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4"/>
  </p:notesMasterIdLst>
  <p:handoutMasterIdLst>
    <p:handoutMasterId r:id="rId55"/>
  </p:handoutMasterIdLst>
  <p:sldIdLst>
    <p:sldId id="309" r:id="rId2"/>
    <p:sldId id="256" r:id="rId3"/>
    <p:sldId id="285" r:id="rId4"/>
    <p:sldId id="257" r:id="rId5"/>
    <p:sldId id="286" r:id="rId6"/>
    <p:sldId id="294" r:id="rId7"/>
    <p:sldId id="263" r:id="rId8"/>
    <p:sldId id="269" r:id="rId9"/>
    <p:sldId id="275" r:id="rId10"/>
    <p:sldId id="300" r:id="rId11"/>
    <p:sldId id="281" r:id="rId12"/>
    <p:sldId id="258" r:id="rId13"/>
    <p:sldId id="287" r:id="rId14"/>
    <p:sldId id="295" r:id="rId15"/>
    <p:sldId id="264" r:id="rId16"/>
    <p:sldId id="282" r:id="rId17"/>
    <p:sldId id="301" r:id="rId18"/>
    <p:sldId id="270" r:id="rId19"/>
    <p:sldId id="276" r:id="rId20"/>
    <p:sldId id="259" r:id="rId21"/>
    <p:sldId id="288" r:id="rId22"/>
    <p:sldId id="296" r:id="rId23"/>
    <p:sldId id="265" r:id="rId24"/>
    <p:sldId id="283" r:id="rId25"/>
    <p:sldId id="302" r:id="rId26"/>
    <p:sldId id="305" r:id="rId27"/>
    <p:sldId id="306" r:id="rId28"/>
    <p:sldId id="271" r:id="rId29"/>
    <p:sldId id="277" r:id="rId30"/>
    <p:sldId id="260" r:id="rId31"/>
    <p:sldId id="289" r:id="rId32"/>
    <p:sldId id="297" r:id="rId33"/>
    <p:sldId id="266" r:id="rId34"/>
    <p:sldId id="272" r:id="rId35"/>
    <p:sldId id="278" r:id="rId36"/>
    <p:sldId id="261" r:id="rId37"/>
    <p:sldId id="304" r:id="rId38"/>
    <p:sldId id="290" r:id="rId39"/>
    <p:sldId id="267" r:id="rId40"/>
    <p:sldId id="273" r:id="rId41"/>
    <p:sldId id="279" r:id="rId42"/>
    <p:sldId id="307" r:id="rId43"/>
    <p:sldId id="262" r:id="rId44"/>
    <p:sldId id="291" r:id="rId45"/>
    <p:sldId id="299" r:id="rId46"/>
    <p:sldId id="268" r:id="rId47"/>
    <p:sldId id="280" r:id="rId48"/>
    <p:sldId id="303" r:id="rId49"/>
    <p:sldId id="274" r:id="rId50"/>
    <p:sldId id="292" r:id="rId51"/>
    <p:sldId id="293" r:id="rId52"/>
    <p:sldId id="284" r:id="rId53"/>
  </p:sldIdLst>
  <p:sldSz cx="12192000" cy="6858000"/>
  <p:notesSz cx="6858000" cy="9144000"/>
  <p:embeddedFontLst>
    <p:embeddedFont>
      <p:font typeface="Calibri" panose="020F0502020204030204" pitchFamily="34" charset="0"/>
      <p:regular r:id="rId56"/>
      <p:bold r:id="rId57"/>
      <p:italic r:id="rId58"/>
      <p:boldItalic r:id="rId59"/>
    </p:embeddedFont>
    <p:embeddedFont>
      <p:font typeface="Calibri Light" panose="020F0302020204030204" pitchFamily="34" charset="0"/>
      <p:regular r:id="rId60"/>
      <p:italic r:id="rId61"/>
    </p:embeddedFont>
    <p:embeddedFont>
      <p:font typeface="Lato" panose="020F0502020204030203" pitchFamily="34" charset="0"/>
      <p:regular r:id="rId62"/>
      <p:bold r:id="rId63"/>
      <p:italic r:id="rId64"/>
      <p:boldItalic r:id="rId65"/>
    </p:embeddedFont>
    <p:embeddedFont>
      <p:font typeface="Raleway" pitchFamily="2" charset="0"/>
      <p:regular r:id="rId66"/>
      <p:bold r:id="rId67"/>
      <p:italic r:id="rId68"/>
      <p:boldItalic r:id="rId69"/>
    </p:embeddedFont>
    <p:embeddedFont>
      <p:font typeface="Roboto" panose="02000000000000000000" pitchFamily="2" charset="0"/>
      <p:regular r:id="rId70"/>
      <p:bold r:id="rId71"/>
      <p:italic r:id="rId72"/>
      <p:boldItalic r:id="rId73"/>
    </p:embeddedFont>
    <p:embeddedFont>
      <p:font typeface="Shabnam" panose="020B0603030804020204" pitchFamily="34" charset="-78"/>
      <p:regular r:id="rId74"/>
      <p:bold r:id="rId75"/>
    </p:embeddedFont>
    <p:embeddedFont>
      <p:font typeface="Vazir" panose="020B0603030804020204" pitchFamily="34" charset="-78"/>
      <p:regular r:id="rId76"/>
      <p:bold r:id="rId77"/>
    </p:embeddedFont>
  </p:embeddedFontLst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1966209-1515-45B2-A03B-60FD1F0148BA}">
          <p14:sldIdLst>
            <p14:sldId id="309"/>
            <p14:sldId id="256"/>
            <p14:sldId id="285"/>
          </p14:sldIdLst>
        </p14:section>
        <p14:section name="فصل اول" id="{95E94E72-DF1F-4828-AB6D-C8136F281C04}">
          <p14:sldIdLst>
            <p14:sldId id="257"/>
            <p14:sldId id="286"/>
            <p14:sldId id="294"/>
            <p14:sldId id="263"/>
            <p14:sldId id="269"/>
            <p14:sldId id="275"/>
            <p14:sldId id="300"/>
            <p14:sldId id="281"/>
          </p14:sldIdLst>
        </p14:section>
        <p14:section name="فصل دوم" id="{E48B9344-9975-4097-B548-79F128D462E0}">
          <p14:sldIdLst>
            <p14:sldId id="258"/>
            <p14:sldId id="287"/>
            <p14:sldId id="295"/>
            <p14:sldId id="264"/>
            <p14:sldId id="282"/>
            <p14:sldId id="301"/>
            <p14:sldId id="270"/>
            <p14:sldId id="276"/>
          </p14:sldIdLst>
        </p14:section>
        <p14:section name="فصل سوم" id="{1680F1F8-6835-40F0-8683-8220D14775B0}">
          <p14:sldIdLst>
            <p14:sldId id="259"/>
            <p14:sldId id="288"/>
            <p14:sldId id="296"/>
            <p14:sldId id="265"/>
            <p14:sldId id="283"/>
            <p14:sldId id="302"/>
            <p14:sldId id="305"/>
            <p14:sldId id="306"/>
            <p14:sldId id="271"/>
            <p14:sldId id="277"/>
          </p14:sldIdLst>
        </p14:section>
        <p14:section name="فصل چهارم" id="{F6011471-E655-4BCD-A97E-99614B9D271D}">
          <p14:sldIdLst>
            <p14:sldId id="260"/>
            <p14:sldId id="289"/>
            <p14:sldId id="297"/>
            <p14:sldId id="266"/>
            <p14:sldId id="272"/>
            <p14:sldId id="278"/>
          </p14:sldIdLst>
        </p14:section>
        <p14:section name="فصل پنجم" id="{0F5A7416-D221-423B-825A-1C02189CC2D1}">
          <p14:sldIdLst>
            <p14:sldId id="261"/>
            <p14:sldId id="304"/>
            <p14:sldId id="290"/>
            <p14:sldId id="267"/>
            <p14:sldId id="273"/>
            <p14:sldId id="279"/>
            <p14:sldId id="307"/>
          </p14:sldIdLst>
        </p14:section>
        <p14:section name="فصل ششم" id="{EFD8F88E-810F-4D28-BD6B-2AB6FCDBB079}">
          <p14:sldIdLst>
            <p14:sldId id="262"/>
            <p14:sldId id="291"/>
            <p14:sldId id="299"/>
            <p14:sldId id="268"/>
            <p14:sldId id="280"/>
            <p14:sldId id="303"/>
            <p14:sldId id="274"/>
            <p14:sldId id="292"/>
            <p14:sldId id="293"/>
            <p14:sldId id="28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F75"/>
    <a:srgbClr val="02B7D7"/>
    <a:srgbClr val="AEABAB"/>
    <a:srgbClr val="D8DEFB"/>
    <a:srgbClr val="D8D8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4598" autoAdjust="0"/>
  </p:normalViewPr>
  <p:slideViewPr>
    <p:cSldViewPr snapToGrid="0">
      <p:cViewPr varScale="1">
        <p:scale>
          <a:sx n="82" d="100"/>
          <a:sy n="82" d="100"/>
        </p:scale>
        <p:origin x="614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2299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8.fntdata"/><Relationship Id="rId68" Type="http://schemas.openxmlformats.org/officeDocument/2006/relationships/font" Target="fonts/font13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74" Type="http://schemas.openxmlformats.org/officeDocument/2006/relationships/font" Target="fonts/font19.fntdata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font" Target="fonts/font6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openxmlformats.org/officeDocument/2006/relationships/font" Target="fonts/font9.fntdata"/><Relationship Id="rId69" Type="http://schemas.openxmlformats.org/officeDocument/2006/relationships/font" Target="fonts/font14.fntdata"/><Relationship Id="rId77" Type="http://schemas.openxmlformats.org/officeDocument/2006/relationships/font" Target="fonts/font2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7.fntdata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67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62" Type="http://schemas.openxmlformats.org/officeDocument/2006/relationships/font" Target="fonts/font7.fntdata"/><Relationship Id="rId70" Type="http://schemas.openxmlformats.org/officeDocument/2006/relationships/font" Target="fonts/font15.fntdata"/><Relationship Id="rId75" Type="http://schemas.openxmlformats.org/officeDocument/2006/relationships/font" Target="fonts/font2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5.fntdata"/><Relationship Id="rId65" Type="http://schemas.openxmlformats.org/officeDocument/2006/relationships/font" Target="fonts/font10.fntdata"/><Relationship Id="rId73" Type="http://schemas.openxmlformats.org/officeDocument/2006/relationships/font" Target="fonts/font18.fntdata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6" Type="http://schemas.openxmlformats.org/officeDocument/2006/relationships/font" Target="fonts/font21.fntdata"/><Relationship Id="rId7" Type="http://schemas.openxmlformats.org/officeDocument/2006/relationships/slide" Target="slides/slide6.xml"/><Relationship Id="rId71" Type="http://schemas.openxmlformats.org/officeDocument/2006/relationships/font" Target="fonts/font16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1.fntdata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807022860249737E-2"/>
          <c:y val="9.117598866191319E-2"/>
          <c:w val="0.81038553572392746"/>
          <c:h val="0.8176480226761736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1"/>
            </a:solidFill>
            <a:effectLst/>
          </c:spPr>
          <c:dPt>
            <c:idx val="0"/>
            <c:bubble3D val="0"/>
            <c:spPr>
              <a:solidFill>
                <a:srgbClr val="02B7D7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21B-47CE-8DDC-630B82A1743B}"/>
              </c:ext>
            </c:extLst>
          </c:dPt>
          <c:dPt>
            <c:idx val="1"/>
            <c:bubble3D val="0"/>
            <c:spPr>
              <a:solidFill>
                <a:schemeClr val="tx1">
                  <a:lumMod val="50000"/>
                  <a:lumOff val="50000"/>
                  <a:alpha val="1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21B-47CE-8DDC-630B82A1743B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21B-47CE-8DDC-630B82A174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84"/>
        <c:holeSize val="7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fa-I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3F7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29-49BD-8F75-ED913677709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2B7D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729-49BD-8F75-ED91367770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1975240"/>
        <c:axId val="581975600"/>
      </c:barChart>
      <c:catAx>
        <c:axId val="581975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81975600"/>
        <c:crosses val="autoZero"/>
        <c:auto val="1"/>
        <c:lblAlgn val="ctr"/>
        <c:lblOffset val="100"/>
        <c:noMultiLvlLbl val="0"/>
      </c:catAx>
      <c:valAx>
        <c:axId val="581975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8197524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3F7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C72-4AB2-B115-92899478879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2B7D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C72-4AB2-B115-9289947887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1975240"/>
        <c:axId val="581975600"/>
      </c:barChart>
      <c:catAx>
        <c:axId val="581975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81975600"/>
        <c:crosses val="autoZero"/>
        <c:auto val="1"/>
        <c:lblAlgn val="ctr"/>
        <c:lblOffset val="100"/>
        <c:noMultiLvlLbl val="0"/>
      </c:catAx>
      <c:valAx>
        <c:axId val="581975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58197524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104934-2F43-76EE-89F0-8E194CA3B47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08BDC2-ACAA-EF1C-B844-CD0775BC28C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0C324AAF-EE6A-4B1F-A827-CE4EBE1D4EB1}" type="datetimeFigureOut">
              <a:rPr lang="fa-IR" smtClean="0"/>
              <a:t>13/06/1446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181D99-04D3-77C5-0D1A-CD6909E5833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203C5CF-FE65-B9FE-9177-3D0EE6B860B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AA15640A-C2C4-4E59-B374-21C06F03FB92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0522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15BD3FD7-AEE8-47A8-ADFF-6E5D2F93052F}" type="datetimeFigureOut">
              <a:rPr lang="fa-IR" smtClean="0"/>
              <a:t>13/06/1446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0EF4955E-71CD-49B7-B5ED-F2595C311E3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399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13" Type="http://schemas.openxmlformats.org/officeDocument/2006/relationships/slide" Target="../slides/slide43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slide" Target="../slides/slide3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30.xml"/><Relationship Id="rId5" Type="http://schemas.openxmlformats.org/officeDocument/2006/relationships/image" Target="../media/image4.png"/><Relationship Id="rId10" Type="http://schemas.openxmlformats.org/officeDocument/2006/relationships/slide" Target="../slides/slide20.xml"/><Relationship Id="rId4" Type="http://schemas.openxmlformats.org/officeDocument/2006/relationships/image" Target="../media/image3.png"/><Relationship Id="rId9" Type="http://schemas.openxmlformats.org/officeDocument/2006/relationships/slide" Target="../slides/slide12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13" Type="http://schemas.openxmlformats.org/officeDocument/2006/relationships/slide" Target="../slides/slide43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slide" Target="../slides/slide3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30.xml"/><Relationship Id="rId5" Type="http://schemas.openxmlformats.org/officeDocument/2006/relationships/image" Target="../media/image4.png"/><Relationship Id="rId10" Type="http://schemas.openxmlformats.org/officeDocument/2006/relationships/slide" Target="../slides/slide20.xml"/><Relationship Id="rId4" Type="http://schemas.openxmlformats.org/officeDocument/2006/relationships/image" Target="../media/image3.png"/><Relationship Id="rId9" Type="http://schemas.openxmlformats.org/officeDocument/2006/relationships/slide" Target="../slides/slide12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13" Type="http://schemas.openxmlformats.org/officeDocument/2006/relationships/slide" Target="../slides/slide43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slide" Target="../slides/slide3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30.xml"/><Relationship Id="rId5" Type="http://schemas.openxmlformats.org/officeDocument/2006/relationships/image" Target="../media/image4.png"/><Relationship Id="rId10" Type="http://schemas.openxmlformats.org/officeDocument/2006/relationships/slide" Target="../slides/slide20.xml"/><Relationship Id="rId4" Type="http://schemas.openxmlformats.org/officeDocument/2006/relationships/image" Target="../media/image3.png"/><Relationship Id="rId9" Type="http://schemas.openxmlformats.org/officeDocument/2006/relationships/slide" Target="../slides/slide1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13" Type="http://schemas.openxmlformats.org/officeDocument/2006/relationships/slide" Target="../slides/slide43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slide" Target="../slides/slide3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30.xml"/><Relationship Id="rId5" Type="http://schemas.openxmlformats.org/officeDocument/2006/relationships/image" Target="../media/image4.png"/><Relationship Id="rId10" Type="http://schemas.openxmlformats.org/officeDocument/2006/relationships/slide" Target="../slides/slide20.xml"/><Relationship Id="rId4" Type="http://schemas.openxmlformats.org/officeDocument/2006/relationships/image" Target="../media/image3.png"/><Relationship Id="rId9" Type="http://schemas.openxmlformats.org/officeDocument/2006/relationships/slide" Target="../slides/slide1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13" Type="http://schemas.openxmlformats.org/officeDocument/2006/relationships/slide" Target="../slides/slide43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slide" Target="../slides/slide3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30.xml"/><Relationship Id="rId5" Type="http://schemas.openxmlformats.org/officeDocument/2006/relationships/image" Target="../media/image4.png"/><Relationship Id="rId10" Type="http://schemas.openxmlformats.org/officeDocument/2006/relationships/slide" Target="../slides/slide20.xml"/><Relationship Id="rId4" Type="http://schemas.openxmlformats.org/officeDocument/2006/relationships/image" Target="../media/image3.png"/><Relationship Id="rId9" Type="http://schemas.openxmlformats.org/officeDocument/2006/relationships/slide" Target="../slides/slide1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13" Type="http://schemas.openxmlformats.org/officeDocument/2006/relationships/slide" Target="../slides/slide43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slide" Target="../slides/slide3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30.xml"/><Relationship Id="rId5" Type="http://schemas.openxmlformats.org/officeDocument/2006/relationships/image" Target="../media/image4.png"/><Relationship Id="rId10" Type="http://schemas.openxmlformats.org/officeDocument/2006/relationships/slide" Target="../slides/slide20.xml"/><Relationship Id="rId4" Type="http://schemas.openxmlformats.org/officeDocument/2006/relationships/image" Target="../media/image3.png"/><Relationship Id="rId9" Type="http://schemas.openxmlformats.org/officeDocument/2006/relationships/slide" Target="../slides/slide12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13" Type="http://schemas.openxmlformats.org/officeDocument/2006/relationships/slide" Target="../slides/slide43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slide" Target="../slides/slide3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30.xml"/><Relationship Id="rId5" Type="http://schemas.openxmlformats.org/officeDocument/2006/relationships/image" Target="../media/image4.png"/><Relationship Id="rId10" Type="http://schemas.openxmlformats.org/officeDocument/2006/relationships/slide" Target="../slides/slide20.xml"/><Relationship Id="rId4" Type="http://schemas.openxmlformats.org/officeDocument/2006/relationships/image" Target="../media/image3.png"/><Relationship Id="rId9" Type="http://schemas.openxmlformats.org/officeDocument/2006/relationships/slide" Target="../slides/slide12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13" Type="http://schemas.openxmlformats.org/officeDocument/2006/relationships/slide" Target="../slides/slide43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slide" Target="../slides/slide3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30.xml"/><Relationship Id="rId5" Type="http://schemas.openxmlformats.org/officeDocument/2006/relationships/image" Target="../media/image4.png"/><Relationship Id="rId10" Type="http://schemas.openxmlformats.org/officeDocument/2006/relationships/slide" Target="../slides/slide20.xml"/><Relationship Id="rId4" Type="http://schemas.openxmlformats.org/officeDocument/2006/relationships/image" Target="../media/image3.png"/><Relationship Id="rId9" Type="http://schemas.openxmlformats.org/officeDocument/2006/relationships/slide" Target="../slides/slide1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13" Type="http://schemas.openxmlformats.org/officeDocument/2006/relationships/slide" Target="../slides/slide43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slide" Target="../slides/slide3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30.xml"/><Relationship Id="rId5" Type="http://schemas.openxmlformats.org/officeDocument/2006/relationships/image" Target="../media/image4.png"/><Relationship Id="rId10" Type="http://schemas.openxmlformats.org/officeDocument/2006/relationships/slide" Target="../slides/slide20.xml"/><Relationship Id="rId4" Type="http://schemas.openxmlformats.org/officeDocument/2006/relationships/image" Target="../media/image3.png"/><Relationship Id="rId9" Type="http://schemas.openxmlformats.org/officeDocument/2006/relationships/slide" Target="../slides/slide12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13" Type="http://schemas.openxmlformats.org/officeDocument/2006/relationships/slide" Target="../slides/slide43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slide" Target="../slides/slide3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30.xml"/><Relationship Id="rId5" Type="http://schemas.openxmlformats.org/officeDocument/2006/relationships/image" Target="../media/image4.png"/><Relationship Id="rId10" Type="http://schemas.openxmlformats.org/officeDocument/2006/relationships/slide" Target="../slides/slide20.xml"/><Relationship Id="rId4" Type="http://schemas.openxmlformats.org/officeDocument/2006/relationships/image" Target="../media/image3.png"/><Relationship Id="rId9" Type="http://schemas.openxmlformats.org/officeDocument/2006/relationships/slide" Target="../slides/slide12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13" Type="http://schemas.openxmlformats.org/officeDocument/2006/relationships/slide" Target="../slides/slide43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slide" Target="../slides/slide3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30.xml"/><Relationship Id="rId5" Type="http://schemas.openxmlformats.org/officeDocument/2006/relationships/image" Target="../media/image4.png"/><Relationship Id="rId10" Type="http://schemas.openxmlformats.org/officeDocument/2006/relationships/slide" Target="../slides/slide20.xml"/><Relationship Id="rId4" Type="http://schemas.openxmlformats.org/officeDocument/2006/relationships/image" Target="../media/image3.png"/><Relationship Id="rId9" Type="http://schemas.openxmlformats.org/officeDocument/2006/relationships/slide" Target="../slides/slide12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.xml"/><Relationship Id="rId13" Type="http://schemas.openxmlformats.org/officeDocument/2006/relationships/slide" Target="../slides/slide43.xml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slide" Target="../slides/slide36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slide" Target="../slides/slide30.xml"/><Relationship Id="rId5" Type="http://schemas.openxmlformats.org/officeDocument/2006/relationships/image" Target="../media/image4.png"/><Relationship Id="rId10" Type="http://schemas.openxmlformats.org/officeDocument/2006/relationships/slide" Target="../slides/slide20.xml"/><Relationship Id="rId4" Type="http://schemas.openxmlformats.org/officeDocument/2006/relationships/image" Target="../media/image3.png"/><Relationship Id="rId9" Type="http://schemas.openxmlformats.org/officeDocument/2006/relationships/slide" Target="../slides/slide1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25F04185-84F5-6D7A-0B8C-EBE957B08FC5}"/>
              </a:ext>
            </a:extLst>
          </p:cNvPr>
          <p:cNvSpPr/>
          <p:nvPr userDrawn="1"/>
        </p:nvSpPr>
        <p:spPr>
          <a:xfrm rot="17544557" flipH="1">
            <a:off x="4440597" y="-1149748"/>
            <a:ext cx="8731738" cy="8952358"/>
          </a:xfrm>
          <a:custGeom>
            <a:avLst/>
            <a:gdLst>
              <a:gd name="connsiteX0" fmla="*/ 0 w 8731738"/>
              <a:gd name="connsiteY0" fmla="*/ 6337950 h 8952358"/>
              <a:gd name="connsiteX1" fmla="*/ 1848382 w 8731738"/>
              <a:gd name="connsiteY1" fmla="*/ 1855502 h 8952358"/>
              <a:gd name="connsiteX2" fmla="*/ 4398711 w 8731738"/>
              <a:gd name="connsiteY2" fmla="*/ 0 h 8952358"/>
              <a:gd name="connsiteX3" fmla="*/ 8731738 w 8731738"/>
              <a:gd name="connsiteY3" fmla="*/ 3152511 h 8952358"/>
              <a:gd name="connsiteX4" fmla="*/ 6340114 w 8731738"/>
              <a:gd name="connsiteY4" fmla="*/ 8952358 h 8952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31738" h="8952358">
                <a:moveTo>
                  <a:pt x="0" y="6337950"/>
                </a:moveTo>
                <a:lnTo>
                  <a:pt x="1848382" y="1855502"/>
                </a:lnTo>
                <a:lnTo>
                  <a:pt x="4398711" y="0"/>
                </a:lnTo>
                <a:lnTo>
                  <a:pt x="8731738" y="3152511"/>
                </a:lnTo>
                <a:lnTo>
                  <a:pt x="6340114" y="8952358"/>
                </a:lnTo>
                <a:close/>
              </a:path>
            </a:pathLst>
          </a:custGeom>
          <a:solidFill>
            <a:srgbClr val="003F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  <p:sp>
        <p:nvSpPr>
          <p:cNvPr id="3" name="Picture Placeholder 23">
            <a:extLst>
              <a:ext uri="{FF2B5EF4-FFF2-40B4-BE49-F238E27FC236}">
                <a16:creationId xmlns:a16="http://schemas.microsoft.com/office/drawing/2014/main" id="{ADCE8BEE-5139-A66B-4BB5-A398E4A327C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26613" y="175715"/>
            <a:ext cx="7213135" cy="6473280"/>
          </a:xfrm>
          <a:custGeom>
            <a:avLst/>
            <a:gdLst>
              <a:gd name="connsiteX0" fmla="*/ 7536211 w 7536211"/>
              <a:gd name="connsiteY0" fmla="*/ 0 h 6858001"/>
              <a:gd name="connsiteX1" fmla="*/ 7536211 w 7536211"/>
              <a:gd name="connsiteY1" fmla="*/ 6858000 h 6858001"/>
              <a:gd name="connsiteX2" fmla="*/ 1262609 w 7536211"/>
              <a:gd name="connsiteY2" fmla="*/ 6858001 h 6858001"/>
              <a:gd name="connsiteX3" fmla="*/ 0 w 7536211"/>
              <a:gd name="connsiteY3" fmla="*/ 1650384 h 6858001"/>
              <a:gd name="connsiteX4" fmla="*/ 2687618 w 7536211"/>
              <a:gd name="connsiteY4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6211" h="6858001">
                <a:moveTo>
                  <a:pt x="7536211" y="0"/>
                </a:moveTo>
                <a:lnTo>
                  <a:pt x="7536211" y="6858000"/>
                </a:lnTo>
                <a:lnTo>
                  <a:pt x="1262609" y="6858001"/>
                </a:lnTo>
                <a:lnTo>
                  <a:pt x="0" y="1650384"/>
                </a:lnTo>
                <a:lnTo>
                  <a:pt x="2687618" y="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5845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3A73A403-E8B2-2988-3872-03B534F7723E}"/>
              </a:ext>
            </a:extLst>
          </p:cNvPr>
          <p:cNvSpPr/>
          <p:nvPr userDrawn="1"/>
        </p:nvSpPr>
        <p:spPr>
          <a:xfrm>
            <a:off x="248194" y="399640"/>
            <a:ext cx="9457509" cy="6058719"/>
          </a:xfrm>
          <a:prstGeom prst="roundRect">
            <a:avLst>
              <a:gd name="adj" fmla="val 5144"/>
            </a:avLst>
          </a:prstGeom>
          <a:solidFill>
            <a:srgbClr val="D8DEFB">
              <a:alpha val="7000"/>
            </a:srgbClr>
          </a:solidFill>
          <a:ln>
            <a:solidFill>
              <a:srgbClr val="003F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77423E1-B939-9574-716D-D8043B3A0784}"/>
              </a:ext>
            </a:extLst>
          </p:cNvPr>
          <p:cNvSpPr/>
          <p:nvPr userDrawn="1"/>
        </p:nvSpPr>
        <p:spPr>
          <a:xfrm>
            <a:off x="10994948" y="39964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90958EC-83F5-F1BA-2311-BC75F6FE62BF}"/>
              </a:ext>
            </a:extLst>
          </p:cNvPr>
          <p:cNvSpPr/>
          <p:nvPr userDrawn="1"/>
        </p:nvSpPr>
        <p:spPr>
          <a:xfrm>
            <a:off x="10028007" y="42275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" name="Google Shape;1126;p32">
            <a:extLst>
              <a:ext uri="{FF2B5EF4-FFF2-40B4-BE49-F238E27FC236}">
                <a16:creationId xmlns:a16="http://schemas.microsoft.com/office/drawing/2014/main" id="{4243EB03-0474-3375-E795-32932B365344}"/>
              </a:ext>
            </a:extLst>
          </p:cNvPr>
          <p:cNvSpPr/>
          <p:nvPr userDrawn="1"/>
        </p:nvSpPr>
        <p:spPr>
          <a:xfrm rot="16200000">
            <a:off x="9801057" y="79318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56D8D1-D7F1-6824-F3AE-B3B7F1C10A35}"/>
              </a:ext>
            </a:extLst>
          </p:cNvPr>
          <p:cNvSpPr/>
          <p:nvPr userDrawn="1"/>
        </p:nvSpPr>
        <p:spPr>
          <a:xfrm>
            <a:off x="11163290" y="48647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801B288-C4EA-DF42-57F2-830ECC4E4ED3}"/>
              </a:ext>
            </a:extLst>
          </p:cNvPr>
          <p:cNvSpPr/>
          <p:nvPr userDrawn="1"/>
        </p:nvSpPr>
        <p:spPr>
          <a:xfrm>
            <a:off x="10994948" y="144139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7EBE431-1FE2-32CB-D14A-9C0D60AFDA38}"/>
              </a:ext>
            </a:extLst>
          </p:cNvPr>
          <p:cNvSpPr/>
          <p:nvPr userDrawn="1"/>
        </p:nvSpPr>
        <p:spPr>
          <a:xfrm>
            <a:off x="10028007" y="146450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" name="Google Shape;1126;p32">
            <a:extLst>
              <a:ext uri="{FF2B5EF4-FFF2-40B4-BE49-F238E27FC236}">
                <a16:creationId xmlns:a16="http://schemas.microsoft.com/office/drawing/2014/main" id="{58DA218B-5988-0A2E-2785-13D67F97E145}"/>
              </a:ext>
            </a:extLst>
          </p:cNvPr>
          <p:cNvSpPr/>
          <p:nvPr userDrawn="1"/>
        </p:nvSpPr>
        <p:spPr>
          <a:xfrm rot="16200000">
            <a:off x="9801057" y="183493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8A2E5C1-56D5-4D9A-F557-4C107D0DB434}"/>
              </a:ext>
            </a:extLst>
          </p:cNvPr>
          <p:cNvSpPr/>
          <p:nvPr userDrawn="1"/>
        </p:nvSpPr>
        <p:spPr>
          <a:xfrm>
            <a:off x="11163290" y="152822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5C8B6F8-5F45-DB8E-F582-9A755BBF5E29}"/>
              </a:ext>
            </a:extLst>
          </p:cNvPr>
          <p:cNvSpPr/>
          <p:nvPr userDrawn="1"/>
        </p:nvSpPr>
        <p:spPr>
          <a:xfrm>
            <a:off x="10994948" y="24831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17B63B6-61D9-EFAA-6C1A-6CAC86A44482}"/>
              </a:ext>
            </a:extLst>
          </p:cNvPr>
          <p:cNvSpPr/>
          <p:nvPr userDrawn="1"/>
        </p:nvSpPr>
        <p:spPr>
          <a:xfrm>
            <a:off x="10028007" y="25062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" name="Google Shape;1126;p32">
            <a:extLst>
              <a:ext uri="{FF2B5EF4-FFF2-40B4-BE49-F238E27FC236}">
                <a16:creationId xmlns:a16="http://schemas.microsoft.com/office/drawing/2014/main" id="{DCD639A8-CAD6-6D52-2C10-A585073A7988}"/>
              </a:ext>
            </a:extLst>
          </p:cNvPr>
          <p:cNvSpPr/>
          <p:nvPr userDrawn="1"/>
        </p:nvSpPr>
        <p:spPr>
          <a:xfrm rot="16200000">
            <a:off x="9801057" y="28766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DD6C371-C372-F30A-2369-7C64C08760E0}"/>
              </a:ext>
            </a:extLst>
          </p:cNvPr>
          <p:cNvSpPr/>
          <p:nvPr userDrawn="1"/>
        </p:nvSpPr>
        <p:spPr>
          <a:xfrm>
            <a:off x="11163290" y="25699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81053C2-4ACD-D90C-FA1B-6FE63BE2D208}"/>
              </a:ext>
            </a:extLst>
          </p:cNvPr>
          <p:cNvSpPr/>
          <p:nvPr userDrawn="1"/>
        </p:nvSpPr>
        <p:spPr>
          <a:xfrm>
            <a:off x="10994948" y="352489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BC784A12-3D97-BA09-DCB5-D551009E8643}"/>
              </a:ext>
            </a:extLst>
          </p:cNvPr>
          <p:cNvSpPr/>
          <p:nvPr userDrawn="1"/>
        </p:nvSpPr>
        <p:spPr>
          <a:xfrm>
            <a:off x="10028007" y="354800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" name="Google Shape;1126;p32">
            <a:extLst>
              <a:ext uri="{FF2B5EF4-FFF2-40B4-BE49-F238E27FC236}">
                <a16:creationId xmlns:a16="http://schemas.microsoft.com/office/drawing/2014/main" id="{D94C1F40-77E0-0C58-C918-A906559CA84D}"/>
              </a:ext>
            </a:extLst>
          </p:cNvPr>
          <p:cNvSpPr/>
          <p:nvPr userDrawn="1"/>
        </p:nvSpPr>
        <p:spPr>
          <a:xfrm rot="16200000">
            <a:off x="9801057" y="391843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7AA4661-9412-B84F-CE77-A4586027E97F}"/>
              </a:ext>
            </a:extLst>
          </p:cNvPr>
          <p:cNvSpPr/>
          <p:nvPr userDrawn="1"/>
        </p:nvSpPr>
        <p:spPr>
          <a:xfrm>
            <a:off x="11163290" y="361172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577D981-5B4A-F879-FE37-D0577213CB9E}"/>
              </a:ext>
            </a:extLst>
          </p:cNvPr>
          <p:cNvSpPr/>
          <p:nvPr userDrawn="1"/>
        </p:nvSpPr>
        <p:spPr>
          <a:xfrm>
            <a:off x="10994948" y="45666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6C1C473-C1DB-218F-C515-EF23EC08936C}"/>
              </a:ext>
            </a:extLst>
          </p:cNvPr>
          <p:cNvSpPr/>
          <p:nvPr userDrawn="1"/>
        </p:nvSpPr>
        <p:spPr>
          <a:xfrm>
            <a:off x="10028007" y="45897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" name="Google Shape;1126;p32">
            <a:extLst>
              <a:ext uri="{FF2B5EF4-FFF2-40B4-BE49-F238E27FC236}">
                <a16:creationId xmlns:a16="http://schemas.microsoft.com/office/drawing/2014/main" id="{464DA1E1-2D7C-7368-BE9C-553DF827BAB4}"/>
              </a:ext>
            </a:extLst>
          </p:cNvPr>
          <p:cNvSpPr/>
          <p:nvPr userDrawn="1"/>
        </p:nvSpPr>
        <p:spPr>
          <a:xfrm rot="16200000">
            <a:off x="9801057" y="49601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591576F-5058-AB17-9B64-BB3DACA806C5}"/>
              </a:ext>
            </a:extLst>
          </p:cNvPr>
          <p:cNvSpPr/>
          <p:nvPr userDrawn="1"/>
        </p:nvSpPr>
        <p:spPr>
          <a:xfrm>
            <a:off x="11163290" y="46534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C78C794-44F8-4F38-D2B5-AD01CAE01860}"/>
              </a:ext>
            </a:extLst>
          </p:cNvPr>
          <p:cNvSpPr/>
          <p:nvPr userDrawn="1"/>
        </p:nvSpPr>
        <p:spPr>
          <a:xfrm>
            <a:off x="10994948" y="5608393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19D6DB7-4A53-E1C9-8885-44AC788AD0F2}"/>
              </a:ext>
            </a:extLst>
          </p:cNvPr>
          <p:cNvSpPr/>
          <p:nvPr userDrawn="1"/>
        </p:nvSpPr>
        <p:spPr>
          <a:xfrm>
            <a:off x="10028007" y="5631509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" name="Google Shape;1126;p32">
            <a:extLst>
              <a:ext uri="{FF2B5EF4-FFF2-40B4-BE49-F238E27FC236}">
                <a16:creationId xmlns:a16="http://schemas.microsoft.com/office/drawing/2014/main" id="{F1C08B87-BDE1-5E1A-ABFF-3F00B5001693}"/>
              </a:ext>
            </a:extLst>
          </p:cNvPr>
          <p:cNvSpPr/>
          <p:nvPr userDrawn="1"/>
        </p:nvSpPr>
        <p:spPr>
          <a:xfrm rot="16200000">
            <a:off x="9801057" y="6001938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38D8719-5BF1-119C-B29B-17ED14C60840}"/>
              </a:ext>
            </a:extLst>
          </p:cNvPr>
          <p:cNvSpPr/>
          <p:nvPr userDrawn="1"/>
        </p:nvSpPr>
        <p:spPr>
          <a:xfrm>
            <a:off x="11163290" y="570393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77768B68-B738-FD52-E23D-B7233FD232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1666" y="3777478"/>
            <a:ext cx="413793" cy="41379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B99C76F-0D3E-466A-8CA7-028D8CB194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9887" y="4790274"/>
            <a:ext cx="387849" cy="38784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7284D9C9-7D2A-0A35-C2AE-9C49CBBC18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1" y="2751189"/>
            <a:ext cx="387849" cy="387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105AC9D-6315-F3C7-E708-99CFCE294C0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9229" y="5817912"/>
            <a:ext cx="456672" cy="45667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26EC085-6255-1893-C109-D01DB538EEE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2" y="1693977"/>
            <a:ext cx="387849" cy="38784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C95BDC8-F2EF-BB90-AA29-5BA319BC30A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782" y="623273"/>
            <a:ext cx="387849" cy="387849"/>
          </a:xfrm>
          <a:prstGeom prst="rect">
            <a:avLst/>
          </a:prstGeom>
        </p:spPr>
      </p:pic>
      <p:sp>
        <p:nvSpPr>
          <p:cNvPr id="56" name="TextBox 55">
            <a:hlinkClick r:id="rId8" action="ppaction://hlinksldjump"/>
            <a:extLst>
              <a:ext uri="{FF2B5EF4-FFF2-40B4-BE49-F238E27FC236}">
                <a16:creationId xmlns:a16="http://schemas.microsoft.com/office/drawing/2014/main" id="{35D73A56-FB9F-0DCB-81E0-94F17D682E11}"/>
              </a:ext>
            </a:extLst>
          </p:cNvPr>
          <p:cNvSpPr txBox="1"/>
          <p:nvPr userDrawn="1"/>
        </p:nvSpPr>
        <p:spPr>
          <a:xfrm>
            <a:off x="9980531" y="69892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hlinkClick r:id="rId9" action="ppaction://hlinksldjump"/>
            <a:extLst>
              <a:ext uri="{FF2B5EF4-FFF2-40B4-BE49-F238E27FC236}">
                <a16:creationId xmlns:a16="http://schemas.microsoft.com/office/drawing/2014/main" id="{9CEC7890-8C0A-DE01-F31F-B196AE716C86}"/>
              </a:ext>
            </a:extLst>
          </p:cNvPr>
          <p:cNvSpPr txBox="1"/>
          <p:nvPr userDrawn="1"/>
        </p:nvSpPr>
        <p:spPr>
          <a:xfrm>
            <a:off x="9969805" y="172325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hlinkClick r:id="rId10" action="ppaction://hlinksldjump"/>
            <a:extLst>
              <a:ext uri="{FF2B5EF4-FFF2-40B4-BE49-F238E27FC236}">
                <a16:creationId xmlns:a16="http://schemas.microsoft.com/office/drawing/2014/main" id="{F0DC2103-0B75-BD0A-4F0E-C8A9B736C92F}"/>
              </a:ext>
            </a:extLst>
          </p:cNvPr>
          <p:cNvSpPr txBox="1"/>
          <p:nvPr userDrawn="1"/>
        </p:nvSpPr>
        <p:spPr>
          <a:xfrm>
            <a:off x="9993201" y="2764580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9" name="TextBox 58">
            <a:hlinkClick r:id="rId11" action="ppaction://hlinksldjump"/>
            <a:extLst>
              <a:ext uri="{FF2B5EF4-FFF2-40B4-BE49-F238E27FC236}">
                <a16:creationId xmlns:a16="http://schemas.microsoft.com/office/drawing/2014/main" id="{A1045542-0F0A-A11B-90F9-140393262986}"/>
              </a:ext>
            </a:extLst>
          </p:cNvPr>
          <p:cNvSpPr txBox="1"/>
          <p:nvPr userDrawn="1"/>
        </p:nvSpPr>
        <p:spPr>
          <a:xfrm>
            <a:off x="9969805" y="382232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0" name="TextBox 59">
            <a:hlinkClick r:id="rId12" action="ppaction://hlinksldjump"/>
            <a:extLst>
              <a:ext uri="{FF2B5EF4-FFF2-40B4-BE49-F238E27FC236}">
                <a16:creationId xmlns:a16="http://schemas.microsoft.com/office/drawing/2014/main" id="{22E5F9A7-34F7-EA28-C08B-F273DF5673A5}"/>
              </a:ext>
            </a:extLst>
          </p:cNvPr>
          <p:cNvSpPr txBox="1"/>
          <p:nvPr userDrawn="1"/>
        </p:nvSpPr>
        <p:spPr>
          <a:xfrm>
            <a:off x="10041624" y="484663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1" name="TextBox 60">
            <a:hlinkClick r:id="rId13" action="ppaction://hlinksldjump"/>
            <a:extLst>
              <a:ext uri="{FF2B5EF4-FFF2-40B4-BE49-F238E27FC236}">
                <a16:creationId xmlns:a16="http://schemas.microsoft.com/office/drawing/2014/main" id="{A3928E87-E321-C161-CD1D-B0508038EF04}"/>
              </a:ext>
            </a:extLst>
          </p:cNvPr>
          <p:cNvSpPr txBox="1"/>
          <p:nvPr userDrawn="1"/>
        </p:nvSpPr>
        <p:spPr>
          <a:xfrm>
            <a:off x="10134761" y="5894750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D5C487AE-F3AA-7F14-E908-7F10DDFA4A04}"/>
              </a:ext>
            </a:extLst>
          </p:cNvPr>
          <p:cNvSpPr txBox="1">
            <a:spLocks/>
          </p:cNvSpPr>
          <p:nvPr userDrawn="1"/>
        </p:nvSpPr>
        <p:spPr>
          <a:xfrm>
            <a:off x="-64653" y="6492875"/>
            <a:ext cx="712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mtClean="0">
                <a:solidFill>
                  <a:srgbClr val="003F75"/>
                </a:solidFill>
              </a:rPr>
              <a:pPr/>
              <a:t>‹#›</a:t>
            </a:fld>
            <a:endParaRPr lang="en-US" dirty="0">
              <a:solidFill>
                <a:srgbClr val="003F75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E973BCF-C40A-9881-3BA0-4A6CC89D3BD3}"/>
              </a:ext>
            </a:extLst>
          </p:cNvPr>
          <p:cNvGrpSpPr/>
          <p:nvPr userDrawn="1"/>
        </p:nvGrpSpPr>
        <p:grpSpPr>
          <a:xfrm>
            <a:off x="5802377" y="367330"/>
            <a:ext cx="3903326" cy="2745325"/>
            <a:chOff x="6866714" y="316706"/>
            <a:chExt cx="3318510" cy="2334006"/>
          </a:xfrm>
          <a:solidFill>
            <a:srgbClr val="D8DEFB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CC63D58-5241-6E0F-0851-7E8887E620A7}"/>
                </a:ext>
              </a:extLst>
            </p:cNvPr>
            <p:cNvSpPr/>
            <p:nvPr/>
          </p:nvSpPr>
          <p:spPr>
            <a:xfrm>
              <a:off x="9966149" y="822484"/>
              <a:ext cx="219075" cy="628650"/>
            </a:xfrm>
            <a:custGeom>
              <a:avLst/>
              <a:gdLst>
                <a:gd name="connsiteX0" fmla="*/ 155162 w 219075"/>
                <a:gd name="connsiteY0" fmla="*/ 625507 h 628650"/>
                <a:gd name="connsiteX1" fmla="*/ 212788 w 219075"/>
                <a:gd name="connsiteY1" fmla="*/ 625507 h 628650"/>
                <a:gd name="connsiteX2" fmla="*/ 212788 w 219075"/>
                <a:gd name="connsiteY2" fmla="*/ 616172 h 628650"/>
                <a:gd name="connsiteX3" fmla="*/ 160496 w 219075"/>
                <a:gd name="connsiteY3" fmla="*/ 616172 h 628650"/>
                <a:gd name="connsiteX4" fmla="*/ 17907 w 219075"/>
                <a:gd name="connsiteY4" fmla="*/ 369189 h 628650"/>
                <a:gd name="connsiteX5" fmla="*/ 160496 w 219075"/>
                <a:gd name="connsiteY5" fmla="*/ 122301 h 628650"/>
                <a:gd name="connsiteX6" fmla="*/ 212788 w 219075"/>
                <a:gd name="connsiteY6" fmla="*/ 122301 h 628650"/>
                <a:gd name="connsiteX7" fmla="*/ 212788 w 219075"/>
                <a:gd name="connsiteY7" fmla="*/ 112967 h 628650"/>
                <a:gd name="connsiteX8" fmla="*/ 160306 w 219075"/>
                <a:gd name="connsiteY8" fmla="*/ 112967 h 628650"/>
                <a:gd name="connsiteX9" fmla="*/ 88392 w 219075"/>
                <a:gd name="connsiteY9" fmla="*/ 7144 h 628650"/>
                <a:gd name="connsiteX10" fmla="*/ 80676 w 219075"/>
                <a:gd name="connsiteY10" fmla="*/ 12383 h 628650"/>
                <a:gd name="connsiteX11" fmla="*/ 152305 w 219075"/>
                <a:gd name="connsiteY11" fmla="*/ 117824 h 628650"/>
                <a:gd name="connsiteX12" fmla="*/ 7144 w 219075"/>
                <a:gd name="connsiteY12" fmla="*/ 369189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28650">
                  <a:moveTo>
                    <a:pt x="155162" y="625507"/>
                  </a:moveTo>
                  <a:lnTo>
                    <a:pt x="212788" y="625507"/>
                  </a:lnTo>
                  <a:lnTo>
                    <a:pt x="212788" y="616172"/>
                  </a:lnTo>
                  <a:lnTo>
                    <a:pt x="160496" y="616172"/>
                  </a:lnTo>
                  <a:lnTo>
                    <a:pt x="17907" y="369189"/>
                  </a:lnTo>
                  <a:lnTo>
                    <a:pt x="160496" y="122301"/>
                  </a:lnTo>
                  <a:lnTo>
                    <a:pt x="212788" y="122301"/>
                  </a:lnTo>
                  <a:lnTo>
                    <a:pt x="212788" y="112967"/>
                  </a:lnTo>
                  <a:lnTo>
                    <a:pt x="160306" y="112967"/>
                  </a:lnTo>
                  <a:lnTo>
                    <a:pt x="88392" y="7144"/>
                  </a:lnTo>
                  <a:lnTo>
                    <a:pt x="80676" y="12383"/>
                  </a:lnTo>
                  <a:lnTo>
                    <a:pt x="152305" y="117824"/>
                  </a:lnTo>
                  <a:lnTo>
                    <a:pt x="7144" y="3691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D2CCA11-82E5-004A-669F-681E5F2763BC}"/>
                </a:ext>
              </a:extLst>
            </p:cNvPr>
            <p:cNvSpPr/>
            <p:nvPr/>
          </p:nvSpPr>
          <p:spPr>
            <a:xfrm>
              <a:off x="9966149" y="1487138"/>
              <a:ext cx="219075" cy="685800"/>
            </a:xfrm>
            <a:custGeom>
              <a:avLst/>
              <a:gdLst>
                <a:gd name="connsiteX0" fmla="*/ 7144 w 219075"/>
                <a:gd name="connsiteY0" fmla="*/ 263461 h 685800"/>
                <a:gd name="connsiteX1" fmla="*/ 152209 w 219075"/>
                <a:gd name="connsiteY1" fmla="*/ 514636 h 685800"/>
                <a:gd name="connsiteX2" fmla="*/ 23241 w 219075"/>
                <a:gd name="connsiteY2" fmla="*/ 676370 h 685800"/>
                <a:gd name="connsiteX3" fmla="*/ 30480 w 219075"/>
                <a:gd name="connsiteY3" fmla="*/ 682181 h 685800"/>
                <a:gd name="connsiteX4" fmla="*/ 160020 w 219075"/>
                <a:gd name="connsiteY4" fmla="*/ 519684 h 685800"/>
                <a:gd name="connsiteX5" fmla="*/ 212788 w 219075"/>
                <a:gd name="connsiteY5" fmla="*/ 519684 h 685800"/>
                <a:gd name="connsiteX6" fmla="*/ 212788 w 219075"/>
                <a:gd name="connsiteY6" fmla="*/ 510445 h 685800"/>
                <a:gd name="connsiteX7" fmla="*/ 160496 w 219075"/>
                <a:gd name="connsiteY7" fmla="*/ 510445 h 685800"/>
                <a:gd name="connsiteX8" fmla="*/ 17907 w 219075"/>
                <a:gd name="connsiteY8" fmla="*/ 263461 h 685800"/>
                <a:gd name="connsiteX9" fmla="*/ 160496 w 219075"/>
                <a:gd name="connsiteY9" fmla="*/ 16478 h 685800"/>
                <a:gd name="connsiteX10" fmla="*/ 212788 w 219075"/>
                <a:gd name="connsiteY10" fmla="*/ 16478 h 685800"/>
                <a:gd name="connsiteX11" fmla="*/ 212788 w 219075"/>
                <a:gd name="connsiteY11" fmla="*/ 7144 h 685800"/>
                <a:gd name="connsiteX12" fmla="*/ 155162 w 219075"/>
                <a:gd name="connsiteY12" fmla="*/ 7144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85800">
                  <a:moveTo>
                    <a:pt x="7144" y="263461"/>
                  </a:moveTo>
                  <a:lnTo>
                    <a:pt x="152209" y="514636"/>
                  </a:lnTo>
                  <a:lnTo>
                    <a:pt x="23241" y="676370"/>
                  </a:lnTo>
                  <a:lnTo>
                    <a:pt x="30480" y="682181"/>
                  </a:lnTo>
                  <a:lnTo>
                    <a:pt x="160020" y="519684"/>
                  </a:lnTo>
                  <a:lnTo>
                    <a:pt x="212788" y="519684"/>
                  </a:lnTo>
                  <a:lnTo>
                    <a:pt x="212788" y="510445"/>
                  </a:lnTo>
                  <a:lnTo>
                    <a:pt x="160496" y="510445"/>
                  </a:lnTo>
                  <a:lnTo>
                    <a:pt x="17907" y="263461"/>
                  </a:lnTo>
                  <a:lnTo>
                    <a:pt x="160496" y="16478"/>
                  </a:lnTo>
                  <a:lnTo>
                    <a:pt x="212788" y="16478"/>
                  </a:lnTo>
                  <a:lnTo>
                    <a:pt x="212788" y="7144"/>
                  </a:lnTo>
                  <a:lnTo>
                    <a:pt x="155162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9301AE8-AA8E-8C0D-2DE9-9966EFF150E3}"/>
                </a:ext>
              </a:extLst>
            </p:cNvPr>
            <p:cNvSpPr/>
            <p:nvPr/>
          </p:nvSpPr>
          <p:spPr>
            <a:xfrm>
              <a:off x="8540161" y="1013460"/>
              <a:ext cx="600075" cy="523875"/>
            </a:xfrm>
            <a:custGeom>
              <a:avLst/>
              <a:gdLst>
                <a:gd name="connsiteX0" fmla="*/ 155067 w 600075"/>
                <a:gd name="connsiteY0" fmla="*/ 519589 h 523875"/>
                <a:gd name="connsiteX1" fmla="*/ 451009 w 600075"/>
                <a:gd name="connsiteY1" fmla="*/ 519589 h 523875"/>
                <a:gd name="connsiteX2" fmla="*/ 598932 w 600075"/>
                <a:gd name="connsiteY2" fmla="*/ 263366 h 523875"/>
                <a:gd name="connsiteX3" fmla="*/ 451009 w 600075"/>
                <a:gd name="connsiteY3" fmla="*/ 7144 h 523875"/>
                <a:gd name="connsiteX4" fmla="*/ 155067 w 600075"/>
                <a:gd name="connsiteY4" fmla="*/ 7144 h 523875"/>
                <a:gd name="connsiteX5" fmla="*/ 7144 w 600075"/>
                <a:gd name="connsiteY5" fmla="*/ 263366 h 523875"/>
                <a:gd name="connsiteX6" fmla="*/ 155067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519589"/>
                  </a:move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78B9CA6-C00A-43B5-1340-0EDD0AE30FCB}"/>
                </a:ext>
              </a:extLst>
            </p:cNvPr>
            <p:cNvSpPr/>
            <p:nvPr/>
          </p:nvSpPr>
          <p:spPr>
            <a:xfrm>
              <a:off x="8540066" y="1568101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97 w 600075"/>
                <a:gd name="connsiteY7" fmla="*/ 16288 h 523875"/>
                <a:gd name="connsiteX8" fmla="*/ 445675 w 600075"/>
                <a:gd name="connsiteY8" fmla="*/ 16288 h 523875"/>
                <a:gd name="connsiteX9" fmla="*/ 588264 w 600075"/>
                <a:gd name="connsiteY9" fmla="*/ 263271 h 523875"/>
                <a:gd name="connsiteX10" fmla="*/ 445675 w 600075"/>
                <a:gd name="connsiteY10" fmla="*/ 510254 h 523875"/>
                <a:gd name="connsiteX11" fmla="*/ 160497 w 600075"/>
                <a:gd name="connsiteY11" fmla="*/ 510254 h 523875"/>
                <a:gd name="connsiteX12" fmla="*/ 17907 w 600075"/>
                <a:gd name="connsiteY12" fmla="*/ 263271 h 523875"/>
                <a:gd name="connsiteX13" fmla="*/ 160497 w 600075"/>
                <a:gd name="connsiteY13" fmla="*/ 16288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97" y="16288"/>
                  </a:moveTo>
                  <a:lnTo>
                    <a:pt x="445675" y="16288"/>
                  </a:lnTo>
                  <a:lnTo>
                    <a:pt x="588264" y="263271"/>
                  </a:lnTo>
                  <a:lnTo>
                    <a:pt x="445675" y="510254"/>
                  </a:lnTo>
                  <a:lnTo>
                    <a:pt x="160497" y="510254"/>
                  </a:lnTo>
                  <a:lnTo>
                    <a:pt x="17907" y="263271"/>
                  </a:lnTo>
                  <a:lnTo>
                    <a:pt x="160497" y="16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991FFB9-6598-3E02-3157-FAFC5000BE7E}"/>
                </a:ext>
              </a:extLst>
            </p:cNvPr>
            <p:cNvSpPr/>
            <p:nvPr/>
          </p:nvSpPr>
          <p:spPr>
            <a:xfrm>
              <a:off x="8540161" y="2126837"/>
              <a:ext cx="600075" cy="523875"/>
            </a:xfrm>
            <a:custGeom>
              <a:avLst/>
              <a:gdLst>
                <a:gd name="connsiteX0" fmla="*/ 155067 w 600075"/>
                <a:gd name="connsiteY0" fmla="*/ 7144 h 523875"/>
                <a:gd name="connsiteX1" fmla="*/ 7144 w 600075"/>
                <a:gd name="connsiteY1" fmla="*/ 263366 h 523875"/>
                <a:gd name="connsiteX2" fmla="*/ 155067 w 600075"/>
                <a:gd name="connsiteY2" fmla="*/ 519589 h 523875"/>
                <a:gd name="connsiteX3" fmla="*/ 451009 w 600075"/>
                <a:gd name="connsiteY3" fmla="*/ 519589 h 523875"/>
                <a:gd name="connsiteX4" fmla="*/ 598932 w 600075"/>
                <a:gd name="connsiteY4" fmla="*/ 263366 h 523875"/>
                <a:gd name="connsiteX5" fmla="*/ 451009 w 600075"/>
                <a:gd name="connsiteY5" fmla="*/ 7144 h 523875"/>
                <a:gd name="connsiteX6" fmla="*/ 155067 w 600075"/>
                <a:gd name="connsiteY6" fmla="*/ 7144 h 523875"/>
                <a:gd name="connsiteX7" fmla="*/ 445580 w 600075"/>
                <a:gd name="connsiteY7" fmla="*/ 510350 h 523875"/>
                <a:gd name="connsiteX8" fmla="*/ 160401 w 600075"/>
                <a:gd name="connsiteY8" fmla="*/ 510350 h 523875"/>
                <a:gd name="connsiteX9" fmla="*/ 17812 w 600075"/>
                <a:gd name="connsiteY9" fmla="*/ 263366 h 523875"/>
                <a:gd name="connsiteX10" fmla="*/ 160401 w 600075"/>
                <a:gd name="connsiteY10" fmla="*/ 16383 h 523875"/>
                <a:gd name="connsiteX11" fmla="*/ 445580 w 600075"/>
                <a:gd name="connsiteY11" fmla="*/ 16383 h 523875"/>
                <a:gd name="connsiteX12" fmla="*/ 588169 w 600075"/>
                <a:gd name="connsiteY12" fmla="*/ 263366 h 523875"/>
                <a:gd name="connsiteX13" fmla="*/ 445580 w 600075"/>
                <a:gd name="connsiteY13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7144"/>
                  </a:move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close/>
                  <a:moveTo>
                    <a:pt x="445580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4FE5B0-0F0A-E0F0-AA25-845865D9DB33}"/>
                </a:ext>
              </a:extLst>
            </p:cNvPr>
            <p:cNvSpPr/>
            <p:nvPr/>
          </p:nvSpPr>
          <p:spPr>
            <a:xfrm>
              <a:off x="8061721" y="1843183"/>
              <a:ext cx="600075" cy="523875"/>
            </a:xfrm>
            <a:custGeom>
              <a:avLst/>
              <a:gdLst>
                <a:gd name="connsiteX0" fmla="*/ 451009 w 600075"/>
                <a:gd name="connsiteY0" fmla="*/ 7144 h 523875"/>
                <a:gd name="connsiteX1" fmla="*/ 155067 w 600075"/>
                <a:gd name="connsiteY1" fmla="*/ 7144 h 523875"/>
                <a:gd name="connsiteX2" fmla="*/ 7144 w 600075"/>
                <a:gd name="connsiteY2" fmla="*/ 263366 h 523875"/>
                <a:gd name="connsiteX3" fmla="*/ 153734 w 600075"/>
                <a:gd name="connsiteY3" fmla="*/ 517303 h 523875"/>
                <a:gd name="connsiteX4" fmla="*/ 155067 w 600075"/>
                <a:gd name="connsiteY4" fmla="*/ 519589 h 523875"/>
                <a:gd name="connsiteX5" fmla="*/ 451009 w 600075"/>
                <a:gd name="connsiteY5" fmla="*/ 519589 h 523875"/>
                <a:gd name="connsiteX6" fmla="*/ 598932 w 600075"/>
                <a:gd name="connsiteY6" fmla="*/ 263366 h 523875"/>
                <a:gd name="connsiteX7" fmla="*/ 451009 w 600075"/>
                <a:gd name="connsiteY7" fmla="*/ 7144 h 523875"/>
                <a:gd name="connsiteX8" fmla="*/ 445579 w 600075"/>
                <a:gd name="connsiteY8" fmla="*/ 510350 h 523875"/>
                <a:gd name="connsiteX9" fmla="*/ 160401 w 600075"/>
                <a:gd name="connsiteY9" fmla="*/ 510350 h 523875"/>
                <a:gd name="connsiteX10" fmla="*/ 17812 w 600075"/>
                <a:gd name="connsiteY10" fmla="*/ 263366 h 523875"/>
                <a:gd name="connsiteX11" fmla="*/ 160401 w 600075"/>
                <a:gd name="connsiteY11" fmla="*/ 16383 h 523875"/>
                <a:gd name="connsiteX12" fmla="*/ 445579 w 600075"/>
                <a:gd name="connsiteY12" fmla="*/ 16383 h 523875"/>
                <a:gd name="connsiteX13" fmla="*/ 588169 w 600075"/>
                <a:gd name="connsiteY13" fmla="*/ 263366 h 523875"/>
                <a:gd name="connsiteX14" fmla="*/ 445579 w 600075"/>
                <a:gd name="connsiteY14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075" h="523875">
                  <a:moveTo>
                    <a:pt x="451009" y="7144"/>
                  </a:moveTo>
                  <a:lnTo>
                    <a:pt x="155067" y="7144"/>
                  </a:lnTo>
                  <a:lnTo>
                    <a:pt x="7144" y="263366"/>
                  </a:lnTo>
                  <a:lnTo>
                    <a:pt x="153734" y="517303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close/>
                  <a:moveTo>
                    <a:pt x="445579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79" y="16383"/>
                  </a:lnTo>
                  <a:lnTo>
                    <a:pt x="588169" y="263366"/>
                  </a:lnTo>
                  <a:lnTo>
                    <a:pt x="445579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40F39DF-186F-06A3-CD6D-BCFBEA28DB78}"/>
                </a:ext>
              </a:extLst>
            </p:cNvPr>
            <p:cNvSpPr/>
            <p:nvPr/>
          </p:nvSpPr>
          <p:spPr>
            <a:xfrm>
              <a:off x="9022698" y="1760982"/>
              <a:ext cx="600075" cy="752475"/>
            </a:xfrm>
            <a:custGeom>
              <a:avLst/>
              <a:gdLst>
                <a:gd name="connsiteX0" fmla="*/ 155162 w 600075"/>
                <a:gd name="connsiteY0" fmla="*/ 614553 h 752475"/>
                <a:gd name="connsiteX1" fmla="*/ 446151 w 600075"/>
                <a:gd name="connsiteY1" fmla="*/ 614553 h 752475"/>
                <a:gd name="connsiteX2" fmla="*/ 557784 w 600075"/>
                <a:gd name="connsiteY2" fmla="*/ 752570 h 752475"/>
                <a:gd name="connsiteX3" fmla="*/ 565023 w 600075"/>
                <a:gd name="connsiteY3" fmla="*/ 746760 h 752475"/>
                <a:gd name="connsiteX4" fmla="*/ 453961 w 600075"/>
                <a:gd name="connsiteY4" fmla="*/ 609505 h 752475"/>
                <a:gd name="connsiteX5" fmla="*/ 598932 w 600075"/>
                <a:gd name="connsiteY5" fmla="*/ 358330 h 752475"/>
                <a:gd name="connsiteX6" fmla="*/ 454057 w 600075"/>
                <a:gd name="connsiteY6" fmla="*/ 107347 h 752475"/>
                <a:gd name="connsiteX7" fmla="*/ 539401 w 600075"/>
                <a:gd name="connsiteY7" fmla="*/ 13430 h 752475"/>
                <a:gd name="connsiteX8" fmla="*/ 532543 w 600075"/>
                <a:gd name="connsiteY8" fmla="*/ 7144 h 752475"/>
                <a:gd name="connsiteX9" fmla="*/ 446246 w 600075"/>
                <a:gd name="connsiteY9" fmla="*/ 102013 h 752475"/>
                <a:gd name="connsiteX10" fmla="*/ 155067 w 600075"/>
                <a:gd name="connsiteY10" fmla="*/ 102013 h 752475"/>
                <a:gd name="connsiteX11" fmla="*/ 7144 w 600075"/>
                <a:gd name="connsiteY11" fmla="*/ 358235 h 752475"/>
                <a:gd name="connsiteX12" fmla="*/ 155162 w 600075"/>
                <a:gd name="connsiteY12" fmla="*/ 614553 h 752475"/>
                <a:gd name="connsiteX13" fmla="*/ 160496 w 600075"/>
                <a:gd name="connsiteY13" fmla="*/ 111347 h 752475"/>
                <a:gd name="connsiteX14" fmla="*/ 445675 w 600075"/>
                <a:gd name="connsiteY14" fmla="*/ 111347 h 752475"/>
                <a:gd name="connsiteX15" fmla="*/ 588264 w 600075"/>
                <a:gd name="connsiteY15" fmla="*/ 358330 h 752475"/>
                <a:gd name="connsiteX16" fmla="*/ 445675 w 600075"/>
                <a:gd name="connsiteY16" fmla="*/ 605314 h 752475"/>
                <a:gd name="connsiteX17" fmla="*/ 160496 w 600075"/>
                <a:gd name="connsiteY17" fmla="*/ 605314 h 752475"/>
                <a:gd name="connsiteX18" fmla="*/ 17907 w 600075"/>
                <a:gd name="connsiteY18" fmla="*/ 358330 h 752475"/>
                <a:gd name="connsiteX19" fmla="*/ 160496 w 600075"/>
                <a:gd name="connsiteY19" fmla="*/ 111347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0075" h="752475">
                  <a:moveTo>
                    <a:pt x="155162" y="614553"/>
                  </a:moveTo>
                  <a:lnTo>
                    <a:pt x="446151" y="614553"/>
                  </a:lnTo>
                  <a:lnTo>
                    <a:pt x="557784" y="752570"/>
                  </a:lnTo>
                  <a:lnTo>
                    <a:pt x="565023" y="746760"/>
                  </a:lnTo>
                  <a:lnTo>
                    <a:pt x="453961" y="609505"/>
                  </a:lnTo>
                  <a:lnTo>
                    <a:pt x="598932" y="358330"/>
                  </a:lnTo>
                  <a:lnTo>
                    <a:pt x="454057" y="107347"/>
                  </a:lnTo>
                  <a:lnTo>
                    <a:pt x="539401" y="13430"/>
                  </a:lnTo>
                  <a:lnTo>
                    <a:pt x="532543" y="7144"/>
                  </a:lnTo>
                  <a:lnTo>
                    <a:pt x="446246" y="102013"/>
                  </a:lnTo>
                  <a:lnTo>
                    <a:pt x="155067" y="102013"/>
                  </a:lnTo>
                  <a:lnTo>
                    <a:pt x="7144" y="358235"/>
                  </a:lnTo>
                  <a:lnTo>
                    <a:pt x="155162" y="614553"/>
                  </a:lnTo>
                  <a:close/>
                  <a:moveTo>
                    <a:pt x="160496" y="111347"/>
                  </a:moveTo>
                  <a:lnTo>
                    <a:pt x="445675" y="111347"/>
                  </a:lnTo>
                  <a:lnTo>
                    <a:pt x="588264" y="358330"/>
                  </a:lnTo>
                  <a:lnTo>
                    <a:pt x="445675" y="605314"/>
                  </a:lnTo>
                  <a:lnTo>
                    <a:pt x="160496" y="605314"/>
                  </a:lnTo>
                  <a:lnTo>
                    <a:pt x="17907" y="358330"/>
                  </a:lnTo>
                  <a:lnTo>
                    <a:pt x="160496" y="111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44BCF00-D126-385C-EE29-E2808F1A6D9B}"/>
                </a:ext>
              </a:extLst>
            </p:cNvPr>
            <p:cNvSpPr/>
            <p:nvPr/>
          </p:nvSpPr>
          <p:spPr>
            <a:xfrm>
              <a:off x="7535178" y="493871"/>
              <a:ext cx="523875" cy="600075"/>
            </a:xfrm>
            <a:custGeom>
              <a:avLst/>
              <a:gdLst>
                <a:gd name="connsiteX0" fmla="*/ 517303 w 523875"/>
                <a:gd name="connsiteY0" fmla="*/ 452342 h 600075"/>
                <a:gd name="connsiteX1" fmla="*/ 519589 w 523875"/>
                <a:gd name="connsiteY1" fmla="*/ 451009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342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342"/>
                  </a:move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BBE89D2-AD1D-92C2-BABC-7848400E396F}"/>
                </a:ext>
              </a:extLst>
            </p:cNvPr>
            <p:cNvSpPr/>
            <p:nvPr/>
          </p:nvSpPr>
          <p:spPr>
            <a:xfrm>
              <a:off x="8094010" y="493871"/>
              <a:ext cx="523875" cy="600075"/>
            </a:xfrm>
            <a:custGeom>
              <a:avLst/>
              <a:gdLst>
                <a:gd name="connsiteX0" fmla="*/ 7144 w 523875"/>
                <a:gd name="connsiteY0" fmla="*/ 155067 h 600075"/>
                <a:gd name="connsiteX1" fmla="*/ 7144 w 523875"/>
                <a:gd name="connsiteY1" fmla="*/ 451009 h 600075"/>
                <a:gd name="connsiteX2" fmla="*/ 263366 w 523875"/>
                <a:gd name="connsiteY2" fmla="*/ 598932 h 600075"/>
                <a:gd name="connsiteX3" fmla="*/ 517303 w 523875"/>
                <a:gd name="connsiteY3" fmla="*/ 452342 h 600075"/>
                <a:gd name="connsiteX4" fmla="*/ 519589 w 523875"/>
                <a:gd name="connsiteY4" fmla="*/ 451009 h 600075"/>
                <a:gd name="connsiteX5" fmla="*/ 519589 w 523875"/>
                <a:gd name="connsiteY5" fmla="*/ 155067 h 600075"/>
                <a:gd name="connsiteX6" fmla="*/ 263366 w 523875"/>
                <a:gd name="connsiteY6" fmla="*/ 7144 h 600075"/>
                <a:gd name="connsiteX7" fmla="*/ 9430 w 523875"/>
                <a:gd name="connsiteY7" fmla="*/ 153734 h 600075"/>
                <a:gd name="connsiteX8" fmla="*/ 7144 w 523875"/>
                <a:gd name="connsiteY8" fmla="*/ 15506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49 w 523875"/>
                <a:gd name="connsiteY11" fmla="*/ 160401 h 600075"/>
                <a:gd name="connsiteX12" fmla="*/ 510349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7144" y="155067"/>
                  </a:move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49" y="160401"/>
                  </a:lnTo>
                  <a:lnTo>
                    <a:pt x="510349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BA9E5D1-9F64-1D2F-637D-E905C2E401A4}"/>
                </a:ext>
              </a:extLst>
            </p:cNvPr>
            <p:cNvSpPr/>
            <p:nvPr/>
          </p:nvSpPr>
          <p:spPr>
            <a:xfrm>
              <a:off x="7810356" y="972312"/>
              <a:ext cx="523875" cy="600075"/>
            </a:xfrm>
            <a:custGeom>
              <a:avLst/>
              <a:gdLst>
                <a:gd name="connsiteX0" fmla="*/ 517303 w 523875"/>
                <a:gd name="connsiteY0" fmla="*/ 452247 h 600075"/>
                <a:gd name="connsiteX1" fmla="*/ 519589 w 523875"/>
                <a:gd name="connsiteY1" fmla="*/ 450913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24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80 h 600075"/>
                <a:gd name="connsiteX13" fmla="*/ 263366 w 523875"/>
                <a:gd name="connsiteY13" fmla="*/ 588169 h 600075"/>
                <a:gd name="connsiteX14" fmla="*/ 16383 w 523875"/>
                <a:gd name="connsiteY14" fmla="*/ 445580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247"/>
                  </a:moveTo>
                  <a:lnTo>
                    <a:pt x="519589" y="450913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24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80"/>
                  </a:lnTo>
                  <a:lnTo>
                    <a:pt x="263366" y="588169"/>
                  </a:lnTo>
                  <a:lnTo>
                    <a:pt x="16383" y="445580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C77C74-0EC3-B547-B5D1-1B2290C509E5}"/>
                </a:ext>
              </a:extLst>
            </p:cNvPr>
            <p:cNvSpPr/>
            <p:nvPr/>
          </p:nvSpPr>
          <p:spPr>
            <a:xfrm>
              <a:off x="7823024" y="316706"/>
              <a:ext cx="523875" cy="295275"/>
            </a:xfrm>
            <a:custGeom>
              <a:avLst/>
              <a:gdLst>
                <a:gd name="connsiteX0" fmla="*/ 517303 w 523875"/>
                <a:gd name="connsiteY0" fmla="*/ 146780 h 295275"/>
                <a:gd name="connsiteX1" fmla="*/ 519684 w 523875"/>
                <a:gd name="connsiteY1" fmla="*/ 145447 h 295275"/>
                <a:gd name="connsiteX2" fmla="*/ 519684 w 523875"/>
                <a:gd name="connsiteY2" fmla="*/ 7144 h 295275"/>
                <a:gd name="connsiteX3" fmla="*/ 510350 w 523875"/>
                <a:gd name="connsiteY3" fmla="*/ 7144 h 295275"/>
                <a:gd name="connsiteX4" fmla="*/ 510350 w 523875"/>
                <a:gd name="connsiteY4" fmla="*/ 140113 h 295275"/>
                <a:gd name="connsiteX5" fmla="*/ 263366 w 523875"/>
                <a:gd name="connsiteY5" fmla="*/ 282702 h 295275"/>
                <a:gd name="connsiteX6" fmla="*/ 16383 w 523875"/>
                <a:gd name="connsiteY6" fmla="*/ 140113 h 295275"/>
                <a:gd name="connsiteX7" fmla="*/ 16383 w 523875"/>
                <a:gd name="connsiteY7" fmla="*/ 7144 h 295275"/>
                <a:gd name="connsiteX8" fmla="*/ 7144 w 523875"/>
                <a:gd name="connsiteY8" fmla="*/ 7144 h 295275"/>
                <a:gd name="connsiteX9" fmla="*/ 7144 w 523875"/>
                <a:gd name="connsiteY9" fmla="*/ 145447 h 295275"/>
                <a:gd name="connsiteX10" fmla="*/ 263366 w 523875"/>
                <a:gd name="connsiteY10" fmla="*/ 29346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3875" h="295275">
                  <a:moveTo>
                    <a:pt x="517303" y="146780"/>
                  </a:moveTo>
                  <a:lnTo>
                    <a:pt x="519684" y="145447"/>
                  </a:lnTo>
                  <a:lnTo>
                    <a:pt x="519684" y="7144"/>
                  </a:lnTo>
                  <a:lnTo>
                    <a:pt x="510350" y="7144"/>
                  </a:lnTo>
                  <a:lnTo>
                    <a:pt x="510350" y="140113"/>
                  </a:lnTo>
                  <a:lnTo>
                    <a:pt x="263366" y="282702"/>
                  </a:lnTo>
                  <a:lnTo>
                    <a:pt x="16383" y="140113"/>
                  </a:lnTo>
                  <a:lnTo>
                    <a:pt x="16383" y="7144"/>
                  </a:lnTo>
                  <a:lnTo>
                    <a:pt x="7144" y="7144"/>
                  </a:lnTo>
                  <a:lnTo>
                    <a:pt x="7144" y="145447"/>
                  </a:lnTo>
                  <a:lnTo>
                    <a:pt x="263366" y="2934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DE82A66-3C3C-7C2B-793D-2C841321BC36}"/>
                </a:ext>
              </a:extLst>
            </p:cNvPr>
            <p:cNvSpPr/>
            <p:nvPr/>
          </p:nvSpPr>
          <p:spPr>
            <a:xfrm>
              <a:off x="9487803" y="1203579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FD4ABE-8EA1-89F7-274E-85EF226D8A0B}"/>
                </a:ext>
              </a:extLst>
            </p:cNvPr>
            <p:cNvSpPr/>
            <p:nvPr/>
          </p:nvSpPr>
          <p:spPr>
            <a:xfrm>
              <a:off x="6866714" y="493871"/>
              <a:ext cx="638175" cy="600075"/>
            </a:xfrm>
            <a:custGeom>
              <a:avLst/>
              <a:gdLst>
                <a:gd name="connsiteX0" fmla="*/ 7144 w 638175"/>
                <a:gd name="connsiteY0" fmla="*/ 67628 h 600075"/>
                <a:gd name="connsiteX1" fmla="*/ 120967 w 638175"/>
                <a:gd name="connsiteY1" fmla="*/ 158020 h 600075"/>
                <a:gd name="connsiteX2" fmla="*/ 120967 w 638175"/>
                <a:gd name="connsiteY2" fmla="*/ 451009 h 600075"/>
                <a:gd name="connsiteX3" fmla="*/ 377190 w 638175"/>
                <a:gd name="connsiteY3" fmla="*/ 598932 h 600075"/>
                <a:gd name="connsiteX4" fmla="*/ 631126 w 638175"/>
                <a:gd name="connsiteY4" fmla="*/ 452342 h 600075"/>
                <a:gd name="connsiteX5" fmla="*/ 633412 w 638175"/>
                <a:gd name="connsiteY5" fmla="*/ 451009 h 600075"/>
                <a:gd name="connsiteX6" fmla="*/ 633412 w 638175"/>
                <a:gd name="connsiteY6" fmla="*/ 155067 h 600075"/>
                <a:gd name="connsiteX7" fmla="*/ 377190 w 638175"/>
                <a:gd name="connsiteY7" fmla="*/ 7144 h 600075"/>
                <a:gd name="connsiteX8" fmla="*/ 127349 w 638175"/>
                <a:gd name="connsiteY8" fmla="*/ 151352 h 600075"/>
                <a:gd name="connsiteX9" fmla="*/ 12859 w 638175"/>
                <a:gd name="connsiteY9" fmla="*/ 60389 h 600075"/>
                <a:gd name="connsiteX10" fmla="*/ 7144 w 638175"/>
                <a:gd name="connsiteY10" fmla="*/ 67628 h 600075"/>
                <a:gd name="connsiteX11" fmla="*/ 624173 w 638175"/>
                <a:gd name="connsiteY11" fmla="*/ 160401 h 600075"/>
                <a:gd name="connsiteX12" fmla="*/ 624173 w 638175"/>
                <a:gd name="connsiteY12" fmla="*/ 445579 h 600075"/>
                <a:gd name="connsiteX13" fmla="*/ 377190 w 638175"/>
                <a:gd name="connsiteY13" fmla="*/ 588169 h 600075"/>
                <a:gd name="connsiteX14" fmla="*/ 130207 w 638175"/>
                <a:gd name="connsiteY14" fmla="*/ 445579 h 600075"/>
                <a:gd name="connsiteX15" fmla="*/ 130207 w 638175"/>
                <a:gd name="connsiteY15" fmla="*/ 160401 h 600075"/>
                <a:gd name="connsiteX16" fmla="*/ 377190 w 638175"/>
                <a:gd name="connsiteY16" fmla="*/ 17812 h 600075"/>
                <a:gd name="connsiteX17" fmla="*/ 624173 w 638175"/>
                <a:gd name="connsiteY17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8175" h="600075">
                  <a:moveTo>
                    <a:pt x="7144" y="67628"/>
                  </a:moveTo>
                  <a:lnTo>
                    <a:pt x="120967" y="158020"/>
                  </a:lnTo>
                  <a:lnTo>
                    <a:pt x="120967" y="451009"/>
                  </a:lnTo>
                  <a:lnTo>
                    <a:pt x="377190" y="598932"/>
                  </a:lnTo>
                  <a:lnTo>
                    <a:pt x="631126" y="452342"/>
                  </a:lnTo>
                  <a:lnTo>
                    <a:pt x="633412" y="451009"/>
                  </a:lnTo>
                  <a:lnTo>
                    <a:pt x="633412" y="155067"/>
                  </a:lnTo>
                  <a:lnTo>
                    <a:pt x="377190" y="7144"/>
                  </a:lnTo>
                  <a:lnTo>
                    <a:pt x="127349" y="151352"/>
                  </a:lnTo>
                  <a:lnTo>
                    <a:pt x="12859" y="60389"/>
                  </a:lnTo>
                  <a:lnTo>
                    <a:pt x="7144" y="67628"/>
                  </a:lnTo>
                  <a:close/>
                  <a:moveTo>
                    <a:pt x="624173" y="160401"/>
                  </a:moveTo>
                  <a:lnTo>
                    <a:pt x="624173" y="445579"/>
                  </a:lnTo>
                  <a:lnTo>
                    <a:pt x="377190" y="588169"/>
                  </a:lnTo>
                  <a:lnTo>
                    <a:pt x="130207" y="445579"/>
                  </a:lnTo>
                  <a:lnTo>
                    <a:pt x="130207" y="160401"/>
                  </a:lnTo>
                  <a:lnTo>
                    <a:pt x="377190" y="17812"/>
                  </a:lnTo>
                  <a:lnTo>
                    <a:pt x="62417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</p:grp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6332E73F-43C4-83B2-7790-96D9AB79A2F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71853" y="3103638"/>
            <a:ext cx="4569505" cy="2680648"/>
          </a:xfrm>
          <a:custGeom>
            <a:avLst/>
            <a:gdLst>
              <a:gd name="connsiteX0" fmla="*/ 0 w 5937956"/>
              <a:gd name="connsiteY0" fmla="*/ 0 h 3483434"/>
              <a:gd name="connsiteX1" fmla="*/ 5459785 w 5937956"/>
              <a:gd name="connsiteY1" fmla="*/ 0 h 3483434"/>
              <a:gd name="connsiteX2" fmla="*/ 5937956 w 5937956"/>
              <a:gd name="connsiteY2" fmla="*/ 478171 h 3483434"/>
              <a:gd name="connsiteX3" fmla="*/ 5937956 w 5937956"/>
              <a:gd name="connsiteY3" fmla="*/ 3005263 h 3483434"/>
              <a:gd name="connsiteX4" fmla="*/ 5459785 w 5937956"/>
              <a:gd name="connsiteY4" fmla="*/ 3483434 h 3483434"/>
              <a:gd name="connsiteX5" fmla="*/ 0 w 5937956"/>
              <a:gd name="connsiteY5" fmla="*/ 3483434 h 3483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37956" h="3483434">
                <a:moveTo>
                  <a:pt x="0" y="0"/>
                </a:moveTo>
                <a:lnTo>
                  <a:pt x="5459785" y="0"/>
                </a:lnTo>
                <a:cubicBezTo>
                  <a:pt x="5723872" y="0"/>
                  <a:pt x="5937956" y="214084"/>
                  <a:pt x="5937956" y="478171"/>
                </a:cubicBezTo>
                <a:lnTo>
                  <a:pt x="5937956" y="3005263"/>
                </a:lnTo>
                <a:cubicBezTo>
                  <a:pt x="5937956" y="3269350"/>
                  <a:pt x="5723872" y="3483434"/>
                  <a:pt x="5459785" y="3483434"/>
                </a:cubicBezTo>
                <a:lnTo>
                  <a:pt x="0" y="3483434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91488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3A73A403-E8B2-2988-3872-03B534F7723E}"/>
              </a:ext>
            </a:extLst>
          </p:cNvPr>
          <p:cNvSpPr/>
          <p:nvPr userDrawn="1"/>
        </p:nvSpPr>
        <p:spPr>
          <a:xfrm>
            <a:off x="248194" y="399640"/>
            <a:ext cx="9457509" cy="6058719"/>
          </a:xfrm>
          <a:prstGeom prst="roundRect">
            <a:avLst>
              <a:gd name="adj" fmla="val 5144"/>
            </a:avLst>
          </a:prstGeom>
          <a:solidFill>
            <a:srgbClr val="D8DEFB">
              <a:alpha val="7000"/>
            </a:srgbClr>
          </a:solidFill>
          <a:ln>
            <a:solidFill>
              <a:srgbClr val="003F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77423E1-B939-9574-716D-D8043B3A0784}"/>
              </a:ext>
            </a:extLst>
          </p:cNvPr>
          <p:cNvSpPr/>
          <p:nvPr userDrawn="1"/>
        </p:nvSpPr>
        <p:spPr>
          <a:xfrm>
            <a:off x="10994948" y="39964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90958EC-83F5-F1BA-2311-BC75F6FE62BF}"/>
              </a:ext>
            </a:extLst>
          </p:cNvPr>
          <p:cNvSpPr/>
          <p:nvPr userDrawn="1"/>
        </p:nvSpPr>
        <p:spPr>
          <a:xfrm>
            <a:off x="10028007" y="42275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" name="Google Shape;1126;p32">
            <a:extLst>
              <a:ext uri="{FF2B5EF4-FFF2-40B4-BE49-F238E27FC236}">
                <a16:creationId xmlns:a16="http://schemas.microsoft.com/office/drawing/2014/main" id="{4243EB03-0474-3375-E795-32932B365344}"/>
              </a:ext>
            </a:extLst>
          </p:cNvPr>
          <p:cNvSpPr/>
          <p:nvPr userDrawn="1"/>
        </p:nvSpPr>
        <p:spPr>
          <a:xfrm rot="16200000">
            <a:off x="9801057" y="79318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56D8D1-D7F1-6824-F3AE-B3B7F1C10A35}"/>
              </a:ext>
            </a:extLst>
          </p:cNvPr>
          <p:cNvSpPr/>
          <p:nvPr userDrawn="1"/>
        </p:nvSpPr>
        <p:spPr>
          <a:xfrm>
            <a:off x="11163290" y="48647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801B288-C4EA-DF42-57F2-830ECC4E4ED3}"/>
              </a:ext>
            </a:extLst>
          </p:cNvPr>
          <p:cNvSpPr/>
          <p:nvPr userDrawn="1"/>
        </p:nvSpPr>
        <p:spPr>
          <a:xfrm>
            <a:off x="10994948" y="144139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7EBE431-1FE2-32CB-D14A-9C0D60AFDA38}"/>
              </a:ext>
            </a:extLst>
          </p:cNvPr>
          <p:cNvSpPr/>
          <p:nvPr userDrawn="1"/>
        </p:nvSpPr>
        <p:spPr>
          <a:xfrm>
            <a:off x="10028007" y="146450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" name="Google Shape;1126;p32">
            <a:extLst>
              <a:ext uri="{FF2B5EF4-FFF2-40B4-BE49-F238E27FC236}">
                <a16:creationId xmlns:a16="http://schemas.microsoft.com/office/drawing/2014/main" id="{58DA218B-5988-0A2E-2785-13D67F97E145}"/>
              </a:ext>
            </a:extLst>
          </p:cNvPr>
          <p:cNvSpPr/>
          <p:nvPr userDrawn="1"/>
        </p:nvSpPr>
        <p:spPr>
          <a:xfrm rot="16200000">
            <a:off x="9801057" y="183493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8A2E5C1-56D5-4D9A-F557-4C107D0DB434}"/>
              </a:ext>
            </a:extLst>
          </p:cNvPr>
          <p:cNvSpPr/>
          <p:nvPr userDrawn="1"/>
        </p:nvSpPr>
        <p:spPr>
          <a:xfrm>
            <a:off x="11163290" y="152822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5C8B6F8-5F45-DB8E-F582-9A755BBF5E29}"/>
              </a:ext>
            </a:extLst>
          </p:cNvPr>
          <p:cNvSpPr/>
          <p:nvPr userDrawn="1"/>
        </p:nvSpPr>
        <p:spPr>
          <a:xfrm>
            <a:off x="10994948" y="24831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17B63B6-61D9-EFAA-6C1A-6CAC86A44482}"/>
              </a:ext>
            </a:extLst>
          </p:cNvPr>
          <p:cNvSpPr/>
          <p:nvPr userDrawn="1"/>
        </p:nvSpPr>
        <p:spPr>
          <a:xfrm>
            <a:off x="10028007" y="25062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" name="Google Shape;1126;p32">
            <a:extLst>
              <a:ext uri="{FF2B5EF4-FFF2-40B4-BE49-F238E27FC236}">
                <a16:creationId xmlns:a16="http://schemas.microsoft.com/office/drawing/2014/main" id="{DCD639A8-CAD6-6D52-2C10-A585073A7988}"/>
              </a:ext>
            </a:extLst>
          </p:cNvPr>
          <p:cNvSpPr/>
          <p:nvPr userDrawn="1"/>
        </p:nvSpPr>
        <p:spPr>
          <a:xfrm rot="16200000">
            <a:off x="9801057" y="28766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DD6C371-C372-F30A-2369-7C64C08760E0}"/>
              </a:ext>
            </a:extLst>
          </p:cNvPr>
          <p:cNvSpPr/>
          <p:nvPr userDrawn="1"/>
        </p:nvSpPr>
        <p:spPr>
          <a:xfrm>
            <a:off x="11163290" y="25699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81053C2-4ACD-D90C-FA1B-6FE63BE2D208}"/>
              </a:ext>
            </a:extLst>
          </p:cNvPr>
          <p:cNvSpPr/>
          <p:nvPr userDrawn="1"/>
        </p:nvSpPr>
        <p:spPr>
          <a:xfrm>
            <a:off x="10994948" y="352489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BC784A12-3D97-BA09-DCB5-D551009E8643}"/>
              </a:ext>
            </a:extLst>
          </p:cNvPr>
          <p:cNvSpPr/>
          <p:nvPr userDrawn="1"/>
        </p:nvSpPr>
        <p:spPr>
          <a:xfrm>
            <a:off x="10028007" y="354800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" name="Google Shape;1126;p32">
            <a:extLst>
              <a:ext uri="{FF2B5EF4-FFF2-40B4-BE49-F238E27FC236}">
                <a16:creationId xmlns:a16="http://schemas.microsoft.com/office/drawing/2014/main" id="{D94C1F40-77E0-0C58-C918-A906559CA84D}"/>
              </a:ext>
            </a:extLst>
          </p:cNvPr>
          <p:cNvSpPr/>
          <p:nvPr userDrawn="1"/>
        </p:nvSpPr>
        <p:spPr>
          <a:xfrm rot="16200000">
            <a:off x="9801057" y="391843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7AA4661-9412-B84F-CE77-A4586027E97F}"/>
              </a:ext>
            </a:extLst>
          </p:cNvPr>
          <p:cNvSpPr/>
          <p:nvPr userDrawn="1"/>
        </p:nvSpPr>
        <p:spPr>
          <a:xfrm>
            <a:off x="11163290" y="361172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577D981-5B4A-F879-FE37-D0577213CB9E}"/>
              </a:ext>
            </a:extLst>
          </p:cNvPr>
          <p:cNvSpPr/>
          <p:nvPr userDrawn="1"/>
        </p:nvSpPr>
        <p:spPr>
          <a:xfrm>
            <a:off x="10994948" y="45666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6C1C473-C1DB-218F-C515-EF23EC08936C}"/>
              </a:ext>
            </a:extLst>
          </p:cNvPr>
          <p:cNvSpPr/>
          <p:nvPr userDrawn="1"/>
        </p:nvSpPr>
        <p:spPr>
          <a:xfrm>
            <a:off x="10028007" y="45897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" name="Google Shape;1126;p32">
            <a:extLst>
              <a:ext uri="{FF2B5EF4-FFF2-40B4-BE49-F238E27FC236}">
                <a16:creationId xmlns:a16="http://schemas.microsoft.com/office/drawing/2014/main" id="{464DA1E1-2D7C-7368-BE9C-553DF827BAB4}"/>
              </a:ext>
            </a:extLst>
          </p:cNvPr>
          <p:cNvSpPr/>
          <p:nvPr userDrawn="1"/>
        </p:nvSpPr>
        <p:spPr>
          <a:xfrm rot="16200000">
            <a:off x="9801057" y="49601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591576F-5058-AB17-9B64-BB3DACA806C5}"/>
              </a:ext>
            </a:extLst>
          </p:cNvPr>
          <p:cNvSpPr/>
          <p:nvPr userDrawn="1"/>
        </p:nvSpPr>
        <p:spPr>
          <a:xfrm>
            <a:off x="11163290" y="46534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C78C794-44F8-4F38-D2B5-AD01CAE01860}"/>
              </a:ext>
            </a:extLst>
          </p:cNvPr>
          <p:cNvSpPr/>
          <p:nvPr userDrawn="1"/>
        </p:nvSpPr>
        <p:spPr>
          <a:xfrm>
            <a:off x="10994948" y="5608393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19D6DB7-4A53-E1C9-8885-44AC788AD0F2}"/>
              </a:ext>
            </a:extLst>
          </p:cNvPr>
          <p:cNvSpPr/>
          <p:nvPr userDrawn="1"/>
        </p:nvSpPr>
        <p:spPr>
          <a:xfrm>
            <a:off x="10028007" y="5631509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" name="Google Shape;1126;p32">
            <a:extLst>
              <a:ext uri="{FF2B5EF4-FFF2-40B4-BE49-F238E27FC236}">
                <a16:creationId xmlns:a16="http://schemas.microsoft.com/office/drawing/2014/main" id="{F1C08B87-BDE1-5E1A-ABFF-3F00B5001693}"/>
              </a:ext>
            </a:extLst>
          </p:cNvPr>
          <p:cNvSpPr/>
          <p:nvPr userDrawn="1"/>
        </p:nvSpPr>
        <p:spPr>
          <a:xfrm rot="16200000">
            <a:off x="9801057" y="6001938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38D8719-5BF1-119C-B29B-17ED14C60840}"/>
              </a:ext>
            </a:extLst>
          </p:cNvPr>
          <p:cNvSpPr/>
          <p:nvPr userDrawn="1"/>
        </p:nvSpPr>
        <p:spPr>
          <a:xfrm>
            <a:off x="11163290" y="570393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77768B68-B738-FD52-E23D-B7233FD232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1666" y="3777478"/>
            <a:ext cx="413793" cy="41379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B99C76F-0D3E-466A-8CA7-028D8CB194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9887" y="4790274"/>
            <a:ext cx="387849" cy="38784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7284D9C9-7D2A-0A35-C2AE-9C49CBBC18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1" y="2751189"/>
            <a:ext cx="387849" cy="387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105AC9D-6315-F3C7-E708-99CFCE294C0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9229" y="5817912"/>
            <a:ext cx="456672" cy="45667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26EC085-6255-1893-C109-D01DB538EEE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2" y="1693977"/>
            <a:ext cx="387849" cy="38784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C95BDC8-F2EF-BB90-AA29-5BA319BC30A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782" y="623273"/>
            <a:ext cx="387849" cy="387849"/>
          </a:xfrm>
          <a:prstGeom prst="rect">
            <a:avLst/>
          </a:prstGeom>
        </p:spPr>
      </p:pic>
      <p:sp>
        <p:nvSpPr>
          <p:cNvPr id="56" name="TextBox 55">
            <a:hlinkClick r:id="rId8" action="ppaction://hlinksldjump"/>
            <a:extLst>
              <a:ext uri="{FF2B5EF4-FFF2-40B4-BE49-F238E27FC236}">
                <a16:creationId xmlns:a16="http://schemas.microsoft.com/office/drawing/2014/main" id="{35D73A56-FB9F-0DCB-81E0-94F17D682E11}"/>
              </a:ext>
            </a:extLst>
          </p:cNvPr>
          <p:cNvSpPr txBox="1"/>
          <p:nvPr userDrawn="1"/>
        </p:nvSpPr>
        <p:spPr>
          <a:xfrm>
            <a:off x="9980531" y="69892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hlinkClick r:id="rId9" action="ppaction://hlinksldjump"/>
            <a:extLst>
              <a:ext uri="{FF2B5EF4-FFF2-40B4-BE49-F238E27FC236}">
                <a16:creationId xmlns:a16="http://schemas.microsoft.com/office/drawing/2014/main" id="{9CEC7890-8C0A-DE01-F31F-B196AE716C86}"/>
              </a:ext>
            </a:extLst>
          </p:cNvPr>
          <p:cNvSpPr txBox="1"/>
          <p:nvPr userDrawn="1"/>
        </p:nvSpPr>
        <p:spPr>
          <a:xfrm>
            <a:off x="9969805" y="172325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hlinkClick r:id="rId10" action="ppaction://hlinksldjump"/>
            <a:extLst>
              <a:ext uri="{FF2B5EF4-FFF2-40B4-BE49-F238E27FC236}">
                <a16:creationId xmlns:a16="http://schemas.microsoft.com/office/drawing/2014/main" id="{F0DC2103-0B75-BD0A-4F0E-C8A9B736C92F}"/>
              </a:ext>
            </a:extLst>
          </p:cNvPr>
          <p:cNvSpPr txBox="1"/>
          <p:nvPr userDrawn="1"/>
        </p:nvSpPr>
        <p:spPr>
          <a:xfrm>
            <a:off x="9993201" y="2764580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9" name="TextBox 58">
            <a:hlinkClick r:id="rId11" action="ppaction://hlinksldjump"/>
            <a:extLst>
              <a:ext uri="{FF2B5EF4-FFF2-40B4-BE49-F238E27FC236}">
                <a16:creationId xmlns:a16="http://schemas.microsoft.com/office/drawing/2014/main" id="{A1045542-0F0A-A11B-90F9-140393262986}"/>
              </a:ext>
            </a:extLst>
          </p:cNvPr>
          <p:cNvSpPr txBox="1"/>
          <p:nvPr userDrawn="1"/>
        </p:nvSpPr>
        <p:spPr>
          <a:xfrm>
            <a:off x="9969805" y="382232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0" name="TextBox 59">
            <a:hlinkClick r:id="rId12" action="ppaction://hlinksldjump"/>
            <a:extLst>
              <a:ext uri="{FF2B5EF4-FFF2-40B4-BE49-F238E27FC236}">
                <a16:creationId xmlns:a16="http://schemas.microsoft.com/office/drawing/2014/main" id="{22E5F9A7-34F7-EA28-C08B-F273DF5673A5}"/>
              </a:ext>
            </a:extLst>
          </p:cNvPr>
          <p:cNvSpPr txBox="1"/>
          <p:nvPr userDrawn="1"/>
        </p:nvSpPr>
        <p:spPr>
          <a:xfrm>
            <a:off x="10041624" y="484663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1" name="TextBox 60">
            <a:hlinkClick r:id="rId13" action="ppaction://hlinksldjump"/>
            <a:extLst>
              <a:ext uri="{FF2B5EF4-FFF2-40B4-BE49-F238E27FC236}">
                <a16:creationId xmlns:a16="http://schemas.microsoft.com/office/drawing/2014/main" id="{A3928E87-E321-C161-CD1D-B0508038EF04}"/>
              </a:ext>
            </a:extLst>
          </p:cNvPr>
          <p:cNvSpPr txBox="1"/>
          <p:nvPr userDrawn="1"/>
        </p:nvSpPr>
        <p:spPr>
          <a:xfrm>
            <a:off x="10134761" y="5894750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D5C487AE-F3AA-7F14-E908-7F10DDFA4A04}"/>
              </a:ext>
            </a:extLst>
          </p:cNvPr>
          <p:cNvSpPr txBox="1">
            <a:spLocks/>
          </p:cNvSpPr>
          <p:nvPr userDrawn="1"/>
        </p:nvSpPr>
        <p:spPr>
          <a:xfrm>
            <a:off x="-64653" y="6492875"/>
            <a:ext cx="712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mtClean="0">
                <a:solidFill>
                  <a:srgbClr val="003F75"/>
                </a:solidFill>
              </a:rPr>
              <a:pPr/>
              <a:t>‹#›</a:t>
            </a:fld>
            <a:endParaRPr lang="en-US" dirty="0">
              <a:solidFill>
                <a:srgbClr val="003F75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E973BCF-C40A-9881-3BA0-4A6CC89D3BD3}"/>
              </a:ext>
            </a:extLst>
          </p:cNvPr>
          <p:cNvGrpSpPr/>
          <p:nvPr userDrawn="1"/>
        </p:nvGrpSpPr>
        <p:grpSpPr>
          <a:xfrm>
            <a:off x="5802377" y="367330"/>
            <a:ext cx="3903326" cy="2745325"/>
            <a:chOff x="6866714" y="316706"/>
            <a:chExt cx="3318510" cy="2334006"/>
          </a:xfrm>
          <a:solidFill>
            <a:srgbClr val="D8DEFB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CC63D58-5241-6E0F-0851-7E8887E620A7}"/>
                </a:ext>
              </a:extLst>
            </p:cNvPr>
            <p:cNvSpPr/>
            <p:nvPr/>
          </p:nvSpPr>
          <p:spPr>
            <a:xfrm>
              <a:off x="9966149" y="822484"/>
              <a:ext cx="219075" cy="628650"/>
            </a:xfrm>
            <a:custGeom>
              <a:avLst/>
              <a:gdLst>
                <a:gd name="connsiteX0" fmla="*/ 155162 w 219075"/>
                <a:gd name="connsiteY0" fmla="*/ 625507 h 628650"/>
                <a:gd name="connsiteX1" fmla="*/ 212788 w 219075"/>
                <a:gd name="connsiteY1" fmla="*/ 625507 h 628650"/>
                <a:gd name="connsiteX2" fmla="*/ 212788 w 219075"/>
                <a:gd name="connsiteY2" fmla="*/ 616172 h 628650"/>
                <a:gd name="connsiteX3" fmla="*/ 160496 w 219075"/>
                <a:gd name="connsiteY3" fmla="*/ 616172 h 628650"/>
                <a:gd name="connsiteX4" fmla="*/ 17907 w 219075"/>
                <a:gd name="connsiteY4" fmla="*/ 369189 h 628650"/>
                <a:gd name="connsiteX5" fmla="*/ 160496 w 219075"/>
                <a:gd name="connsiteY5" fmla="*/ 122301 h 628650"/>
                <a:gd name="connsiteX6" fmla="*/ 212788 w 219075"/>
                <a:gd name="connsiteY6" fmla="*/ 122301 h 628650"/>
                <a:gd name="connsiteX7" fmla="*/ 212788 w 219075"/>
                <a:gd name="connsiteY7" fmla="*/ 112967 h 628650"/>
                <a:gd name="connsiteX8" fmla="*/ 160306 w 219075"/>
                <a:gd name="connsiteY8" fmla="*/ 112967 h 628650"/>
                <a:gd name="connsiteX9" fmla="*/ 88392 w 219075"/>
                <a:gd name="connsiteY9" fmla="*/ 7144 h 628650"/>
                <a:gd name="connsiteX10" fmla="*/ 80676 w 219075"/>
                <a:gd name="connsiteY10" fmla="*/ 12383 h 628650"/>
                <a:gd name="connsiteX11" fmla="*/ 152305 w 219075"/>
                <a:gd name="connsiteY11" fmla="*/ 117824 h 628650"/>
                <a:gd name="connsiteX12" fmla="*/ 7144 w 219075"/>
                <a:gd name="connsiteY12" fmla="*/ 369189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28650">
                  <a:moveTo>
                    <a:pt x="155162" y="625507"/>
                  </a:moveTo>
                  <a:lnTo>
                    <a:pt x="212788" y="625507"/>
                  </a:lnTo>
                  <a:lnTo>
                    <a:pt x="212788" y="616172"/>
                  </a:lnTo>
                  <a:lnTo>
                    <a:pt x="160496" y="616172"/>
                  </a:lnTo>
                  <a:lnTo>
                    <a:pt x="17907" y="369189"/>
                  </a:lnTo>
                  <a:lnTo>
                    <a:pt x="160496" y="122301"/>
                  </a:lnTo>
                  <a:lnTo>
                    <a:pt x="212788" y="122301"/>
                  </a:lnTo>
                  <a:lnTo>
                    <a:pt x="212788" y="112967"/>
                  </a:lnTo>
                  <a:lnTo>
                    <a:pt x="160306" y="112967"/>
                  </a:lnTo>
                  <a:lnTo>
                    <a:pt x="88392" y="7144"/>
                  </a:lnTo>
                  <a:lnTo>
                    <a:pt x="80676" y="12383"/>
                  </a:lnTo>
                  <a:lnTo>
                    <a:pt x="152305" y="117824"/>
                  </a:lnTo>
                  <a:lnTo>
                    <a:pt x="7144" y="3691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D2CCA11-82E5-004A-669F-681E5F2763BC}"/>
                </a:ext>
              </a:extLst>
            </p:cNvPr>
            <p:cNvSpPr/>
            <p:nvPr/>
          </p:nvSpPr>
          <p:spPr>
            <a:xfrm>
              <a:off x="9966149" y="1487138"/>
              <a:ext cx="219075" cy="685800"/>
            </a:xfrm>
            <a:custGeom>
              <a:avLst/>
              <a:gdLst>
                <a:gd name="connsiteX0" fmla="*/ 7144 w 219075"/>
                <a:gd name="connsiteY0" fmla="*/ 263461 h 685800"/>
                <a:gd name="connsiteX1" fmla="*/ 152209 w 219075"/>
                <a:gd name="connsiteY1" fmla="*/ 514636 h 685800"/>
                <a:gd name="connsiteX2" fmla="*/ 23241 w 219075"/>
                <a:gd name="connsiteY2" fmla="*/ 676370 h 685800"/>
                <a:gd name="connsiteX3" fmla="*/ 30480 w 219075"/>
                <a:gd name="connsiteY3" fmla="*/ 682181 h 685800"/>
                <a:gd name="connsiteX4" fmla="*/ 160020 w 219075"/>
                <a:gd name="connsiteY4" fmla="*/ 519684 h 685800"/>
                <a:gd name="connsiteX5" fmla="*/ 212788 w 219075"/>
                <a:gd name="connsiteY5" fmla="*/ 519684 h 685800"/>
                <a:gd name="connsiteX6" fmla="*/ 212788 w 219075"/>
                <a:gd name="connsiteY6" fmla="*/ 510445 h 685800"/>
                <a:gd name="connsiteX7" fmla="*/ 160496 w 219075"/>
                <a:gd name="connsiteY7" fmla="*/ 510445 h 685800"/>
                <a:gd name="connsiteX8" fmla="*/ 17907 w 219075"/>
                <a:gd name="connsiteY8" fmla="*/ 263461 h 685800"/>
                <a:gd name="connsiteX9" fmla="*/ 160496 w 219075"/>
                <a:gd name="connsiteY9" fmla="*/ 16478 h 685800"/>
                <a:gd name="connsiteX10" fmla="*/ 212788 w 219075"/>
                <a:gd name="connsiteY10" fmla="*/ 16478 h 685800"/>
                <a:gd name="connsiteX11" fmla="*/ 212788 w 219075"/>
                <a:gd name="connsiteY11" fmla="*/ 7144 h 685800"/>
                <a:gd name="connsiteX12" fmla="*/ 155162 w 219075"/>
                <a:gd name="connsiteY12" fmla="*/ 7144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85800">
                  <a:moveTo>
                    <a:pt x="7144" y="263461"/>
                  </a:moveTo>
                  <a:lnTo>
                    <a:pt x="152209" y="514636"/>
                  </a:lnTo>
                  <a:lnTo>
                    <a:pt x="23241" y="676370"/>
                  </a:lnTo>
                  <a:lnTo>
                    <a:pt x="30480" y="682181"/>
                  </a:lnTo>
                  <a:lnTo>
                    <a:pt x="160020" y="519684"/>
                  </a:lnTo>
                  <a:lnTo>
                    <a:pt x="212788" y="519684"/>
                  </a:lnTo>
                  <a:lnTo>
                    <a:pt x="212788" y="510445"/>
                  </a:lnTo>
                  <a:lnTo>
                    <a:pt x="160496" y="510445"/>
                  </a:lnTo>
                  <a:lnTo>
                    <a:pt x="17907" y="263461"/>
                  </a:lnTo>
                  <a:lnTo>
                    <a:pt x="160496" y="16478"/>
                  </a:lnTo>
                  <a:lnTo>
                    <a:pt x="212788" y="16478"/>
                  </a:lnTo>
                  <a:lnTo>
                    <a:pt x="212788" y="7144"/>
                  </a:lnTo>
                  <a:lnTo>
                    <a:pt x="155162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9301AE8-AA8E-8C0D-2DE9-9966EFF150E3}"/>
                </a:ext>
              </a:extLst>
            </p:cNvPr>
            <p:cNvSpPr/>
            <p:nvPr/>
          </p:nvSpPr>
          <p:spPr>
            <a:xfrm>
              <a:off x="8540161" y="1013460"/>
              <a:ext cx="600075" cy="523875"/>
            </a:xfrm>
            <a:custGeom>
              <a:avLst/>
              <a:gdLst>
                <a:gd name="connsiteX0" fmla="*/ 155067 w 600075"/>
                <a:gd name="connsiteY0" fmla="*/ 519589 h 523875"/>
                <a:gd name="connsiteX1" fmla="*/ 451009 w 600075"/>
                <a:gd name="connsiteY1" fmla="*/ 519589 h 523875"/>
                <a:gd name="connsiteX2" fmla="*/ 598932 w 600075"/>
                <a:gd name="connsiteY2" fmla="*/ 263366 h 523875"/>
                <a:gd name="connsiteX3" fmla="*/ 451009 w 600075"/>
                <a:gd name="connsiteY3" fmla="*/ 7144 h 523875"/>
                <a:gd name="connsiteX4" fmla="*/ 155067 w 600075"/>
                <a:gd name="connsiteY4" fmla="*/ 7144 h 523875"/>
                <a:gd name="connsiteX5" fmla="*/ 7144 w 600075"/>
                <a:gd name="connsiteY5" fmla="*/ 263366 h 523875"/>
                <a:gd name="connsiteX6" fmla="*/ 155067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519589"/>
                  </a:move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78B9CA6-C00A-43B5-1340-0EDD0AE30FCB}"/>
                </a:ext>
              </a:extLst>
            </p:cNvPr>
            <p:cNvSpPr/>
            <p:nvPr/>
          </p:nvSpPr>
          <p:spPr>
            <a:xfrm>
              <a:off x="8540066" y="1568101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97 w 600075"/>
                <a:gd name="connsiteY7" fmla="*/ 16288 h 523875"/>
                <a:gd name="connsiteX8" fmla="*/ 445675 w 600075"/>
                <a:gd name="connsiteY8" fmla="*/ 16288 h 523875"/>
                <a:gd name="connsiteX9" fmla="*/ 588264 w 600075"/>
                <a:gd name="connsiteY9" fmla="*/ 263271 h 523875"/>
                <a:gd name="connsiteX10" fmla="*/ 445675 w 600075"/>
                <a:gd name="connsiteY10" fmla="*/ 510254 h 523875"/>
                <a:gd name="connsiteX11" fmla="*/ 160497 w 600075"/>
                <a:gd name="connsiteY11" fmla="*/ 510254 h 523875"/>
                <a:gd name="connsiteX12" fmla="*/ 17907 w 600075"/>
                <a:gd name="connsiteY12" fmla="*/ 263271 h 523875"/>
                <a:gd name="connsiteX13" fmla="*/ 160497 w 600075"/>
                <a:gd name="connsiteY13" fmla="*/ 16288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97" y="16288"/>
                  </a:moveTo>
                  <a:lnTo>
                    <a:pt x="445675" y="16288"/>
                  </a:lnTo>
                  <a:lnTo>
                    <a:pt x="588264" y="263271"/>
                  </a:lnTo>
                  <a:lnTo>
                    <a:pt x="445675" y="510254"/>
                  </a:lnTo>
                  <a:lnTo>
                    <a:pt x="160497" y="510254"/>
                  </a:lnTo>
                  <a:lnTo>
                    <a:pt x="17907" y="263271"/>
                  </a:lnTo>
                  <a:lnTo>
                    <a:pt x="160497" y="16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991FFB9-6598-3E02-3157-FAFC5000BE7E}"/>
                </a:ext>
              </a:extLst>
            </p:cNvPr>
            <p:cNvSpPr/>
            <p:nvPr/>
          </p:nvSpPr>
          <p:spPr>
            <a:xfrm>
              <a:off x="8540161" y="2126837"/>
              <a:ext cx="600075" cy="523875"/>
            </a:xfrm>
            <a:custGeom>
              <a:avLst/>
              <a:gdLst>
                <a:gd name="connsiteX0" fmla="*/ 155067 w 600075"/>
                <a:gd name="connsiteY0" fmla="*/ 7144 h 523875"/>
                <a:gd name="connsiteX1" fmla="*/ 7144 w 600075"/>
                <a:gd name="connsiteY1" fmla="*/ 263366 h 523875"/>
                <a:gd name="connsiteX2" fmla="*/ 155067 w 600075"/>
                <a:gd name="connsiteY2" fmla="*/ 519589 h 523875"/>
                <a:gd name="connsiteX3" fmla="*/ 451009 w 600075"/>
                <a:gd name="connsiteY3" fmla="*/ 519589 h 523875"/>
                <a:gd name="connsiteX4" fmla="*/ 598932 w 600075"/>
                <a:gd name="connsiteY4" fmla="*/ 263366 h 523875"/>
                <a:gd name="connsiteX5" fmla="*/ 451009 w 600075"/>
                <a:gd name="connsiteY5" fmla="*/ 7144 h 523875"/>
                <a:gd name="connsiteX6" fmla="*/ 155067 w 600075"/>
                <a:gd name="connsiteY6" fmla="*/ 7144 h 523875"/>
                <a:gd name="connsiteX7" fmla="*/ 445580 w 600075"/>
                <a:gd name="connsiteY7" fmla="*/ 510350 h 523875"/>
                <a:gd name="connsiteX8" fmla="*/ 160401 w 600075"/>
                <a:gd name="connsiteY8" fmla="*/ 510350 h 523875"/>
                <a:gd name="connsiteX9" fmla="*/ 17812 w 600075"/>
                <a:gd name="connsiteY9" fmla="*/ 263366 h 523875"/>
                <a:gd name="connsiteX10" fmla="*/ 160401 w 600075"/>
                <a:gd name="connsiteY10" fmla="*/ 16383 h 523875"/>
                <a:gd name="connsiteX11" fmla="*/ 445580 w 600075"/>
                <a:gd name="connsiteY11" fmla="*/ 16383 h 523875"/>
                <a:gd name="connsiteX12" fmla="*/ 588169 w 600075"/>
                <a:gd name="connsiteY12" fmla="*/ 263366 h 523875"/>
                <a:gd name="connsiteX13" fmla="*/ 445580 w 600075"/>
                <a:gd name="connsiteY13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7144"/>
                  </a:move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close/>
                  <a:moveTo>
                    <a:pt x="445580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4FE5B0-0F0A-E0F0-AA25-845865D9DB33}"/>
                </a:ext>
              </a:extLst>
            </p:cNvPr>
            <p:cNvSpPr/>
            <p:nvPr/>
          </p:nvSpPr>
          <p:spPr>
            <a:xfrm>
              <a:off x="8061721" y="1843183"/>
              <a:ext cx="600075" cy="523875"/>
            </a:xfrm>
            <a:custGeom>
              <a:avLst/>
              <a:gdLst>
                <a:gd name="connsiteX0" fmla="*/ 451009 w 600075"/>
                <a:gd name="connsiteY0" fmla="*/ 7144 h 523875"/>
                <a:gd name="connsiteX1" fmla="*/ 155067 w 600075"/>
                <a:gd name="connsiteY1" fmla="*/ 7144 h 523875"/>
                <a:gd name="connsiteX2" fmla="*/ 7144 w 600075"/>
                <a:gd name="connsiteY2" fmla="*/ 263366 h 523875"/>
                <a:gd name="connsiteX3" fmla="*/ 153734 w 600075"/>
                <a:gd name="connsiteY3" fmla="*/ 517303 h 523875"/>
                <a:gd name="connsiteX4" fmla="*/ 155067 w 600075"/>
                <a:gd name="connsiteY4" fmla="*/ 519589 h 523875"/>
                <a:gd name="connsiteX5" fmla="*/ 451009 w 600075"/>
                <a:gd name="connsiteY5" fmla="*/ 519589 h 523875"/>
                <a:gd name="connsiteX6" fmla="*/ 598932 w 600075"/>
                <a:gd name="connsiteY6" fmla="*/ 263366 h 523875"/>
                <a:gd name="connsiteX7" fmla="*/ 451009 w 600075"/>
                <a:gd name="connsiteY7" fmla="*/ 7144 h 523875"/>
                <a:gd name="connsiteX8" fmla="*/ 445579 w 600075"/>
                <a:gd name="connsiteY8" fmla="*/ 510350 h 523875"/>
                <a:gd name="connsiteX9" fmla="*/ 160401 w 600075"/>
                <a:gd name="connsiteY9" fmla="*/ 510350 h 523875"/>
                <a:gd name="connsiteX10" fmla="*/ 17812 w 600075"/>
                <a:gd name="connsiteY10" fmla="*/ 263366 h 523875"/>
                <a:gd name="connsiteX11" fmla="*/ 160401 w 600075"/>
                <a:gd name="connsiteY11" fmla="*/ 16383 h 523875"/>
                <a:gd name="connsiteX12" fmla="*/ 445579 w 600075"/>
                <a:gd name="connsiteY12" fmla="*/ 16383 h 523875"/>
                <a:gd name="connsiteX13" fmla="*/ 588169 w 600075"/>
                <a:gd name="connsiteY13" fmla="*/ 263366 h 523875"/>
                <a:gd name="connsiteX14" fmla="*/ 445579 w 600075"/>
                <a:gd name="connsiteY14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075" h="523875">
                  <a:moveTo>
                    <a:pt x="451009" y="7144"/>
                  </a:moveTo>
                  <a:lnTo>
                    <a:pt x="155067" y="7144"/>
                  </a:lnTo>
                  <a:lnTo>
                    <a:pt x="7144" y="263366"/>
                  </a:lnTo>
                  <a:lnTo>
                    <a:pt x="153734" y="517303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close/>
                  <a:moveTo>
                    <a:pt x="445579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79" y="16383"/>
                  </a:lnTo>
                  <a:lnTo>
                    <a:pt x="588169" y="263366"/>
                  </a:lnTo>
                  <a:lnTo>
                    <a:pt x="445579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40F39DF-186F-06A3-CD6D-BCFBEA28DB78}"/>
                </a:ext>
              </a:extLst>
            </p:cNvPr>
            <p:cNvSpPr/>
            <p:nvPr/>
          </p:nvSpPr>
          <p:spPr>
            <a:xfrm>
              <a:off x="9022698" y="1760982"/>
              <a:ext cx="600075" cy="752475"/>
            </a:xfrm>
            <a:custGeom>
              <a:avLst/>
              <a:gdLst>
                <a:gd name="connsiteX0" fmla="*/ 155162 w 600075"/>
                <a:gd name="connsiteY0" fmla="*/ 614553 h 752475"/>
                <a:gd name="connsiteX1" fmla="*/ 446151 w 600075"/>
                <a:gd name="connsiteY1" fmla="*/ 614553 h 752475"/>
                <a:gd name="connsiteX2" fmla="*/ 557784 w 600075"/>
                <a:gd name="connsiteY2" fmla="*/ 752570 h 752475"/>
                <a:gd name="connsiteX3" fmla="*/ 565023 w 600075"/>
                <a:gd name="connsiteY3" fmla="*/ 746760 h 752475"/>
                <a:gd name="connsiteX4" fmla="*/ 453961 w 600075"/>
                <a:gd name="connsiteY4" fmla="*/ 609505 h 752475"/>
                <a:gd name="connsiteX5" fmla="*/ 598932 w 600075"/>
                <a:gd name="connsiteY5" fmla="*/ 358330 h 752475"/>
                <a:gd name="connsiteX6" fmla="*/ 454057 w 600075"/>
                <a:gd name="connsiteY6" fmla="*/ 107347 h 752475"/>
                <a:gd name="connsiteX7" fmla="*/ 539401 w 600075"/>
                <a:gd name="connsiteY7" fmla="*/ 13430 h 752475"/>
                <a:gd name="connsiteX8" fmla="*/ 532543 w 600075"/>
                <a:gd name="connsiteY8" fmla="*/ 7144 h 752475"/>
                <a:gd name="connsiteX9" fmla="*/ 446246 w 600075"/>
                <a:gd name="connsiteY9" fmla="*/ 102013 h 752475"/>
                <a:gd name="connsiteX10" fmla="*/ 155067 w 600075"/>
                <a:gd name="connsiteY10" fmla="*/ 102013 h 752475"/>
                <a:gd name="connsiteX11" fmla="*/ 7144 w 600075"/>
                <a:gd name="connsiteY11" fmla="*/ 358235 h 752475"/>
                <a:gd name="connsiteX12" fmla="*/ 155162 w 600075"/>
                <a:gd name="connsiteY12" fmla="*/ 614553 h 752475"/>
                <a:gd name="connsiteX13" fmla="*/ 160496 w 600075"/>
                <a:gd name="connsiteY13" fmla="*/ 111347 h 752475"/>
                <a:gd name="connsiteX14" fmla="*/ 445675 w 600075"/>
                <a:gd name="connsiteY14" fmla="*/ 111347 h 752475"/>
                <a:gd name="connsiteX15" fmla="*/ 588264 w 600075"/>
                <a:gd name="connsiteY15" fmla="*/ 358330 h 752475"/>
                <a:gd name="connsiteX16" fmla="*/ 445675 w 600075"/>
                <a:gd name="connsiteY16" fmla="*/ 605314 h 752475"/>
                <a:gd name="connsiteX17" fmla="*/ 160496 w 600075"/>
                <a:gd name="connsiteY17" fmla="*/ 605314 h 752475"/>
                <a:gd name="connsiteX18" fmla="*/ 17907 w 600075"/>
                <a:gd name="connsiteY18" fmla="*/ 358330 h 752475"/>
                <a:gd name="connsiteX19" fmla="*/ 160496 w 600075"/>
                <a:gd name="connsiteY19" fmla="*/ 111347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0075" h="752475">
                  <a:moveTo>
                    <a:pt x="155162" y="614553"/>
                  </a:moveTo>
                  <a:lnTo>
                    <a:pt x="446151" y="614553"/>
                  </a:lnTo>
                  <a:lnTo>
                    <a:pt x="557784" y="752570"/>
                  </a:lnTo>
                  <a:lnTo>
                    <a:pt x="565023" y="746760"/>
                  </a:lnTo>
                  <a:lnTo>
                    <a:pt x="453961" y="609505"/>
                  </a:lnTo>
                  <a:lnTo>
                    <a:pt x="598932" y="358330"/>
                  </a:lnTo>
                  <a:lnTo>
                    <a:pt x="454057" y="107347"/>
                  </a:lnTo>
                  <a:lnTo>
                    <a:pt x="539401" y="13430"/>
                  </a:lnTo>
                  <a:lnTo>
                    <a:pt x="532543" y="7144"/>
                  </a:lnTo>
                  <a:lnTo>
                    <a:pt x="446246" y="102013"/>
                  </a:lnTo>
                  <a:lnTo>
                    <a:pt x="155067" y="102013"/>
                  </a:lnTo>
                  <a:lnTo>
                    <a:pt x="7144" y="358235"/>
                  </a:lnTo>
                  <a:lnTo>
                    <a:pt x="155162" y="614553"/>
                  </a:lnTo>
                  <a:close/>
                  <a:moveTo>
                    <a:pt x="160496" y="111347"/>
                  </a:moveTo>
                  <a:lnTo>
                    <a:pt x="445675" y="111347"/>
                  </a:lnTo>
                  <a:lnTo>
                    <a:pt x="588264" y="358330"/>
                  </a:lnTo>
                  <a:lnTo>
                    <a:pt x="445675" y="605314"/>
                  </a:lnTo>
                  <a:lnTo>
                    <a:pt x="160496" y="605314"/>
                  </a:lnTo>
                  <a:lnTo>
                    <a:pt x="17907" y="358330"/>
                  </a:lnTo>
                  <a:lnTo>
                    <a:pt x="160496" y="111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44BCF00-D126-385C-EE29-E2808F1A6D9B}"/>
                </a:ext>
              </a:extLst>
            </p:cNvPr>
            <p:cNvSpPr/>
            <p:nvPr/>
          </p:nvSpPr>
          <p:spPr>
            <a:xfrm>
              <a:off x="7535178" y="493871"/>
              <a:ext cx="523875" cy="600075"/>
            </a:xfrm>
            <a:custGeom>
              <a:avLst/>
              <a:gdLst>
                <a:gd name="connsiteX0" fmla="*/ 517303 w 523875"/>
                <a:gd name="connsiteY0" fmla="*/ 452342 h 600075"/>
                <a:gd name="connsiteX1" fmla="*/ 519589 w 523875"/>
                <a:gd name="connsiteY1" fmla="*/ 451009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342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342"/>
                  </a:move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BBE89D2-AD1D-92C2-BABC-7848400E396F}"/>
                </a:ext>
              </a:extLst>
            </p:cNvPr>
            <p:cNvSpPr/>
            <p:nvPr/>
          </p:nvSpPr>
          <p:spPr>
            <a:xfrm>
              <a:off x="8094010" y="493871"/>
              <a:ext cx="523875" cy="600075"/>
            </a:xfrm>
            <a:custGeom>
              <a:avLst/>
              <a:gdLst>
                <a:gd name="connsiteX0" fmla="*/ 7144 w 523875"/>
                <a:gd name="connsiteY0" fmla="*/ 155067 h 600075"/>
                <a:gd name="connsiteX1" fmla="*/ 7144 w 523875"/>
                <a:gd name="connsiteY1" fmla="*/ 451009 h 600075"/>
                <a:gd name="connsiteX2" fmla="*/ 263366 w 523875"/>
                <a:gd name="connsiteY2" fmla="*/ 598932 h 600075"/>
                <a:gd name="connsiteX3" fmla="*/ 517303 w 523875"/>
                <a:gd name="connsiteY3" fmla="*/ 452342 h 600075"/>
                <a:gd name="connsiteX4" fmla="*/ 519589 w 523875"/>
                <a:gd name="connsiteY4" fmla="*/ 451009 h 600075"/>
                <a:gd name="connsiteX5" fmla="*/ 519589 w 523875"/>
                <a:gd name="connsiteY5" fmla="*/ 155067 h 600075"/>
                <a:gd name="connsiteX6" fmla="*/ 263366 w 523875"/>
                <a:gd name="connsiteY6" fmla="*/ 7144 h 600075"/>
                <a:gd name="connsiteX7" fmla="*/ 9430 w 523875"/>
                <a:gd name="connsiteY7" fmla="*/ 153734 h 600075"/>
                <a:gd name="connsiteX8" fmla="*/ 7144 w 523875"/>
                <a:gd name="connsiteY8" fmla="*/ 15506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49 w 523875"/>
                <a:gd name="connsiteY11" fmla="*/ 160401 h 600075"/>
                <a:gd name="connsiteX12" fmla="*/ 510349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7144" y="155067"/>
                  </a:move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49" y="160401"/>
                  </a:lnTo>
                  <a:lnTo>
                    <a:pt x="510349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BA9E5D1-9F64-1D2F-637D-E905C2E401A4}"/>
                </a:ext>
              </a:extLst>
            </p:cNvPr>
            <p:cNvSpPr/>
            <p:nvPr/>
          </p:nvSpPr>
          <p:spPr>
            <a:xfrm>
              <a:off x="7810356" y="972312"/>
              <a:ext cx="523875" cy="600075"/>
            </a:xfrm>
            <a:custGeom>
              <a:avLst/>
              <a:gdLst>
                <a:gd name="connsiteX0" fmla="*/ 517303 w 523875"/>
                <a:gd name="connsiteY0" fmla="*/ 452247 h 600075"/>
                <a:gd name="connsiteX1" fmla="*/ 519589 w 523875"/>
                <a:gd name="connsiteY1" fmla="*/ 450913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24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80 h 600075"/>
                <a:gd name="connsiteX13" fmla="*/ 263366 w 523875"/>
                <a:gd name="connsiteY13" fmla="*/ 588169 h 600075"/>
                <a:gd name="connsiteX14" fmla="*/ 16383 w 523875"/>
                <a:gd name="connsiteY14" fmla="*/ 445580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247"/>
                  </a:moveTo>
                  <a:lnTo>
                    <a:pt x="519589" y="450913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24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80"/>
                  </a:lnTo>
                  <a:lnTo>
                    <a:pt x="263366" y="588169"/>
                  </a:lnTo>
                  <a:lnTo>
                    <a:pt x="16383" y="445580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C77C74-0EC3-B547-B5D1-1B2290C509E5}"/>
                </a:ext>
              </a:extLst>
            </p:cNvPr>
            <p:cNvSpPr/>
            <p:nvPr/>
          </p:nvSpPr>
          <p:spPr>
            <a:xfrm>
              <a:off x="7823024" y="316706"/>
              <a:ext cx="523875" cy="295275"/>
            </a:xfrm>
            <a:custGeom>
              <a:avLst/>
              <a:gdLst>
                <a:gd name="connsiteX0" fmla="*/ 517303 w 523875"/>
                <a:gd name="connsiteY0" fmla="*/ 146780 h 295275"/>
                <a:gd name="connsiteX1" fmla="*/ 519684 w 523875"/>
                <a:gd name="connsiteY1" fmla="*/ 145447 h 295275"/>
                <a:gd name="connsiteX2" fmla="*/ 519684 w 523875"/>
                <a:gd name="connsiteY2" fmla="*/ 7144 h 295275"/>
                <a:gd name="connsiteX3" fmla="*/ 510350 w 523875"/>
                <a:gd name="connsiteY3" fmla="*/ 7144 h 295275"/>
                <a:gd name="connsiteX4" fmla="*/ 510350 w 523875"/>
                <a:gd name="connsiteY4" fmla="*/ 140113 h 295275"/>
                <a:gd name="connsiteX5" fmla="*/ 263366 w 523875"/>
                <a:gd name="connsiteY5" fmla="*/ 282702 h 295275"/>
                <a:gd name="connsiteX6" fmla="*/ 16383 w 523875"/>
                <a:gd name="connsiteY6" fmla="*/ 140113 h 295275"/>
                <a:gd name="connsiteX7" fmla="*/ 16383 w 523875"/>
                <a:gd name="connsiteY7" fmla="*/ 7144 h 295275"/>
                <a:gd name="connsiteX8" fmla="*/ 7144 w 523875"/>
                <a:gd name="connsiteY8" fmla="*/ 7144 h 295275"/>
                <a:gd name="connsiteX9" fmla="*/ 7144 w 523875"/>
                <a:gd name="connsiteY9" fmla="*/ 145447 h 295275"/>
                <a:gd name="connsiteX10" fmla="*/ 263366 w 523875"/>
                <a:gd name="connsiteY10" fmla="*/ 29346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3875" h="295275">
                  <a:moveTo>
                    <a:pt x="517303" y="146780"/>
                  </a:moveTo>
                  <a:lnTo>
                    <a:pt x="519684" y="145447"/>
                  </a:lnTo>
                  <a:lnTo>
                    <a:pt x="519684" y="7144"/>
                  </a:lnTo>
                  <a:lnTo>
                    <a:pt x="510350" y="7144"/>
                  </a:lnTo>
                  <a:lnTo>
                    <a:pt x="510350" y="140113"/>
                  </a:lnTo>
                  <a:lnTo>
                    <a:pt x="263366" y="282702"/>
                  </a:lnTo>
                  <a:lnTo>
                    <a:pt x="16383" y="140113"/>
                  </a:lnTo>
                  <a:lnTo>
                    <a:pt x="16383" y="7144"/>
                  </a:lnTo>
                  <a:lnTo>
                    <a:pt x="7144" y="7144"/>
                  </a:lnTo>
                  <a:lnTo>
                    <a:pt x="7144" y="145447"/>
                  </a:lnTo>
                  <a:lnTo>
                    <a:pt x="263366" y="2934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DE82A66-3C3C-7C2B-793D-2C841321BC36}"/>
                </a:ext>
              </a:extLst>
            </p:cNvPr>
            <p:cNvSpPr/>
            <p:nvPr/>
          </p:nvSpPr>
          <p:spPr>
            <a:xfrm>
              <a:off x="9487803" y="1203579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FD4ABE-8EA1-89F7-274E-85EF226D8A0B}"/>
                </a:ext>
              </a:extLst>
            </p:cNvPr>
            <p:cNvSpPr/>
            <p:nvPr/>
          </p:nvSpPr>
          <p:spPr>
            <a:xfrm>
              <a:off x="6866714" y="493871"/>
              <a:ext cx="638175" cy="600075"/>
            </a:xfrm>
            <a:custGeom>
              <a:avLst/>
              <a:gdLst>
                <a:gd name="connsiteX0" fmla="*/ 7144 w 638175"/>
                <a:gd name="connsiteY0" fmla="*/ 67628 h 600075"/>
                <a:gd name="connsiteX1" fmla="*/ 120967 w 638175"/>
                <a:gd name="connsiteY1" fmla="*/ 158020 h 600075"/>
                <a:gd name="connsiteX2" fmla="*/ 120967 w 638175"/>
                <a:gd name="connsiteY2" fmla="*/ 451009 h 600075"/>
                <a:gd name="connsiteX3" fmla="*/ 377190 w 638175"/>
                <a:gd name="connsiteY3" fmla="*/ 598932 h 600075"/>
                <a:gd name="connsiteX4" fmla="*/ 631126 w 638175"/>
                <a:gd name="connsiteY4" fmla="*/ 452342 h 600075"/>
                <a:gd name="connsiteX5" fmla="*/ 633412 w 638175"/>
                <a:gd name="connsiteY5" fmla="*/ 451009 h 600075"/>
                <a:gd name="connsiteX6" fmla="*/ 633412 w 638175"/>
                <a:gd name="connsiteY6" fmla="*/ 155067 h 600075"/>
                <a:gd name="connsiteX7" fmla="*/ 377190 w 638175"/>
                <a:gd name="connsiteY7" fmla="*/ 7144 h 600075"/>
                <a:gd name="connsiteX8" fmla="*/ 127349 w 638175"/>
                <a:gd name="connsiteY8" fmla="*/ 151352 h 600075"/>
                <a:gd name="connsiteX9" fmla="*/ 12859 w 638175"/>
                <a:gd name="connsiteY9" fmla="*/ 60389 h 600075"/>
                <a:gd name="connsiteX10" fmla="*/ 7144 w 638175"/>
                <a:gd name="connsiteY10" fmla="*/ 67628 h 600075"/>
                <a:gd name="connsiteX11" fmla="*/ 624173 w 638175"/>
                <a:gd name="connsiteY11" fmla="*/ 160401 h 600075"/>
                <a:gd name="connsiteX12" fmla="*/ 624173 w 638175"/>
                <a:gd name="connsiteY12" fmla="*/ 445579 h 600075"/>
                <a:gd name="connsiteX13" fmla="*/ 377190 w 638175"/>
                <a:gd name="connsiteY13" fmla="*/ 588169 h 600075"/>
                <a:gd name="connsiteX14" fmla="*/ 130207 w 638175"/>
                <a:gd name="connsiteY14" fmla="*/ 445579 h 600075"/>
                <a:gd name="connsiteX15" fmla="*/ 130207 w 638175"/>
                <a:gd name="connsiteY15" fmla="*/ 160401 h 600075"/>
                <a:gd name="connsiteX16" fmla="*/ 377190 w 638175"/>
                <a:gd name="connsiteY16" fmla="*/ 17812 h 600075"/>
                <a:gd name="connsiteX17" fmla="*/ 624173 w 638175"/>
                <a:gd name="connsiteY17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8175" h="600075">
                  <a:moveTo>
                    <a:pt x="7144" y="67628"/>
                  </a:moveTo>
                  <a:lnTo>
                    <a:pt x="120967" y="158020"/>
                  </a:lnTo>
                  <a:lnTo>
                    <a:pt x="120967" y="451009"/>
                  </a:lnTo>
                  <a:lnTo>
                    <a:pt x="377190" y="598932"/>
                  </a:lnTo>
                  <a:lnTo>
                    <a:pt x="631126" y="452342"/>
                  </a:lnTo>
                  <a:lnTo>
                    <a:pt x="633412" y="451009"/>
                  </a:lnTo>
                  <a:lnTo>
                    <a:pt x="633412" y="155067"/>
                  </a:lnTo>
                  <a:lnTo>
                    <a:pt x="377190" y="7144"/>
                  </a:lnTo>
                  <a:lnTo>
                    <a:pt x="127349" y="151352"/>
                  </a:lnTo>
                  <a:lnTo>
                    <a:pt x="12859" y="60389"/>
                  </a:lnTo>
                  <a:lnTo>
                    <a:pt x="7144" y="67628"/>
                  </a:lnTo>
                  <a:close/>
                  <a:moveTo>
                    <a:pt x="624173" y="160401"/>
                  </a:moveTo>
                  <a:lnTo>
                    <a:pt x="624173" y="445579"/>
                  </a:lnTo>
                  <a:lnTo>
                    <a:pt x="377190" y="588169"/>
                  </a:lnTo>
                  <a:lnTo>
                    <a:pt x="130207" y="445579"/>
                  </a:lnTo>
                  <a:lnTo>
                    <a:pt x="130207" y="160401"/>
                  </a:lnTo>
                  <a:lnTo>
                    <a:pt x="377190" y="17812"/>
                  </a:lnTo>
                  <a:lnTo>
                    <a:pt x="62417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</p:grp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FAB10CAF-495E-AC3F-17A9-D57BAB50CC3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167001" y="1245876"/>
            <a:ext cx="3996222" cy="3996220"/>
          </a:xfrm>
          <a:custGeom>
            <a:avLst/>
            <a:gdLst>
              <a:gd name="connsiteX0" fmla="*/ 1998111 w 3996222"/>
              <a:gd name="connsiteY0" fmla="*/ 0 h 3996220"/>
              <a:gd name="connsiteX1" fmla="*/ 3996222 w 3996222"/>
              <a:gd name="connsiteY1" fmla="*/ 1998110 h 3996220"/>
              <a:gd name="connsiteX2" fmla="*/ 1998111 w 3996222"/>
              <a:gd name="connsiteY2" fmla="*/ 3996220 h 3996220"/>
              <a:gd name="connsiteX3" fmla="*/ 0 w 3996222"/>
              <a:gd name="connsiteY3" fmla="*/ 1998110 h 3996220"/>
              <a:gd name="connsiteX4" fmla="*/ 1998111 w 3996222"/>
              <a:gd name="connsiteY4" fmla="*/ 0 h 399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96222" h="3996220">
                <a:moveTo>
                  <a:pt x="1998111" y="0"/>
                </a:moveTo>
                <a:cubicBezTo>
                  <a:pt x="3101637" y="0"/>
                  <a:pt x="3996222" y="894584"/>
                  <a:pt x="3996222" y="1998110"/>
                </a:cubicBezTo>
                <a:cubicBezTo>
                  <a:pt x="3996222" y="3101636"/>
                  <a:pt x="3101637" y="3996220"/>
                  <a:pt x="1998111" y="3996220"/>
                </a:cubicBezTo>
                <a:cubicBezTo>
                  <a:pt x="894585" y="3996220"/>
                  <a:pt x="0" y="3101636"/>
                  <a:pt x="0" y="1998110"/>
                </a:cubicBezTo>
                <a:cubicBezTo>
                  <a:pt x="0" y="894584"/>
                  <a:pt x="894585" y="0"/>
                  <a:pt x="1998111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95145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3A73A403-E8B2-2988-3872-03B534F7723E}"/>
              </a:ext>
            </a:extLst>
          </p:cNvPr>
          <p:cNvSpPr/>
          <p:nvPr userDrawn="1"/>
        </p:nvSpPr>
        <p:spPr>
          <a:xfrm>
            <a:off x="248194" y="399640"/>
            <a:ext cx="9457509" cy="6058719"/>
          </a:xfrm>
          <a:prstGeom prst="roundRect">
            <a:avLst>
              <a:gd name="adj" fmla="val 5144"/>
            </a:avLst>
          </a:prstGeom>
          <a:solidFill>
            <a:srgbClr val="D8DEFB">
              <a:alpha val="7000"/>
            </a:srgbClr>
          </a:solidFill>
          <a:ln>
            <a:solidFill>
              <a:srgbClr val="003F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77423E1-B939-9574-716D-D8043B3A0784}"/>
              </a:ext>
            </a:extLst>
          </p:cNvPr>
          <p:cNvSpPr/>
          <p:nvPr userDrawn="1"/>
        </p:nvSpPr>
        <p:spPr>
          <a:xfrm>
            <a:off x="10994948" y="39964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90958EC-83F5-F1BA-2311-BC75F6FE62BF}"/>
              </a:ext>
            </a:extLst>
          </p:cNvPr>
          <p:cNvSpPr/>
          <p:nvPr userDrawn="1"/>
        </p:nvSpPr>
        <p:spPr>
          <a:xfrm>
            <a:off x="10028007" y="42275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" name="Google Shape;1126;p32">
            <a:extLst>
              <a:ext uri="{FF2B5EF4-FFF2-40B4-BE49-F238E27FC236}">
                <a16:creationId xmlns:a16="http://schemas.microsoft.com/office/drawing/2014/main" id="{4243EB03-0474-3375-E795-32932B365344}"/>
              </a:ext>
            </a:extLst>
          </p:cNvPr>
          <p:cNvSpPr/>
          <p:nvPr userDrawn="1"/>
        </p:nvSpPr>
        <p:spPr>
          <a:xfrm rot="16200000">
            <a:off x="9801057" y="79318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56D8D1-D7F1-6824-F3AE-B3B7F1C10A35}"/>
              </a:ext>
            </a:extLst>
          </p:cNvPr>
          <p:cNvSpPr/>
          <p:nvPr userDrawn="1"/>
        </p:nvSpPr>
        <p:spPr>
          <a:xfrm>
            <a:off x="11163290" y="48647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801B288-C4EA-DF42-57F2-830ECC4E4ED3}"/>
              </a:ext>
            </a:extLst>
          </p:cNvPr>
          <p:cNvSpPr/>
          <p:nvPr userDrawn="1"/>
        </p:nvSpPr>
        <p:spPr>
          <a:xfrm>
            <a:off x="10994948" y="144139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7EBE431-1FE2-32CB-D14A-9C0D60AFDA38}"/>
              </a:ext>
            </a:extLst>
          </p:cNvPr>
          <p:cNvSpPr/>
          <p:nvPr userDrawn="1"/>
        </p:nvSpPr>
        <p:spPr>
          <a:xfrm>
            <a:off x="10028007" y="146450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" name="Google Shape;1126;p32">
            <a:extLst>
              <a:ext uri="{FF2B5EF4-FFF2-40B4-BE49-F238E27FC236}">
                <a16:creationId xmlns:a16="http://schemas.microsoft.com/office/drawing/2014/main" id="{58DA218B-5988-0A2E-2785-13D67F97E145}"/>
              </a:ext>
            </a:extLst>
          </p:cNvPr>
          <p:cNvSpPr/>
          <p:nvPr userDrawn="1"/>
        </p:nvSpPr>
        <p:spPr>
          <a:xfrm rot="16200000">
            <a:off x="9801057" y="183493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8A2E5C1-56D5-4D9A-F557-4C107D0DB434}"/>
              </a:ext>
            </a:extLst>
          </p:cNvPr>
          <p:cNvSpPr/>
          <p:nvPr userDrawn="1"/>
        </p:nvSpPr>
        <p:spPr>
          <a:xfrm>
            <a:off x="11163290" y="152822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5C8B6F8-5F45-DB8E-F582-9A755BBF5E29}"/>
              </a:ext>
            </a:extLst>
          </p:cNvPr>
          <p:cNvSpPr/>
          <p:nvPr userDrawn="1"/>
        </p:nvSpPr>
        <p:spPr>
          <a:xfrm>
            <a:off x="10994948" y="24831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17B63B6-61D9-EFAA-6C1A-6CAC86A44482}"/>
              </a:ext>
            </a:extLst>
          </p:cNvPr>
          <p:cNvSpPr/>
          <p:nvPr userDrawn="1"/>
        </p:nvSpPr>
        <p:spPr>
          <a:xfrm>
            <a:off x="10028007" y="25062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" name="Google Shape;1126;p32">
            <a:extLst>
              <a:ext uri="{FF2B5EF4-FFF2-40B4-BE49-F238E27FC236}">
                <a16:creationId xmlns:a16="http://schemas.microsoft.com/office/drawing/2014/main" id="{DCD639A8-CAD6-6D52-2C10-A585073A7988}"/>
              </a:ext>
            </a:extLst>
          </p:cNvPr>
          <p:cNvSpPr/>
          <p:nvPr userDrawn="1"/>
        </p:nvSpPr>
        <p:spPr>
          <a:xfrm rot="16200000">
            <a:off x="9801057" y="28766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DD6C371-C372-F30A-2369-7C64C08760E0}"/>
              </a:ext>
            </a:extLst>
          </p:cNvPr>
          <p:cNvSpPr/>
          <p:nvPr userDrawn="1"/>
        </p:nvSpPr>
        <p:spPr>
          <a:xfrm>
            <a:off x="11163290" y="25699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81053C2-4ACD-D90C-FA1B-6FE63BE2D208}"/>
              </a:ext>
            </a:extLst>
          </p:cNvPr>
          <p:cNvSpPr/>
          <p:nvPr userDrawn="1"/>
        </p:nvSpPr>
        <p:spPr>
          <a:xfrm>
            <a:off x="10994948" y="352489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BC784A12-3D97-BA09-DCB5-D551009E8643}"/>
              </a:ext>
            </a:extLst>
          </p:cNvPr>
          <p:cNvSpPr/>
          <p:nvPr userDrawn="1"/>
        </p:nvSpPr>
        <p:spPr>
          <a:xfrm>
            <a:off x="10028007" y="354800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" name="Google Shape;1126;p32">
            <a:extLst>
              <a:ext uri="{FF2B5EF4-FFF2-40B4-BE49-F238E27FC236}">
                <a16:creationId xmlns:a16="http://schemas.microsoft.com/office/drawing/2014/main" id="{D94C1F40-77E0-0C58-C918-A906559CA84D}"/>
              </a:ext>
            </a:extLst>
          </p:cNvPr>
          <p:cNvSpPr/>
          <p:nvPr userDrawn="1"/>
        </p:nvSpPr>
        <p:spPr>
          <a:xfrm rot="16200000">
            <a:off x="9801057" y="391843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7AA4661-9412-B84F-CE77-A4586027E97F}"/>
              </a:ext>
            </a:extLst>
          </p:cNvPr>
          <p:cNvSpPr/>
          <p:nvPr userDrawn="1"/>
        </p:nvSpPr>
        <p:spPr>
          <a:xfrm>
            <a:off x="11163290" y="361172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577D981-5B4A-F879-FE37-D0577213CB9E}"/>
              </a:ext>
            </a:extLst>
          </p:cNvPr>
          <p:cNvSpPr/>
          <p:nvPr userDrawn="1"/>
        </p:nvSpPr>
        <p:spPr>
          <a:xfrm>
            <a:off x="10994948" y="45666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6C1C473-C1DB-218F-C515-EF23EC08936C}"/>
              </a:ext>
            </a:extLst>
          </p:cNvPr>
          <p:cNvSpPr/>
          <p:nvPr userDrawn="1"/>
        </p:nvSpPr>
        <p:spPr>
          <a:xfrm>
            <a:off x="10028007" y="45897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" name="Google Shape;1126;p32">
            <a:extLst>
              <a:ext uri="{FF2B5EF4-FFF2-40B4-BE49-F238E27FC236}">
                <a16:creationId xmlns:a16="http://schemas.microsoft.com/office/drawing/2014/main" id="{464DA1E1-2D7C-7368-BE9C-553DF827BAB4}"/>
              </a:ext>
            </a:extLst>
          </p:cNvPr>
          <p:cNvSpPr/>
          <p:nvPr userDrawn="1"/>
        </p:nvSpPr>
        <p:spPr>
          <a:xfrm rot="16200000">
            <a:off x="9801057" y="49601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591576F-5058-AB17-9B64-BB3DACA806C5}"/>
              </a:ext>
            </a:extLst>
          </p:cNvPr>
          <p:cNvSpPr/>
          <p:nvPr userDrawn="1"/>
        </p:nvSpPr>
        <p:spPr>
          <a:xfrm>
            <a:off x="11163290" y="46534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C78C794-44F8-4F38-D2B5-AD01CAE01860}"/>
              </a:ext>
            </a:extLst>
          </p:cNvPr>
          <p:cNvSpPr/>
          <p:nvPr userDrawn="1"/>
        </p:nvSpPr>
        <p:spPr>
          <a:xfrm>
            <a:off x="10994948" y="5608393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19D6DB7-4A53-E1C9-8885-44AC788AD0F2}"/>
              </a:ext>
            </a:extLst>
          </p:cNvPr>
          <p:cNvSpPr/>
          <p:nvPr userDrawn="1"/>
        </p:nvSpPr>
        <p:spPr>
          <a:xfrm>
            <a:off x="10028007" y="5631509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" name="Google Shape;1126;p32">
            <a:extLst>
              <a:ext uri="{FF2B5EF4-FFF2-40B4-BE49-F238E27FC236}">
                <a16:creationId xmlns:a16="http://schemas.microsoft.com/office/drawing/2014/main" id="{F1C08B87-BDE1-5E1A-ABFF-3F00B5001693}"/>
              </a:ext>
            </a:extLst>
          </p:cNvPr>
          <p:cNvSpPr/>
          <p:nvPr userDrawn="1"/>
        </p:nvSpPr>
        <p:spPr>
          <a:xfrm rot="16200000">
            <a:off x="9801057" y="6001938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38D8719-5BF1-119C-B29B-17ED14C60840}"/>
              </a:ext>
            </a:extLst>
          </p:cNvPr>
          <p:cNvSpPr/>
          <p:nvPr userDrawn="1"/>
        </p:nvSpPr>
        <p:spPr>
          <a:xfrm>
            <a:off x="11163290" y="570393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77768B68-B738-FD52-E23D-B7233FD232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1666" y="3777478"/>
            <a:ext cx="413793" cy="41379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B99C76F-0D3E-466A-8CA7-028D8CB194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9887" y="4790274"/>
            <a:ext cx="387849" cy="38784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7284D9C9-7D2A-0A35-C2AE-9C49CBBC18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1" y="2751189"/>
            <a:ext cx="387849" cy="387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105AC9D-6315-F3C7-E708-99CFCE294C0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9229" y="5817912"/>
            <a:ext cx="456672" cy="45667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26EC085-6255-1893-C109-D01DB538EEE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2" y="1693977"/>
            <a:ext cx="387849" cy="38784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C95BDC8-F2EF-BB90-AA29-5BA319BC30A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782" y="623273"/>
            <a:ext cx="387849" cy="387849"/>
          </a:xfrm>
          <a:prstGeom prst="rect">
            <a:avLst/>
          </a:prstGeom>
        </p:spPr>
      </p:pic>
      <p:sp>
        <p:nvSpPr>
          <p:cNvPr id="56" name="TextBox 55">
            <a:hlinkClick r:id="rId8" action="ppaction://hlinksldjump"/>
            <a:extLst>
              <a:ext uri="{FF2B5EF4-FFF2-40B4-BE49-F238E27FC236}">
                <a16:creationId xmlns:a16="http://schemas.microsoft.com/office/drawing/2014/main" id="{35D73A56-FB9F-0DCB-81E0-94F17D682E11}"/>
              </a:ext>
            </a:extLst>
          </p:cNvPr>
          <p:cNvSpPr txBox="1"/>
          <p:nvPr userDrawn="1"/>
        </p:nvSpPr>
        <p:spPr>
          <a:xfrm>
            <a:off x="9980531" y="69892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hlinkClick r:id="rId9" action="ppaction://hlinksldjump"/>
            <a:extLst>
              <a:ext uri="{FF2B5EF4-FFF2-40B4-BE49-F238E27FC236}">
                <a16:creationId xmlns:a16="http://schemas.microsoft.com/office/drawing/2014/main" id="{9CEC7890-8C0A-DE01-F31F-B196AE716C86}"/>
              </a:ext>
            </a:extLst>
          </p:cNvPr>
          <p:cNvSpPr txBox="1"/>
          <p:nvPr userDrawn="1"/>
        </p:nvSpPr>
        <p:spPr>
          <a:xfrm>
            <a:off x="9969805" y="172325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hlinkClick r:id="rId10" action="ppaction://hlinksldjump"/>
            <a:extLst>
              <a:ext uri="{FF2B5EF4-FFF2-40B4-BE49-F238E27FC236}">
                <a16:creationId xmlns:a16="http://schemas.microsoft.com/office/drawing/2014/main" id="{F0DC2103-0B75-BD0A-4F0E-C8A9B736C92F}"/>
              </a:ext>
            </a:extLst>
          </p:cNvPr>
          <p:cNvSpPr txBox="1"/>
          <p:nvPr userDrawn="1"/>
        </p:nvSpPr>
        <p:spPr>
          <a:xfrm>
            <a:off x="9993201" y="2764580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9" name="TextBox 58">
            <a:hlinkClick r:id="rId11" action="ppaction://hlinksldjump"/>
            <a:extLst>
              <a:ext uri="{FF2B5EF4-FFF2-40B4-BE49-F238E27FC236}">
                <a16:creationId xmlns:a16="http://schemas.microsoft.com/office/drawing/2014/main" id="{A1045542-0F0A-A11B-90F9-140393262986}"/>
              </a:ext>
            </a:extLst>
          </p:cNvPr>
          <p:cNvSpPr txBox="1"/>
          <p:nvPr userDrawn="1"/>
        </p:nvSpPr>
        <p:spPr>
          <a:xfrm>
            <a:off x="9969805" y="382232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0" name="TextBox 59">
            <a:hlinkClick r:id="rId12" action="ppaction://hlinksldjump"/>
            <a:extLst>
              <a:ext uri="{FF2B5EF4-FFF2-40B4-BE49-F238E27FC236}">
                <a16:creationId xmlns:a16="http://schemas.microsoft.com/office/drawing/2014/main" id="{22E5F9A7-34F7-EA28-C08B-F273DF5673A5}"/>
              </a:ext>
            </a:extLst>
          </p:cNvPr>
          <p:cNvSpPr txBox="1"/>
          <p:nvPr userDrawn="1"/>
        </p:nvSpPr>
        <p:spPr>
          <a:xfrm>
            <a:off x="10041624" y="484663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1" name="TextBox 60">
            <a:hlinkClick r:id="rId13" action="ppaction://hlinksldjump"/>
            <a:extLst>
              <a:ext uri="{FF2B5EF4-FFF2-40B4-BE49-F238E27FC236}">
                <a16:creationId xmlns:a16="http://schemas.microsoft.com/office/drawing/2014/main" id="{A3928E87-E321-C161-CD1D-B0508038EF04}"/>
              </a:ext>
            </a:extLst>
          </p:cNvPr>
          <p:cNvSpPr txBox="1"/>
          <p:nvPr userDrawn="1"/>
        </p:nvSpPr>
        <p:spPr>
          <a:xfrm>
            <a:off x="10134761" y="5894750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D5C487AE-F3AA-7F14-E908-7F10DDFA4A04}"/>
              </a:ext>
            </a:extLst>
          </p:cNvPr>
          <p:cNvSpPr txBox="1">
            <a:spLocks/>
          </p:cNvSpPr>
          <p:nvPr userDrawn="1"/>
        </p:nvSpPr>
        <p:spPr>
          <a:xfrm>
            <a:off x="-64653" y="6492875"/>
            <a:ext cx="712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mtClean="0">
                <a:solidFill>
                  <a:srgbClr val="003F75"/>
                </a:solidFill>
              </a:rPr>
              <a:pPr/>
              <a:t>‹#›</a:t>
            </a:fld>
            <a:endParaRPr lang="en-US" dirty="0">
              <a:solidFill>
                <a:srgbClr val="003F75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E973BCF-C40A-9881-3BA0-4A6CC89D3BD3}"/>
              </a:ext>
            </a:extLst>
          </p:cNvPr>
          <p:cNvGrpSpPr/>
          <p:nvPr userDrawn="1"/>
        </p:nvGrpSpPr>
        <p:grpSpPr>
          <a:xfrm>
            <a:off x="5802377" y="367330"/>
            <a:ext cx="3903326" cy="2745325"/>
            <a:chOff x="6866714" y="316706"/>
            <a:chExt cx="3318510" cy="2334006"/>
          </a:xfrm>
          <a:solidFill>
            <a:srgbClr val="D8DEFB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CC63D58-5241-6E0F-0851-7E8887E620A7}"/>
                </a:ext>
              </a:extLst>
            </p:cNvPr>
            <p:cNvSpPr/>
            <p:nvPr/>
          </p:nvSpPr>
          <p:spPr>
            <a:xfrm>
              <a:off x="9966149" y="822484"/>
              <a:ext cx="219075" cy="628650"/>
            </a:xfrm>
            <a:custGeom>
              <a:avLst/>
              <a:gdLst>
                <a:gd name="connsiteX0" fmla="*/ 155162 w 219075"/>
                <a:gd name="connsiteY0" fmla="*/ 625507 h 628650"/>
                <a:gd name="connsiteX1" fmla="*/ 212788 w 219075"/>
                <a:gd name="connsiteY1" fmla="*/ 625507 h 628650"/>
                <a:gd name="connsiteX2" fmla="*/ 212788 w 219075"/>
                <a:gd name="connsiteY2" fmla="*/ 616172 h 628650"/>
                <a:gd name="connsiteX3" fmla="*/ 160496 w 219075"/>
                <a:gd name="connsiteY3" fmla="*/ 616172 h 628650"/>
                <a:gd name="connsiteX4" fmla="*/ 17907 w 219075"/>
                <a:gd name="connsiteY4" fmla="*/ 369189 h 628650"/>
                <a:gd name="connsiteX5" fmla="*/ 160496 w 219075"/>
                <a:gd name="connsiteY5" fmla="*/ 122301 h 628650"/>
                <a:gd name="connsiteX6" fmla="*/ 212788 w 219075"/>
                <a:gd name="connsiteY6" fmla="*/ 122301 h 628650"/>
                <a:gd name="connsiteX7" fmla="*/ 212788 w 219075"/>
                <a:gd name="connsiteY7" fmla="*/ 112967 h 628650"/>
                <a:gd name="connsiteX8" fmla="*/ 160306 w 219075"/>
                <a:gd name="connsiteY8" fmla="*/ 112967 h 628650"/>
                <a:gd name="connsiteX9" fmla="*/ 88392 w 219075"/>
                <a:gd name="connsiteY9" fmla="*/ 7144 h 628650"/>
                <a:gd name="connsiteX10" fmla="*/ 80676 w 219075"/>
                <a:gd name="connsiteY10" fmla="*/ 12383 h 628650"/>
                <a:gd name="connsiteX11" fmla="*/ 152305 w 219075"/>
                <a:gd name="connsiteY11" fmla="*/ 117824 h 628650"/>
                <a:gd name="connsiteX12" fmla="*/ 7144 w 219075"/>
                <a:gd name="connsiteY12" fmla="*/ 369189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28650">
                  <a:moveTo>
                    <a:pt x="155162" y="625507"/>
                  </a:moveTo>
                  <a:lnTo>
                    <a:pt x="212788" y="625507"/>
                  </a:lnTo>
                  <a:lnTo>
                    <a:pt x="212788" y="616172"/>
                  </a:lnTo>
                  <a:lnTo>
                    <a:pt x="160496" y="616172"/>
                  </a:lnTo>
                  <a:lnTo>
                    <a:pt x="17907" y="369189"/>
                  </a:lnTo>
                  <a:lnTo>
                    <a:pt x="160496" y="122301"/>
                  </a:lnTo>
                  <a:lnTo>
                    <a:pt x="212788" y="122301"/>
                  </a:lnTo>
                  <a:lnTo>
                    <a:pt x="212788" y="112967"/>
                  </a:lnTo>
                  <a:lnTo>
                    <a:pt x="160306" y="112967"/>
                  </a:lnTo>
                  <a:lnTo>
                    <a:pt x="88392" y="7144"/>
                  </a:lnTo>
                  <a:lnTo>
                    <a:pt x="80676" y="12383"/>
                  </a:lnTo>
                  <a:lnTo>
                    <a:pt x="152305" y="117824"/>
                  </a:lnTo>
                  <a:lnTo>
                    <a:pt x="7144" y="3691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D2CCA11-82E5-004A-669F-681E5F2763BC}"/>
                </a:ext>
              </a:extLst>
            </p:cNvPr>
            <p:cNvSpPr/>
            <p:nvPr/>
          </p:nvSpPr>
          <p:spPr>
            <a:xfrm>
              <a:off x="9966149" y="1487138"/>
              <a:ext cx="219075" cy="685800"/>
            </a:xfrm>
            <a:custGeom>
              <a:avLst/>
              <a:gdLst>
                <a:gd name="connsiteX0" fmla="*/ 7144 w 219075"/>
                <a:gd name="connsiteY0" fmla="*/ 263461 h 685800"/>
                <a:gd name="connsiteX1" fmla="*/ 152209 w 219075"/>
                <a:gd name="connsiteY1" fmla="*/ 514636 h 685800"/>
                <a:gd name="connsiteX2" fmla="*/ 23241 w 219075"/>
                <a:gd name="connsiteY2" fmla="*/ 676370 h 685800"/>
                <a:gd name="connsiteX3" fmla="*/ 30480 w 219075"/>
                <a:gd name="connsiteY3" fmla="*/ 682181 h 685800"/>
                <a:gd name="connsiteX4" fmla="*/ 160020 w 219075"/>
                <a:gd name="connsiteY4" fmla="*/ 519684 h 685800"/>
                <a:gd name="connsiteX5" fmla="*/ 212788 w 219075"/>
                <a:gd name="connsiteY5" fmla="*/ 519684 h 685800"/>
                <a:gd name="connsiteX6" fmla="*/ 212788 w 219075"/>
                <a:gd name="connsiteY6" fmla="*/ 510445 h 685800"/>
                <a:gd name="connsiteX7" fmla="*/ 160496 w 219075"/>
                <a:gd name="connsiteY7" fmla="*/ 510445 h 685800"/>
                <a:gd name="connsiteX8" fmla="*/ 17907 w 219075"/>
                <a:gd name="connsiteY8" fmla="*/ 263461 h 685800"/>
                <a:gd name="connsiteX9" fmla="*/ 160496 w 219075"/>
                <a:gd name="connsiteY9" fmla="*/ 16478 h 685800"/>
                <a:gd name="connsiteX10" fmla="*/ 212788 w 219075"/>
                <a:gd name="connsiteY10" fmla="*/ 16478 h 685800"/>
                <a:gd name="connsiteX11" fmla="*/ 212788 w 219075"/>
                <a:gd name="connsiteY11" fmla="*/ 7144 h 685800"/>
                <a:gd name="connsiteX12" fmla="*/ 155162 w 219075"/>
                <a:gd name="connsiteY12" fmla="*/ 7144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85800">
                  <a:moveTo>
                    <a:pt x="7144" y="263461"/>
                  </a:moveTo>
                  <a:lnTo>
                    <a:pt x="152209" y="514636"/>
                  </a:lnTo>
                  <a:lnTo>
                    <a:pt x="23241" y="676370"/>
                  </a:lnTo>
                  <a:lnTo>
                    <a:pt x="30480" y="682181"/>
                  </a:lnTo>
                  <a:lnTo>
                    <a:pt x="160020" y="519684"/>
                  </a:lnTo>
                  <a:lnTo>
                    <a:pt x="212788" y="519684"/>
                  </a:lnTo>
                  <a:lnTo>
                    <a:pt x="212788" y="510445"/>
                  </a:lnTo>
                  <a:lnTo>
                    <a:pt x="160496" y="510445"/>
                  </a:lnTo>
                  <a:lnTo>
                    <a:pt x="17907" y="263461"/>
                  </a:lnTo>
                  <a:lnTo>
                    <a:pt x="160496" y="16478"/>
                  </a:lnTo>
                  <a:lnTo>
                    <a:pt x="212788" y="16478"/>
                  </a:lnTo>
                  <a:lnTo>
                    <a:pt x="212788" y="7144"/>
                  </a:lnTo>
                  <a:lnTo>
                    <a:pt x="155162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9301AE8-AA8E-8C0D-2DE9-9966EFF150E3}"/>
                </a:ext>
              </a:extLst>
            </p:cNvPr>
            <p:cNvSpPr/>
            <p:nvPr/>
          </p:nvSpPr>
          <p:spPr>
            <a:xfrm>
              <a:off x="8540161" y="1013460"/>
              <a:ext cx="600075" cy="523875"/>
            </a:xfrm>
            <a:custGeom>
              <a:avLst/>
              <a:gdLst>
                <a:gd name="connsiteX0" fmla="*/ 155067 w 600075"/>
                <a:gd name="connsiteY0" fmla="*/ 519589 h 523875"/>
                <a:gd name="connsiteX1" fmla="*/ 451009 w 600075"/>
                <a:gd name="connsiteY1" fmla="*/ 519589 h 523875"/>
                <a:gd name="connsiteX2" fmla="*/ 598932 w 600075"/>
                <a:gd name="connsiteY2" fmla="*/ 263366 h 523875"/>
                <a:gd name="connsiteX3" fmla="*/ 451009 w 600075"/>
                <a:gd name="connsiteY3" fmla="*/ 7144 h 523875"/>
                <a:gd name="connsiteX4" fmla="*/ 155067 w 600075"/>
                <a:gd name="connsiteY4" fmla="*/ 7144 h 523875"/>
                <a:gd name="connsiteX5" fmla="*/ 7144 w 600075"/>
                <a:gd name="connsiteY5" fmla="*/ 263366 h 523875"/>
                <a:gd name="connsiteX6" fmla="*/ 155067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519589"/>
                  </a:move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78B9CA6-C00A-43B5-1340-0EDD0AE30FCB}"/>
                </a:ext>
              </a:extLst>
            </p:cNvPr>
            <p:cNvSpPr/>
            <p:nvPr/>
          </p:nvSpPr>
          <p:spPr>
            <a:xfrm>
              <a:off x="8540066" y="1568101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97 w 600075"/>
                <a:gd name="connsiteY7" fmla="*/ 16288 h 523875"/>
                <a:gd name="connsiteX8" fmla="*/ 445675 w 600075"/>
                <a:gd name="connsiteY8" fmla="*/ 16288 h 523875"/>
                <a:gd name="connsiteX9" fmla="*/ 588264 w 600075"/>
                <a:gd name="connsiteY9" fmla="*/ 263271 h 523875"/>
                <a:gd name="connsiteX10" fmla="*/ 445675 w 600075"/>
                <a:gd name="connsiteY10" fmla="*/ 510254 h 523875"/>
                <a:gd name="connsiteX11" fmla="*/ 160497 w 600075"/>
                <a:gd name="connsiteY11" fmla="*/ 510254 h 523875"/>
                <a:gd name="connsiteX12" fmla="*/ 17907 w 600075"/>
                <a:gd name="connsiteY12" fmla="*/ 263271 h 523875"/>
                <a:gd name="connsiteX13" fmla="*/ 160497 w 600075"/>
                <a:gd name="connsiteY13" fmla="*/ 16288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97" y="16288"/>
                  </a:moveTo>
                  <a:lnTo>
                    <a:pt x="445675" y="16288"/>
                  </a:lnTo>
                  <a:lnTo>
                    <a:pt x="588264" y="263271"/>
                  </a:lnTo>
                  <a:lnTo>
                    <a:pt x="445675" y="510254"/>
                  </a:lnTo>
                  <a:lnTo>
                    <a:pt x="160497" y="510254"/>
                  </a:lnTo>
                  <a:lnTo>
                    <a:pt x="17907" y="263271"/>
                  </a:lnTo>
                  <a:lnTo>
                    <a:pt x="160497" y="16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991FFB9-6598-3E02-3157-FAFC5000BE7E}"/>
                </a:ext>
              </a:extLst>
            </p:cNvPr>
            <p:cNvSpPr/>
            <p:nvPr/>
          </p:nvSpPr>
          <p:spPr>
            <a:xfrm>
              <a:off x="8540161" y="2126837"/>
              <a:ext cx="600075" cy="523875"/>
            </a:xfrm>
            <a:custGeom>
              <a:avLst/>
              <a:gdLst>
                <a:gd name="connsiteX0" fmla="*/ 155067 w 600075"/>
                <a:gd name="connsiteY0" fmla="*/ 7144 h 523875"/>
                <a:gd name="connsiteX1" fmla="*/ 7144 w 600075"/>
                <a:gd name="connsiteY1" fmla="*/ 263366 h 523875"/>
                <a:gd name="connsiteX2" fmla="*/ 155067 w 600075"/>
                <a:gd name="connsiteY2" fmla="*/ 519589 h 523875"/>
                <a:gd name="connsiteX3" fmla="*/ 451009 w 600075"/>
                <a:gd name="connsiteY3" fmla="*/ 519589 h 523875"/>
                <a:gd name="connsiteX4" fmla="*/ 598932 w 600075"/>
                <a:gd name="connsiteY4" fmla="*/ 263366 h 523875"/>
                <a:gd name="connsiteX5" fmla="*/ 451009 w 600075"/>
                <a:gd name="connsiteY5" fmla="*/ 7144 h 523875"/>
                <a:gd name="connsiteX6" fmla="*/ 155067 w 600075"/>
                <a:gd name="connsiteY6" fmla="*/ 7144 h 523875"/>
                <a:gd name="connsiteX7" fmla="*/ 445580 w 600075"/>
                <a:gd name="connsiteY7" fmla="*/ 510350 h 523875"/>
                <a:gd name="connsiteX8" fmla="*/ 160401 w 600075"/>
                <a:gd name="connsiteY8" fmla="*/ 510350 h 523875"/>
                <a:gd name="connsiteX9" fmla="*/ 17812 w 600075"/>
                <a:gd name="connsiteY9" fmla="*/ 263366 h 523875"/>
                <a:gd name="connsiteX10" fmla="*/ 160401 w 600075"/>
                <a:gd name="connsiteY10" fmla="*/ 16383 h 523875"/>
                <a:gd name="connsiteX11" fmla="*/ 445580 w 600075"/>
                <a:gd name="connsiteY11" fmla="*/ 16383 h 523875"/>
                <a:gd name="connsiteX12" fmla="*/ 588169 w 600075"/>
                <a:gd name="connsiteY12" fmla="*/ 263366 h 523875"/>
                <a:gd name="connsiteX13" fmla="*/ 445580 w 600075"/>
                <a:gd name="connsiteY13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7144"/>
                  </a:move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close/>
                  <a:moveTo>
                    <a:pt x="445580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4FE5B0-0F0A-E0F0-AA25-845865D9DB33}"/>
                </a:ext>
              </a:extLst>
            </p:cNvPr>
            <p:cNvSpPr/>
            <p:nvPr/>
          </p:nvSpPr>
          <p:spPr>
            <a:xfrm>
              <a:off x="8061721" y="1843183"/>
              <a:ext cx="600075" cy="523875"/>
            </a:xfrm>
            <a:custGeom>
              <a:avLst/>
              <a:gdLst>
                <a:gd name="connsiteX0" fmla="*/ 451009 w 600075"/>
                <a:gd name="connsiteY0" fmla="*/ 7144 h 523875"/>
                <a:gd name="connsiteX1" fmla="*/ 155067 w 600075"/>
                <a:gd name="connsiteY1" fmla="*/ 7144 h 523875"/>
                <a:gd name="connsiteX2" fmla="*/ 7144 w 600075"/>
                <a:gd name="connsiteY2" fmla="*/ 263366 h 523875"/>
                <a:gd name="connsiteX3" fmla="*/ 153734 w 600075"/>
                <a:gd name="connsiteY3" fmla="*/ 517303 h 523875"/>
                <a:gd name="connsiteX4" fmla="*/ 155067 w 600075"/>
                <a:gd name="connsiteY4" fmla="*/ 519589 h 523875"/>
                <a:gd name="connsiteX5" fmla="*/ 451009 w 600075"/>
                <a:gd name="connsiteY5" fmla="*/ 519589 h 523875"/>
                <a:gd name="connsiteX6" fmla="*/ 598932 w 600075"/>
                <a:gd name="connsiteY6" fmla="*/ 263366 h 523875"/>
                <a:gd name="connsiteX7" fmla="*/ 451009 w 600075"/>
                <a:gd name="connsiteY7" fmla="*/ 7144 h 523875"/>
                <a:gd name="connsiteX8" fmla="*/ 445579 w 600075"/>
                <a:gd name="connsiteY8" fmla="*/ 510350 h 523875"/>
                <a:gd name="connsiteX9" fmla="*/ 160401 w 600075"/>
                <a:gd name="connsiteY9" fmla="*/ 510350 h 523875"/>
                <a:gd name="connsiteX10" fmla="*/ 17812 w 600075"/>
                <a:gd name="connsiteY10" fmla="*/ 263366 h 523875"/>
                <a:gd name="connsiteX11" fmla="*/ 160401 w 600075"/>
                <a:gd name="connsiteY11" fmla="*/ 16383 h 523875"/>
                <a:gd name="connsiteX12" fmla="*/ 445579 w 600075"/>
                <a:gd name="connsiteY12" fmla="*/ 16383 h 523875"/>
                <a:gd name="connsiteX13" fmla="*/ 588169 w 600075"/>
                <a:gd name="connsiteY13" fmla="*/ 263366 h 523875"/>
                <a:gd name="connsiteX14" fmla="*/ 445579 w 600075"/>
                <a:gd name="connsiteY14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075" h="523875">
                  <a:moveTo>
                    <a:pt x="451009" y="7144"/>
                  </a:moveTo>
                  <a:lnTo>
                    <a:pt x="155067" y="7144"/>
                  </a:lnTo>
                  <a:lnTo>
                    <a:pt x="7144" y="263366"/>
                  </a:lnTo>
                  <a:lnTo>
                    <a:pt x="153734" y="517303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close/>
                  <a:moveTo>
                    <a:pt x="445579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79" y="16383"/>
                  </a:lnTo>
                  <a:lnTo>
                    <a:pt x="588169" y="263366"/>
                  </a:lnTo>
                  <a:lnTo>
                    <a:pt x="445579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40F39DF-186F-06A3-CD6D-BCFBEA28DB78}"/>
                </a:ext>
              </a:extLst>
            </p:cNvPr>
            <p:cNvSpPr/>
            <p:nvPr/>
          </p:nvSpPr>
          <p:spPr>
            <a:xfrm>
              <a:off x="9022698" y="1760982"/>
              <a:ext cx="600075" cy="752475"/>
            </a:xfrm>
            <a:custGeom>
              <a:avLst/>
              <a:gdLst>
                <a:gd name="connsiteX0" fmla="*/ 155162 w 600075"/>
                <a:gd name="connsiteY0" fmla="*/ 614553 h 752475"/>
                <a:gd name="connsiteX1" fmla="*/ 446151 w 600075"/>
                <a:gd name="connsiteY1" fmla="*/ 614553 h 752475"/>
                <a:gd name="connsiteX2" fmla="*/ 557784 w 600075"/>
                <a:gd name="connsiteY2" fmla="*/ 752570 h 752475"/>
                <a:gd name="connsiteX3" fmla="*/ 565023 w 600075"/>
                <a:gd name="connsiteY3" fmla="*/ 746760 h 752475"/>
                <a:gd name="connsiteX4" fmla="*/ 453961 w 600075"/>
                <a:gd name="connsiteY4" fmla="*/ 609505 h 752475"/>
                <a:gd name="connsiteX5" fmla="*/ 598932 w 600075"/>
                <a:gd name="connsiteY5" fmla="*/ 358330 h 752475"/>
                <a:gd name="connsiteX6" fmla="*/ 454057 w 600075"/>
                <a:gd name="connsiteY6" fmla="*/ 107347 h 752475"/>
                <a:gd name="connsiteX7" fmla="*/ 539401 w 600075"/>
                <a:gd name="connsiteY7" fmla="*/ 13430 h 752475"/>
                <a:gd name="connsiteX8" fmla="*/ 532543 w 600075"/>
                <a:gd name="connsiteY8" fmla="*/ 7144 h 752475"/>
                <a:gd name="connsiteX9" fmla="*/ 446246 w 600075"/>
                <a:gd name="connsiteY9" fmla="*/ 102013 h 752475"/>
                <a:gd name="connsiteX10" fmla="*/ 155067 w 600075"/>
                <a:gd name="connsiteY10" fmla="*/ 102013 h 752475"/>
                <a:gd name="connsiteX11" fmla="*/ 7144 w 600075"/>
                <a:gd name="connsiteY11" fmla="*/ 358235 h 752475"/>
                <a:gd name="connsiteX12" fmla="*/ 155162 w 600075"/>
                <a:gd name="connsiteY12" fmla="*/ 614553 h 752475"/>
                <a:gd name="connsiteX13" fmla="*/ 160496 w 600075"/>
                <a:gd name="connsiteY13" fmla="*/ 111347 h 752475"/>
                <a:gd name="connsiteX14" fmla="*/ 445675 w 600075"/>
                <a:gd name="connsiteY14" fmla="*/ 111347 h 752475"/>
                <a:gd name="connsiteX15" fmla="*/ 588264 w 600075"/>
                <a:gd name="connsiteY15" fmla="*/ 358330 h 752475"/>
                <a:gd name="connsiteX16" fmla="*/ 445675 w 600075"/>
                <a:gd name="connsiteY16" fmla="*/ 605314 h 752475"/>
                <a:gd name="connsiteX17" fmla="*/ 160496 w 600075"/>
                <a:gd name="connsiteY17" fmla="*/ 605314 h 752475"/>
                <a:gd name="connsiteX18" fmla="*/ 17907 w 600075"/>
                <a:gd name="connsiteY18" fmla="*/ 358330 h 752475"/>
                <a:gd name="connsiteX19" fmla="*/ 160496 w 600075"/>
                <a:gd name="connsiteY19" fmla="*/ 111347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0075" h="752475">
                  <a:moveTo>
                    <a:pt x="155162" y="614553"/>
                  </a:moveTo>
                  <a:lnTo>
                    <a:pt x="446151" y="614553"/>
                  </a:lnTo>
                  <a:lnTo>
                    <a:pt x="557784" y="752570"/>
                  </a:lnTo>
                  <a:lnTo>
                    <a:pt x="565023" y="746760"/>
                  </a:lnTo>
                  <a:lnTo>
                    <a:pt x="453961" y="609505"/>
                  </a:lnTo>
                  <a:lnTo>
                    <a:pt x="598932" y="358330"/>
                  </a:lnTo>
                  <a:lnTo>
                    <a:pt x="454057" y="107347"/>
                  </a:lnTo>
                  <a:lnTo>
                    <a:pt x="539401" y="13430"/>
                  </a:lnTo>
                  <a:lnTo>
                    <a:pt x="532543" y="7144"/>
                  </a:lnTo>
                  <a:lnTo>
                    <a:pt x="446246" y="102013"/>
                  </a:lnTo>
                  <a:lnTo>
                    <a:pt x="155067" y="102013"/>
                  </a:lnTo>
                  <a:lnTo>
                    <a:pt x="7144" y="358235"/>
                  </a:lnTo>
                  <a:lnTo>
                    <a:pt x="155162" y="614553"/>
                  </a:lnTo>
                  <a:close/>
                  <a:moveTo>
                    <a:pt x="160496" y="111347"/>
                  </a:moveTo>
                  <a:lnTo>
                    <a:pt x="445675" y="111347"/>
                  </a:lnTo>
                  <a:lnTo>
                    <a:pt x="588264" y="358330"/>
                  </a:lnTo>
                  <a:lnTo>
                    <a:pt x="445675" y="605314"/>
                  </a:lnTo>
                  <a:lnTo>
                    <a:pt x="160496" y="605314"/>
                  </a:lnTo>
                  <a:lnTo>
                    <a:pt x="17907" y="358330"/>
                  </a:lnTo>
                  <a:lnTo>
                    <a:pt x="160496" y="111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44BCF00-D126-385C-EE29-E2808F1A6D9B}"/>
                </a:ext>
              </a:extLst>
            </p:cNvPr>
            <p:cNvSpPr/>
            <p:nvPr/>
          </p:nvSpPr>
          <p:spPr>
            <a:xfrm>
              <a:off x="7535178" y="493871"/>
              <a:ext cx="523875" cy="600075"/>
            </a:xfrm>
            <a:custGeom>
              <a:avLst/>
              <a:gdLst>
                <a:gd name="connsiteX0" fmla="*/ 517303 w 523875"/>
                <a:gd name="connsiteY0" fmla="*/ 452342 h 600075"/>
                <a:gd name="connsiteX1" fmla="*/ 519589 w 523875"/>
                <a:gd name="connsiteY1" fmla="*/ 451009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342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342"/>
                  </a:move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BBE89D2-AD1D-92C2-BABC-7848400E396F}"/>
                </a:ext>
              </a:extLst>
            </p:cNvPr>
            <p:cNvSpPr/>
            <p:nvPr/>
          </p:nvSpPr>
          <p:spPr>
            <a:xfrm>
              <a:off x="8094010" y="493871"/>
              <a:ext cx="523875" cy="600075"/>
            </a:xfrm>
            <a:custGeom>
              <a:avLst/>
              <a:gdLst>
                <a:gd name="connsiteX0" fmla="*/ 7144 w 523875"/>
                <a:gd name="connsiteY0" fmla="*/ 155067 h 600075"/>
                <a:gd name="connsiteX1" fmla="*/ 7144 w 523875"/>
                <a:gd name="connsiteY1" fmla="*/ 451009 h 600075"/>
                <a:gd name="connsiteX2" fmla="*/ 263366 w 523875"/>
                <a:gd name="connsiteY2" fmla="*/ 598932 h 600075"/>
                <a:gd name="connsiteX3" fmla="*/ 517303 w 523875"/>
                <a:gd name="connsiteY3" fmla="*/ 452342 h 600075"/>
                <a:gd name="connsiteX4" fmla="*/ 519589 w 523875"/>
                <a:gd name="connsiteY4" fmla="*/ 451009 h 600075"/>
                <a:gd name="connsiteX5" fmla="*/ 519589 w 523875"/>
                <a:gd name="connsiteY5" fmla="*/ 155067 h 600075"/>
                <a:gd name="connsiteX6" fmla="*/ 263366 w 523875"/>
                <a:gd name="connsiteY6" fmla="*/ 7144 h 600075"/>
                <a:gd name="connsiteX7" fmla="*/ 9430 w 523875"/>
                <a:gd name="connsiteY7" fmla="*/ 153734 h 600075"/>
                <a:gd name="connsiteX8" fmla="*/ 7144 w 523875"/>
                <a:gd name="connsiteY8" fmla="*/ 15506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49 w 523875"/>
                <a:gd name="connsiteY11" fmla="*/ 160401 h 600075"/>
                <a:gd name="connsiteX12" fmla="*/ 510349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7144" y="155067"/>
                  </a:move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49" y="160401"/>
                  </a:lnTo>
                  <a:lnTo>
                    <a:pt x="510349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BA9E5D1-9F64-1D2F-637D-E905C2E401A4}"/>
                </a:ext>
              </a:extLst>
            </p:cNvPr>
            <p:cNvSpPr/>
            <p:nvPr/>
          </p:nvSpPr>
          <p:spPr>
            <a:xfrm>
              <a:off x="7810356" y="972312"/>
              <a:ext cx="523875" cy="600075"/>
            </a:xfrm>
            <a:custGeom>
              <a:avLst/>
              <a:gdLst>
                <a:gd name="connsiteX0" fmla="*/ 517303 w 523875"/>
                <a:gd name="connsiteY0" fmla="*/ 452247 h 600075"/>
                <a:gd name="connsiteX1" fmla="*/ 519589 w 523875"/>
                <a:gd name="connsiteY1" fmla="*/ 450913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24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80 h 600075"/>
                <a:gd name="connsiteX13" fmla="*/ 263366 w 523875"/>
                <a:gd name="connsiteY13" fmla="*/ 588169 h 600075"/>
                <a:gd name="connsiteX14" fmla="*/ 16383 w 523875"/>
                <a:gd name="connsiteY14" fmla="*/ 445580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247"/>
                  </a:moveTo>
                  <a:lnTo>
                    <a:pt x="519589" y="450913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24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80"/>
                  </a:lnTo>
                  <a:lnTo>
                    <a:pt x="263366" y="588169"/>
                  </a:lnTo>
                  <a:lnTo>
                    <a:pt x="16383" y="445580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C77C74-0EC3-B547-B5D1-1B2290C509E5}"/>
                </a:ext>
              </a:extLst>
            </p:cNvPr>
            <p:cNvSpPr/>
            <p:nvPr/>
          </p:nvSpPr>
          <p:spPr>
            <a:xfrm>
              <a:off x="7823024" y="316706"/>
              <a:ext cx="523875" cy="295275"/>
            </a:xfrm>
            <a:custGeom>
              <a:avLst/>
              <a:gdLst>
                <a:gd name="connsiteX0" fmla="*/ 517303 w 523875"/>
                <a:gd name="connsiteY0" fmla="*/ 146780 h 295275"/>
                <a:gd name="connsiteX1" fmla="*/ 519684 w 523875"/>
                <a:gd name="connsiteY1" fmla="*/ 145447 h 295275"/>
                <a:gd name="connsiteX2" fmla="*/ 519684 w 523875"/>
                <a:gd name="connsiteY2" fmla="*/ 7144 h 295275"/>
                <a:gd name="connsiteX3" fmla="*/ 510350 w 523875"/>
                <a:gd name="connsiteY3" fmla="*/ 7144 h 295275"/>
                <a:gd name="connsiteX4" fmla="*/ 510350 w 523875"/>
                <a:gd name="connsiteY4" fmla="*/ 140113 h 295275"/>
                <a:gd name="connsiteX5" fmla="*/ 263366 w 523875"/>
                <a:gd name="connsiteY5" fmla="*/ 282702 h 295275"/>
                <a:gd name="connsiteX6" fmla="*/ 16383 w 523875"/>
                <a:gd name="connsiteY6" fmla="*/ 140113 h 295275"/>
                <a:gd name="connsiteX7" fmla="*/ 16383 w 523875"/>
                <a:gd name="connsiteY7" fmla="*/ 7144 h 295275"/>
                <a:gd name="connsiteX8" fmla="*/ 7144 w 523875"/>
                <a:gd name="connsiteY8" fmla="*/ 7144 h 295275"/>
                <a:gd name="connsiteX9" fmla="*/ 7144 w 523875"/>
                <a:gd name="connsiteY9" fmla="*/ 145447 h 295275"/>
                <a:gd name="connsiteX10" fmla="*/ 263366 w 523875"/>
                <a:gd name="connsiteY10" fmla="*/ 29346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3875" h="295275">
                  <a:moveTo>
                    <a:pt x="517303" y="146780"/>
                  </a:moveTo>
                  <a:lnTo>
                    <a:pt x="519684" y="145447"/>
                  </a:lnTo>
                  <a:lnTo>
                    <a:pt x="519684" y="7144"/>
                  </a:lnTo>
                  <a:lnTo>
                    <a:pt x="510350" y="7144"/>
                  </a:lnTo>
                  <a:lnTo>
                    <a:pt x="510350" y="140113"/>
                  </a:lnTo>
                  <a:lnTo>
                    <a:pt x="263366" y="282702"/>
                  </a:lnTo>
                  <a:lnTo>
                    <a:pt x="16383" y="140113"/>
                  </a:lnTo>
                  <a:lnTo>
                    <a:pt x="16383" y="7144"/>
                  </a:lnTo>
                  <a:lnTo>
                    <a:pt x="7144" y="7144"/>
                  </a:lnTo>
                  <a:lnTo>
                    <a:pt x="7144" y="145447"/>
                  </a:lnTo>
                  <a:lnTo>
                    <a:pt x="263366" y="2934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DE82A66-3C3C-7C2B-793D-2C841321BC36}"/>
                </a:ext>
              </a:extLst>
            </p:cNvPr>
            <p:cNvSpPr/>
            <p:nvPr/>
          </p:nvSpPr>
          <p:spPr>
            <a:xfrm>
              <a:off x="9487803" y="1203579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FD4ABE-8EA1-89F7-274E-85EF226D8A0B}"/>
                </a:ext>
              </a:extLst>
            </p:cNvPr>
            <p:cNvSpPr/>
            <p:nvPr/>
          </p:nvSpPr>
          <p:spPr>
            <a:xfrm>
              <a:off x="6866714" y="493871"/>
              <a:ext cx="638175" cy="600075"/>
            </a:xfrm>
            <a:custGeom>
              <a:avLst/>
              <a:gdLst>
                <a:gd name="connsiteX0" fmla="*/ 7144 w 638175"/>
                <a:gd name="connsiteY0" fmla="*/ 67628 h 600075"/>
                <a:gd name="connsiteX1" fmla="*/ 120967 w 638175"/>
                <a:gd name="connsiteY1" fmla="*/ 158020 h 600075"/>
                <a:gd name="connsiteX2" fmla="*/ 120967 w 638175"/>
                <a:gd name="connsiteY2" fmla="*/ 451009 h 600075"/>
                <a:gd name="connsiteX3" fmla="*/ 377190 w 638175"/>
                <a:gd name="connsiteY3" fmla="*/ 598932 h 600075"/>
                <a:gd name="connsiteX4" fmla="*/ 631126 w 638175"/>
                <a:gd name="connsiteY4" fmla="*/ 452342 h 600075"/>
                <a:gd name="connsiteX5" fmla="*/ 633412 w 638175"/>
                <a:gd name="connsiteY5" fmla="*/ 451009 h 600075"/>
                <a:gd name="connsiteX6" fmla="*/ 633412 w 638175"/>
                <a:gd name="connsiteY6" fmla="*/ 155067 h 600075"/>
                <a:gd name="connsiteX7" fmla="*/ 377190 w 638175"/>
                <a:gd name="connsiteY7" fmla="*/ 7144 h 600075"/>
                <a:gd name="connsiteX8" fmla="*/ 127349 w 638175"/>
                <a:gd name="connsiteY8" fmla="*/ 151352 h 600075"/>
                <a:gd name="connsiteX9" fmla="*/ 12859 w 638175"/>
                <a:gd name="connsiteY9" fmla="*/ 60389 h 600075"/>
                <a:gd name="connsiteX10" fmla="*/ 7144 w 638175"/>
                <a:gd name="connsiteY10" fmla="*/ 67628 h 600075"/>
                <a:gd name="connsiteX11" fmla="*/ 624173 w 638175"/>
                <a:gd name="connsiteY11" fmla="*/ 160401 h 600075"/>
                <a:gd name="connsiteX12" fmla="*/ 624173 w 638175"/>
                <a:gd name="connsiteY12" fmla="*/ 445579 h 600075"/>
                <a:gd name="connsiteX13" fmla="*/ 377190 w 638175"/>
                <a:gd name="connsiteY13" fmla="*/ 588169 h 600075"/>
                <a:gd name="connsiteX14" fmla="*/ 130207 w 638175"/>
                <a:gd name="connsiteY14" fmla="*/ 445579 h 600075"/>
                <a:gd name="connsiteX15" fmla="*/ 130207 w 638175"/>
                <a:gd name="connsiteY15" fmla="*/ 160401 h 600075"/>
                <a:gd name="connsiteX16" fmla="*/ 377190 w 638175"/>
                <a:gd name="connsiteY16" fmla="*/ 17812 h 600075"/>
                <a:gd name="connsiteX17" fmla="*/ 624173 w 638175"/>
                <a:gd name="connsiteY17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8175" h="600075">
                  <a:moveTo>
                    <a:pt x="7144" y="67628"/>
                  </a:moveTo>
                  <a:lnTo>
                    <a:pt x="120967" y="158020"/>
                  </a:lnTo>
                  <a:lnTo>
                    <a:pt x="120967" y="451009"/>
                  </a:lnTo>
                  <a:lnTo>
                    <a:pt x="377190" y="598932"/>
                  </a:lnTo>
                  <a:lnTo>
                    <a:pt x="631126" y="452342"/>
                  </a:lnTo>
                  <a:lnTo>
                    <a:pt x="633412" y="451009"/>
                  </a:lnTo>
                  <a:lnTo>
                    <a:pt x="633412" y="155067"/>
                  </a:lnTo>
                  <a:lnTo>
                    <a:pt x="377190" y="7144"/>
                  </a:lnTo>
                  <a:lnTo>
                    <a:pt x="127349" y="151352"/>
                  </a:lnTo>
                  <a:lnTo>
                    <a:pt x="12859" y="60389"/>
                  </a:lnTo>
                  <a:lnTo>
                    <a:pt x="7144" y="67628"/>
                  </a:lnTo>
                  <a:close/>
                  <a:moveTo>
                    <a:pt x="624173" y="160401"/>
                  </a:moveTo>
                  <a:lnTo>
                    <a:pt x="624173" y="445579"/>
                  </a:lnTo>
                  <a:lnTo>
                    <a:pt x="377190" y="588169"/>
                  </a:lnTo>
                  <a:lnTo>
                    <a:pt x="130207" y="445579"/>
                  </a:lnTo>
                  <a:lnTo>
                    <a:pt x="130207" y="160401"/>
                  </a:lnTo>
                  <a:lnTo>
                    <a:pt x="377190" y="17812"/>
                  </a:lnTo>
                  <a:lnTo>
                    <a:pt x="62417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</p:grpSp>
      <p:sp>
        <p:nvSpPr>
          <p:cNvPr id="4" name="Picture Placeholder 1">
            <a:extLst>
              <a:ext uri="{FF2B5EF4-FFF2-40B4-BE49-F238E27FC236}">
                <a16:creationId xmlns:a16="http://schemas.microsoft.com/office/drawing/2014/main" id="{27EE6C1B-D88F-07A8-681F-5F01F37861C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464967" y="1006702"/>
            <a:ext cx="5239157" cy="3763690"/>
          </a:xfrm>
          <a:custGeom>
            <a:avLst/>
            <a:gdLst>
              <a:gd name="connsiteX0" fmla="*/ 165130 w 6385560"/>
              <a:gd name="connsiteY0" fmla="*/ 0 h 4099560"/>
              <a:gd name="connsiteX1" fmla="*/ 6385560 w 6385560"/>
              <a:gd name="connsiteY1" fmla="*/ 0 h 4099560"/>
              <a:gd name="connsiteX2" fmla="*/ 6385560 w 6385560"/>
              <a:gd name="connsiteY2" fmla="*/ 4099560 h 4099560"/>
              <a:gd name="connsiteX3" fmla="*/ 165130 w 6385560"/>
              <a:gd name="connsiteY3" fmla="*/ 4099560 h 4099560"/>
              <a:gd name="connsiteX4" fmla="*/ 0 w 6385560"/>
              <a:gd name="connsiteY4" fmla="*/ 3934430 h 4099560"/>
              <a:gd name="connsiteX5" fmla="*/ 0 w 6385560"/>
              <a:gd name="connsiteY5" fmla="*/ 165130 h 4099560"/>
              <a:gd name="connsiteX6" fmla="*/ 165130 w 6385560"/>
              <a:gd name="connsiteY6" fmla="*/ 0 h 409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85560" h="4099560">
                <a:moveTo>
                  <a:pt x="165130" y="0"/>
                </a:moveTo>
                <a:lnTo>
                  <a:pt x="6385560" y="0"/>
                </a:lnTo>
                <a:lnTo>
                  <a:pt x="6385560" y="4099560"/>
                </a:lnTo>
                <a:lnTo>
                  <a:pt x="165130" y="4099560"/>
                </a:lnTo>
                <a:cubicBezTo>
                  <a:pt x="73931" y="4099560"/>
                  <a:pt x="0" y="4025629"/>
                  <a:pt x="0" y="3934430"/>
                </a:cubicBezTo>
                <a:lnTo>
                  <a:pt x="0" y="165130"/>
                </a:lnTo>
                <a:cubicBezTo>
                  <a:pt x="0" y="73931"/>
                  <a:pt x="73931" y="0"/>
                  <a:pt x="165130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517471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3A73A403-E8B2-2988-3872-03B534F7723E}"/>
              </a:ext>
            </a:extLst>
          </p:cNvPr>
          <p:cNvSpPr/>
          <p:nvPr userDrawn="1"/>
        </p:nvSpPr>
        <p:spPr>
          <a:xfrm>
            <a:off x="248194" y="399640"/>
            <a:ext cx="9457509" cy="6058719"/>
          </a:xfrm>
          <a:prstGeom prst="roundRect">
            <a:avLst>
              <a:gd name="adj" fmla="val 5144"/>
            </a:avLst>
          </a:prstGeom>
          <a:solidFill>
            <a:srgbClr val="D8DEFB">
              <a:alpha val="7000"/>
            </a:srgbClr>
          </a:solidFill>
          <a:ln>
            <a:solidFill>
              <a:srgbClr val="003F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77423E1-B939-9574-716D-D8043B3A0784}"/>
              </a:ext>
            </a:extLst>
          </p:cNvPr>
          <p:cNvSpPr/>
          <p:nvPr userDrawn="1"/>
        </p:nvSpPr>
        <p:spPr>
          <a:xfrm>
            <a:off x="10994948" y="39964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90958EC-83F5-F1BA-2311-BC75F6FE62BF}"/>
              </a:ext>
            </a:extLst>
          </p:cNvPr>
          <p:cNvSpPr/>
          <p:nvPr userDrawn="1"/>
        </p:nvSpPr>
        <p:spPr>
          <a:xfrm>
            <a:off x="10028007" y="42275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" name="Google Shape;1126;p32">
            <a:extLst>
              <a:ext uri="{FF2B5EF4-FFF2-40B4-BE49-F238E27FC236}">
                <a16:creationId xmlns:a16="http://schemas.microsoft.com/office/drawing/2014/main" id="{4243EB03-0474-3375-E795-32932B365344}"/>
              </a:ext>
            </a:extLst>
          </p:cNvPr>
          <p:cNvSpPr/>
          <p:nvPr userDrawn="1"/>
        </p:nvSpPr>
        <p:spPr>
          <a:xfrm rot="16200000">
            <a:off x="9801057" y="79318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56D8D1-D7F1-6824-F3AE-B3B7F1C10A35}"/>
              </a:ext>
            </a:extLst>
          </p:cNvPr>
          <p:cNvSpPr/>
          <p:nvPr userDrawn="1"/>
        </p:nvSpPr>
        <p:spPr>
          <a:xfrm>
            <a:off x="11163290" y="48647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801B288-C4EA-DF42-57F2-830ECC4E4ED3}"/>
              </a:ext>
            </a:extLst>
          </p:cNvPr>
          <p:cNvSpPr/>
          <p:nvPr userDrawn="1"/>
        </p:nvSpPr>
        <p:spPr>
          <a:xfrm>
            <a:off x="10994948" y="144139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7EBE431-1FE2-32CB-D14A-9C0D60AFDA38}"/>
              </a:ext>
            </a:extLst>
          </p:cNvPr>
          <p:cNvSpPr/>
          <p:nvPr userDrawn="1"/>
        </p:nvSpPr>
        <p:spPr>
          <a:xfrm>
            <a:off x="10028007" y="146450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" name="Google Shape;1126;p32">
            <a:extLst>
              <a:ext uri="{FF2B5EF4-FFF2-40B4-BE49-F238E27FC236}">
                <a16:creationId xmlns:a16="http://schemas.microsoft.com/office/drawing/2014/main" id="{58DA218B-5988-0A2E-2785-13D67F97E145}"/>
              </a:ext>
            </a:extLst>
          </p:cNvPr>
          <p:cNvSpPr/>
          <p:nvPr userDrawn="1"/>
        </p:nvSpPr>
        <p:spPr>
          <a:xfrm rot="16200000">
            <a:off x="9801057" y="183493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8A2E5C1-56D5-4D9A-F557-4C107D0DB434}"/>
              </a:ext>
            </a:extLst>
          </p:cNvPr>
          <p:cNvSpPr/>
          <p:nvPr userDrawn="1"/>
        </p:nvSpPr>
        <p:spPr>
          <a:xfrm>
            <a:off x="11163290" y="152822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5C8B6F8-5F45-DB8E-F582-9A755BBF5E29}"/>
              </a:ext>
            </a:extLst>
          </p:cNvPr>
          <p:cNvSpPr/>
          <p:nvPr userDrawn="1"/>
        </p:nvSpPr>
        <p:spPr>
          <a:xfrm>
            <a:off x="10994948" y="24831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17B63B6-61D9-EFAA-6C1A-6CAC86A44482}"/>
              </a:ext>
            </a:extLst>
          </p:cNvPr>
          <p:cNvSpPr/>
          <p:nvPr userDrawn="1"/>
        </p:nvSpPr>
        <p:spPr>
          <a:xfrm>
            <a:off x="10028007" y="25062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" name="Google Shape;1126;p32">
            <a:extLst>
              <a:ext uri="{FF2B5EF4-FFF2-40B4-BE49-F238E27FC236}">
                <a16:creationId xmlns:a16="http://schemas.microsoft.com/office/drawing/2014/main" id="{DCD639A8-CAD6-6D52-2C10-A585073A7988}"/>
              </a:ext>
            </a:extLst>
          </p:cNvPr>
          <p:cNvSpPr/>
          <p:nvPr userDrawn="1"/>
        </p:nvSpPr>
        <p:spPr>
          <a:xfrm rot="16200000">
            <a:off x="9801057" y="28766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DD6C371-C372-F30A-2369-7C64C08760E0}"/>
              </a:ext>
            </a:extLst>
          </p:cNvPr>
          <p:cNvSpPr/>
          <p:nvPr userDrawn="1"/>
        </p:nvSpPr>
        <p:spPr>
          <a:xfrm>
            <a:off x="11163290" y="25699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81053C2-4ACD-D90C-FA1B-6FE63BE2D208}"/>
              </a:ext>
            </a:extLst>
          </p:cNvPr>
          <p:cNvSpPr/>
          <p:nvPr userDrawn="1"/>
        </p:nvSpPr>
        <p:spPr>
          <a:xfrm>
            <a:off x="10994948" y="352489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BC784A12-3D97-BA09-DCB5-D551009E8643}"/>
              </a:ext>
            </a:extLst>
          </p:cNvPr>
          <p:cNvSpPr/>
          <p:nvPr userDrawn="1"/>
        </p:nvSpPr>
        <p:spPr>
          <a:xfrm>
            <a:off x="10028007" y="354800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" name="Google Shape;1126;p32">
            <a:extLst>
              <a:ext uri="{FF2B5EF4-FFF2-40B4-BE49-F238E27FC236}">
                <a16:creationId xmlns:a16="http://schemas.microsoft.com/office/drawing/2014/main" id="{D94C1F40-77E0-0C58-C918-A906559CA84D}"/>
              </a:ext>
            </a:extLst>
          </p:cNvPr>
          <p:cNvSpPr/>
          <p:nvPr userDrawn="1"/>
        </p:nvSpPr>
        <p:spPr>
          <a:xfrm rot="16200000">
            <a:off x="9801057" y="391843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7AA4661-9412-B84F-CE77-A4586027E97F}"/>
              </a:ext>
            </a:extLst>
          </p:cNvPr>
          <p:cNvSpPr/>
          <p:nvPr userDrawn="1"/>
        </p:nvSpPr>
        <p:spPr>
          <a:xfrm>
            <a:off x="11163290" y="361172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577D981-5B4A-F879-FE37-D0577213CB9E}"/>
              </a:ext>
            </a:extLst>
          </p:cNvPr>
          <p:cNvSpPr/>
          <p:nvPr userDrawn="1"/>
        </p:nvSpPr>
        <p:spPr>
          <a:xfrm>
            <a:off x="10994948" y="45666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6C1C473-C1DB-218F-C515-EF23EC08936C}"/>
              </a:ext>
            </a:extLst>
          </p:cNvPr>
          <p:cNvSpPr/>
          <p:nvPr userDrawn="1"/>
        </p:nvSpPr>
        <p:spPr>
          <a:xfrm>
            <a:off x="10028007" y="45897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" name="Google Shape;1126;p32">
            <a:extLst>
              <a:ext uri="{FF2B5EF4-FFF2-40B4-BE49-F238E27FC236}">
                <a16:creationId xmlns:a16="http://schemas.microsoft.com/office/drawing/2014/main" id="{464DA1E1-2D7C-7368-BE9C-553DF827BAB4}"/>
              </a:ext>
            </a:extLst>
          </p:cNvPr>
          <p:cNvSpPr/>
          <p:nvPr userDrawn="1"/>
        </p:nvSpPr>
        <p:spPr>
          <a:xfrm rot="16200000">
            <a:off x="9801057" y="49601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591576F-5058-AB17-9B64-BB3DACA806C5}"/>
              </a:ext>
            </a:extLst>
          </p:cNvPr>
          <p:cNvSpPr/>
          <p:nvPr userDrawn="1"/>
        </p:nvSpPr>
        <p:spPr>
          <a:xfrm>
            <a:off x="11163290" y="46534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C78C794-44F8-4F38-D2B5-AD01CAE01860}"/>
              </a:ext>
            </a:extLst>
          </p:cNvPr>
          <p:cNvSpPr/>
          <p:nvPr userDrawn="1"/>
        </p:nvSpPr>
        <p:spPr>
          <a:xfrm>
            <a:off x="10994948" y="5608393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19D6DB7-4A53-E1C9-8885-44AC788AD0F2}"/>
              </a:ext>
            </a:extLst>
          </p:cNvPr>
          <p:cNvSpPr/>
          <p:nvPr userDrawn="1"/>
        </p:nvSpPr>
        <p:spPr>
          <a:xfrm>
            <a:off x="10028007" y="5631509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" name="Google Shape;1126;p32">
            <a:extLst>
              <a:ext uri="{FF2B5EF4-FFF2-40B4-BE49-F238E27FC236}">
                <a16:creationId xmlns:a16="http://schemas.microsoft.com/office/drawing/2014/main" id="{F1C08B87-BDE1-5E1A-ABFF-3F00B5001693}"/>
              </a:ext>
            </a:extLst>
          </p:cNvPr>
          <p:cNvSpPr/>
          <p:nvPr userDrawn="1"/>
        </p:nvSpPr>
        <p:spPr>
          <a:xfrm rot="16200000">
            <a:off x="9801057" y="6001938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38D8719-5BF1-119C-B29B-17ED14C60840}"/>
              </a:ext>
            </a:extLst>
          </p:cNvPr>
          <p:cNvSpPr/>
          <p:nvPr userDrawn="1"/>
        </p:nvSpPr>
        <p:spPr>
          <a:xfrm>
            <a:off x="11163290" y="570393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77768B68-B738-FD52-E23D-B7233FD232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1666" y="3777478"/>
            <a:ext cx="413793" cy="41379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B99C76F-0D3E-466A-8CA7-028D8CB194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9887" y="4790274"/>
            <a:ext cx="387849" cy="38784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7284D9C9-7D2A-0A35-C2AE-9C49CBBC18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1" y="2751189"/>
            <a:ext cx="387849" cy="387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105AC9D-6315-F3C7-E708-99CFCE294C0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9229" y="5817912"/>
            <a:ext cx="456672" cy="45667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26EC085-6255-1893-C109-D01DB538EEE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2" y="1693977"/>
            <a:ext cx="387849" cy="38784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C95BDC8-F2EF-BB90-AA29-5BA319BC30A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782" y="623273"/>
            <a:ext cx="387849" cy="387849"/>
          </a:xfrm>
          <a:prstGeom prst="rect">
            <a:avLst/>
          </a:prstGeom>
        </p:spPr>
      </p:pic>
      <p:sp>
        <p:nvSpPr>
          <p:cNvPr id="56" name="TextBox 55">
            <a:hlinkClick r:id="rId8" action="ppaction://hlinksldjump"/>
            <a:extLst>
              <a:ext uri="{FF2B5EF4-FFF2-40B4-BE49-F238E27FC236}">
                <a16:creationId xmlns:a16="http://schemas.microsoft.com/office/drawing/2014/main" id="{35D73A56-FB9F-0DCB-81E0-94F17D682E11}"/>
              </a:ext>
            </a:extLst>
          </p:cNvPr>
          <p:cNvSpPr txBox="1"/>
          <p:nvPr userDrawn="1"/>
        </p:nvSpPr>
        <p:spPr>
          <a:xfrm>
            <a:off x="9980531" y="69892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hlinkClick r:id="rId9" action="ppaction://hlinksldjump"/>
            <a:extLst>
              <a:ext uri="{FF2B5EF4-FFF2-40B4-BE49-F238E27FC236}">
                <a16:creationId xmlns:a16="http://schemas.microsoft.com/office/drawing/2014/main" id="{9CEC7890-8C0A-DE01-F31F-B196AE716C86}"/>
              </a:ext>
            </a:extLst>
          </p:cNvPr>
          <p:cNvSpPr txBox="1"/>
          <p:nvPr userDrawn="1"/>
        </p:nvSpPr>
        <p:spPr>
          <a:xfrm>
            <a:off x="9969805" y="172325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hlinkClick r:id="rId10" action="ppaction://hlinksldjump"/>
            <a:extLst>
              <a:ext uri="{FF2B5EF4-FFF2-40B4-BE49-F238E27FC236}">
                <a16:creationId xmlns:a16="http://schemas.microsoft.com/office/drawing/2014/main" id="{F0DC2103-0B75-BD0A-4F0E-C8A9B736C92F}"/>
              </a:ext>
            </a:extLst>
          </p:cNvPr>
          <p:cNvSpPr txBox="1"/>
          <p:nvPr userDrawn="1"/>
        </p:nvSpPr>
        <p:spPr>
          <a:xfrm>
            <a:off x="9993201" y="2764580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9" name="TextBox 58">
            <a:hlinkClick r:id="rId11" action="ppaction://hlinksldjump"/>
            <a:extLst>
              <a:ext uri="{FF2B5EF4-FFF2-40B4-BE49-F238E27FC236}">
                <a16:creationId xmlns:a16="http://schemas.microsoft.com/office/drawing/2014/main" id="{A1045542-0F0A-A11B-90F9-140393262986}"/>
              </a:ext>
            </a:extLst>
          </p:cNvPr>
          <p:cNvSpPr txBox="1"/>
          <p:nvPr userDrawn="1"/>
        </p:nvSpPr>
        <p:spPr>
          <a:xfrm>
            <a:off x="9969805" y="382232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0" name="TextBox 59">
            <a:hlinkClick r:id="rId12" action="ppaction://hlinksldjump"/>
            <a:extLst>
              <a:ext uri="{FF2B5EF4-FFF2-40B4-BE49-F238E27FC236}">
                <a16:creationId xmlns:a16="http://schemas.microsoft.com/office/drawing/2014/main" id="{22E5F9A7-34F7-EA28-C08B-F273DF5673A5}"/>
              </a:ext>
            </a:extLst>
          </p:cNvPr>
          <p:cNvSpPr txBox="1"/>
          <p:nvPr userDrawn="1"/>
        </p:nvSpPr>
        <p:spPr>
          <a:xfrm>
            <a:off x="10041624" y="484663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1" name="TextBox 60">
            <a:hlinkClick r:id="rId13" action="ppaction://hlinksldjump"/>
            <a:extLst>
              <a:ext uri="{FF2B5EF4-FFF2-40B4-BE49-F238E27FC236}">
                <a16:creationId xmlns:a16="http://schemas.microsoft.com/office/drawing/2014/main" id="{A3928E87-E321-C161-CD1D-B0508038EF04}"/>
              </a:ext>
            </a:extLst>
          </p:cNvPr>
          <p:cNvSpPr txBox="1"/>
          <p:nvPr userDrawn="1"/>
        </p:nvSpPr>
        <p:spPr>
          <a:xfrm>
            <a:off x="10134761" y="5894750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D5C487AE-F3AA-7F14-E908-7F10DDFA4A04}"/>
              </a:ext>
            </a:extLst>
          </p:cNvPr>
          <p:cNvSpPr txBox="1">
            <a:spLocks/>
          </p:cNvSpPr>
          <p:nvPr userDrawn="1"/>
        </p:nvSpPr>
        <p:spPr>
          <a:xfrm>
            <a:off x="-64653" y="6492875"/>
            <a:ext cx="712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mtClean="0">
                <a:solidFill>
                  <a:srgbClr val="003F75"/>
                </a:solidFill>
              </a:rPr>
              <a:pPr/>
              <a:t>‹#›</a:t>
            </a:fld>
            <a:endParaRPr lang="en-US" dirty="0">
              <a:solidFill>
                <a:srgbClr val="003F75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E973BCF-C40A-9881-3BA0-4A6CC89D3BD3}"/>
              </a:ext>
            </a:extLst>
          </p:cNvPr>
          <p:cNvGrpSpPr/>
          <p:nvPr userDrawn="1"/>
        </p:nvGrpSpPr>
        <p:grpSpPr>
          <a:xfrm>
            <a:off x="5802377" y="367330"/>
            <a:ext cx="3903326" cy="2745325"/>
            <a:chOff x="6866714" y="316706"/>
            <a:chExt cx="3318510" cy="2334006"/>
          </a:xfrm>
          <a:solidFill>
            <a:srgbClr val="D8DEFB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CC63D58-5241-6E0F-0851-7E8887E620A7}"/>
                </a:ext>
              </a:extLst>
            </p:cNvPr>
            <p:cNvSpPr/>
            <p:nvPr/>
          </p:nvSpPr>
          <p:spPr>
            <a:xfrm>
              <a:off x="9966149" y="822484"/>
              <a:ext cx="219075" cy="628650"/>
            </a:xfrm>
            <a:custGeom>
              <a:avLst/>
              <a:gdLst>
                <a:gd name="connsiteX0" fmla="*/ 155162 w 219075"/>
                <a:gd name="connsiteY0" fmla="*/ 625507 h 628650"/>
                <a:gd name="connsiteX1" fmla="*/ 212788 w 219075"/>
                <a:gd name="connsiteY1" fmla="*/ 625507 h 628650"/>
                <a:gd name="connsiteX2" fmla="*/ 212788 w 219075"/>
                <a:gd name="connsiteY2" fmla="*/ 616172 h 628650"/>
                <a:gd name="connsiteX3" fmla="*/ 160496 w 219075"/>
                <a:gd name="connsiteY3" fmla="*/ 616172 h 628650"/>
                <a:gd name="connsiteX4" fmla="*/ 17907 w 219075"/>
                <a:gd name="connsiteY4" fmla="*/ 369189 h 628650"/>
                <a:gd name="connsiteX5" fmla="*/ 160496 w 219075"/>
                <a:gd name="connsiteY5" fmla="*/ 122301 h 628650"/>
                <a:gd name="connsiteX6" fmla="*/ 212788 w 219075"/>
                <a:gd name="connsiteY6" fmla="*/ 122301 h 628650"/>
                <a:gd name="connsiteX7" fmla="*/ 212788 w 219075"/>
                <a:gd name="connsiteY7" fmla="*/ 112967 h 628650"/>
                <a:gd name="connsiteX8" fmla="*/ 160306 w 219075"/>
                <a:gd name="connsiteY8" fmla="*/ 112967 h 628650"/>
                <a:gd name="connsiteX9" fmla="*/ 88392 w 219075"/>
                <a:gd name="connsiteY9" fmla="*/ 7144 h 628650"/>
                <a:gd name="connsiteX10" fmla="*/ 80676 w 219075"/>
                <a:gd name="connsiteY10" fmla="*/ 12383 h 628650"/>
                <a:gd name="connsiteX11" fmla="*/ 152305 w 219075"/>
                <a:gd name="connsiteY11" fmla="*/ 117824 h 628650"/>
                <a:gd name="connsiteX12" fmla="*/ 7144 w 219075"/>
                <a:gd name="connsiteY12" fmla="*/ 369189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28650">
                  <a:moveTo>
                    <a:pt x="155162" y="625507"/>
                  </a:moveTo>
                  <a:lnTo>
                    <a:pt x="212788" y="625507"/>
                  </a:lnTo>
                  <a:lnTo>
                    <a:pt x="212788" y="616172"/>
                  </a:lnTo>
                  <a:lnTo>
                    <a:pt x="160496" y="616172"/>
                  </a:lnTo>
                  <a:lnTo>
                    <a:pt x="17907" y="369189"/>
                  </a:lnTo>
                  <a:lnTo>
                    <a:pt x="160496" y="122301"/>
                  </a:lnTo>
                  <a:lnTo>
                    <a:pt x="212788" y="122301"/>
                  </a:lnTo>
                  <a:lnTo>
                    <a:pt x="212788" y="112967"/>
                  </a:lnTo>
                  <a:lnTo>
                    <a:pt x="160306" y="112967"/>
                  </a:lnTo>
                  <a:lnTo>
                    <a:pt x="88392" y="7144"/>
                  </a:lnTo>
                  <a:lnTo>
                    <a:pt x="80676" y="12383"/>
                  </a:lnTo>
                  <a:lnTo>
                    <a:pt x="152305" y="117824"/>
                  </a:lnTo>
                  <a:lnTo>
                    <a:pt x="7144" y="3691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D2CCA11-82E5-004A-669F-681E5F2763BC}"/>
                </a:ext>
              </a:extLst>
            </p:cNvPr>
            <p:cNvSpPr/>
            <p:nvPr/>
          </p:nvSpPr>
          <p:spPr>
            <a:xfrm>
              <a:off x="9966149" y="1487138"/>
              <a:ext cx="219075" cy="685800"/>
            </a:xfrm>
            <a:custGeom>
              <a:avLst/>
              <a:gdLst>
                <a:gd name="connsiteX0" fmla="*/ 7144 w 219075"/>
                <a:gd name="connsiteY0" fmla="*/ 263461 h 685800"/>
                <a:gd name="connsiteX1" fmla="*/ 152209 w 219075"/>
                <a:gd name="connsiteY1" fmla="*/ 514636 h 685800"/>
                <a:gd name="connsiteX2" fmla="*/ 23241 w 219075"/>
                <a:gd name="connsiteY2" fmla="*/ 676370 h 685800"/>
                <a:gd name="connsiteX3" fmla="*/ 30480 w 219075"/>
                <a:gd name="connsiteY3" fmla="*/ 682181 h 685800"/>
                <a:gd name="connsiteX4" fmla="*/ 160020 w 219075"/>
                <a:gd name="connsiteY4" fmla="*/ 519684 h 685800"/>
                <a:gd name="connsiteX5" fmla="*/ 212788 w 219075"/>
                <a:gd name="connsiteY5" fmla="*/ 519684 h 685800"/>
                <a:gd name="connsiteX6" fmla="*/ 212788 w 219075"/>
                <a:gd name="connsiteY6" fmla="*/ 510445 h 685800"/>
                <a:gd name="connsiteX7" fmla="*/ 160496 w 219075"/>
                <a:gd name="connsiteY7" fmla="*/ 510445 h 685800"/>
                <a:gd name="connsiteX8" fmla="*/ 17907 w 219075"/>
                <a:gd name="connsiteY8" fmla="*/ 263461 h 685800"/>
                <a:gd name="connsiteX9" fmla="*/ 160496 w 219075"/>
                <a:gd name="connsiteY9" fmla="*/ 16478 h 685800"/>
                <a:gd name="connsiteX10" fmla="*/ 212788 w 219075"/>
                <a:gd name="connsiteY10" fmla="*/ 16478 h 685800"/>
                <a:gd name="connsiteX11" fmla="*/ 212788 w 219075"/>
                <a:gd name="connsiteY11" fmla="*/ 7144 h 685800"/>
                <a:gd name="connsiteX12" fmla="*/ 155162 w 219075"/>
                <a:gd name="connsiteY12" fmla="*/ 7144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85800">
                  <a:moveTo>
                    <a:pt x="7144" y="263461"/>
                  </a:moveTo>
                  <a:lnTo>
                    <a:pt x="152209" y="514636"/>
                  </a:lnTo>
                  <a:lnTo>
                    <a:pt x="23241" y="676370"/>
                  </a:lnTo>
                  <a:lnTo>
                    <a:pt x="30480" y="682181"/>
                  </a:lnTo>
                  <a:lnTo>
                    <a:pt x="160020" y="519684"/>
                  </a:lnTo>
                  <a:lnTo>
                    <a:pt x="212788" y="519684"/>
                  </a:lnTo>
                  <a:lnTo>
                    <a:pt x="212788" y="510445"/>
                  </a:lnTo>
                  <a:lnTo>
                    <a:pt x="160496" y="510445"/>
                  </a:lnTo>
                  <a:lnTo>
                    <a:pt x="17907" y="263461"/>
                  </a:lnTo>
                  <a:lnTo>
                    <a:pt x="160496" y="16478"/>
                  </a:lnTo>
                  <a:lnTo>
                    <a:pt x="212788" y="16478"/>
                  </a:lnTo>
                  <a:lnTo>
                    <a:pt x="212788" y="7144"/>
                  </a:lnTo>
                  <a:lnTo>
                    <a:pt x="155162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9301AE8-AA8E-8C0D-2DE9-9966EFF150E3}"/>
                </a:ext>
              </a:extLst>
            </p:cNvPr>
            <p:cNvSpPr/>
            <p:nvPr/>
          </p:nvSpPr>
          <p:spPr>
            <a:xfrm>
              <a:off x="8540161" y="1013460"/>
              <a:ext cx="600075" cy="523875"/>
            </a:xfrm>
            <a:custGeom>
              <a:avLst/>
              <a:gdLst>
                <a:gd name="connsiteX0" fmla="*/ 155067 w 600075"/>
                <a:gd name="connsiteY0" fmla="*/ 519589 h 523875"/>
                <a:gd name="connsiteX1" fmla="*/ 451009 w 600075"/>
                <a:gd name="connsiteY1" fmla="*/ 519589 h 523875"/>
                <a:gd name="connsiteX2" fmla="*/ 598932 w 600075"/>
                <a:gd name="connsiteY2" fmla="*/ 263366 h 523875"/>
                <a:gd name="connsiteX3" fmla="*/ 451009 w 600075"/>
                <a:gd name="connsiteY3" fmla="*/ 7144 h 523875"/>
                <a:gd name="connsiteX4" fmla="*/ 155067 w 600075"/>
                <a:gd name="connsiteY4" fmla="*/ 7144 h 523875"/>
                <a:gd name="connsiteX5" fmla="*/ 7144 w 600075"/>
                <a:gd name="connsiteY5" fmla="*/ 263366 h 523875"/>
                <a:gd name="connsiteX6" fmla="*/ 155067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519589"/>
                  </a:move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78B9CA6-C00A-43B5-1340-0EDD0AE30FCB}"/>
                </a:ext>
              </a:extLst>
            </p:cNvPr>
            <p:cNvSpPr/>
            <p:nvPr/>
          </p:nvSpPr>
          <p:spPr>
            <a:xfrm>
              <a:off x="8540066" y="1568101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97 w 600075"/>
                <a:gd name="connsiteY7" fmla="*/ 16288 h 523875"/>
                <a:gd name="connsiteX8" fmla="*/ 445675 w 600075"/>
                <a:gd name="connsiteY8" fmla="*/ 16288 h 523875"/>
                <a:gd name="connsiteX9" fmla="*/ 588264 w 600075"/>
                <a:gd name="connsiteY9" fmla="*/ 263271 h 523875"/>
                <a:gd name="connsiteX10" fmla="*/ 445675 w 600075"/>
                <a:gd name="connsiteY10" fmla="*/ 510254 h 523875"/>
                <a:gd name="connsiteX11" fmla="*/ 160497 w 600075"/>
                <a:gd name="connsiteY11" fmla="*/ 510254 h 523875"/>
                <a:gd name="connsiteX12" fmla="*/ 17907 w 600075"/>
                <a:gd name="connsiteY12" fmla="*/ 263271 h 523875"/>
                <a:gd name="connsiteX13" fmla="*/ 160497 w 600075"/>
                <a:gd name="connsiteY13" fmla="*/ 16288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97" y="16288"/>
                  </a:moveTo>
                  <a:lnTo>
                    <a:pt x="445675" y="16288"/>
                  </a:lnTo>
                  <a:lnTo>
                    <a:pt x="588264" y="263271"/>
                  </a:lnTo>
                  <a:lnTo>
                    <a:pt x="445675" y="510254"/>
                  </a:lnTo>
                  <a:lnTo>
                    <a:pt x="160497" y="510254"/>
                  </a:lnTo>
                  <a:lnTo>
                    <a:pt x="17907" y="263271"/>
                  </a:lnTo>
                  <a:lnTo>
                    <a:pt x="160497" y="16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991FFB9-6598-3E02-3157-FAFC5000BE7E}"/>
                </a:ext>
              </a:extLst>
            </p:cNvPr>
            <p:cNvSpPr/>
            <p:nvPr/>
          </p:nvSpPr>
          <p:spPr>
            <a:xfrm>
              <a:off x="8540161" y="2126837"/>
              <a:ext cx="600075" cy="523875"/>
            </a:xfrm>
            <a:custGeom>
              <a:avLst/>
              <a:gdLst>
                <a:gd name="connsiteX0" fmla="*/ 155067 w 600075"/>
                <a:gd name="connsiteY0" fmla="*/ 7144 h 523875"/>
                <a:gd name="connsiteX1" fmla="*/ 7144 w 600075"/>
                <a:gd name="connsiteY1" fmla="*/ 263366 h 523875"/>
                <a:gd name="connsiteX2" fmla="*/ 155067 w 600075"/>
                <a:gd name="connsiteY2" fmla="*/ 519589 h 523875"/>
                <a:gd name="connsiteX3" fmla="*/ 451009 w 600075"/>
                <a:gd name="connsiteY3" fmla="*/ 519589 h 523875"/>
                <a:gd name="connsiteX4" fmla="*/ 598932 w 600075"/>
                <a:gd name="connsiteY4" fmla="*/ 263366 h 523875"/>
                <a:gd name="connsiteX5" fmla="*/ 451009 w 600075"/>
                <a:gd name="connsiteY5" fmla="*/ 7144 h 523875"/>
                <a:gd name="connsiteX6" fmla="*/ 155067 w 600075"/>
                <a:gd name="connsiteY6" fmla="*/ 7144 h 523875"/>
                <a:gd name="connsiteX7" fmla="*/ 445580 w 600075"/>
                <a:gd name="connsiteY7" fmla="*/ 510350 h 523875"/>
                <a:gd name="connsiteX8" fmla="*/ 160401 w 600075"/>
                <a:gd name="connsiteY8" fmla="*/ 510350 h 523875"/>
                <a:gd name="connsiteX9" fmla="*/ 17812 w 600075"/>
                <a:gd name="connsiteY9" fmla="*/ 263366 h 523875"/>
                <a:gd name="connsiteX10" fmla="*/ 160401 w 600075"/>
                <a:gd name="connsiteY10" fmla="*/ 16383 h 523875"/>
                <a:gd name="connsiteX11" fmla="*/ 445580 w 600075"/>
                <a:gd name="connsiteY11" fmla="*/ 16383 h 523875"/>
                <a:gd name="connsiteX12" fmla="*/ 588169 w 600075"/>
                <a:gd name="connsiteY12" fmla="*/ 263366 h 523875"/>
                <a:gd name="connsiteX13" fmla="*/ 445580 w 600075"/>
                <a:gd name="connsiteY13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7144"/>
                  </a:move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close/>
                  <a:moveTo>
                    <a:pt x="445580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4FE5B0-0F0A-E0F0-AA25-845865D9DB33}"/>
                </a:ext>
              </a:extLst>
            </p:cNvPr>
            <p:cNvSpPr/>
            <p:nvPr/>
          </p:nvSpPr>
          <p:spPr>
            <a:xfrm>
              <a:off x="8061721" y="1843183"/>
              <a:ext cx="600075" cy="523875"/>
            </a:xfrm>
            <a:custGeom>
              <a:avLst/>
              <a:gdLst>
                <a:gd name="connsiteX0" fmla="*/ 451009 w 600075"/>
                <a:gd name="connsiteY0" fmla="*/ 7144 h 523875"/>
                <a:gd name="connsiteX1" fmla="*/ 155067 w 600075"/>
                <a:gd name="connsiteY1" fmla="*/ 7144 h 523875"/>
                <a:gd name="connsiteX2" fmla="*/ 7144 w 600075"/>
                <a:gd name="connsiteY2" fmla="*/ 263366 h 523875"/>
                <a:gd name="connsiteX3" fmla="*/ 153734 w 600075"/>
                <a:gd name="connsiteY3" fmla="*/ 517303 h 523875"/>
                <a:gd name="connsiteX4" fmla="*/ 155067 w 600075"/>
                <a:gd name="connsiteY4" fmla="*/ 519589 h 523875"/>
                <a:gd name="connsiteX5" fmla="*/ 451009 w 600075"/>
                <a:gd name="connsiteY5" fmla="*/ 519589 h 523875"/>
                <a:gd name="connsiteX6" fmla="*/ 598932 w 600075"/>
                <a:gd name="connsiteY6" fmla="*/ 263366 h 523875"/>
                <a:gd name="connsiteX7" fmla="*/ 451009 w 600075"/>
                <a:gd name="connsiteY7" fmla="*/ 7144 h 523875"/>
                <a:gd name="connsiteX8" fmla="*/ 445579 w 600075"/>
                <a:gd name="connsiteY8" fmla="*/ 510350 h 523875"/>
                <a:gd name="connsiteX9" fmla="*/ 160401 w 600075"/>
                <a:gd name="connsiteY9" fmla="*/ 510350 h 523875"/>
                <a:gd name="connsiteX10" fmla="*/ 17812 w 600075"/>
                <a:gd name="connsiteY10" fmla="*/ 263366 h 523875"/>
                <a:gd name="connsiteX11" fmla="*/ 160401 w 600075"/>
                <a:gd name="connsiteY11" fmla="*/ 16383 h 523875"/>
                <a:gd name="connsiteX12" fmla="*/ 445579 w 600075"/>
                <a:gd name="connsiteY12" fmla="*/ 16383 h 523875"/>
                <a:gd name="connsiteX13" fmla="*/ 588169 w 600075"/>
                <a:gd name="connsiteY13" fmla="*/ 263366 h 523875"/>
                <a:gd name="connsiteX14" fmla="*/ 445579 w 600075"/>
                <a:gd name="connsiteY14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075" h="523875">
                  <a:moveTo>
                    <a:pt x="451009" y="7144"/>
                  </a:moveTo>
                  <a:lnTo>
                    <a:pt x="155067" y="7144"/>
                  </a:lnTo>
                  <a:lnTo>
                    <a:pt x="7144" y="263366"/>
                  </a:lnTo>
                  <a:lnTo>
                    <a:pt x="153734" y="517303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close/>
                  <a:moveTo>
                    <a:pt x="445579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79" y="16383"/>
                  </a:lnTo>
                  <a:lnTo>
                    <a:pt x="588169" y="263366"/>
                  </a:lnTo>
                  <a:lnTo>
                    <a:pt x="445579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40F39DF-186F-06A3-CD6D-BCFBEA28DB78}"/>
                </a:ext>
              </a:extLst>
            </p:cNvPr>
            <p:cNvSpPr/>
            <p:nvPr/>
          </p:nvSpPr>
          <p:spPr>
            <a:xfrm>
              <a:off x="9022698" y="1760982"/>
              <a:ext cx="600075" cy="752475"/>
            </a:xfrm>
            <a:custGeom>
              <a:avLst/>
              <a:gdLst>
                <a:gd name="connsiteX0" fmla="*/ 155162 w 600075"/>
                <a:gd name="connsiteY0" fmla="*/ 614553 h 752475"/>
                <a:gd name="connsiteX1" fmla="*/ 446151 w 600075"/>
                <a:gd name="connsiteY1" fmla="*/ 614553 h 752475"/>
                <a:gd name="connsiteX2" fmla="*/ 557784 w 600075"/>
                <a:gd name="connsiteY2" fmla="*/ 752570 h 752475"/>
                <a:gd name="connsiteX3" fmla="*/ 565023 w 600075"/>
                <a:gd name="connsiteY3" fmla="*/ 746760 h 752475"/>
                <a:gd name="connsiteX4" fmla="*/ 453961 w 600075"/>
                <a:gd name="connsiteY4" fmla="*/ 609505 h 752475"/>
                <a:gd name="connsiteX5" fmla="*/ 598932 w 600075"/>
                <a:gd name="connsiteY5" fmla="*/ 358330 h 752475"/>
                <a:gd name="connsiteX6" fmla="*/ 454057 w 600075"/>
                <a:gd name="connsiteY6" fmla="*/ 107347 h 752475"/>
                <a:gd name="connsiteX7" fmla="*/ 539401 w 600075"/>
                <a:gd name="connsiteY7" fmla="*/ 13430 h 752475"/>
                <a:gd name="connsiteX8" fmla="*/ 532543 w 600075"/>
                <a:gd name="connsiteY8" fmla="*/ 7144 h 752475"/>
                <a:gd name="connsiteX9" fmla="*/ 446246 w 600075"/>
                <a:gd name="connsiteY9" fmla="*/ 102013 h 752475"/>
                <a:gd name="connsiteX10" fmla="*/ 155067 w 600075"/>
                <a:gd name="connsiteY10" fmla="*/ 102013 h 752475"/>
                <a:gd name="connsiteX11" fmla="*/ 7144 w 600075"/>
                <a:gd name="connsiteY11" fmla="*/ 358235 h 752475"/>
                <a:gd name="connsiteX12" fmla="*/ 155162 w 600075"/>
                <a:gd name="connsiteY12" fmla="*/ 614553 h 752475"/>
                <a:gd name="connsiteX13" fmla="*/ 160496 w 600075"/>
                <a:gd name="connsiteY13" fmla="*/ 111347 h 752475"/>
                <a:gd name="connsiteX14" fmla="*/ 445675 w 600075"/>
                <a:gd name="connsiteY14" fmla="*/ 111347 h 752475"/>
                <a:gd name="connsiteX15" fmla="*/ 588264 w 600075"/>
                <a:gd name="connsiteY15" fmla="*/ 358330 h 752475"/>
                <a:gd name="connsiteX16" fmla="*/ 445675 w 600075"/>
                <a:gd name="connsiteY16" fmla="*/ 605314 h 752475"/>
                <a:gd name="connsiteX17" fmla="*/ 160496 w 600075"/>
                <a:gd name="connsiteY17" fmla="*/ 605314 h 752475"/>
                <a:gd name="connsiteX18" fmla="*/ 17907 w 600075"/>
                <a:gd name="connsiteY18" fmla="*/ 358330 h 752475"/>
                <a:gd name="connsiteX19" fmla="*/ 160496 w 600075"/>
                <a:gd name="connsiteY19" fmla="*/ 111347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0075" h="752475">
                  <a:moveTo>
                    <a:pt x="155162" y="614553"/>
                  </a:moveTo>
                  <a:lnTo>
                    <a:pt x="446151" y="614553"/>
                  </a:lnTo>
                  <a:lnTo>
                    <a:pt x="557784" y="752570"/>
                  </a:lnTo>
                  <a:lnTo>
                    <a:pt x="565023" y="746760"/>
                  </a:lnTo>
                  <a:lnTo>
                    <a:pt x="453961" y="609505"/>
                  </a:lnTo>
                  <a:lnTo>
                    <a:pt x="598932" y="358330"/>
                  </a:lnTo>
                  <a:lnTo>
                    <a:pt x="454057" y="107347"/>
                  </a:lnTo>
                  <a:lnTo>
                    <a:pt x="539401" y="13430"/>
                  </a:lnTo>
                  <a:lnTo>
                    <a:pt x="532543" y="7144"/>
                  </a:lnTo>
                  <a:lnTo>
                    <a:pt x="446246" y="102013"/>
                  </a:lnTo>
                  <a:lnTo>
                    <a:pt x="155067" y="102013"/>
                  </a:lnTo>
                  <a:lnTo>
                    <a:pt x="7144" y="358235"/>
                  </a:lnTo>
                  <a:lnTo>
                    <a:pt x="155162" y="614553"/>
                  </a:lnTo>
                  <a:close/>
                  <a:moveTo>
                    <a:pt x="160496" y="111347"/>
                  </a:moveTo>
                  <a:lnTo>
                    <a:pt x="445675" y="111347"/>
                  </a:lnTo>
                  <a:lnTo>
                    <a:pt x="588264" y="358330"/>
                  </a:lnTo>
                  <a:lnTo>
                    <a:pt x="445675" y="605314"/>
                  </a:lnTo>
                  <a:lnTo>
                    <a:pt x="160496" y="605314"/>
                  </a:lnTo>
                  <a:lnTo>
                    <a:pt x="17907" y="358330"/>
                  </a:lnTo>
                  <a:lnTo>
                    <a:pt x="160496" y="111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44BCF00-D126-385C-EE29-E2808F1A6D9B}"/>
                </a:ext>
              </a:extLst>
            </p:cNvPr>
            <p:cNvSpPr/>
            <p:nvPr/>
          </p:nvSpPr>
          <p:spPr>
            <a:xfrm>
              <a:off x="7535178" y="493871"/>
              <a:ext cx="523875" cy="600075"/>
            </a:xfrm>
            <a:custGeom>
              <a:avLst/>
              <a:gdLst>
                <a:gd name="connsiteX0" fmla="*/ 517303 w 523875"/>
                <a:gd name="connsiteY0" fmla="*/ 452342 h 600075"/>
                <a:gd name="connsiteX1" fmla="*/ 519589 w 523875"/>
                <a:gd name="connsiteY1" fmla="*/ 451009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342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342"/>
                  </a:move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BBE89D2-AD1D-92C2-BABC-7848400E396F}"/>
                </a:ext>
              </a:extLst>
            </p:cNvPr>
            <p:cNvSpPr/>
            <p:nvPr/>
          </p:nvSpPr>
          <p:spPr>
            <a:xfrm>
              <a:off x="8094010" y="493871"/>
              <a:ext cx="523875" cy="600075"/>
            </a:xfrm>
            <a:custGeom>
              <a:avLst/>
              <a:gdLst>
                <a:gd name="connsiteX0" fmla="*/ 7144 w 523875"/>
                <a:gd name="connsiteY0" fmla="*/ 155067 h 600075"/>
                <a:gd name="connsiteX1" fmla="*/ 7144 w 523875"/>
                <a:gd name="connsiteY1" fmla="*/ 451009 h 600075"/>
                <a:gd name="connsiteX2" fmla="*/ 263366 w 523875"/>
                <a:gd name="connsiteY2" fmla="*/ 598932 h 600075"/>
                <a:gd name="connsiteX3" fmla="*/ 517303 w 523875"/>
                <a:gd name="connsiteY3" fmla="*/ 452342 h 600075"/>
                <a:gd name="connsiteX4" fmla="*/ 519589 w 523875"/>
                <a:gd name="connsiteY4" fmla="*/ 451009 h 600075"/>
                <a:gd name="connsiteX5" fmla="*/ 519589 w 523875"/>
                <a:gd name="connsiteY5" fmla="*/ 155067 h 600075"/>
                <a:gd name="connsiteX6" fmla="*/ 263366 w 523875"/>
                <a:gd name="connsiteY6" fmla="*/ 7144 h 600075"/>
                <a:gd name="connsiteX7" fmla="*/ 9430 w 523875"/>
                <a:gd name="connsiteY7" fmla="*/ 153734 h 600075"/>
                <a:gd name="connsiteX8" fmla="*/ 7144 w 523875"/>
                <a:gd name="connsiteY8" fmla="*/ 15506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49 w 523875"/>
                <a:gd name="connsiteY11" fmla="*/ 160401 h 600075"/>
                <a:gd name="connsiteX12" fmla="*/ 510349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7144" y="155067"/>
                  </a:move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49" y="160401"/>
                  </a:lnTo>
                  <a:lnTo>
                    <a:pt x="510349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BA9E5D1-9F64-1D2F-637D-E905C2E401A4}"/>
                </a:ext>
              </a:extLst>
            </p:cNvPr>
            <p:cNvSpPr/>
            <p:nvPr/>
          </p:nvSpPr>
          <p:spPr>
            <a:xfrm>
              <a:off x="7810356" y="972312"/>
              <a:ext cx="523875" cy="600075"/>
            </a:xfrm>
            <a:custGeom>
              <a:avLst/>
              <a:gdLst>
                <a:gd name="connsiteX0" fmla="*/ 517303 w 523875"/>
                <a:gd name="connsiteY0" fmla="*/ 452247 h 600075"/>
                <a:gd name="connsiteX1" fmla="*/ 519589 w 523875"/>
                <a:gd name="connsiteY1" fmla="*/ 450913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24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80 h 600075"/>
                <a:gd name="connsiteX13" fmla="*/ 263366 w 523875"/>
                <a:gd name="connsiteY13" fmla="*/ 588169 h 600075"/>
                <a:gd name="connsiteX14" fmla="*/ 16383 w 523875"/>
                <a:gd name="connsiteY14" fmla="*/ 445580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247"/>
                  </a:moveTo>
                  <a:lnTo>
                    <a:pt x="519589" y="450913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24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80"/>
                  </a:lnTo>
                  <a:lnTo>
                    <a:pt x="263366" y="588169"/>
                  </a:lnTo>
                  <a:lnTo>
                    <a:pt x="16383" y="445580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C77C74-0EC3-B547-B5D1-1B2290C509E5}"/>
                </a:ext>
              </a:extLst>
            </p:cNvPr>
            <p:cNvSpPr/>
            <p:nvPr/>
          </p:nvSpPr>
          <p:spPr>
            <a:xfrm>
              <a:off x="7823024" y="316706"/>
              <a:ext cx="523875" cy="295275"/>
            </a:xfrm>
            <a:custGeom>
              <a:avLst/>
              <a:gdLst>
                <a:gd name="connsiteX0" fmla="*/ 517303 w 523875"/>
                <a:gd name="connsiteY0" fmla="*/ 146780 h 295275"/>
                <a:gd name="connsiteX1" fmla="*/ 519684 w 523875"/>
                <a:gd name="connsiteY1" fmla="*/ 145447 h 295275"/>
                <a:gd name="connsiteX2" fmla="*/ 519684 w 523875"/>
                <a:gd name="connsiteY2" fmla="*/ 7144 h 295275"/>
                <a:gd name="connsiteX3" fmla="*/ 510350 w 523875"/>
                <a:gd name="connsiteY3" fmla="*/ 7144 h 295275"/>
                <a:gd name="connsiteX4" fmla="*/ 510350 w 523875"/>
                <a:gd name="connsiteY4" fmla="*/ 140113 h 295275"/>
                <a:gd name="connsiteX5" fmla="*/ 263366 w 523875"/>
                <a:gd name="connsiteY5" fmla="*/ 282702 h 295275"/>
                <a:gd name="connsiteX6" fmla="*/ 16383 w 523875"/>
                <a:gd name="connsiteY6" fmla="*/ 140113 h 295275"/>
                <a:gd name="connsiteX7" fmla="*/ 16383 w 523875"/>
                <a:gd name="connsiteY7" fmla="*/ 7144 h 295275"/>
                <a:gd name="connsiteX8" fmla="*/ 7144 w 523875"/>
                <a:gd name="connsiteY8" fmla="*/ 7144 h 295275"/>
                <a:gd name="connsiteX9" fmla="*/ 7144 w 523875"/>
                <a:gd name="connsiteY9" fmla="*/ 145447 h 295275"/>
                <a:gd name="connsiteX10" fmla="*/ 263366 w 523875"/>
                <a:gd name="connsiteY10" fmla="*/ 29346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3875" h="295275">
                  <a:moveTo>
                    <a:pt x="517303" y="146780"/>
                  </a:moveTo>
                  <a:lnTo>
                    <a:pt x="519684" y="145447"/>
                  </a:lnTo>
                  <a:lnTo>
                    <a:pt x="519684" y="7144"/>
                  </a:lnTo>
                  <a:lnTo>
                    <a:pt x="510350" y="7144"/>
                  </a:lnTo>
                  <a:lnTo>
                    <a:pt x="510350" y="140113"/>
                  </a:lnTo>
                  <a:lnTo>
                    <a:pt x="263366" y="282702"/>
                  </a:lnTo>
                  <a:lnTo>
                    <a:pt x="16383" y="140113"/>
                  </a:lnTo>
                  <a:lnTo>
                    <a:pt x="16383" y="7144"/>
                  </a:lnTo>
                  <a:lnTo>
                    <a:pt x="7144" y="7144"/>
                  </a:lnTo>
                  <a:lnTo>
                    <a:pt x="7144" y="145447"/>
                  </a:lnTo>
                  <a:lnTo>
                    <a:pt x="263366" y="2934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DE82A66-3C3C-7C2B-793D-2C841321BC36}"/>
                </a:ext>
              </a:extLst>
            </p:cNvPr>
            <p:cNvSpPr/>
            <p:nvPr/>
          </p:nvSpPr>
          <p:spPr>
            <a:xfrm>
              <a:off x="9487803" y="1203579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FD4ABE-8EA1-89F7-274E-85EF226D8A0B}"/>
                </a:ext>
              </a:extLst>
            </p:cNvPr>
            <p:cNvSpPr/>
            <p:nvPr/>
          </p:nvSpPr>
          <p:spPr>
            <a:xfrm>
              <a:off x="6866714" y="493871"/>
              <a:ext cx="638175" cy="600075"/>
            </a:xfrm>
            <a:custGeom>
              <a:avLst/>
              <a:gdLst>
                <a:gd name="connsiteX0" fmla="*/ 7144 w 638175"/>
                <a:gd name="connsiteY0" fmla="*/ 67628 h 600075"/>
                <a:gd name="connsiteX1" fmla="*/ 120967 w 638175"/>
                <a:gd name="connsiteY1" fmla="*/ 158020 h 600075"/>
                <a:gd name="connsiteX2" fmla="*/ 120967 w 638175"/>
                <a:gd name="connsiteY2" fmla="*/ 451009 h 600075"/>
                <a:gd name="connsiteX3" fmla="*/ 377190 w 638175"/>
                <a:gd name="connsiteY3" fmla="*/ 598932 h 600075"/>
                <a:gd name="connsiteX4" fmla="*/ 631126 w 638175"/>
                <a:gd name="connsiteY4" fmla="*/ 452342 h 600075"/>
                <a:gd name="connsiteX5" fmla="*/ 633412 w 638175"/>
                <a:gd name="connsiteY5" fmla="*/ 451009 h 600075"/>
                <a:gd name="connsiteX6" fmla="*/ 633412 w 638175"/>
                <a:gd name="connsiteY6" fmla="*/ 155067 h 600075"/>
                <a:gd name="connsiteX7" fmla="*/ 377190 w 638175"/>
                <a:gd name="connsiteY7" fmla="*/ 7144 h 600075"/>
                <a:gd name="connsiteX8" fmla="*/ 127349 w 638175"/>
                <a:gd name="connsiteY8" fmla="*/ 151352 h 600075"/>
                <a:gd name="connsiteX9" fmla="*/ 12859 w 638175"/>
                <a:gd name="connsiteY9" fmla="*/ 60389 h 600075"/>
                <a:gd name="connsiteX10" fmla="*/ 7144 w 638175"/>
                <a:gd name="connsiteY10" fmla="*/ 67628 h 600075"/>
                <a:gd name="connsiteX11" fmla="*/ 624173 w 638175"/>
                <a:gd name="connsiteY11" fmla="*/ 160401 h 600075"/>
                <a:gd name="connsiteX12" fmla="*/ 624173 w 638175"/>
                <a:gd name="connsiteY12" fmla="*/ 445579 h 600075"/>
                <a:gd name="connsiteX13" fmla="*/ 377190 w 638175"/>
                <a:gd name="connsiteY13" fmla="*/ 588169 h 600075"/>
                <a:gd name="connsiteX14" fmla="*/ 130207 w 638175"/>
                <a:gd name="connsiteY14" fmla="*/ 445579 h 600075"/>
                <a:gd name="connsiteX15" fmla="*/ 130207 w 638175"/>
                <a:gd name="connsiteY15" fmla="*/ 160401 h 600075"/>
                <a:gd name="connsiteX16" fmla="*/ 377190 w 638175"/>
                <a:gd name="connsiteY16" fmla="*/ 17812 h 600075"/>
                <a:gd name="connsiteX17" fmla="*/ 624173 w 638175"/>
                <a:gd name="connsiteY17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8175" h="600075">
                  <a:moveTo>
                    <a:pt x="7144" y="67628"/>
                  </a:moveTo>
                  <a:lnTo>
                    <a:pt x="120967" y="158020"/>
                  </a:lnTo>
                  <a:lnTo>
                    <a:pt x="120967" y="451009"/>
                  </a:lnTo>
                  <a:lnTo>
                    <a:pt x="377190" y="598932"/>
                  </a:lnTo>
                  <a:lnTo>
                    <a:pt x="631126" y="452342"/>
                  </a:lnTo>
                  <a:lnTo>
                    <a:pt x="633412" y="451009"/>
                  </a:lnTo>
                  <a:lnTo>
                    <a:pt x="633412" y="155067"/>
                  </a:lnTo>
                  <a:lnTo>
                    <a:pt x="377190" y="7144"/>
                  </a:lnTo>
                  <a:lnTo>
                    <a:pt x="127349" y="151352"/>
                  </a:lnTo>
                  <a:lnTo>
                    <a:pt x="12859" y="60389"/>
                  </a:lnTo>
                  <a:lnTo>
                    <a:pt x="7144" y="67628"/>
                  </a:lnTo>
                  <a:close/>
                  <a:moveTo>
                    <a:pt x="624173" y="160401"/>
                  </a:moveTo>
                  <a:lnTo>
                    <a:pt x="624173" y="445579"/>
                  </a:lnTo>
                  <a:lnTo>
                    <a:pt x="377190" y="588169"/>
                  </a:lnTo>
                  <a:lnTo>
                    <a:pt x="130207" y="445579"/>
                  </a:lnTo>
                  <a:lnTo>
                    <a:pt x="130207" y="160401"/>
                  </a:lnTo>
                  <a:lnTo>
                    <a:pt x="377190" y="17812"/>
                  </a:lnTo>
                  <a:lnTo>
                    <a:pt x="62417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</p:grp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A70887E-DC32-B99A-78BB-DB60121680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6168" y="519080"/>
            <a:ext cx="4692361" cy="5822449"/>
          </a:xfrm>
          <a:prstGeom prst="roundRect">
            <a:avLst>
              <a:gd name="adj" fmla="val 4817"/>
            </a:avLst>
          </a:prstGeom>
        </p:spPr>
      </p:sp>
    </p:spTree>
    <p:extLst>
      <p:ext uri="{BB962C8B-B14F-4D97-AF65-F5344CB8AC3E}">
        <p14:creationId xmlns:p14="http://schemas.microsoft.com/office/powerpoint/2010/main" val="26206558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3A73A403-E8B2-2988-3872-03B534F7723E}"/>
              </a:ext>
            </a:extLst>
          </p:cNvPr>
          <p:cNvSpPr/>
          <p:nvPr userDrawn="1"/>
        </p:nvSpPr>
        <p:spPr>
          <a:xfrm>
            <a:off x="248194" y="399640"/>
            <a:ext cx="9457509" cy="6058719"/>
          </a:xfrm>
          <a:prstGeom prst="roundRect">
            <a:avLst>
              <a:gd name="adj" fmla="val 5144"/>
            </a:avLst>
          </a:prstGeom>
          <a:solidFill>
            <a:srgbClr val="D8DEFB">
              <a:alpha val="7000"/>
            </a:srgbClr>
          </a:solidFill>
          <a:ln>
            <a:solidFill>
              <a:srgbClr val="003F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77423E1-B939-9574-716D-D8043B3A0784}"/>
              </a:ext>
            </a:extLst>
          </p:cNvPr>
          <p:cNvSpPr/>
          <p:nvPr userDrawn="1"/>
        </p:nvSpPr>
        <p:spPr>
          <a:xfrm>
            <a:off x="10994948" y="39964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90958EC-83F5-F1BA-2311-BC75F6FE62BF}"/>
              </a:ext>
            </a:extLst>
          </p:cNvPr>
          <p:cNvSpPr/>
          <p:nvPr userDrawn="1"/>
        </p:nvSpPr>
        <p:spPr>
          <a:xfrm>
            <a:off x="10028007" y="42275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" name="Google Shape;1126;p32">
            <a:extLst>
              <a:ext uri="{FF2B5EF4-FFF2-40B4-BE49-F238E27FC236}">
                <a16:creationId xmlns:a16="http://schemas.microsoft.com/office/drawing/2014/main" id="{4243EB03-0474-3375-E795-32932B365344}"/>
              </a:ext>
            </a:extLst>
          </p:cNvPr>
          <p:cNvSpPr/>
          <p:nvPr userDrawn="1"/>
        </p:nvSpPr>
        <p:spPr>
          <a:xfrm rot="16200000">
            <a:off x="9801057" y="79318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56D8D1-D7F1-6824-F3AE-B3B7F1C10A35}"/>
              </a:ext>
            </a:extLst>
          </p:cNvPr>
          <p:cNvSpPr/>
          <p:nvPr userDrawn="1"/>
        </p:nvSpPr>
        <p:spPr>
          <a:xfrm>
            <a:off x="11163290" y="48647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801B288-C4EA-DF42-57F2-830ECC4E4ED3}"/>
              </a:ext>
            </a:extLst>
          </p:cNvPr>
          <p:cNvSpPr/>
          <p:nvPr userDrawn="1"/>
        </p:nvSpPr>
        <p:spPr>
          <a:xfrm>
            <a:off x="10994948" y="144139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7EBE431-1FE2-32CB-D14A-9C0D60AFDA38}"/>
              </a:ext>
            </a:extLst>
          </p:cNvPr>
          <p:cNvSpPr/>
          <p:nvPr userDrawn="1"/>
        </p:nvSpPr>
        <p:spPr>
          <a:xfrm>
            <a:off x="10028007" y="146450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" name="Google Shape;1126;p32">
            <a:extLst>
              <a:ext uri="{FF2B5EF4-FFF2-40B4-BE49-F238E27FC236}">
                <a16:creationId xmlns:a16="http://schemas.microsoft.com/office/drawing/2014/main" id="{58DA218B-5988-0A2E-2785-13D67F97E145}"/>
              </a:ext>
            </a:extLst>
          </p:cNvPr>
          <p:cNvSpPr/>
          <p:nvPr userDrawn="1"/>
        </p:nvSpPr>
        <p:spPr>
          <a:xfrm rot="16200000">
            <a:off x="9801057" y="183493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8A2E5C1-56D5-4D9A-F557-4C107D0DB434}"/>
              </a:ext>
            </a:extLst>
          </p:cNvPr>
          <p:cNvSpPr/>
          <p:nvPr userDrawn="1"/>
        </p:nvSpPr>
        <p:spPr>
          <a:xfrm>
            <a:off x="11163290" y="152822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5C8B6F8-5F45-DB8E-F582-9A755BBF5E29}"/>
              </a:ext>
            </a:extLst>
          </p:cNvPr>
          <p:cNvSpPr/>
          <p:nvPr userDrawn="1"/>
        </p:nvSpPr>
        <p:spPr>
          <a:xfrm>
            <a:off x="10994948" y="24831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17B63B6-61D9-EFAA-6C1A-6CAC86A44482}"/>
              </a:ext>
            </a:extLst>
          </p:cNvPr>
          <p:cNvSpPr/>
          <p:nvPr userDrawn="1"/>
        </p:nvSpPr>
        <p:spPr>
          <a:xfrm>
            <a:off x="10028007" y="25062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" name="Google Shape;1126;p32">
            <a:extLst>
              <a:ext uri="{FF2B5EF4-FFF2-40B4-BE49-F238E27FC236}">
                <a16:creationId xmlns:a16="http://schemas.microsoft.com/office/drawing/2014/main" id="{DCD639A8-CAD6-6D52-2C10-A585073A7988}"/>
              </a:ext>
            </a:extLst>
          </p:cNvPr>
          <p:cNvSpPr/>
          <p:nvPr userDrawn="1"/>
        </p:nvSpPr>
        <p:spPr>
          <a:xfrm rot="16200000">
            <a:off x="9801057" y="28766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DD6C371-C372-F30A-2369-7C64C08760E0}"/>
              </a:ext>
            </a:extLst>
          </p:cNvPr>
          <p:cNvSpPr/>
          <p:nvPr userDrawn="1"/>
        </p:nvSpPr>
        <p:spPr>
          <a:xfrm>
            <a:off x="11163290" y="25699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81053C2-4ACD-D90C-FA1B-6FE63BE2D208}"/>
              </a:ext>
            </a:extLst>
          </p:cNvPr>
          <p:cNvSpPr/>
          <p:nvPr userDrawn="1"/>
        </p:nvSpPr>
        <p:spPr>
          <a:xfrm>
            <a:off x="10994948" y="352489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BC784A12-3D97-BA09-DCB5-D551009E8643}"/>
              </a:ext>
            </a:extLst>
          </p:cNvPr>
          <p:cNvSpPr/>
          <p:nvPr userDrawn="1"/>
        </p:nvSpPr>
        <p:spPr>
          <a:xfrm>
            <a:off x="10028007" y="354800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" name="Google Shape;1126;p32">
            <a:extLst>
              <a:ext uri="{FF2B5EF4-FFF2-40B4-BE49-F238E27FC236}">
                <a16:creationId xmlns:a16="http://schemas.microsoft.com/office/drawing/2014/main" id="{D94C1F40-77E0-0C58-C918-A906559CA84D}"/>
              </a:ext>
            </a:extLst>
          </p:cNvPr>
          <p:cNvSpPr/>
          <p:nvPr userDrawn="1"/>
        </p:nvSpPr>
        <p:spPr>
          <a:xfrm rot="16200000">
            <a:off x="9801057" y="391843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7AA4661-9412-B84F-CE77-A4586027E97F}"/>
              </a:ext>
            </a:extLst>
          </p:cNvPr>
          <p:cNvSpPr/>
          <p:nvPr userDrawn="1"/>
        </p:nvSpPr>
        <p:spPr>
          <a:xfrm>
            <a:off x="11163290" y="361172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577D981-5B4A-F879-FE37-D0577213CB9E}"/>
              </a:ext>
            </a:extLst>
          </p:cNvPr>
          <p:cNvSpPr/>
          <p:nvPr userDrawn="1"/>
        </p:nvSpPr>
        <p:spPr>
          <a:xfrm>
            <a:off x="10994948" y="45666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6C1C473-C1DB-218F-C515-EF23EC08936C}"/>
              </a:ext>
            </a:extLst>
          </p:cNvPr>
          <p:cNvSpPr/>
          <p:nvPr userDrawn="1"/>
        </p:nvSpPr>
        <p:spPr>
          <a:xfrm>
            <a:off x="10028007" y="45897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" name="Google Shape;1126;p32">
            <a:extLst>
              <a:ext uri="{FF2B5EF4-FFF2-40B4-BE49-F238E27FC236}">
                <a16:creationId xmlns:a16="http://schemas.microsoft.com/office/drawing/2014/main" id="{464DA1E1-2D7C-7368-BE9C-553DF827BAB4}"/>
              </a:ext>
            </a:extLst>
          </p:cNvPr>
          <p:cNvSpPr/>
          <p:nvPr userDrawn="1"/>
        </p:nvSpPr>
        <p:spPr>
          <a:xfrm rot="16200000">
            <a:off x="9801057" y="49601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591576F-5058-AB17-9B64-BB3DACA806C5}"/>
              </a:ext>
            </a:extLst>
          </p:cNvPr>
          <p:cNvSpPr/>
          <p:nvPr userDrawn="1"/>
        </p:nvSpPr>
        <p:spPr>
          <a:xfrm>
            <a:off x="11163290" y="46534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C78C794-44F8-4F38-D2B5-AD01CAE01860}"/>
              </a:ext>
            </a:extLst>
          </p:cNvPr>
          <p:cNvSpPr/>
          <p:nvPr userDrawn="1"/>
        </p:nvSpPr>
        <p:spPr>
          <a:xfrm>
            <a:off x="10994948" y="5608393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19D6DB7-4A53-E1C9-8885-44AC788AD0F2}"/>
              </a:ext>
            </a:extLst>
          </p:cNvPr>
          <p:cNvSpPr/>
          <p:nvPr userDrawn="1"/>
        </p:nvSpPr>
        <p:spPr>
          <a:xfrm>
            <a:off x="10028007" y="5631509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" name="Google Shape;1126;p32">
            <a:extLst>
              <a:ext uri="{FF2B5EF4-FFF2-40B4-BE49-F238E27FC236}">
                <a16:creationId xmlns:a16="http://schemas.microsoft.com/office/drawing/2014/main" id="{F1C08B87-BDE1-5E1A-ABFF-3F00B5001693}"/>
              </a:ext>
            </a:extLst>
          </p:cNvPr>
          <p:cNvSpPr/>
          <p:nvPr userDrawn="1"/>
        </p:nvSpPr>
        <p:spPr>
          <a:xfrm rot="16200000">
            <a:off x="9801057" y="6001938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38D8719-5BF1-119C-B29B-17ED14C60840}"/>
              </a:ext>
            </a:extLst>
          </p:cNvPr>
          <p:cNvSpPr/>
          <p:nvPr userDrawn="1"/>
        </p:nvSpPr>
        <p:spPr>
          <a:xfrm>
            <a:off x="11163290" y="570393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77768B68-B738-FD52-E23D-B7233FD232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1666" y="3777478"/>
            <a:ext cx="413793" cy="41379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B99C76F-0D3E-466A-8CA7-028D8CB194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9887" y="4790274"/>
            <a:ext cx="387849" cy="38784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7284D9C9-7D2A-0A35-C2AE-9C49CBBC18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1" y="2751189"/>
            <a:ext cx="387849" cy="387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105AC9D-6315-F3C7-E708-99CFCE294C0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9229" y="5817912"/>
            <a:ext cx="456672" cy="45667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26EC085-6255-1893-C109-D01DB538EEE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2" y="1693977"/>
            <a:ext cx="387849" cy="38784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C95BDC8-F2EF-BB90-AA29-5BA319BC30A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782" y="623273"/>
            <a:ext cx="387849" cy="387849"/>
          </a:xfrm>
          <a:prstGeom prst="rect">
            <a:avLst/>
          </a:prstGeom>
        </p:spPr>
      </p:pic>
      <p:sp>
        <p:nvSpPr>
          <p:cNvPr id="56" name="TextBox 55">
            <a:hlinkClick r:id="rId8" action="ppaction://hlinksldjump"/>
            <a:extLst>
              <a:ext uri="{FF2B5EF4-FFF2-40B4-BE49-F238E27FC236}">
                <a16:creationId xmlns:a16="http://schemas.microsoft.com/office/drawing/2014/main" id="{35D73A56-FB9F-0DCB-81E0-94F17D682E11}"/>
              </a:ext>
            </a:extLst>
          </p:cNvPr>
          <p:cNvSpPr txBox="1"/>
          <p:nvPr userDrawn="1"/>
        </p:nvSpPr>
        <p:spPr>
          <a:xfrm>
            <a:off x="9980531" y="69892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hlinkClick r:id="rId9" action="ppaction://hlinksldjump"/>
            <a:extLst>
              <a:ext uri="{FF2B5EF4-FFF2-40B4-BE49-F238E27FC236}">
                <a16:creationId xmlns:a16="http://schemas.microsoft.com/office/drawing/2014/main" id="{9CEC7890-8C0A-DE01-F31F-B196AE716C86}"/>
              </a:ext>
            </a:extLst>
          </p:cNvPr>
          <p:cNvSpPr txBox="1"/>
          <p:nvPr userDrawn="1"/>
        </p:nvSpPr>
        <p:spPr>
          <a:xfrm>
            <a:off x="9969805" y="172325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hlinkClick r:id="rId10" action="ppaction://hlinksldjump"/>
            <a:extLst>
              <a:ext uri="{FF2B5EF4-FFF2-40B4-BE49-F238E27FC236}">
                <a16:creationId xmlns:a16="http://schemas.microsoft.com/office/drawing/2014/main" id="{F0DC2103-0B75-BD0A-4F0E-C8A9B736C92F}"/>
              </a:ext>
            </a:extLst>
          </p:cNvPr>
          <p:cNvSpPr txBox="1"/>
          <p:nvPr userDrawn="1"/>
        </p:nvSpPr>
        <p:spPr>
          <a:xfrm>
            <a:off x="9993201" y="2764580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9" name="TextBox 58">
            <a:hlinkClick r:id="rId11" action="ppaction://hlinksldjump"/>
            <a:extLst>
              <a:ext uri="{FF2B5EF4-FFF2-40B4-BE49-F238E27FC236}">
                <a16:creationId xmlns:a16="http://schemas.microsoft.com/office/drawing/2014/main" id="{A1045542-0F0A-A11B-90F9-140393262986}"/>
              </a:ext>
            </a:extLst>
          </p:cNvPr>
          <p:cNvSpPr txBox="1"/>
          <p:nvPr userDrawn="1"/>
        </p:nvSpPr>
        <p:spPr>
          <a:xfrm>
            <a:off x="9969805" y="382232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0" name="TextBox 59">
            <a:hlinkClick r:id="rId12" action="ppaction://hlinksldjump"/>
            <a:extLst>
              <a:ext uri="{FF2B5EF4-FFF2-40B4-BE49-F238E27FC236}">
                <a16:creationId xmlns:a16="http://schemas.microsoft.com/office/drawing/2014/main" id="{22E5F9A7-34F7-EA28-C08B-F273DF5673A5}"/>
              </a:ext>
            </a:extLst>
          </p:cNvPr>
          <p:cNvSpPr txBox="1"/>
          <p:nvPr userDrawn="1"/>
        </p:nvSpPr>
        <p:spPr>
          <a:xfrm>
            <a:off x="10041624" y="484663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1" name="TextBox 60">
            <a:hlinkClick r:id="rId13" action="ppaction://hlinksldjump"/>
            <a:extLst>
              <a:ext uri="{FF2B5EF4-FFF2-40B4-BE49-F238E27FC236}">
                <a16:creationId xmlns:a16="http://schemas.microsoft.com/office/drawing/2014/main" id="{A3928E87-E321-C161-CD1D-B0508038EF04}"/>
              </a:ext>
            </a:extLst>
          </p:cNvPr>
          <p:cNvSpPr txBox="1"/>
          <p:nvPr userDrawn="1"/>
        </p:nvSpPr>
        <p:spPr>
          <a:xfrm>
            <a:off x="10134761" y="5894750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D5C487AE-F3AA-7F14-E908-7F10DDFA4A04}"/>
              </a:ext>
            </a:extLst>
          </p:cNvPr>
          <p:cNvSpPr txBox="1">
            <a:spLocks/>
          </p:cNvSpPr>
          <p:nvPr userDrawn="1"/>
        </p:nvSpPr>
        <p:spPr>
          <a:xfrm>
            <a:off x="-64653" y="6492875"/>
            <a:ext cx="712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mtClean="0">
                <a:solidFill>
                  <a:srgbClr val="003F75"/>
                </a:solidFill>
              </a:rPr>
              <a:pPr/>
              <a:t>‹#›</a:t>
            </a:fld>
            <a:endParaRPr lang="en-US" dirty="0">
              <a:solidFill>
                <a:srgbClr val="003F75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E973BCF-C40A-9881-3BA0-4A6CC89D3BD3}"/>
              </a:ext>
            </a:extLst>
          </p:cNvPr>
          <p:cNvGrpSpPr/>
          <p:nvPr userDrawn="1"/>
        </p:nvGrpSpPr>
        <p:grpSpPr>
          <a:xfrm>
            <a:off x="5802377" y="367330"/>
            <a:ext cx="3903326" cy="2745325"/>
            <a:chOff x="6866714" y="316706"/>
            <a:chExt cx="3318510" cy="2334006"/>
          </a:xfrm>
          <a:solidFill>
            <a:srgbClr val="D8DEFB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CC63D58-5241-6E0F-0851-7E8887E620A7}"/>
                </a:ext>
              </a:extLst>
            </p:cNvPr>
            <p:cNvSpPr/>
            <p:nvPr/>
          </p:nvSpPr>
          <p:spPr>
            <a:xfrm>
              <a:off x="9966149" y="822484"/>
              <a:ext cx="219075" cy="628650"/>
            </a:xfrm>
            <a:custGeom>
              <a:avLst/>
              <a:gdLst>
                <a:gd name="connsiteX0" fmla="*/ 155162 w 219075"/>
                <a:gd name="connsiteY0" fmla="*/ 625507 h 628650"/>
                <a:gd name="connsiteX1" fmla="*/ 212788 w 219075"/>
                <a:gd name="connsiteY1" fmla="*/ 625507 h 628650"/>
                <a:gd name="connsiteX2" fmla="*/ 212788 w 219075"/>
                <a:gd name="connsiteY2" fmla="*/ 616172 h 628650"/>
                <a:gd name="connsiteX3" fmla="*/ 160496 w 219075"/>
                <a:gd name="connsiteY3" fmla="*/ 616172 h 628650"/>
                <a:gd name="connsiteX4" fmla="*/ 17907 w 219075"/>
                <a:gd name="connsiteY4" fmla="*/ 369189 h 628650"/>
                <a:gd name="connsiteX5" fmla="*/ 160496 w 219075"/>
                <a:gd name="connsiteY5" fmla="*/ 122301 h 628650"/>
                <a:gd name="connsiteX6" fmla="*/ 212788 w 219075"/>
                <a:gd name="connsiteY6" fmla="*/ 122301 h 628650"/>
                <a:gd name="connsiteX7" fmla="*/ 212788 w 219075"/>
                <a:gd name="connsiteY7" fmla="*/ 112967 h 628650"/>
                <a:gd name="connsiteX8" fmla="*/ 160306 w 219075"/>
                <a:gd name="connsiteY8" fmla="*/ 112967 h 628650"/>
                <a:gd name="connsiteX9" fmla="*/ 88392 w 219075"/>
                <a:gd name="connsiteY9" fmla="*/ 7144 h 628650"/>
                <a:gd name="connsiteX10" fmla="*/ 80676 w 219075"/>
                <a:gd name="connsiteY10" fmla="*/ 12383 h 628650"/>
                <a:gd name="connsiteX11" fmla="*/ 152305 w 219075"/>
                <a:gd name="connsiteY11" fmla="*/ 117824 h 628650"/>
                <a:gd name="connsiteX12" fmla="*/ 7144 w 219075"/>
                <a:gd name="connsiteY12" fmla="*/ 369189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28650">
                  <a:moveTo>
                    <a:pt x="155162" y="625507"/>
                  </a:moveTo>
                  <a:lnTo>
                    <a:pt x="212788" y="625507"/>
                  </a:lnTo>
                  <a:lnTo>
                    <a:pt x="212788" y="616172"/>
                  </a:lnTo>
                  <a:lnTo>
                    <a:pt x="160496" y="616172"/>
                  </a:lnTo>
                  <a:lnTo>
                    <a:pt x="17907" y="369189"/>
                  </a:lnTo>
                  <a:lnTo>
                    <a:pt x="160496" y="122301"/>
                  </a:lnTo>
                  <a:lnTo>
                    <a:pt x="212788" y="122301"/>
                  </a:lnTo>
                  <a:lnTo>
                    <a:pt x="212788" y="112967"/>
                  </a:lnTo>
                  <a:lnTo>
                    <a:pt x="160306" y="112967"/>
                  </a:lnTo>
                  <a:lnTo>
                    <a:pt x="88392" y="7144"/>
                  </a:lnTo>
                  <a:lnTo>
                    <a:pt x="80676" y="12383"/>
                  </a:lnTo>
                  <a:lnTo>
                    <a:pt x="152305" y="117824"/>
                  </a:lnTo>
                  <a:lnTo>
                    <a:pt x="7144" y="3691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D2CCA11-82E5-004A-669F-681E5F2763BC}"/>
                </a:ext>
              </a:extLst>
            </p:cNvPr>
            <p:cNvSpPr/>
            <p:nvPr/>
          </p:nvSpPr>
          <p:spPr>
            <a:xfrm>
              <a:off x="9966149" y="1487138"/>
              <a:ext cx="219075" cy="685800"/>
            </a:xfrm>
            <a:custGeom>
              <a:avLst/>
              <a:gdLst>
                <a:gd name="connsiteX0" fmla="*/ 7144 w 219075"/>
                <a:gd name="connsiteY0" fmla="*/ 263461 h 685800"/>
                <a:gd name="connsiteX1" fmla="*/ 152209 w 219075"/>
                <a:gd name="connsiteY1" fmla="*/ 514636 h 685800"/>
                <a:gd name="connsiteX2" fmla="*/ 23241 w 219075"/>
                <a:gd name="connsiteY2" fmla="*/ 676370 h 685800"/>
                <a:gd name="connsiteX3" fmla="*/ 30480 w 219075"/>
                <a:gd name="connsiteY3" fmla="*/ 682181 h 685800"/>
                <a:gd name="connsiteX4" fmla="*/ 160020 w 219075"/>
                <a:gd name="connsiteY4" fmla="*/ 519684 h 685800"/>
                <a:gd name="connsiteX5" fmla="*/ 212788 w 219075"/>
                <a:gd name="connsiteY5" fmla="*/ 519684 h 685800"/>
                <a:gd name="connsiteX6" fmla="*/ 212788 w 219075"/>
                <a:gd name="connsiteY6" fmla="*/ 510445 h 685800"/>
                <a:gd name="connsiteX7" fmla="*/ 160496 w 219075"/>
                <a:gd name="connsiteY7" fmla="*/ 510445 h 685800"/>
                <a:gd name="connsiteX8" fmla="*/ 17907 w 219075"/>
                <a:gd name="connsiteY8" fmla="*/ 263461 h 685800"/>
                <a:gd name="connsiteX9" fmla="*/ 160496 w 219075"/>
                <a:gd name="connsiteY9" fmla="*/ 16478 h 685800"/>
                <a:gd name="connsiteX10" fmla="*/ 212788 w 219075"/>
                <a:gd name="connsiteY10" fmla="*/ 16478 h 685800"/>
                <a:gd name="connsiteX11" fmla="*/ 212788 w 219075"/>
                <a:gd name="connsiteY11" fmla="*/ 7144 h 685800"/>
                <a:gd name="connsiteX12" fmla="*/ 155162 w 219075"/>
                <a:gd name="connsiteY12" fmla="*/ 7144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85800">
                  <a:moveTo>
                    <a:pt x="7144" y="263461"/>
                  </a:moveTo>
                  <a:lnTo>
                    <a:pt x="152209" y="514636"/>
                  </a:lnTo>
                  <a:lnTo>
                    <a:pt x="23241" y="676370"/>
                  </a:lnTo>
                  <a:lnTo>
                    <a:pt x="30480" y="682181"/>
                  </a:lnTo>
                  <a:lnTo>
                    <a:pt x="160020" y="519684"/>
                  </a:lnTo>
                  <a:lnTo>
                    <a:pt x="212788" y="519684"/>
                  </a:lnTo>
                  <a:lnTo>
                    <a:pt x="212788" y="510445"/>
                  </a:lnTo>
                  <a:lnTo>
                    <a:pt x="160496" y="510445"/>
                  </a:lnTo>
                  <a:lnTo>
                    <a:pt x="17907" y="263461"/>
                  </a:lnTo>
                  <a:lnTo>
                    <a:pt x="160496" y="16478"/>
                  </a:lnTo>
                  <a:lnTo>
                    <a:pt x="212788" y="16478"/>
                  </a:lnTo>
                  <a:lnTo>
                    <a:pt x="212788" y="7144"/>
                  </a:lnTo>
                  <a:lnTo>
                    <a:pt x="155162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9301AE8-AA8E-8C0D-2DE9-9966EFF150E3}"/>
                </a:ext>
              </a:extLst>
            </p:cNvPr>
            <p:cNvSpPr/>
            <p:nvPr/>
          </p:nvSpPr>
          <p:spPr>
            <a:xfrm>
              <a:off x="8540161" y="1013460"/>
              <a:ext cx="600075" cy="523875"/>
            </a:xfrm>
            <a:custGeom>
              <a:avLst/>
              <a:gdLst>
                <a:gd name="connsiteX0" fmla="*/ 155067 w 600075"/>
                <a:gd name="connsiteY0" fmla="*/ 519589 h 523875"/>
                <a:gd name="connsiteX1" fmla="*/ 451009 w 600075"/>
                <a:gd name="connsiteY1" fmla="*/ 519589 h 523875"/>
                <a:gd name="connsiteX2" fmla="*/ 598932 w 600075"/>
                <a:gd name="connsiteY2" fmla="*/ 263366 h 523875"/>
                <a:gd name="connsiteX3" fmla="*/ 451009 w 600075"/>
                <a:gd name="connsiteY3" fmla="*/ 7144 h 523875"/>
                <a:gd name="connsiteX4" fmla="*/ 155067 w 600075"/>
                <a:gd name="connsiteY4" fmla="*/ 7144 h 523875"/>
                <a:gd name="connsiteX5" fmla="*/ 7144 w 600075"/>
                <a:gd name="connsiteY5" fmla="*/ 263366 h 523875"/>
                <a:gd name="connsiteX6" fmla="*/ 155067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519589"/>
                  </a:move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78B9CA6-C00A-43B5-1340-0EDD0AE30FCB}"/>
                </a:ext>
              </a:extLst>
            </p:cNvPr>
            <p:cNvSpPr/>
            <p:nvPr/>
          </p:nvSpPr>
          <p:spPr>
            <a:xfrm>
              <a:off x="8540066" y="1568101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97 w 600075"/>
                <a:gd name="connsiteY7" fmla="*/ 16288 h 523875"/>
                <a:gd name="connsiteX8" fmla="*/ 445675 w 600075"/>
                <a:gd name="connsiteY8" fmla="*/ 16288 h 523875"/>
                <a:gd name="connsiteX9" fmla="*/ 588264 w 600075"/>
                <a:gd name="connsiteY9" fmla="*/ 263271 h 523875"/>
                <a:gd name="connsiteX10" fmla="*/ 445675 w 600075"/>
                <a:gd name="connsiteY10" fmla="*/ 510254 h 523875"/>
                <a:gd name="connsiteX11" fmla="*/ 160497 w 600075"/>
                <a:gd name="connsiteY11" fmla="*/ 510254 h 523875"/>
                <a:gd name="connsiteX12" fmla="*/ 17907 w 600075"/>
                <a:gd name="connsiteY12" fmla="*/ 263271 h 523875"/>
                <a:gd name="connsiteX13" fmla="*/ 160497 w 600075"/>
                <a:gd name="connsiteY13" fmla="*/ 16288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97" y="16288"/>
                  </a:moveTo>
                  <a:lnTo>
                    <a:pt x="445675" y="16288"/>
                  </a:lnTo>
                  <a:lnTo>
                    <a:pt x="588264" y="263271"/>
                  </a:lnTo>
                  <a:lnTo>
                    <a:pt x="445675" y="510254"/>
                  </a:lnTo>
                  <a:lnTo>
                    <a:pt x="160497" y="510254"/>
                  </a:lnTo>
                  <a:lnTo>
                    <a:pt x="17907" y="263271"/>
                  </a:lnTo>
                  <a:lnTo>
                    <a:pt x="160497" y="16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991FFB9-6598-3E02-3157-FAFC5000BE7E}"/>
                </a:ext>
              </a:extLst>
            </p:cNvPr>
            <p:cNvSpPr/>
            <p:nvPr/>
          </p:nvSpPr>
          <p:spPr>
            <a:xfrm>
              <a:off x="8540161" y="2126837"/>
              <a:ext cx="600075" cy="523875"/>
            </a:xfrm>
            <a:custGeom>
              <a:avLst/>
              <a:gdLst>
                <a:gd name="connsiteX0" fmla="*/ 155067 w 600075"/>
                <a:gd name="connsiteY0" fmla="*/ 7144 h 523875"/>
                <a:gd name="connsiteX1" fmla="*/ 7144 w 600075"/>
                <a:gd name="connsiteY1" fmla="*/ 263366 h 523875"/>
                <a:gd name="connsiteX2" fmla="*/ 155067 w 600075"/>
                <a:gd name="connsiteY2" fmla="*/ 519589 h 523875"/>
                <a:gd name="connsiteX3" fmla="*/ 451009 w 600075"/>
                <a:gd name="connsiteY3" fmla="*/ 519589 h 523875"/>
                <a:gd name="connsiteX4" fmla="*/ 598932 w 600075"/>
                <a:gd name="connsiteY4" fmla="*/ 263366 h 523875"/>
                <a:gd name="connsiteX5" fmla="*/ 451009 w 600075"/>
                <a:gd name="connsiteY5" fmla="*/ 7144 h 523875"/>
                <a:gd name="connsiteX6" fmla="*/ 155067 w 600075"/>
                <a:gd name="connsiteY6" fmla="*/ 7144 h 523875"/>
                <a:gd name="connsiteX7" fmla="*/ 445580 w 600075"/>
                <a:gd name="connsiteY7" fmla="*/ 510350 h 523875"/>
                <a:gd name="connsiteX8" fmla="*/ 160401 w 600075"/>
                <a:gd name="connsiteY8" fmla="*/ 510350 h 523875"/>
                <a:gd name="connsiteX9" fmla="*/ 17812 w 600075"/>
                <a:gd name="connsiteY9" fmla="*/ 263366 h 523875"/>
                <a:gd name="connsiteX10" fmla="*/ 160401 w 600075"/>
                <a:gd name="connsiteY10" fmla="*/ 16383 h 523875"/>
                <a:gd name="connsiteX11" fmla="*/ 445580 w 600075"/>
                <a:gd name="connsiteY11" fmla="*/ 16383 h 523875"/>
                <a:gd name="connsiteX12" fmla="*/ 588169 w 600075"/>
                <a:gd name="connsiteY12" fmla="*/ 263366 h 523875"/>
                <a:gd name="connsiteX13" fmla="*/ 445580 w 600075"/>
                <a:gd name="connsiteY13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7144"/>
                  </a:move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close/>
                  <a:moveTo>
                    <a:pt x="445580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4FE5B0-0F0A-E0F0-AA25-845865D9DB33}"/>
                </a:ext>
              </a:extLst>
            </p:cNvPr>
            <p:cNvSpPr/>
            <p:nvPr/>
          </p:nvSpPr>
          <p:spPr>
            <a:xfrm>
              <a:off x="8061721" y="1843183"/>
              <a:ext cx="600075" cy="523875"/>
            </a:xfrm>
            <a:custGeom>
              <a:avLst/>
              <a:gdLst>
                <a:gd name="connsiteX0" fmla="*/ 451009 w 600075"/>
                <a:gd name="connsiteY0" fmla="*/ 7144 h 523875"/>
                <a:gd name="connsiteX1" fmla="*/ 155067 w 600075"/>
                <a:gd name="connsiteY1" fmla="*/ 7144 h 523875"/>
                <a:gd name="connsiteX2" fmla="*/ 7144 w 600075"/>
                <a:gd name="connsiteY2" fmla="*/ 263366 h 523875"/>
                <a:gd name="connsiteX3" fmla="*/ 153734 w 600075"/>
                <a:gd name="connsiteY3" fmla="*/ 517303 h 523875"/>
                <a:gd name="connsiteX4" fmla="*/ 155067 w 600075"/>
                <a:gd name="connsiteY4" fmla="*/ 519589 h 523875"/>
                <a:gd name="connsiteX5" fmla="*/ 451009 w 600075"/>
                <a:gd name="connsiteY5" fmla="*/ 519589 h 523875"/>
                <a:gd name="connsiteX6" fmla="*/ 598932 w 600075"/>
                <a:gd name="connsiteY6" fmla="*/ 263366 h 523875"/>
                <a:gd name="connsiteX7" fmla="*/ 451009 w 600075"/>
                <a:gd name="connsiteY7" fmla="*/ 7144 h 523875"/>
                <a:gd name="connsiteX8" fmla="*/ 445579 w 600075"/>
                <a:gd name="connsiteY8" fmla="*/ 510350 h 523875"/>
                <a:gd name="connsiteX9" fmla="*/ 160401 w 600075"/>
                <a:gd name="connsiteY9" fmla="*/ 510350 h 523875"/>
                <a:gd name="connsiteX10" fmla="*/ 17812 w 600075"/>
                <a:gd name="connsiteY10" fmla="*/ 263366 h 523875"/>
                <a:gd name="connsiteX11" fmla="*/ 160401 w 600075"/>
                <a:gd name="connsiteY11" fmla="*/ 16383 h 523875"/>
                <a:gd name="connsiteX12" fmla="*/ 445579 w 600075"/>
                <a:gd name="connsiteY12" fmla="*/ 16383 h 523875"/>
                <a:gd name="connsiteX13" fmla="*/ 588169 w 600075"/>
                <a:gd name="connsiteY13" fmla="*/ 263366 h 523875"/>
                <a:gd name="connsiteX14" fmla="*/ 445579 w 600075"/>
                <a:gd name="connsiteY14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075" h="523875">
                  <a:moveTo>
                    <a:pt x="451009" y="7144"/>
                  </a:moveTo>
                  <a:lnTo>
                    <a:pt x="155067" y="7144"/>
                  </a:lnTo>
                  <a:lnTo>
                    <a:pt x="7144" y="263366"/>
                  </a:lnTo>
                  <a:lnTo>
                    <a:pt x="153734" y="517303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close/>
                  <a:moveTo>
                    <a:pt x="445579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79" y="16383"/>
                  </a:lnTo>
                  <a:lnTo>
                    <a:pt x="588169" y="263366"/>
                  </a:lnTo>
                  <a:lnTo>
                    <a:pt x="445579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40F39DF-186F-06A3-CD6D-BCFBEA28DB78}"/>
                </a:ext>
              </a:extLst>
            </p:cNvPr>
            <p:cNvSpPr/>
            <p:nvPr/>
          </p:nvSpPr>
          <p:spPr>
            <a:xfrm>
              <a:off x="9022698" y="1760982"/>
              <a:ext cx="600075" cy="752475"/>
            </a:xfrm>
            <a:custGeom>
              <a:avLst/>
              <a:gdLst>
                <a:gd name="connsiteX0" fmla="*/ 155162 w 600075"/>
                <a:gd name="connsiteY0" fmla="*/ 614553 h 752475"/>
                <a:gd name="connsiteX1" fmla="*/ 446151 w 600075"/>
                <a:gd name="connsiteY1" fmla="*/ 614553 h 752475"/>
                <a:gd name="connsiteX2" fmla="*/ 557784 w 600075"/>
                <a:gd name="connsiteY2" fmla="*/ 752570 h 752475"/>
                <a:gd name="connsiteX3" fmla="*/ 565023 w 600075"/>
                <a:gd name="connsiteY3" fmla="*/ 746760 h 752475"/>
                <a:gd name="connsiteX4" fmla="*/ 453961 w 600075"/>
                <a:gd name="connsiteY4" fmla="*/ 609505 h 752475"/>
                <a:gd name="connsiteX5" fmla="*/ 598932 w 600075"/>
                <a:gd name="connsiteY5" fmla="*/ 358330 h 752475"/>
                <a:gd name="connsiteX6" fmla="*/ 454057 w 600075"/>
                <a:gd name="connsiteY6" fmla="*/ 107347 h 752475"/>
                <a:gd name="connsiteX7" fmla="*/ 539401 w 600075"/>
                <a:gd name="connsiteY7" fmla="*/ 13430 h 752475"/>
                <a:gd name="connsiteX8" fmla="*/ 532543 w 600075"/>
                <a:gd name="connsiteY8" fmla="*/ 7144 h 752475"/>
                <a:gd name="connsiteX9" fmla="*/ 446246 w 600075"/>
                <a:gd name="connsiteY9" fmla="*/ 102013 h 752475"/>
                <a:gd name="connsiteX10" fmla="*/ 155067 w 600075"/>
                <a:gd name="connsiteY10" fmla="*/ 102013 h 752475"/>
                <a:gd name="connsiteX11" fmla="*/ 7144 w 600075"/>
                <a:gd name="connsiteY11" fmla="*/ 358235 h 752475"/>
                <a:gd name="connsiteX12" fmla="*/ 155162 w 600075"/>
                <a:gd name="connsiteY12" fmla="*/ 614553 h 752475"/>
                <a:gd name="connsiteX13" fmla="*/ 160496 w 600075"/>
                <a:gd name="connsiteY13" fmla="*/ 111347 h 752475"/>
                <a:gd name="connsiteX14" fmla="*/ 445675 w 600075"/>
                <a:gd name="connsiteY14" fmla="*/ 111347 h 752475"/>
                <a:gd name="connsiteX15" fmla="*/ 588264 w 600075"/>
                <a:gd name="connsiteY15" fmla="*/ 358330 h 752475"/>
                <a:gd name="connsiteX16" fmla="*/ 445675 w 600075"/>
                <a:gd name="connsiteY16" fmla="*/ 605314 h 752475"/>
                <a:gd name="connsiteX17" fmla="*/ 160496 w 600075"/>
                <a:gd name="connsiteY17" fmla="*/ 605314 h 752475"/>
                <a:gd name="connsiteX18" fmla="*/ 17907 w 600075"/>
                <a:gd name="connsiteY18" fmla="*/ 358330 h 752475"/>
                <a:gd name="connsiteX19" fmla="*/ 160496 w 600075"/>
                <a:gd name="connsiteY19" fmla="*/ 111347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0075" h="752475">
                  <a:moveTo>
                    <a:pt x="155162" y="614553"/>
                  </a:moveTo>
                  <a:lnTo>
                    <a:pt x="446151" y="614553"/>
                  </a:lnTo>
                  <a:lnTo>
                    <a:pt x="557784" y="752570"/>
                  </a:lnTo>
                  <a:lnTo>
                    <a:pt x="565023" y="746760"/>
                  </a:lnTo>
                  <a:lnTo>
                    <a:pt x="453961" y="609505"/>
                  </a:lnTo>
                  <a:lnTo>
                    <a:pt x="598932" y="358330"/>
                  </a:lnTo>
                  <a:lnTo>
                    <a:pt x="454057" y="107347"/>
                  </a:lnTo>
                  <a:lnTo>
                    <a:pt x="539401" y="13430"/>
                  </a:lnTo>
                  <a:lnTo>
                    <a:pt x="532543" y="7144"/>
                  </a:lnTo>
                  <a:lnTo>
                    <a:pt x="446246" y="102013"/>
                  </a:lnTo>
                  <a:lnTo>
                    <a:pt x="155067" y="102013"/>
                  </a:lnTo>
                  <a:lnTo>
                    <a:pt x="7144" y="358235"/>
                  </a:lnTo>
                  <a:lnTo>
                    <a:pt x="155162" y="614553"/>
                  </a:lnTo>
                  <a:close/>
                  <a:moveTo>
                    <a:pt x="160496" y="111347"/>
                  </a:moveTo>
                  <a:lnTo>
                    <a:pt x="445675" y="111347"/>
                  </a:lnTo>
                  <a:lnTo>
                    <a:pt x="588264" y="358330"/>
                  </a:lnTo>
                  <a:lnTo>
                    <a:pt x="445675" y="605314"/>
                  </a:lnTo>
                  <a:lnTo>
                    <a:pt x="160496" y="605314"/>
                  </a:lnTo>
                  <a:lnTo>
                    <a:pt x="17907" y="358330"/>
                  </a:lnTo>
                  <a:lnTo>
                    <a:pt x="160496" y="111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44BCF00-D126-385C-EE29-E2808F1A6D9B}"/>
                </a:ext>
              </a:extLst>
            </p:cNvPr>
            <p:cNvSpPr/>
            <p:nvPr/>
          </p:nvSpPr>
          <p:spPr>
            <a:xfrm>
              <a:off x="7535178" y="493871"/>
              <a:ext cx="523875" cy="600075"/>
            </a:xfrm>
            <a:custGeom>
              <a:avLst/>
              <a:gdLst>
                <a:gd name="connsiteX0" fmla="*/ 517303 w 523875"/>
                <a:gd name="connsiteY0" fmla="*/ 452342 h 600075"/>
                <a:gd name="connsiteX1" fmla="*/ 519589 w 523875"/>
                <a:gd name="connsiteY1" fmla="*/ 451009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342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342"/>
                  </a:move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BBE89D2-AD1D-92C2-BABC-7848400E396F}"/>
                </a:ext>
              </a:extLst>
            </p:cNvPr>
            <p:cNvSpPr/>
            <p:nvPr/>
          </p:nvSpPr>
          <p:spPr>
            <a:xfrm>
              <a:off x="8094010" y="493871"/>
              <a:ext cx="523875" cy="600075"/>
            </a:xfrm>
            <a:custGeom>
              <a:avLst/>
              <a:gdLst>
                <a:gd name="connsiteX0" fmla="*/ 7144 w 523875"/>
                <a:gd name="connsiteY0" fmla="*/ 155067 h 600075"/>
                <a:gd name="connsiteX1" fmla="*/ 7144 w 523875"/>
                <a:gd name="connsiteY1" fmla="*/ 451009 h 600075"/>
                <a:gd name="connsiteX2" fmla="*/ 263366 w 523875"/>
                <a:gd name="connsiteY2" fmla="*/ 598932 h 600075"/>
                <a:gd name="connsiteX3" fmla="*/ 517303 w 523875"/>
                <a:gd name="connsiteY3" fmla="*/ 452342 h 600075"/>
                <a:gd name="connsiteX4" fmla="*/ 519589 w 523875"/>
                <a:gd name="connsiteY4" fmla="*/ 451009 h 600075"/>
                <a:gd name="connsiteX5" fmla="*/ 519589 w 523875"/>
                <a:gd name="connsiteY5" fmla="*/ 155067 h 600075"/>
                <a:gd name="connsiteX6" fmla="*/ 263366 w 523875"/>
                <a:gd name="connsiteY6" fmla="*/ 7144 h 600075"/>
                <a:gd name="connsiteX7" fmla="*/ 9430 w 523875"/>
                <a:gd name="connsiteY7" fmla="*/ 153734 h 600075"/>
                <a:gd name="connsiteX8" fmla="*/ 7144 w 523875"/>
                <a:gd name="connsiteY8" fmla="*/ 15506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49 w 523875"/>
                <a:gd name="connsiteY11" fmla="*/ 160401 h 600075"/>
                <a:gd name="connsiteX12" fmla="*/ 510349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7144" y="155067"/>
                  </a:move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49" y="160401"/>
                  </a:lnTo>
                  <a:lnTo>
                    <a:pt x="510349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BA9E5D1-9F64-1D2F-637D-E905C2E401A4}"/>
                </a:ext>
              </a:extLst>
            </p:cNvPr>
            <p:cNvSpPr/>
            <p:nvPr/>
          </p:nvSpPr>
          <p:spPr>
            <a:xfrm>
              <a:off x="7810356" y="972312"/>
              <a:ext cx="523875" cy="600075"/>
            </a:xfrm>
            <a:custGeom>
              <a:avLst/>
              <a:gdLst>
                <a:gd name="connsiteX0" fmla="*/ 517303 w 523875"/>
                <a:gd name="connsiteY0" fmla="*/ 452247 h 600075"/>
                <a:gd name="connsiteX1" fmla="*/ 519589 w 523875"/>
                <a:gd name="connsiteY1" fmla="*/ 450913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24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80 h 600075"/>
                <a:gd name="connsiteX13" fmla="*/ 263366 w 523875"/>
                <a:gd name="connsiteY13" fmla="*/ 588169 h 600075"/>
                <a:gd name="connsiteX14" fmla="*/ 16383 w 523875"/>
                <a:gd name="connsiteY14" fmla="*/ 445580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247"/>
                  </a:moveTo>
                  <a:lnTo>
                    <a:pt x="519589" y="450913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24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80"/>
                  </a:lnTo>
                  <a:lnTo>
                    <a:pt x="263366" y="588169"/>
                  </a:lnTo>
                  <a:lnTo>
                    <a:pt x="16383" y="445580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C77C74-0EC3-B547-B5D1-1B2290C509E5}"/>
                </a:ext>
              </a:extLst>
            </p:cNvPr>
            <p:cNvSpPr/>
            <p:nvPr/>
          </p:nvSpPr>
          <p:spPr>
            <a:xfrm>
              <a:off x="7823024" y="316706"/>
              <a:ext cx="523875" cy="295275"/>
            </a:xfrm>
            <a:custGeom>
              <a:avLst/>
              <a:gdLst>
                <a:gd name="connsiteX0" fmla="*/ 517303 w 523875"/>
                <a:gd name="connsiteY0" fmla="*/ 146780 h 295275"/>
                <a:gd name="connsiteX1" fmla="*/ 519684 w 523875"/>
                <a:gd name="connsiteY1" fmla="*/ 145447 h 295275"/>
                <a:gd name="connsiteX2" fmla="*/ 519684 w 523875"/>
                <a:gd name="connsiteY2" fmla="*/ 7144 h 295275"/>
                <a:gd name="connsiteX3" fmla="*/ 510350 w 523875"/>
                <a:gd name="connsiteY3" fmla="*/ 7144 h 295275"/>
                <a:gd name="connsiteX4" fmla="*/ 510350 w 523875"/>
                <a:gd name="connsiteY4" fmla="*/ 140113 h 295275"/>
                <a:gd name="connsiteX5" fmla="*/ 263366 w 523875"/>
                <a:gd name="connsiteY5" fmla="*/ 282702 h 295275"/>
                <a:gd name="connsiteX6" fmla="*/ 16383 w 523875"/>
                <a:gd name="connsiteY6" fmla="*/ 140113 h 295275"/>
                <a:gd name="connsiteX7" fmla="*/ 16383 w 523875"/>
                <a:gd name="connsiteY7" fmla="*/ 7144 h 295275"/>
                <a:gd name="connsiteX8" fmla="*/ 7144 w 523875"/>
                <a:gd name="connsiteY8" fmla="*/ 7144 h 295275"/>
                <a:gd name="connsiteX9" fmla="*/ 7144 w 523875"/>
                <a:gd name="connsiteY9" fmla="*/ 145447 h 295275"/>
                <a:gd name="connsiteX10" fmla="*/ 263366 w 523875"/>
                <a:gd name="connsiteY10" fmla="*/ 29346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3875" h="295275">
                  <a:moveTo>
                    <a:pt x="517303" y="146780"/>
                  </a:moveTo>
                  <a:lnTo>
                    <a:pt x="519684" y="145447"/>
                  </a:lnTo>
                  <a:lnTo>
                    <a:pt x="519684" y="7144"/>
                  </a:lnTo>
                  <a:lnTo>
                    <a:pt x="510350" y="7144"/>
                  </a:lnTo>
                  <a:lnTo>
                    <a:pt x="510350" y="140113"/>
                  </a:lnTo>
                  <a:lnTo>
                    <a:pt x="263366" y="282702"/>
                  </a:lnTo>
                  <a:lnTo>
                    <a:pt x="16383" y="140113"/>
                  </a:lnTo>
                  <a:lnTo>
                    <a:pt x="16383" y="7144"/>
                  </a:lnTo>
                  <a:lnTo>
                    <a:pt x="7144" y="7144"/>
                  </a:lnTo>
                  <a:lnTo>
                    <a:pt x="7144" y="145447"/>
                  </a:lnTo>
                  <a:lnTo>
                    <a:pt x="263366" y="2934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DE82A66-3C3C-7C2B-793D-2C841321BC36}"/>
                </a:ext>
              </a:extLst>
            </p:cNvPr>
            <p:cNvSpPr/>
            <p:nvPr/>
          </p:nvSpPr>
          <p:spPr>
            <a:xfrm>
              <a:off x="9487803" y="1203579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FD4ABE-8EA1-89F7-274E-85EF226D8A0B}"/>
                </a:ext>
              </a:extLst>
            </p:cNvPr>
            <p:cNvSpPr/>
            <p:nvPr/>
          </p:nvSpPr>
          <p:spPr>
            <a:xfrm>
              <a:off x="6866714" y="493871"/>
              <a:ext cx="638175" cy="600075"/>
            </a:xfrm>
            <a:custGeom>
              <a:avLst/>
              <a:gdLst>
                <a:gd name="connsiteX0" fmla="*/ 7144 w 638175"/>
                <a:gd name="connsiteY0" fmla="*/ 67628 h 600075"/>
                <a:gd name="connsiteX1" fmla="*/ 120967 w 638175"/>
                <a:gd name="connsiteY1" fmla="*/ 158020 h 600075"/>
                <a:gd name="connsiteX2" fmla="*/ 120967 w 638175"/>
                <a:gd name="connsiteY2" fmla="*/ 451009 h 600075"/>
                <a:gd name="connsiteX3" fmla="*/ 377190 w 638175"/>
                <a:gd name="connsiteY3" fmla="*/ 598932 h 600075"/>
                <a:gd name="connsiteX4" fmla="*/ 631126 w 638175"/>
                <a:gd name="connsiteY4" fmla="*/ 452342 h 600075"/>
                <a:gd name="connsiteX5" fmla="*/ 633412 w 638175"/>
                <a:gd name="connsiteY5" fmla="*/ 451009 h 600075"/>
                <a:gd name="connsiteX6" fmla="*/ 633412 w 638175"/>
                <a:gd name="connsiteY6" fmla="*/ 155067 h 600075"/>
                <a:gd name="connsiteX7" fmla="*/ 377190 w 638175"/>
                <a:gd name="connsiteY7" fmla="*/ 7144 h 600075"/>
                <a:gd name="connsiteX8" fmla="*/ 127349 w 638175"/>
                <a:gd name="connsiteY8" fmla="*/ 151352 h 600075"/>
                <a:gd name="connsiteX9" fmla="*/ 12859 w 638175"/>
                <a:gd name="connsiteY9" fmla="*/ 60389 h 600075"/>
                <a:gd name="connsiteX10" fmla="*/ 7144 w 638175"/>
                <a:gd name="connsiteY10" fmla="*/ 67628 h 600075"/>
                <a:gd name="connsiteX11" fmla="*/ 624173 w 638175"/>
                <a:gd name="connsiteY11" fmla="*/ 160401 h 600075"/>
                <a:gd name="connsiteX12" fmla="*/ 624173 w 638175"/>
                <a:gd name="connsiteY12" fmla="*/ 445579 h 600075"/>
                <a:gd name="connsiteX13" fmla="*/ 377190 w 638175"/>
                <a:gd name="connsiteY13" fmla="*/ 588169 h 600075"/>
                <a:gd name="connsiteX14" fmla="*/ 130207 w 638175"/>
                <a:gd name="connsiteY14" fmla="*/ 445579 h 600075"/>
                <a:gd name="connsiteX15" fmla="*/ 130207 w 638175"/>
                <a:gd name="connsiteY15" fmla="*/ 160401 h 600075"/>
                <a:gd name="connsiteX16" fmla="*/ 377190 w 638175"/>
                <a:gd name="connsiteY16" fmla="*/ 17812 h 600075"/>
                <a:gd name="connsiteX17" fmla="*/ 624173 w 638175"/>
                <a:gd name="connsiteY17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8175" h="600075">
                  <a:moveTo>
                    <a:pt x="7144" y="67628"/>
                  </a:moveTo>
                  <a:lnTo>
                    <a:pt x="120967" y="158020"/>
                  </a:lnTo>
                  <a:lnTo>
                    <a:pt x="120967" y="451009"/>
                  </a:lnTo>
                  <a:lnTo>
                    <a:pt x="377190" y="598932"/>
                  </a:lnTo>
                  <a:lnTo>
                    <a:pt x="631126" y="452342"/>
                  </a:lnTo>
                  <a:lnTo>
                    <a:pt x="633412" y="451009"/>
                  </a:lnTo>
                  <a:lnTo>
                    <a:pt x="633412" y="155067"/>
                  </a:lnTo>
                  <a:lnTo>
                    <a:pt x="377190" y="7144"/>
                  </a:lnTo>
                  <a:lnTo>
                    <a:pt x="127349" y="151352"/>
                  </a:lnTo>
                  <a:lnTo>
                    <a:pt x="12859" y="60389"/>
                  </a:lnTo>
                  <a:lnTo>
                    <a:pt x="7144" y="67628"/>
                  </a:lnTo>
                  <a:close/>
                  <a:moveTo>
                    <a:pt x="624173" y="160401"/>
                  </a:moveTo>
                  <a:lnTo>
                    <a:pt x="624173" y="445579"/>
                  </a:lnTo>
                  <a:lnTo>
                    <a:pt x="377190" y="588169"/>
                  </a:lnTo>
                  <a:lnTo>
                    <a:pt x="130207" y="445579"/>
                  </a:lnTo>
                  <a:lnTo>
                    <a:pt x="130207" y="160401"/>
                  </a:lnTo>
                  <a:lnTo>
                    <a:pt x="377190" y="17812"/>
                  </a:lnTo>
                  <a:lnTo>
                    <a:pt x="62417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</p:grpSp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06D79E2B-27A1-5599-5BEC-96EB6EC6EE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34604" y="731377"/>
            <a:ext cx="3939229" cy="5327936"/>
          </a:xfrm>
          <a:custGeom>
            <a:avLst/>
            <a:gdLst>
              <a:gd name="connsiteX0" fmla="*/ 185420 w 3939229"/>
              <a:gd name="connsiteY0" fmla="*/ 0 h 5327936"/>
              <a:gd name="connsiteX1" fmla="*/ 3753809 w 3939229"/>
              <a:gd name="connsiteY1" fmla="*/ 0 h 5327936"/>
              <a:gd name="connsiteX2" fmla="*/ 3939229 w 3939229"/>
              <a:gd name="connsiteY2" fmla="*/ 185420 h 5327936"/>
              <a:gd name="connsiteX3" fmla="*/ 3939229 w 3939229"/>
              <a:gd name="connsiteY3" fmla="*/ 5142516 h 5327936"/>
              <a:gd name="connsiteX4" fmla="*/ 3753809 w 3939229"/>
              <a:gd name="connsiteY4" fmla="*/ 5327936 h 5327936"/>
              <a:gd name="connsiteX5" fmla="*/ 185420 w 3939229"/>
              <a:gd name="connsiteY5" fmla="*/ 5327936 h 5327936"/>
              <a:gd name="connsiteX6" fmla="*/ 0 w 3939229"/>
              <a:gd name="connsiteY6" fmla="*/ 5142516 h 5327936"/>
              <a:gd name="connsiteX7" fmla="*/ 0 w 3939229"/>
              <a:gd name="connsiteY7" fmla="*/ 185420 h 5327936"/>
              <a:gd name="connsiteX8" fmla="*/ 185420 w 3939229"/>
              <a:gd name="connsiteY8" fmla="*/ 0 h 5327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39229" h="5327936">
                <a:moveTo>
                  <a:pt x="185420" y="0"/>
                </a:moveTo>
                <a:lnTo>
                  <a:pt x="3753809" y="0"/>
                </a:lnTo>
                <a:cubicBezTo>
                  <a:pt x="3856214" y="0"/>
                  <a:pt x="3939229" y="83015"/>
                  <a:pt x="3939229" y="185420"/>
                </a:cubicBezTo>
                <a:lnTo>
                  <a:pt x="3939229" y="5142516"/>
                </a:lnTo>
                <a:cubicBezTo>
                  <a:pt x="3939229" y="5244921"/>
                  <a:pt x="3856214" y="5327936"/>
                  <a:pt x="3753809" y="5327936"/>
                </a:cubicBezTo>
                <a:lnTo>
                  <a:pt x="185420" y="5327936"/>
                </a:lnTo>
                <a:cubicBezTo>
                  <a:pt x="83015" y="5327936"/>
                  <a:pt x="0" y="5244921"/>
                  <a:pt x="0" y="5142516"/>
                </a:cubicBezTo>
                <a:lnTo>
                  <a:pt x="0" y="185420"/>
                </a:lnTo>
                <a:cubicBezTo>
                  <a:pt x="0" y="83015"/>
                  <a:pt x="83015" y="0"/>
                  <a:pt x="185420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348006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3A73A403-E8B2-2988-3872-03B534F7723E}"/>
              </a:ext>
            </a:extLst>
          </p:cNvPr>
          <p:cNvSpPr/>
          <p:nvPr userDrawn="1"/>
        </p:nvSpPr>
        <p:spPr>
          <a:xfrm>
            <a:off x="248194" y="399640"/>
            <a:ext cx="9457509" cy="6058719"/>
          </a:xfrm>
          <a:prstGeom prst="roundRect">
            <a:avLst>
              <a:gd name="adj" fmla="val 5144"/>
            </a:avLst>
          </a:prstGeom>
          <a:solidFill>
            <a:srgbClr val="D8DEFB">
              <a:alpha val="7000"/>
            </a:srgbClr>
          </a:solidFill>
          <a:ln>
            <a:solidFill>
              <a:srgbClr val="003F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77423E1-B939-9574-716D-D8043B3A0784}"/>
              </a:ext>
            </a:extLst>
          </p:cNvPr>
          <p:cNvSpPr/>
          <p:nvPr userDrawn="1"/>
        </p:nvSpPr>
        <p:spPr>
          <a:xfrm>
            <a:off x="10994948" y="39964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90958EC-83F5-F1BA-2311-BC75F6FE62BF}"/>
              </a:ext>
            </a:extLst>
          </p:cNvPr>
          <p:cNvSpPr/>
          <p:nvPr userDrawn="1"/>
        </p:nvSpPr>
        <p:spPr>
          <a:xfrm>
            <a:off x="10028007" y="42275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" name="Google Shape;1126;p32">
            <a:extLst>
              <a:ext uri="{FF2B5EF4-FFF2-40B4-BE49-F238E27FC236}">
                <a16:creationId xmlns:a16="http://schemas.microsoft.com/office/drawing/2014/main" id="{4243EB03-0474-3375-E795-32932B365344}"/>
              </a:ext>
            </a:extLst>
          </p:cNvPr>
          <p:cNvSpPr/>
          <p:nvPr userDrawn="1"/>
        </p:nvSpPr>
        <p:spPr>
          <a:xfrm rot="16200000">
            <a:off x="9801057" y="79318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56D8D1-D7F1-6824-F3AE-B3B7F1C10A35}"/>
              </a:ext>
            </a:extLst>
          </p:cNvPr>
          <p:cNvSpPr/>
          <p:nvPr userDrawn="1"/>
        </p:nvSpPr>
        <p:spPr>
          <a:xfrm>
            <a:off x="11163290" y="48647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801B288-C4EA-DF42-57F2-830ECC4E4ED3}"/>
              </a:ext>
            </a:extLst>
          </p:cNvPr>
          <p:cNvSpPr/>
          <p:nvPr userDrawn="1"/>
        </p:nvSpPr>
        <p:spPr>
          <a:xfrm>
            <a:off x="10994948" y="144139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7EBE431-1FE2-32CB-D14A-9C0D60AFDA38}"/>
              </a:ext>
            </a:extLst>
          </p:cNvPr>
          <p:cNvSpPr/>
          <p:nvPr userDrawn="1"/>
        </p:nvSpPr>
        <p:spPr>
          <a:xfrm>
            <a:off x="10028007" y="146450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" name="Google Shape;1126;p32">
            <a:extLst>
              <a:ext uri="{FF2B5EF4-FFF2-40B4-BE49-F238E27FC236}">
                <a16:creationId xmlns:a16="http://schemas.microsoft.com/office/drawing/2014/main" id="{58DA218B-5988-0A2E-2785-13D67F97E145}"/>
              </a:ext>
            </a:extLst>
          </p:cNvPr>
          <p:cNvSpPr/>
          <p:nvPr userDrawn="1"/>
        </p:nvSpPr>
        <p:spPr>
          <a:xfrm rot="16200000">
            <a:off x="9801057" y="183493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8A2E5C1-56D5-4D9A-F557-4C107D0DB434}"/>
              </a:ext>
            </a:extLst>
          </p:cNvPr>
          <p:cNvSpPr/>
          <p:nvPr userDrawn="1"/>
        </p:nvSpPr>
        <p:spPr>
          <a:xfrm>
            <a:off x="11163290" y="152822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5C8B6F8-5F45-DB8E-F582-9A755BBF5E29}"/>
              </a:ext>
            </a:extLst>
          </p:cNvPr>
          <p:cNvSpPr/>
          <p:nvPr userDrawn="1"/>
        </p:nvSpPr>
        <p:spPr>
          <a:xfrm>
            <a:off x="10994948" y="24831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17B63B6-61D9-EFAA-6C1A-6CAC86A44482}"/>
              </a:ext>
            </a:extLst>
          </p:cNvPr>
          <p:cNvSpPr/>
          <p:nvPr userDrawn="1"/>
        </p:nvSpPr>
        <p:spPr>
          <a:xfrm>
            <a:off x="10028007" y="25062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" name="Google Shape;1126;p32">
            <a:extLst>
              <a:ext uri="{FF2B5EF4-FFF2-40B4-BE49-F238E27FC236}">
                <a16:creationId xmlns:a16="http://schemas.microsoft.com/office/drawing/2014/main" id="{DCD639A8-CAD6-6D52-2C10-A585073A7988}"/>
              </a:ext>
            </a:extLst>
          </p:cNvPr>
          <p:cNvSpPr/>
          <p:nvPr userDrawn="1"/>
        </p:nvSpPr>
        <p:spPr>
          <a:xfrm rot="16200000">
            <a:off x="9801057" y="28766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DD6C371-C372-F30A-2369-7C64C08760E0}"/>
              </a:ext>
            </a:extLst>
          </p:cNvPr>
          <p:cNvSpPr/>
          <p:nvPr userDrawn="1"/>
        </p:nvSpPr>
        <p:spPr>
          <a:xfrm>
            <a:off x="11163290" y="25699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81053C2-4ACD-D90C-FA1B-6FE63BE2D208}"/>
              </a:ext>
            </a:extLst>
          </p:cNvPr>
          <p:cNvSpPr/>
          <p:nvPr userDrawn="1"/>
        </p:nvSpPr>
        <p:spPr>
          <a:xfrm>
            <a:off x="10994948" y="352489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BC784A12-3D97-BA09-DCB5-D551009E8643}"/>
              </a:ext>
            </a:extLst>
          </p:cNvPr>
          <p:cNvSpPr/>
          <p:nvPr userDrawn="1"/>
        </p:nvSpPr>
        <p:spPr>
          <a:xfrm>
            <a:off x="10028007" y="354800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" name="Google Shape;1126;p32">
            <a:extLst>
              <a:ext uri="{FF2B5EF4-FFF2-40B4-BE49-F238E27FC236}">
                <a16:creationId xmlns:a16="http://schemas.microsoft.com/office/drawing/2014/main" id="{D94C1F40-77E0-0C58-C918-A906559CA84D}"/>
              </a:ext>
            </a:extLst>
          </p:cNvPr>
          <p:cNvSpPr/>
          <p:nvPr userDrawn="1"/>
        </p:nvSpPr>
        <p:spPr>
          <a:xfrm rot="16200000">
            <a:off x="9801057" y="391843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7AA4661-9412-B84F-CE77-A4586027E97F}"/>
              </a:ext>
            </a:extLst>
          </p:cNvPr>
          <p:cNvSpPr/>
          <p:nvPr userDrawn="1"/>
        </p:nvSpPr>
        <p:spPr>
          <a:xfrm>
            <a:off x="11163290" y="361172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577D981-5B4A-F879-FE37-D0577213CB9E}"/>
              </a:ext>
            </a:extLst>
          </p:cNvPr>
          <p:cNvSpPr/>
          <p:nvPr userDrawn="1"/>
        </p:nvSpPr>
        <p:spPr>
          <a:xfrm>
            <a:off x="10994948" y="45666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6C1C473-C1DB-218F-C515-EF23EC08936C}"/>
              </a:ext>
            </a:extLst>
          </p:cNvPr>
          <p:cNvSpPr/>
          <p:nvPr userDrawn="1"/>
        </p:nvSpPr>
        <p:spPr>
          <a:xfrm>
            <a:off x="10028007" y="45897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" name="Google Shape;1126;p32">
            <a:extLst>
              <a:ext uri="{FF2B5EF4-FFF2-40B4-BE49-F238E27FC236}">
                <a16:creationId xmlns:a16="http://schemas.microsoft.com/office/drawing/2014/main" id="{464DA1E1-2D7C-7368-BE9C-553DF827BAB4}"/>
              </a:ext>
            </a:extLst>
          </p:cNvPr>
          <p:cNvSpPr/>
          <p:nvPr userDrawn="1"/>
        </p:nvSpPr>
        <p:spPr>
          <a:xfrm rot="16200000">
            <a:off x="9801057" y="49601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591576F-5058-AB17-9B64-BB3DACA806C5}"/>
              </a:ext>
            </a:extLst>
          </p:cNvPr>
          <p:cNvSpPr/>
          <p:nvPr userDrawn="1"/>
        </p:nvSpPr>
        <p:spPr>
          <a:xfrm>
            <a:off x="11163290" y="46534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C78C794-44F8-4F38-D2B5-AD01CAE01860}"/>
              </a:ext>
            </a:extLst>
          </p:cNvPr>
          <p:cNvSpPr/>
          <p:nvPr userDrawn="1"/>
        </p:nvSpPr>
        <p:spPr>
          <a:xfrm>
            <a:off x="10994948" y="5608393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19D6DB7-4A53-E1C9-8885-44AC788AD0F2}"/>
              </a:ext>
            </a:extLst>
          </p:cNvPr>
          <p:cNvSpPr/>
          <p:nvPr userDrawn="1"/>
        </p:nvSpPr>
        <p:spPr>
          <a:xfrm>
            <a:off x="10028007" y="5631509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" name="Google Shape;1126;p32">
            <a:extLst>
              <a:ext uri="{FF2B5EF4-FFF2-40B4-BE49-F238E27FC236}">
                <a16:creationId xmlns:a16="http://schemas.microsoft.com/office/drawing/2014/main" id="{F1C08B87-BDE1-5E1A-ABFF-3F00B5001693}"/>
              </a:ext>
            </a:extLst>
          </p:cNvPr>
          <p:cNvSpPr/>
          <p:nvPr userDrawn="1"/>
        </p:nvSpPr>
        <p:spPr>
          <a:xfrm rot="16200000">
            <a:off x="9801057" y="6001938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38D8719-5BF1-119C-B29B-17ED14C60840}"/>
              </a:ext>
            </a:extLst>
          </p:cNvPr>
          <p:cNvSpPr/>
          <p:nvPr userDrawn="1"/>
        </p:nvSpPr>
        <p:spPr>
          <a:xfrm>
            <a:off x="11163290" y="570393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77768B68-B738-FD52-E23D-B7233FD232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1666" y="3777478"/>
            <a:ext cx="413793" cy="41379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B99C76F-0D3E-466A-8CA7-028D8CB194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9887" y="4790274"/>
            <a:ext cx="387849" cy="38784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7284D9C9-7D2A-0A35-C2AE-9C49CBBC18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1" y="2751189"/>
            <a:ext cx="387849" cy="387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105AC9D-6315-F3C7-E708-99CFCE294C0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9229" y="5817912"/>
            <a:ext cx="456672" cy="45667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26EC085-6255-1893-C109-D01DB538EEE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2" y="1693977"/>
            <a:ext cx="387849" cy="38784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C95BDC8-F2EF-BB90-AA29-5BA319BC30A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782" y="623273"/>
            <a:ext cx="387849" cy="387849"/>
          </a:xfrm>
          <a:prstGeom prst="rect">
            <a:avLst/>
          </a:prstGeom>
        </p:spPr>
      </p:pic>
      <p:sp>
        <p:nvSpPr>
          <p:cNvPr id="56" name="TextBox 55">
            <a:hlinkClick r:id="rId8" action="ppaction://hlinksldjump"/>
            <a:extLst>
              <a:ext uri="{FF2B5EF4-FFF2-40B4-BE49-F238E27FC236}">
                <a16:creationId xmlns:a16="http://schemas.microsoft.com/office/drawing/2014/main" id="{35D73A56-FB9F-0DCB-81E0-94F17D682E11}"/>
              </a:ext>
            </a:extLst>
          </p:cNvPr>
          <p:cNvSpPr txBox="1"/>
          <p:nvPr userDrawn="1"/>
        </p:nvSpPr>
        <p:spPr>
          <a:xfrm>
            <a:off x="9980531" y="69892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hlinkClick r:id="rId9" action="ppaction://hlinksldjump"/>
            <a:extLst>
              <a:ext uri="{FF2B5EF4-FFF2-40B4-BE49-F238E27FC236}">
                <a16:creationId xmlns:a16="http://schemas.microsoft.com/office/drawing/2014/main" id="{9CEC7890-8C0A-DE01-F31F-B196AE716C86}"/>
              </a:ext>
            </a:extLst>
          </p:cNvPr>
          <p:cNvSpPr txBox="1"/>
          <p:nvPr userDrawn="1"/>
        </p:nvSpPr>
        <p:spPr>
          <a:xfrm>
            <a:off x="9969805" y="172325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hlinkClick r:id="rId10" action="ppaction://hlinksldjump"/>
            <a:extLst>
              <a:ext uri="{FF2B5EF4-FFF2-40B4-BE49-F238E27FC236}">
                <a16:creationId xmlns:a16="http://schemas.microsoft.com/office/drawing/2014/main" id="{F0DC2103-0B75-BD0A-4F0E-C8A9B736C92F}"/>
              </a:ext>
            </a:extLst>
          </p:cNvPr>
          <p:cNvSpPr txBox="1"/>
          <p:nvPr userDrawn="1"/>
        </p:nvSpPr>
        <p:spPr>
          <a:xfrm>
            <a:off x="9993201" y="2764580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9" name="TextBox 58">
            <a:hlinkClick r:id="rId11" action="ppaction://hlinksldjump"/>
            <a:extLst>
              <a:ext uri="{FF2B5EF4-FFF2-40B4-BE49-F238E27FC236}">
                <a16:creationId xmlns:a16="http://schemas.microsoft.com/office/drawing/2014/main" id="{A1045542-0F0A-A11B-90F9-140393262986}"/>
              </a:ext>
            </a:extLst>
          </p:cNvPr>
          <p:cNvSpPr txBox="1"/>
          <p:nvPr userDrawn="1"/>
        </p:nvSpPr>
        <p:spPr>
          <a:xfrm>
            <a:off x="9969805" y="382232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0" name="TextBox 59">
            <a:hlinkClick r:id="rId12" action="ppaction://hlinksldjump"/>
            <a:extLst>
              <a:ext uri="{FF2B5EF4-FFF2-40B4-BE49-F238E27FC236}">
                <a16:creationId xmlns:a16="http://schemas.microsoft.com/office/drawing/2014/main" id="{22E5F9A7-34F7-EA28-C08B-F273DF5673A5}"/>
              </a:ext>
            </a:extLst>
          </p:cNvPr>
          <p:cNvSpPr txBox="1"/>
          <p:nvPr userDrawn="1"/>
        </p:nvSpPr>
        <p:spPr>
          <a:xfrm>
            <a:off x="10041624" y="484663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1" name="TextBox 60">
            <a:hlinkClick r:id="rId13" action="ppaction://hlinksldjump"/>
            <a:extLst>
              <a:ext uri="{FF2B5EF4-FFF2-40B4-BE49-F238E27FC236}">
                <a16:creationId xmlns:a16="http://schemas.microsoft.com/office/drawing/2014/main" id="{A3928E87-E321-C161-CD1D-B0508038EF04}"/>
              </a:ext>
            </a:extLst>
          </p:cNvPr>
          <p:cNvSpPr txBox="1"/>
          <p:nvPr userDrawn="1"/>
        </p:nvSpPr>
        <p:spPr>
          <a:xfrm>
            <a:off x="10134761" y="5894750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D5C487AE-F3AA-7F14-E908-7F10DDFA4A04}"/>
              </a:ext>
            </a:extLst>
          </p:cNvPr>
          <p:cNvSpPr txBox="1">
            <a:spLocks/>
          </p:cNvSpPr>
          <p:nvPr userDrawn="1"/>
        </p:nvSpPr>
        <p:spPr>
          <a:xfrm>
            <a:off x="-64653" y="6492875"/>
            <a:ext cx="712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mtClean="0">
                <a:solidFill>
                  <a:srgbClr val="003F75"/>
                </a:solidFill>
              </a:rPr>
              <a:pPr/>
              <a:t>‹#›</a:t>
            </a:fld>
            <a:endParaRPr lang="en-US" dirty="0">
              <a:solidFill>
                <a:srgbClr val="003F75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E973BCF-C40A-9881-3BA0-4A6CC89D3BD3}"/>
              </a:ext>
            </a:extLst>
          </p:cNvPr>
          <p:cNvGrpSpPr/>
          <p:nvPr userDrawn="1"/>
        </p:nvGrpSpPr>
        <p:grpSpPr>
          <a:xfrm>
            <a:off x="5802377" y="367330"/>
            <a:ext cx="3903326" cy="2745325"/>
            <a:chOff x="6866714" y="316706"/>
            <a:chExt cx="3318510" cy="2334006"/>
          </a:xfrm>
          <a:solidFill>
            <a:srgbClr val="D8DEFB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CC63D58-5241-6E0F-0851-7E8887E620A7}"/>
                </a:ext>
              </a:extLst>
            </p:cNvPr>
            <p:cNvSpPr/>
            <p:nvPr/>
          </p:nvSpPr>
          <p:spPr>
            <a:xfrm>
              <a:off x="9966149" y="822484"/>
              <a:ext cx="219075" cy="628650"/>
            </a:xfrm>
            <a:custGeom>
              <a:avLst/>
              <a:gdLst>
                <a:gd name="connsiteX0" fmla="*/ 155162 w 219075"/>
                <a:gd name="connsiteY0" fmla="*/ 625507 h 628650"/>
                <a:gd name="connsiteX1" fmla="*/ 212788 w 219075"/>
                <a:gd name="connsiteY1" fmla="*/ 625507 h 628650"/>
                <a:gd name="connsiteX2" fmla="*/ 212788 w 219075"/>
                <a:gd name="connsiteY2" fmla="*/ 616172 h 628650"/>
                <a:gd name="connsiteX3" fmla="*/ 160496 w 219075"/>
                <a:gd name="connsiteY3" fmla="*/ 616172 h 628650"/>
                <a:gd name="connsiteX4" fmla="*/ 17907 w 219075"/>
                <a:gd name="connsiteY4" fmla="*/ 369189 h 628650"/>
                <a:gd name="connsiteX5" fmla="*/ 160496 w 219075"/>
                <a:gd name="connsiteY5" fmla="*/ 122301 h 628650"/>
                <a:gd name="connsiteX6" fmla="*/ 212788 w 219075"/>
                <a:gd name="connsiteY6" fmla="*/ 122301 h 628650"/>
                <a:gd name="connsiteX7" fmla="*/ 212788 w 219075"/>
                <a:gd name="connsiteY7" fmla="*/ 112967 h 628650"/>
                <a:gd name="connsiteX8" fmla="*/ 160306 w 219075"/>
                <a:gd name="connsiteY8" fmla="*/ 112967 h 628650"/>
                <a:gd name="connsiteX9" fmla="*/ 88392 w 219075"/>
                <a:gd name="connsiteY9" fmla="*/ 7144 h 628650"/>
                <a:gd name="connsiteX10" fmla="*/ 80676 w 219075"/>
                <a:gd name="connsiteY10" fmla="*/ 12383 h 628650"/>
                <a:gd name="connsiteX11" fmla="*/ 152305 w 219075"/>
                <a:gd name="connsiteY11" fmla="*/ 117824 h 628650"/>
                <a:gd name="connsiteX12" fmla="*/ 7144 w 219075"/>
                <a:gd name="connsiteY12" fmla="*/ 369189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28650">
                  <a:moveTo>
                    <a:pt x="155162" y="625507"/>
                  </a:moveTo>
                  <a:lnTo>
                    <a:pt x="212788" y="625507"/>
                  </a:lnTo>
                  <a:lnTo>
                    <a:pt x="212788" y="616172"/>
                  </a:lnTo>
                  <a:lnTo>
                    <a:pt x="160496" y="616172"/>
                  </a:lnTo>
                  <a:lnTo>
                    <a:pt x="17907" y="369189"/>
                  </a:lnTo>
                  <a:lnTo>
                    <a:pt x="160496" y="122301"/>
                  </a:lnTo>
                  <a:lnTo>
                    <a:pt x="212788" y="122301"/>
                  </a:lnTo>
                  <a:lnTo>
                    <a:pt x="212788" y="112967"/>
                  </a:lnTo>
                  <a:lnTo>
                    <a:pt x="160306" y="112967"/>
                  </a:lnTo>
                  <a:lnTo>
                    <a:pt x="88392" y="7144"/>
                  </a:lnTo>
                  <a:lnTo>
                    <a:pt x="80676" y="12383"/>
                  </a:lnTo>
                  <a:lnTo>
                    <a:pt x="152305" y="117824"/>
                  </a:lnTo>
                  <a:lnTo>
                    <a:pt x="7144" y="3691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D2CCA11-82E5-004A-669F-681E5F2763BC}"/>
                </a:ext>
              </a:extLst>
            </p:cNvPr>
            <p:cNvSpPr/>
            <p:nvPr/>
          </p:nvSpPr>
          <p:spPr>
            <a:xfrm>
              <a:off x="9966149" y="1487138"/>
              <a:ext cx="219075" cy="685800"/>
            </a:xfrm>
            <a:custGeom>
              <a:avLst/>
              <a:gdLst>
                <a:gd name="connsiteX0" fmla="*/ 7144 w 219075"/>
                <a:gd name="connsiteY0" fmla="*/ 263461 h 685800"/>
                <a:gd name="connsiteX1" fmla="*/ 152209 w 219075"/>
                <a:gd name="connsiteY1" fmla="*/ 514636 h 685800"/>
                <a:gd name="connsiteX2" fmla="*/ 23241 w 219075"/>
                <a:gd name="connsiteY2" fmla="*/ 676370 h 685800"/>
                <a:gd name="connsiteX3" fmla="*/ 30480 w 219075"/>
                <a:gd name="connsiteY3" fmla="*/ 682181 h 685800"/>
                <a:gd name="connsiteX4" fmla="*/ 160020 w 219075"/>
                <a:gd name="connsiteY4" fmla="*/ 519684 h 685800"/>
                <a:gd name="connsiteX5" fmla="*/ 212788 w 219075"/>
                <a:gd name="connsiteY5" fmla="*/ 519684 h 685800"/>
                <a:gd name="connsiteX6" fmla="*/ 212788 w 219075"/>
                <a:gd name="connsiteY6" fmla="*/ 510445 h 685800"/>
                <a:gd name="connsiteX7" fmla="*/ 160496 w 219075"/>
                <a:gd name="connsiteY7" fmla="*/ 510445 h 685800"/>
                <a:gd name="connsiteX8" fmla="*/ 17907 w 219075"/>
                <a:gd name="connsiteY8" fmla="*/ 263461 h 685800"/>
                <a:gd name="connsiteX9" fmla="*/ 160496 w 219075"/>
                <a:gd name="connsiteY9" fmla="*/ 16478 h 685800"/>
                <a:gd name="connsiteX10" fmla="*/ 212788 w 219075"/>
                <a:gd name="connsiteY10" fmla="*/ 16478 h 685800"/>
                <a:gd name="connsiteX11" fmla="*/ 212788 w 219075"/>
                <a:gd name="connsiteY11" fmla="*/ 7144 h 685800"/>
                <a:gd name="connsiteX12" fmla="*/ 155162 w 219075"/>
                <a:gd name="connsiteY12" fmla="*/ 7144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85800">
                  <a:moveTo>
                    <a:pt x="7144" y="263461"/>
                  </a:moveTo>
                  <a:lnTo>
                    <a:pt x="152209" y="514636"/>
                  </a:lnTo>
                  <a:lnTo>
                    <a:pt x="23241" y="676370"/>
                  </a:lnTo>
                  <a:lnTo>
                    <a:pt x="30480" y="682181"/>
                  </a:lnTo>
                  <a:lnTo>
                    <a:pt x="160020" y="519684"/>
                  </a:lnTo>
                  <a:lnTo>
                    <a:pt x="212788" y="519684"/>
                  </a:lnTo>
                  <a:lnTo>
                    <a:pt x="212788" y="510445"/>
                  </a:lnTo>
                  <a:lnTo>
                    <a:pt x="160496" y="510445"/>
                  </a:lnTo>
                  <a:lnTo>
                    <a:pt x="17907" y="263461"/>
                  </a:lnTo>
                  <a:lnTo>
                    <a:pt x="160496" y="16478"/>
                  </a:lnTo>
                  <a:lnTo>
                    <a:pt x="212788" y="16478"/>
                  </a:lnTo>
                  <a:lnTo>
                    <a:pt x="212788" y="7144"/>
                  </a:lnTo>
                  <a:lnTo>
                    <a:pt x="155162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9301AE8-AA8E-8C0D-2DE9-9966EFF150E3}"/>
                </a:ext>
              </a:extLst>
            </p:cNvPr>
            <p:cNvSpPr/>
            <p:nvPr/>
          </p:nvSpPr>
          <p:spPr>
            <a:xfrm>
              <a:off x="8540161" y="1013460"/>
              <a:ext cx="600075" cy="523875"/>
            </a:xfrm>
            <a:custGeom>
              <a:avLst/>
              <a:gdLst>
                <a:gd name="connsiteX0" fmla="*/ 155067 w 600075"/>
                <a:gd name="connsiteY0" fmla="*/ 519589 h 523875"/>
                <a:gd name="connsiteX1" fmla="*/ 451009 w 600075"/>
                <a:gd name="connsiteY1" fmla="*/ 519589 h 523875"/>
                <a:gd name="connsiteX2" fmla="*/ 598932 w 600075"/>
                <a:gd name="connsiteY2" fmla="*/ 263366 h 523875"/>
                <a:gd name="connsiteX3" fmla="*/ 451009 w 600075"/>
                <a:gd name="connsiteY3" fmla="*/ 7144 h 523875"/>
                <a:gd name="connsiteX4" fmla="*/ 155067 w 600075"/>
                <a:gd name="connsiteY4" fmla="*/ 7144 h 523875"/>
                <a:gd name="connsiteX5" fmla="*/ 7144 w 600075"/>
                <a:gd name="connsiteY5" fmla="*/ 263366 h 523875"/>
                <a:gd name="connsiteX6" fmla="*/ 155067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519589"/>
                  </a:move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78B9CA6-C00A-43B5-1340-0EDD0AE30FCB}"/>
                </a:ext>
              </a:extLst>
            </p:cNvPr>
            <p:cNvSpPr/>
            <p:nvPr/>
          </p:nvSpPr>
          <p:spPr>
            <a:xfrm>
              <a:off x="8540066" y="1568101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97 w 600075"/>
                <a:gd name="connsiteY7" fmla="*/ 16288 h 523875"/>
                <a:gd name="connsiteX8" fmla="*/ 445675 w 600075"/>
                <a:gd name="connsiteY8" fmla="*/ 16288 h 523875"/>
                <a:gd name="connsiteX9" fmla="*/ 588264 w 600075"/>
                <a:gd name="connsiteY9" fmla="*/ 263271 h 523875"/>
                <a:gd name="connsiteX10" fmla="*/ 445675 w 600075"/>
                <a:gd name="connsiteY10" fmla="*/ 510254 h 523875"/>
                <a:gd name="connsiteX11" fmla="*/ 160497 w 600075"/>
                <a:gd name="connsiteY11" fmla="*/ 510254 h 523875"/>
                <a:gd name="connsiteX12" fmla="*/ 17907 w 600075"/>
                <a:gd name="connsiteY12" fmla="*/ 263271 h 523875"/>
                <a:gd name="connsiteX13" fmla="*/ 160497 w 600075"/>
                <a:gd name="connsiteY13" fmla="*/ 16288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97" y="16288"/>
                  </a:moveTo>
                  <a:lnTo>
                    <a:pt x="445675" y="16288"/>
                  </a:lnTo>
                  <a:lnTo>
                    <a:pt x="588264" y="263271"/>
                  </a:lnTo>
                  <a:lnTo>
                    <a:pt x="445675" y="510254"/>
                  </a:lnTo>
                  <a:lnTo>
                    <a:pt x="160497" y="510254"/>
                  </a:lnTo>
                  <a:lnTo>
                    <a:pt x="17907" y="263271"/>
                  </a:lnTo>
                  <a:lnTo>
                    <a:pt x="160497" y="16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991FFB9-6598-3E02-3157-FAFC5000BE7E}"/>
                </a:ext>
              </a:extLst>
            </p:cNvPr>
            <p:cNvSpPr/>
            <p:nvPr/>
          </p:nvSpPr>
          <p:spPr>
            <a:xfrm>
              <a:off x="8540161" y="2126837"/>
              <a:ext cx="600075" cy="523875"/>
            </a:xfrm>
            <a:custGeom>
              <a:avLst/>
              <a:gdLst>
                <a:gd name="connsiteX0" fmla="*/ 155067 w 600075"/>
                <a:gd name="connsiteY0" fmla="*/ 7144 h 523875"/>
                <a:gd name="connsiteX1" fmla="*/ 7144 w 600075"/>
                <a:gd name="connsiteY1" fmla="*/ 263366 h 523875"/>
                <a:gd name="connsiteX2" fmla="*/ 155067 w 600075"/>
                <a:gd name="connsiteY2" fmla="*/ 519589 h 523875"/>
                <a:gd name="connsiteX3" fmla="*/ 451009 w 600075"/>
                <a:gd name="connsiteY3" fmla="*/ 519589 h 523875"/>
                <a:gd name="connsiteX4" fmla="*/ 598932 w 600075"/>
                <a:gd name="connsiteY4" fmla="*/ 263366 h 523875"/>
                <a:gd name="connsiteX5" fmla="*/ 451009 w 600075"/>
                <a:gd name="connsiteY5" fmla="*/ 7144 h 523875"/>
                <a:gd name="connsiteX6" fmla="*/ 155067 w 600075"/>
                <a:gd name="connsiteY6" fmla="*/ 7144 h 523875"/>
                <a:gd name="connsiteX7" fmla="*/ 445580 w 600075"/>
                <a:gd name="connsiteY7" fmla="*/ 510350 h 523875"/>
                <a:gd name="connsiteX8" fmla="*/ 160401 w 600075"/>
                <a:gd name="connsiteY8" fmla="*/ 510350 h 523875"/>
                <a:gd name="connsiteX9" fmla="*/ 17812 w 600075"/>
                <a:gd name="connsiteY9" fmla="*/ 263366 h 523875"/>
                <a:gd name="connsiteX10" fmla="*/ 160401 w 600075"/>
                <a:gd name="connsiteY10" fmla="*/ 16383 h 523875"/>
                <a:gd name="connsiteX11" fmla="*/ 445580 w 600075"/>
                <a:gd name="connsiteY11" fmla="*/ 16383 h 523875"/>
                <a:gd name="connsiteX12" fmla="*/ 588169 w 600075"/>
                <a:gd name="connsiteY12" fmla="*/ 263366 h 523875"/>
                <a:gd name="connsiteX13" fmla="*/ 445580 w 600075"/>
                <a:gd name="connsiteY13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7144"/>
                  </a:move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close/>
                  <a:moveTo>
                    <a:pt x="445580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4FE5B0-0F0A-E0F0-AA25-845865D9DB33}"/>
                </a:ext>
              </a:extLst>
            </p:cNvPr>
            <p:cNvSpPr/>
            <p:nvPr/>
          </p:nvSpPr>
          <p:spPr>
            <a:xfrm>
              <a:off x="8061721" y="1843183"/>
              <a:ext cx="600075" cy="523875"/>
            </a:xfrm>
            <a:custGeom>
              <a:avLst/>
              <a:gdLst>
                <a:gd name="connsiteX0" fmla="*/ 451009 w 600075"/>
                <a:gd name="connsiteY0" fmla="*/ 7144 h 523875"/>
                <a:gd name="connsiteX1" fmla="*/ 155067 w 600075"/>
                <a:gd name="connsiteY1" fmla="*/ 7144 h 523875"/>
                <a:gd name="connsiteX2" fmla="*/ 7144 w 600075"/>
                <a:gd name="connsiteY2" fmla="*/ 263366 h 523875"/>
                <a:gd name="connsiteX3" fmla="*/ 153734 w 600075"/>
                <a:gd name="connsiteY3" fmla="*/ 517303 h 523875"/>
                <a:gd name="connsiteX4" fmla="*/ 155067 w 600075"/>
                <a:gd name="connsiteY4" fmla="*/ 519589 h 523875"/>
                <a:gd name="connsiteX5" fmla="*/ 451009 w 600075"/>
                <a:gd name="connsiteY5" fmla="*/ 519589 h 523875"/>
                <a:gd name="connsiteX6" fmla="*/ 598932 w 600075"/>
                <a:gd name="connsiteY6" fmla="*/ 263366 h 523875"/>
                <a:gd name="connsiteX7" fmla="*/ 451009 w 600075"/>
                <a:gd name="connsiteY7" fmla="*/ 7144 h 523875"/>
                <a:gd name="connsiteX8" fmla="*/ 445579 w 600075"/>
                <a:gd name="connsiteY8" fmla="*/ 510350 h 523875"/>
                <a:gd name="connsiteX9" fmla="*/ 160401 w 600075"/>
                <a:gd name="connsiteY9" fmla="*/ 510350 h 523875"/>
                <a:gd name="connsiteX10" fmla="*/ 17812 w 600075"/>
                <a:gd name="connsiteY10" fmla="*/ 263366 h 523875"/>
                <a:gd name="connsiteX11" fmla="*/ 160401 w 600075"/>
                <a:gd name="connsiteY11" fmla="*/ 16383 h 523875"/>
                <a:gd name="connsiteX12" fmla="*/ 445579 w 600075"/>
                <a:gd name="connsiteY12" fmla="*/ 16383 h 523875"/>
                <a:gd name="connsiteX13" fmla="*/ 588169 w 600075"/>
                <a:gd name="connsiteY13" fmla="*/ 263366 h 523875"/>
                <a:gd name="connsiteX14" fmla="*/ 445579 w 600075"/>
                <a:gd name="connsiteY14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075" h="523875">
                  <a:moveTo>
                    <a:pt x="451009" y="7144"/>
                  </a:moveTo>
                  <a:lnTo>
                    <a:pt x="155067" y="7144"/>
                  </a:lnTo>
                  <a:lnTo>
                    <a:pt x="7144" y="263366"/>
                  </a:lnTo>
                  <a:lnTo>
                    <a:pt x="153734" y="517303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close/>
                  <a:moveTo>
                    <a:pt x="445579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79" y="16383"/>
                  </a:lnTo>
                  <a:lnTo>
                    <a:pt x="588169" y="263366"/>
                  </a:lnTo>
                  <a:lnTo>
                    <a:pt x="445579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40F39DF-186F-06A3-CD6D-BCFBEA28DB78}"/>
                </a:ext>
              </a:extLst>
            </p:cNvPr>
            <p:cNvSpPr/>
            <p:nvPr/>
          </p:nvSpPr>
          <p:spPr>
            <a:xfrm>
              <a:off x="9022698" y="1760982"/>
              <a:ext cx="600075" cy="752475"/>
            </a:xfrm>
            <a:custGeom>
              <a:avLst/>
              <a:gdLst>
                <a:gd name="connsiteX0" fmla="*/ 155162 w 600075"/>
                <a:gd name="connsiteY0" fmla="*/ 614553 h 752475"/>
                <a:gd name="connsiteX1" fmla="*/ 446151 w 600075"/>
                <a:gd name="connsiteY1" fmla="*/ 614553 h 752475"/>
                <a:gd name="connsiteX2" fmla="*/ 557784 w 600075"/>
                <a:gd name="connsiteY2" fmla="*/ 752570 h 752475"/>
                <a:gd name="connsiteX3" fmla="*/ 565023 w 600075"/>
                <a:gd name="connsiteY3" fmla="*/ 746760 h 752475"/>
                <a:gd name="connsiteX4" fmla="*/ 453961 w 600075"/>
                <a:gd name="connsiteY4" fmla="*/ 609505 h 752475"/>
                <a:gd name="connsiteX5" fmla="*/ 598932 w 600075"/>
                <a:gd name="connsiteY5" fmla="*/ 358330 h 752475"/>
                <a:gd name="connsiteX6" fmla="*/ 454057 w 600075"/>
                <a:gd name="connsiteY6" fmla="*/ 107347 h 752475"/>
                <a:gd name="connsiteX7" fmla="*/ 539401 w 600075"/>
                <a:gd name="connsiteY7" fmla="*/ 13430 h 752475"/>
                <a:gd name="connsiteX8" fmla="*/ 532543 w 600075"/>
                <a:gd name="connsiteY8" fmla="*/ 7144 h 752475"/>
                <a:gd name="connsiteX9" fmla="*/ 446246 w 600075"/>
                <a:gd name="connsiteY9" fmla="*/ 102013 h 752475"/>
                <a:gd name="connsiteX10" fmla="*/ 155067 w 600075"/>
                <a:gd name="connsiteY10" fmla="*/ 102013 h 752475"/>
                <a:gd name="connsiteX11" fmla="*/ 7144 w 600075"/>
                <a:gd name="connsiteY11" fmla="*/ 358235 h 752475"/>
                <a:gd name="connsiteX12" fmla="*/ 155162 w 600075"/>
                <a:gd name="connsiteY12" fmla="*/ 614553 h 752475"/>
                <a:gd name="connsiteX13" fmla="*/ 160496 w 600075"/>
                <a:gd name="connsiteY13" fmla="*/ 111347 h 752475"/>
                <a:gd name="connsiteX14" fmla="*/ 445675 w 600075"/>
                <a:gd name="connsiteY14" fmla="*/ 111347 h 752475"/>
                <a:gd name="connsiteX15" fmla="*/ 588264 w 600075"/>
                <a:gd name="connsiteY15" fmla="*/ 358330 h 752475"/>
                <a:gd name="connsiteX16" fmla="*/ 445675 w 600075"/>
                <a:gd name="connsiteY16" fmla="*/ 605314 h 752475"/>
                <a:gd name="connsiteX17" fmla="*/ 160496 w 600075"/>
                <a:gd name="connsiteY17" fmla="*/ 605314 h 752475"/>
                <a:gd name="connsiteX18" fmla="*/ 17907 w 600075"/>
                <a:gd name="connsiteY18" fmla="*/ 358330 h 752475"/>
                <a:gd name="connsiteX19" fmla="*/ 160496 w 600075"/>
                <a:gd name="connsiteY19" fmla="*/ 111347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0075" h="752475">
                  <a:moveTo>
                    <a:pt x="155162" y="614553"/>
                  </a:moveTo>
                  <a:lnTo>
                    <a:pt x="446151" y="614553"/>
                  </a:lnTo>
                  <a:lnTo>
                    <a:pt x="557784" y="752570"/>
                  </a:lnTo>
                  <a:lnTo>
                    <a:pt x="565023" y="746760"/>
                  </a:lnTo>
                  <a:lnTo>
                    <a:pt x="453961" y="609505"/>
                  </a:lnTo>
                  <a:lnTo>
                    <a:pt x="598932" y="358330"/>
                  </a:lnTo>
                  <a:lnTo>
                    <a:pt x="454057" y="107347"/>
                  </a:lnTo>
                  <a:lnTo>
                    <a:pt x="539401" y="13430"/>
                  </a:lnTo>
                  <a:lnTo>
                    <a:pt x="532543" y="7144"/>
                  </a:lnTo>
                  <a:lnTo>
                    <a:pt x="446246" y="102013"/>
                  </a:lnTo>
                  <a:lnTo>
                    <a:pt x="155067" y="102013"/>
                  </a:lnTo>
                  <a:lnTo>
                    <a:pt x="7144" y="358235"/>
                  </a:lnTo>
                  <a:lnTo>
                    <a:pt x="155162" y="614553"/>
                  </a:lnTo>
                  <a:close/>
                  <a:moveTo>
                    <a:pt x="160496" y="111347"/>
                  </a:moveTo>
                  <a:lnTo>
                    <a:pt x="445675" y="111347"/>
                  </a:lnTo>
                  <a:lnTo>
                    <a:pt x="588264" y="358330"/>
                  </a:lnTo>
                  <a:lnTo>
                    <a:pt x="445675" y="605314"/>
                  </a:lnTo>
                  <a:lnTo>
                    <a:pt x="160496" y="605314"/>
                  </a:lnTo>
                  <a:lnTo>
                    <a:pt x="17907" y="358330"/>
                  </a:lnTo>
                  <a:lnTo>
                    <a:pt x="160496" y="111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44BCF00-D126-385C-EE29-E2808F1A6D9B}"/>
                </a:ext>
              </a:extLst>
            </p:cNvPr>
            <p:cNvSpPr/>
            <p:nvPr/>
          </p:nvSpPr>
          <p:spPr>
            <a:xfrm>
              <a:off x="7535178" y="493871"/>
              <a:ext cx="523875" cy="600075"/>
            </a:xfrm>
            <a:custGeom>
              <a:avLst/>
              <a:gdLst>
                <a:gd name="connsiteX0" fmla="*/ 517303 w 523875"/>
                <a:gd name="connsiteY0" fmla="*/ 452342 h 600075"/>
                <a:gd name="connsiteX1" fmla="*/ 519589 w 523875"/>
                <a:gd name="connsiteY1" fmla="*/ 451009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342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342"/>
                  </a:move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BBE89D2-AD1D-92C2-BABC-7848400E396F}"/>
                </a:ext>
              </a:extLst>
            </p:cNvPr>
            <p:cNvSpPr/>
            <p:nvPr/>
          </p:nvSpPr>
          <p:spPr>
            <a:xfrm>
              <a:off x="8094010" y="493871"/>
              <a:ext cx="523875" cy="600075"/>
            </a:xfrm>
            <a:custGeom>
              <a:avLst/>
              <a:gdLst>
                <a:gd name="connsiteX0" fmla="*/ 7144 w 523875"/>
                <a:gd name="connsiteY0" fmla="*/ 155067 h 600075"/>
                <a:gd name="connsiteX1" fmla="*/ 7144 w 523875"/>
                <a:gd name="connsiteY1" fmla="*/ 451009 h 600075"/>
                <a:gd name="connsiteX2" fmla="*/ 263366 w 523875"/>
                <a:gd name="connsiteY2" fmla="*/ 598932 h 600075"/>
                <a:gd name="connsiteX3" fmla="*/ 517303 w 523875"/>
                <a:gd name="connsiteY3" fmla="*/ 452342 h 600075"/>
                <a:gd name="connsiteX4" fmla="*/ 519589 w 523875"/>
                <a:gd name="connsiteY4" fmla="*/ 451009 h 600075"/>
                <a:gd name="connsiteX5" fmla="*/ 519589 w 523875"/>
                <a:gd name="connsiteY5" fmla="*/ 155067 h 600075"/>
                <a:gd name="connsiteX6" fmla="*/ 263366 w 523875"/>
                <a:gd name="connsiteY6" fmla="*/ 7144 h 600075"/>
                <a:gd name="connsiteX7" fmla="*/ 9430 w 523875"/>
                <a:gd name="connsiteY7" fmla="*/ 153734 h 600075"/>
                <a:gd name="connsiteX8" fmla="*/ 7144 w 523875"/>
                <a:gd name="connsiteY8" fmla="*/ 15506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49 w 523875"/>
                <a:gd name="connsiteY11" fmla="*/ 160401 h 600075"/>
                <a:gd name="connsiteX12" fmla="*/ 510349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7144" y="155067"/>
                  </a:move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49" y="160401"/>
                  </a:lnTo>
                  <a:lnTo>
                    <a:pt x="510349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BA9E5D1-9F64-1D2F-637D-E905C2E401A4}"/>
                </a:ext>
              </a:extLst>
            </p:cNvPr>
            <p:cNvSpPr/>
            <p:nvPr/>
          </p:nvSpPr>
          <p:spPr>
            <a:xfrm>
              <a:off x="7810356" y="972312"/>
              <a:ext cx="523875" cy="600075"/>
            </a:xfrm>
            <a:custGeom>
              <a:avLst/>
              <a:gdLst>
                <a:gd name="connsiteX0" fmla="*/ 517303 w 523875"/>
                <a:gd name="connsiteY0" fmla="*/ 452247 h 600075"/>
                <a:gd name="connsiteX1" fmla="*/ 519589 w 523875"/>
                <a:gd name="connsiteY1" fmla="*/ 450913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24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80 h 600075"/>
                <a:gd name="connsiteX13" fmla="*/ 263366 w 523875"/>
                <a:gd name="connsiteY13" fmla="*/ 588169 h 600075"/>
                <a:gd name="connsiteX14" fmla="*/ 16383 w 523875"/>
                <a:gd name="connsiteY14" fmla="*/ 445580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247"/>
                  </a:moveTo>
                  <a:lnTo>
                    <a:pt x="519589" y="450913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24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80"/>
                  </a:lnTo>
                  <a:lnTo>
                    <a:pt x="263366" y="588169"/>
                  </a:lnTo>
                  <a:lnTo>
                    <a:pt x="16383" y="445580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C77C74-0EC3-B547-B5D1-1B2290C509E5}"/>
                </a:ext>
              </a:extLst>
            </p:cNvPr>
            <p:cNvSpPr/>
            <p:nvPr/>
          </p:nvSpPr>
          <p:spPr>
            <a:xfrm>
              <a:off x="7823024" y="316706"/>
              <a:ext cx="523875" cy="295275"/>
            </a:xfrm>
            <a:custGeom>
              <a:avLst/>
              <a:gdLst>
                <a:gd name="connsiteX0" fmla="*/ 517303 w 523875"/>
                <a:gd name="connsiteY0" fmla="*/ 146780 h 295275"/>
                <a:gd name="connsiteX1" fmla="*/ 519684 w 523875"/>
                <a:gd name="connsiteY1" fmla="*/ 145447 h 295275"/>
                <a:gd name="connsiteX2" fmla="*/ 519684 w 523875"/>
                <a:gd name="connsiteY2" fmla="*/ 7144 h 295275"/>
                <a:gd name="connsiteX3" fmla="*/ 510350 w 523875"/>
                <a:gd name="connsiteY3" fmla="*/ 7144 h 295275"/>
                <a:gd name="connsiteX4" fmla="*/ 510350 w 523875"/>
                <a:gd name="connsiteY4" fmla="*/ 140113 h 295275"/>
                <a:gd name="connsiteX5" fmla="*/ 263366 w 523875"/>
                <a:gd name="connsiteY5" fmla="*/ 282702 h 295275"/>
                <a:gd name="connsiteX6" fmla="*/ 16383 w 523875"/>
                <a:gd name="connsiteY6" fmla="*/ 140113 h 295275"/>
                <a:gd name="connsiteX7" fmla="*/ 16383 w 523875"/>
                <a:gd name="connsiteY7" fmla="*/ 7144 h 295275"/>
                <a:gd name="connsiteX8" fmla="*/ 7144 w 523875"/>
                <a:gd name="connsiteY8" fmla="*/ 7144 h 295275"/>
                <a:gd name="connsiteX9" fmla="*/ 7144 w 523875"/>
                <a:gd name="connsiteY9" fmla="*/ 145447 h 295275"/>
                <a:gd name="connsiteX10" fmla="*/ 263366 w 523875"/>
                <a:gd name="connsiteY10" fmla="*/ 29346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3875" h="295275">
                  <a:moveTo>
                    <a:pt x="517303" y="146780"/>
                  </a:moveTo>
                  <a:lnTo>
                    <a:pt x="519684" y="145447"/>
                  </a:lnTo>
                  <a:lnTo>
                    <a:pt x="519684" y="7144"/>
                  </a:lnTo>
                  <a:lnTo>
                    <a:pt x="510350" y="7144"/>
                  </a:lnTo>
                  <a:lnTo>
                    <a:pt x="510350" y="140113"/>
                  </a:lnTo>
                  <a:lnTo>
                    <a:pt x="263366" y="282702"/>
                  </a:lnTo>
                  <a:lnTo>
                    <a:pt x="16383" y="140113"/>
                  </a:lnTo>
                  <a:lnTo>
                    <a:pt x="16383" y="7144"/>
                  </a:lnTo>
                  <a:lnTo>
                    <a:pt x="7144" y="7144"/>
                  </a:lnTo>
                  <a:lnTo>
                    <a:pt x="7144" y="145447"/>
                  </a:lnTo>
                  <a:lnTo>
                    <a:pt x="263366" y="2934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DE82A66-3C3C-7C2B-793D-2C841321BC36}"/>
                </a:ext>
              </a:extLst>
            </p:cNvPr>
            <p:cNvSpPr/>
            <p:nvPr/>
          </p:nvSpPr>
          <p:spPr>
            <a:xfrm>
              <a:off x="9487803" y="1203579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FD4ABE-8EA1-89F7-274E-85EF226D8A0B}"/>
                </a:ext>
              </a:extLst>
            </p:cNvPr>
            <p:cNvSpPr/>
            <p:nvPr/>
          </p:nvSpPr>
          <p:spPr>
            <a:xfrm>
              <a:off x="6866714" y="493871"/>
              <a:ext cx="638175" cy="600075"/>
            </a:xfrm>
            <a:custGeom>
              <a:avLst/>
              <a:gdLst>
                <a:gd name="connsiteX0" fmla="*/ 7144 w 638175"/>
                <a:gd name="connsiteY0" fmla="*/ 67628 h 600075"/>
                <a:gd name="connsiteX1" fmla="*/ 120967 w 638175"/>
                <a:gd name="connsiteY1" fmla="*/ 158020 h 600075"/>
                <a:gd name="connsiteX2" fmla="*/ 120967 w 638175"/>
                <a:gd name="connsiteY2" fmla="*/ 451009 h 600075"/>
                <a:gd name="connsiteX3" fmla="*/ 377190 w 638175"/>
                <a:gd name="connsiteY3" fmla="*/ 598932 h 600075"/>
                <a:gd name="connsiteX4" fmla="*/ 631126 w 638175"/>
                <a:gd name="connsiteY4" fmla="*/ 452342 h 600075"/>
                <a:gd name="connsiteX5" fmla="*/ 633412 w 638175"/>
                <a:gd name="connsiteY5" fmla="*/ 451009 h 600075"/>
                <a:gd name="connsiteX6" fmla="*/ 633412 w 638175"/>
                <a:gd name="connsiteY6" fmla="*/ 155067 h 600075"/>
                <a:gd name="connsiteX7" fmla="*/ 377190 w 638175"/>
                <a:gd name="connsiteY7" fmla="*/ 7144 h 600075"/>
                <a:gd name="connsiteX8" fmla="*/ 127349 w 638175"/>
                <a:gd name="connsiteY8" fmla="*/ 151352 h 600075"/>
                <a:gd name="connsiteX9" fmla="*/ 12859 w 638175"/>
                <a:gd name="connsiteY9" fmla="*/ 60389 h 600075"/>
                <a:gd name="connsiteX10" fmla="*/ 7144 w 638175"/>
                <a:gd name="connsiteY10" fmla="*/ 67628 h 600075"/>
                <a:gd name="connsiteX11" fmla="*/ 624173 w 638175"/>
                <a:gd name="connsiteY11" fmla="*/ 160401 h 600075"/>
                <a:gd name="connsiteX12" fmla="*/ 624173 w 638175"/>
                <a:gd name="connsiteY12" fmla="*/ 445579 h 600075"/>
                <a:gd name="connsiteX13" fmla="*/ 377190 w 638175"/>
                <a:gd name="connsiteY13" fmla="*/ 588169 h 600075"/>
                <a:gd name="connsiteX14" fmla="*/ 130207 w 638175"/>
                <a:gd name="connsiteY14" fmla="*/ 445579 h 600075"/>
                <a:gd name="connsiteX15" fmla="*/ 130207 w 638175"/>
                <a:gd name="connsiteY15" fmla="*/ 160401 h 600075"/>
                <a:gd name="connsiteX16" fmla="*/ 377190 w 638175"/>
                <a:gd name="connsiteY16" fmla="*/ 17812 h 600075"/>
                <a:gd name="connsiteX17" fmla="*/ 624173 w 638175"/>
                <a:gd name="connsiteY17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8175" h="600075">
                  <a:moveTo>
                    <a:pt x="7144" y="67628"/>
                  </a:moveTo>
                  <a:lnTo>
                    <a:pt x="120967" y="158020"/>
                  </a:lnTo>
                  <a:lnTo>
                    <a:pt x="120967" y="451009"/>
                  </a:lnTo>
                  <a:lnTo>
                    <a:pt x="377190" y="598932"/>
                  </a:lnTo>
                  <a:lnTo>
                    <a:pt x="631126" y="452342"/>
                  </a:lnTo>
                  <a:lnTo>
                    <a:pt x="633412" y="451009"/>
                  </a:lnTo>
                  <a:lnTo>
                    <a:pt x="633412" y="155067"/>
                  </a:lnTo>
                  <a:lnTo>
                    <a:pt x="377190" y="7144"/>
                  </a:lnTo>
                  <a:lnTo>
                    <a:pt x="127349" y="151352"/>
                  </a:lnTo>
                  <a:lnTo>
                    <a:pt x="12859" y="60389"/>
                  </a:lnTo>
                  <a:lnTo>
                    <a:pt x="7144" y="67628"/>
                  </a:lnTo>
                  <a:close/>
                  <a:moveTo>
                    <a:pt x="624173" y="160401"/>
                  </a:moveTo>
                  <a:lnTo>
                    <a:pt x="624173" y="445579"/>
                  </a:lnTo>
                  <a:lnTo>
                    <a:pt x="377190" y="588169"/>
                  </a:lnTo>
                  <a:lnTo>
                    <a:pt x="130207" y="445579"/>
                  </a:lnTo>
                  <a:lnTo>
                    <a:pt x="130207" y="160401"/>
                  </a:lnTo>
                  <a:lnTo>
                    <a:pt x="377190" y="17812"/>
                  </a:lnTo>
                  <a:lnTo>
                    <a:pt x="62417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</p:grp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08F58BC6-6492-0B42-46CE-7743540733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2938" y="1919686"/>
            <a:ext cx="2650587" cy="1595136"/>
          </a:xfrm>
          <a:prstGeom prst="round2SameRect">
            <a:avLst>
              <a:gd name="adj1" fmla="val 9797"/>
              <a:gd name="adj2" fmla="val 0"/>
            </a:avLst>
          </a:prstGeom>
        </p:spPr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C1ABBE64-6335-FEC2-7C70-F316514D68F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636915" y="1919686"/>
            <a:ext cx="2638149" cy="1595136"/>
          </a:xfrm>
          <a:prstGeom prst="round2SameRect">
            <a:avLst>
              <a:gd name="adj1" fmla="val 9797"/>
              <a:gd name="adj2" fmla="val 0"/>
            </a:avLst>
          </a:prstGeom>
        </p:spPr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0A46303D-77F4-6395-B985-E91D79DC3BF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22144" y="1919686"/>
            <a:ext cx="2638149" cy="1595136"/>
          </a:xfrm>
          <a:prstGeom prst="round2SameRect">
            <a:avLst>
              <a:gd name="adj1" fmla="val 8423"/>
              <a:gd name="adj2" fmla="val 0"/>
            </a:avLst>
          </a:prstGeom>
        </p:spPr>
      </p:sp>
    </p:spTree>
    <p:extLst>
      <p:ext uri="{BB962C8B-B14F-4D97-AF65-F5344CB8AC3E}">
        <p14:creationId xmlns:p14="http://schemas.microsoft.com/office/powerpoint/2010/main" val="10298232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3A73A403-E8B2-2988-3872-03B534F7723E}"/>
              </a:ext>
            </a:extLst>
          </p:cNvPr>
          <p:cNvSpPr/>
          <p:nvPr userDrawn="1"/>
        </p:nvSpPr>
        <p:spPr>
          <a:xfrm>
            <a:off x="248194" y="399640"/>
            <a:ext cx="9457509" cy="6058719"/>
          </a:xfrm>
          <a:prstGeom prst="roundRect">
            <a:avLst>
              <a:gd name="adj" fmla="val 5144"/>
            </a:avLst>
          </a:prstGeom>
          <a:solidFill>
            <a:srgbClr val="D8DEFB">
              <a:alpha val="7000"/>
            </a:srgbClr>
          </a:solidFill>
          <a:ln>
            <a:solidFill>
              <a:srgbClr val="003F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77423E1-B939-9574-716D-D8043B3A0784}"/>
              </a:ext>
            </a:extLst>
          </p:cNvPr>
          <p:cNvSpPr/>
          <p:nvPr userDrawn="1"/>
        </p:nvSpPr>
        <p:spPr>
          <a:xfrm>
            <a:off x="10994948" y="39964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90958EC-83F5-F1BA-2311-BC75F6FE62BF}"/>
              </a:ext>
            </a:extLst>
          </p:cNvPr>
          <p:cNvSpPr/>
          <p:nvPr userDrawn="1"/>
        </p:nvSpPr>
        <p:spPr>
          <a:xfrm>
            <a:off x="10028007" y="42275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" name="Google Shape;1126;p32">
            <a:extLst>
              <a:ext uri="{FF2B5EF4-FFF2-40B4-BE49-F238E27FC236}">
                <a16:creationId xmlns:a16="http://schemas.microsoft.com/office/drawing/2014/main" id="{4243EB03-0474-3375-E795-32932B365344}"/>
              </a:ext>
            </a:extLst>
          </p:cNvPr>
          <p:cNvSpPr/>
          <p:nvPr userDrawn="1"/>
        </p:nvSpPr>
        <p:spPr>
          <a:xfrm rot="16200000">
            <a:off x="9801057" y="79318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56D8D1-D7F1-6824-F3AE-B3B7F1C10A35}"/>
              </a:ext>
            </a:extLst>
          </p:cNvPr>
          <p:cNvSpPr/>
          <p:nvPr userDrawn="1"/>
        </p:nvSpPr>
        <p:spPr>
          <a:xfrm>
            <a:off x="11163290" y="48647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801B288-C4EA-DF42-57F2-830ECC4E4ED3}"/>
              </a:ext>
            </a:extLst>
          </p:cNvPr>
          <p:cNvSpPr/>
          <p:nvPr userDrawn="1"/>
        </p:nvSpPr>
        <p:spPr>
          <a:xfrm>
            <a:off x="10994948" y="144139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7EBE431-1FE2-32CB-D14A-9C0D60AFDA38}"/>
              </a:ext>
            </a:extLst>
          </p:cNvPr>
          <p:cNvSpPr/>
          <p:nvPr userDrawn="1"/>
        </p:nvSpPr>
        <p:spPr>
          <a:xfrm>
            <a:off x="10028007" y="146450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" name="Google Shape;1126;p32">
            <a:extLst>
              <a:ext uri="{FF2B5EF4-FFF2-40B4-BE49-F238E27FC236}">
                <a16:creationId xmlns:a16="http://schemas.microsoft.com/office/drawing/2014/main" id="{58DA218B-5988-0A2E-2785-13D67F97E145}"/>
              </a:ext>
            </a:extLst>
          </p:cNvPr>
          <p:cNvSpPr/>
          <p:nvPr userDrawn="1"/>
        </p:nvSpPr>
        <p:spPr>
          <a:xfrm rot="16200000">
            <a:off x="9801057" y="183493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8A2E5C1-56D5-4D9A-F557-4C107D0DB434}"/>
              </a:ext>
            </a:extLst>
          </p:cNvPr>
          <p:cNvSpPr/>
          <p:nvPr userDrawn="1"/>
        </p:nvSpPr>
        <p:spPr>
          <a:xfrm>
            <a:off x="11163290" y="152822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5C8B6F8-5F45-DB8E-F582-9A755BBF5E29}"/>
              </a:ext>
            </a:extLst>
          </p:cNvPr>
          <p:cNvSpPr/>
          <p:nvPr userDrawn="1"/>
        </p:nvSpPr>
        <p:spPr>
          <a:xfrm>
            <a:off x="10994948" y="24831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17B63B6-61D9-EFAA-6C1A-6CAC86A44482}"/>
              </a:ext>
            </a:extLst>
          </p:cNvPr>
          <p:cNvSpPr/>
          <p:nvPr userDrawn="1"/>
        </p:nvSpPr>
        <p:spPr>
          <a:xfrm>
            <a:off x="10028007" y="25062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" name="Google Shape;1126;p32">
            <a:extLst>
              <a:ext uri="{FF2B5EF4-FFF2-40B4-BE49-F238E27FC236}">
                <a16:creationId xmlns:a16="http://schemas.microsoft.com/office/drawing/2014/main" id="{DCD639A8-CAD6-6D52-2C10-A585073A7988}"/>
              </a:ext>
            </a:extLst>
          </p:cNvPr>
          <p:cNvSpPr/>
          <p:nvPr userDrawn="1"/>
        </p:nvSpPr>
        <p:spPr>
          <a:xfrm rot="16200000">
            <a:off x="9801057" y="28766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DD6C371-C372-F30A-2369-7C64C08760E0}"/>
              </a:ext>
            </a:extLst>
          </p:cNvPr>
          <p:cNvSpPr/>
          <p:nvPr userDrawn="1"/>
        </p:nvSpPr>
        <p:spPr>
          <a:xfrm>
            <a:off x="11163290" y="25699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81053C2-4ACD-D90C-FA1B-6FE63BE2D208}"/>
              </a:ext>
            </a:extLst>
          </p:cNvPr>
          <p:cNvSpPr/>
          <p:nvPr userDrawn="1"/>
        </p:nvSpPr>
        <p:spPr>
          <a:xfrm>
            <a:off x="10994948" y="352489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BC784A12-3D97-BA09-DCB5-D551009E8643}"/>
              </a:ext>
            </a:extLst>
          </p:cNvPr>
          <p:cNvSpPr/>
          <p:nvPr userDrawn="1"/>
        </p:nvSpPr>
        <p:spPr>
          <a:xfrm>
            <a:off x="10028007" y="354800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" name="Google Shape;1126;p32">
            <a:extLst>
              <a:ext uri="{FF2B5EF4-FFF2-40B4-BE49-F238E27FC236}">
                <a16:creationId xmlns:a16="http://schemas.microsoft.com/office/drawing/2014/main" id="{D94C1F40-77E0-0C58-C918-A906559CA84D}"/>
              </a:ext>
            </a:extLst>
          </p:cNvPr>
          <p:cNvSpPr/>
          <p:nvPr userDrawn="1"/>
        </p:nvSpPr>
        <p:spPr>
          <a:xfrm rot="16200000">
            <a:off x="9801057" y="391843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7AA4661-9412-B84F-CE77-A4586027E97F}"/>
              </a:ext>
            </a:extLst>
          </p:cNvPr>
          <p:cNvSpPr/>
          <p:nvPr userDrawn="1"/>
        </p:nvSpPr>
        <p:spPr>
          <a:xfrm>
            <a:off x="11163290" y="361172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577D981-5B4A-F879-FE37-D0577213CB9E}"/>
              </a:ext>
            </a:extLst>
          </p:cNvPr>
          <p:cNvSpPr/>
          <p:nvPr userDrawn="1"/>
        </p:nvSpPr>
        <p:spPr>
          <a:xfrm>
            <a:off x="10994948" y="45666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6C1C473-C1DB-218F-C515-EF23EC08936C}"/>
              </a:ext>
            </a:extLst>
          </p:cNvPr>
          <p:cNvSpPr/>
          <p:nvPr userDrawn="1"/>
        </p:nvSpPr>
        <p:spPr>
          <a:xfrm>
            <a:off x="10028007" y="45897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" name="Google Shape;1126;p32">
            <a:extLst>
              <a:ext uri="{FF2B5EF4-FFF2-40B4-BE49-F238E27FC236}">
                <a16:creationId xmlns:a16="http://schemas.microsoft.com/office/drawing/2014/main" id="{464DA1E1-2D7C-7368-BE9C-553DF827BAB4}"/>
              </a:ext>
            </a:extLst>
          </p:cNvPr>
          <p:cNvSpPr/>
          <p:nvPr userDrawn="1"/>
        </p:nvSpPr>
        <p:spPr>
          <a:xfrm rot="16200000">
            <a:off x="9801057" y="49601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591576F-5058-AB17-9B64-BB3DACA806C5}"/>
              </a:ext>
            </a:extLst>
          </p:cNvPr>
          <p:cNvSpPr/>
          <p:nvPr userDrawn="1"/>
        </p:nvSpPr>
        <p:spPr>
          <a:xfrm>
            <a:off x="11163290" y="46534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C78C794-44F8-4F38-D2B5-AD01CAE01860}"/>
              </a:ext>
            </a:extLst>
          </p:cNvPr>
          <p:cNvSpPr/>
          <p:nvPr userDrawn="1"/>
        </p:nvSpPr>
        <p:spPr>
          <a:xfrm>
            <a:off x="10994948" y="5608393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19D6DB7-4A53-E1C9-8885-44AC788AD0F2}"/>
              </a:ext>
            </a:extLst>
          </p:cNvPr>
          <p:cNvSpPr/>
          <p:nvPr userDrawn="1"/>
        </p:nvSpPr>
        <p:spPr>
          <a:xfrm>
            <a:off x="10028007" y="5631509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" name="Google Shape;1126;p32">
            <a:extLst>
              <a:ext uri="{FF2B5EF4-FFF2-40B4-BE49-F238E27FC236}">
                <a16:creationId xmlns:a16="http://schemas.microsoft.com/office/drawing/2014/main" id="{F1C08B87-BDE1-5E1A-ABFF-3F00B5001693}"/>
              </a:ext>
            </a:extLst>
          </p:cNvPr>
          <p:cNvSpPr/>
          <p:nvPr userDrawn="1"/>
        </p:nvSpPr>
        <p:spPr>
          <a:xfrm rot="16200000">
            <a:off x="9801057" y="6001938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38D8719-5BF1-119C-B29B-17ED14C60840}"/>
              </a:ext>
            </a:extLst>
          </p:cNvPr>
          <p:cNvSpPr/>
          <p:nvPr userDrawn="1"/>
        </p:nvSpPr>
        <p:spPr>
          <a:xfrm>
            <a:off x="11163290" y="570393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77768B68-B738-FD52-E23D-B7233FD232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1666" y="3777478"/>
            <a:ext cx="413793" cy="41379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B99C76F-0D3E-466A-8CA7-028D8CB194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9887" y="4790274"/>
            <a:ext cx="387849" cy="38784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7284D9C9-7D2A-0A35-C2AE-9C49CBBC18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1" y="2751189"/>
            <a:ext cx="387849" cy="387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105AC9D-6315-F3C7-E708-99CFCE294C0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9229" y="5817912"/>
            <a:ext cx="456672" cy="45667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26EC085-6255-1893-C109-D01DB538EEE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2" y="1693977"/>
            <a:ext cx="387849" cy="38784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C95BDC8-F2EF-BB90-AA29-5BA319BC30A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782" y="623273"/>
            <a:ext cx="387849" cy="387849"/>
          </a:xfrm>
          <a:prstGeom prst="rect">
            <a:avLst/>
          </a:prstGeom>
        </p:spPr>
      </p:pic>
      <p:sp>
        <p:nvSpPr>
          <p:cNvPr id="56" name="TextBox 55">
            <a:hlinkClick r:id="rId8" action="ppaction://hlinksldjump"/>
            <a:extLst>
              <a:ext uri="{FF2B5EF4-FFF2-40B4-BE49-F238E27FC236}">
                <a16:creationId xmlns:a16="http://schemas.microsoft.com/office/drawing/2014/main" id="{35D73A56-FB9F-0DCB-81E0-94F17D682E11}"/>
              </a:ext>
            </a:extLst>
          </p:cNvPr>
          <p:cNvSpPr txBox="1"/>
          <p:nvPr userDrawn="1"/>
        </p:nvSpPr>
        <p:spPr>
          <a:xfrm>
            <a:off x="9980531" y="69892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hlinkClick r:id="rId9" action="ppaction://hlinksldjump"/>
            <a:extLst>
              <a:ext uri="{FF2B5EF4-FFF2-40B4-BE49-F238E27FC236}">
                <a16:creationId xmlns:a16="http://schemas.microsoft.com/office/drawing/2014/main" id="{9CEC7890-8C0A-DE01-F31F-B196AE716C86}"/>
              </a:ext>
            </a:extLst>
          </p:cNvPr>
          <p:cNvSpPr txBox="1"/>
          <p:nvPr userDrawn="1"/>
        </p:nvSpPr>
        <p:spPr>
          <a:xfrm>
            <a:off x="9969805" y="172325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hlinkClick r:id="rId10" action="ppaction://hlinksldjump"/>
            <a:extLst>
              <a:ext uri="{FF2B5EF4-FFF2-40B4-BE49-F238E27FC236}">
                <a16:creationId xmlns:a16="http://schemas.microsoft.com/office/drawing/2014/main" id="{F0DC2103-0B75-BD0A-4F0E-C8A9B736C92F}"/>
              </a:ext>
            </a:extLst>
          </p:cNvPr>
          <p:cNvSpPr txBox="1"/>
          <p:nvPr userDrawn="1"/>
        </p:nvSpPr>
        <p:spPr>
          <a:xfrm>
            <a:off x="9993201" y="2764580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9" name="TextBox 58">
            <a:hlinkClick r:id="rId11" action="ppaction://hlinksldjump"/>
            <a:extLst>
              <a:ext uri="{FF2B5EF4-FFF2-40B4-BE49-F238E27FC236}">
                <a16:creationId xmlns:a16="http://schemas.microsoft.com/office/drawing/2014/main" id="{A1045542-0F0A-A11B-90F9-140393262986}"/>
              </a:ext>
            </a:extLst>
          </p:cNvPr>
          <p:cNvSpPr txBox="1"/>
          <p:nvPr userDrawn="1"/>
        </p:nvSpPr>
        <p:spPr>
          <a:xfrm>
            <a:off x="9969805" y="382232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0" name="TextBox 59">
            <a:hlinkClick r:id="rId12" action="ppaction://hlinksldjump"/>
            <a:extLst>
              <a:ext uri="{FF2B5EF4-FFF2-40B4-BE49-F238E27FC236}">
                <a16:creationId xmlns:a16="http://schemas.microsoft.com/office/drawing/2014/main" id="{22E5F9A7-34F7-EA28-C08B-F273DF5673A5}"/>
              </a:ext>
            </a:extLst>
          </p:cNvPr>
          <p:cNvSpPr txBox="1"/>
          <p:nvPr userDrawn="1"/>
        </p:nvSpPr>
        <p:spPr>
          <a:xfrm>
            <a:off x="10041624" y="484663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1" name="TextBox 60">
            <a:hlinkClick r:id="rId13" action="ppaction://hlinksldjump"/>
            <a:extLst>
              <a:ext uri="{FF2B5EF4-FFF2-40B4-BE49-F238E27FC236}">
                <a16:creationId xmlns:a16="http://schemas.microsoft.com/office/drawing/2014/main" id="{A3928E87-E321-C161-CD1D-B0508038EF04}"/>
              </a:ext>
            </a:extLst>
          </p:cNvPr>
          <p:cNvSpPr txBox="1"/>
          <p:nvPr userDrawn="1"/>
        </p:nvSpPr>
        <p:spPr>
          <a:xfrm>
            <a:off x="10134761" y="5894750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D5C487AE-F3AA-7F14-E908-7F10DDFA4A04}"/>
              </a:ext>
            </a:extLst>
          </p:cNvPr>
          <p:cNvSpPr txBox="1">
            <a:spLocks/>
          </p:cNvSpPr>
          <p:nvPr userDrawn="1"/>
        </p:nvSpPr>
        <p:spPr>
          <a:xfrm>
            <a:off x="-64653" y="6492875"/>
            <a:ext cx="712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mtClean="0">
                <a:solidFill>
                  <a:srgbClr val="003F75"/>
                </a:solidFill>
              </a:rPr>
              <a:pPr/>
              <a:t>‹#›</a:t>
            </a:fld>
            <a:endParaRPr lang="en-US" dirty="0">
              <a:solidFill>
                <a:srgbClr val="003F75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E973BCF-C40A-9881-3BA0-4A6CC89D3BD3}"/>
              </a:ext>
            </a:extLst>
          </p:cNvPr>
          <p:cNvGrpSpPr/>
          <p:nvPr userDrawn="1"/>
        </p:nvGrpSpPr>
        <p:grpSpPr>
          <a:xfrm>
            <a:off x="5802377" y="367330"/>
            <a:ext cx="3903326" cy="2745325"/>
            <a:chOff x="6866714" y="316706"/>
            <a:chExt cx="3318510" cy="2334006"/>
          </a:xfrm>
          <a:solidFill>
            <a:srgbClr val="D8DEFB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CC63D58-5241-6E0F-0851-7E8887E620A7}"/>
                </a:ext>
              </a:extLst>
            </p:cNvPr>
            <p:cNvSpPr/>
            <p:nvPr/>
          </p:nvSpPr>
          <p:spPr>
            <a:xfrm>
              <a:off x="9966149" y="822484"/>
              <a:ext cx="219075" cy="628650"/>
            </a:xfrm>
            <a:custGeom>
              <a:avLst/>
              <a:gdLst>
                <a:gd name="connsiteX0" fmla="*/ 155162 w 219075"/>
                <a:gd name="connsiteY0" fmla="*/ 625507 h 628650"/>
                <a:gd name="connsiteX1" fmla="*/ 212788 w 219075"/>
                <a:gd name="connsiteY1" fmla="*/ 625507 h 628650"/>
                <a:gd name="connsiteX2" fmla="*/ 212788 w 219075"/>
                <a:gd name="connsiteY2" fmla="*/ 616172 h 628650"/>
                <a:gd name="connsiteX3" fmla="*/ 160496 w 219075"/>
                <a:gd name="connsiteY3" fmla="*/ 616172 h 628650"/>
                <a:gd name="connsiteX4" fmla="*/ 17907 w 219075"/>
                <a:gd name="connsiteY4" fmla="*/ 369189 h 628650"/>
                <a:gd name="connsiteX5" fmla="*/ 160496 w 219075"/>
                <a:gd name="connsiteY5" fmla="*/ 122301 h 628650"/>
                <a:gd name="connsiteX6" fmla="*/ 212788 w 219075"/>
                <a:gd name="connsiteY6" fmla="*/ 122301 h 628650"/>
                <a:gd name="connsiteX7" fmla="*/ 212788 w 219075"/>
                <a:gd name="connsiteY7" fmla="*/ 112967 h 628650"/>
                <a:gd name="connsiteX8" fmla="*/ 160306 w 219075"/>
                <a:gd name="connsiteY8" fmla="*/ 112967 h 628650"/>
                <a:gd name="connsiteX9" fmla="*/ 88392 w 219075"/>
                <a:gd name="connsiteY9" fmla="*/ 7144 h 628650"/>
                <a:gd name="connsiteX10" fmla="*/ 80676 w 219075"/>
                <a:gd name="connsiteY10" fmla="*/ 12383 h 628650"/>
                <a:gd name="connsiteX11" fmla="*/ 152305 w 219075"/>
                <a:gd name="connsiteY11" fmla="*/ 117824 h 628650"/>
                <a:gd name="connsiteX12" fmla="*/ 7144 w 219075"/>
                <a:gd name="connsiteY12" fmla="*/ 369189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28650">
                  <a:moveTo>
                    <a:pt x="155162" y="625507"/>
                  </a:moveTo>
                  <a:lnTo>
                    <a:pt x="212788" y="625507"/>
                  </a:lnTo>
                  <a:lnTo>
                    <a:pt x="212788" y="616172"/>
                  </a:lnTo>
                  <a:lnTo>
                    <a:pt x="160496" y="616172"/>
                  </a:lnTo>
                  <a:lnTo>
                    <a:pt x="17907" y="369189"/>
                  </a:lnTo>
                  <a:lnTo>
                    <a:pt x="160496" y="122301"/>
                  </a:lnTo>
                  <a:lnTo>
                    <a:pt x="212788" y="122301"/>
                  </a:lnTo>
                  <a:lnTo>
                    <a:pt x="212788" y="112967"/>
                  </a:lnTo>
                  <a:lnTo>
                    <a:pt x="160306" y="112967"/>
                  </a:lnTo>
                  <a:lnTo>
                    <a:pt x="88392" y="7144"/>
                  </a:lnTo>
                  <a:lnTo>
                    <a:pt x="80676" y="12383"/>
                  </a:lnTo>
                  <a:lnTo>
                    <a:pt x="152305" y="117824"/>
                  </a:lnTo>
                  <a:lnTo>
                    <a:pt x="7144" y="3691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D2CCA11-82E5-004A-669F-681E5F2763BC}"/>
                </a:ext>
              </a:extLst>
            </p:cNvPr>
            <p:cNvSpPr/>
            <p:nvPr/>
          </p:nvSpPr>
          <p:spPr>
            <a:xfrm>
              <a:off x="9966149" y="1487138"/>
              <a:ext cx="219075" cy="685800"/>
            </a:xfrm>
            <a:custGeom>
              <a:avLst/>
              <a:gdLst>
                <a:gd name="connsiteX0" fmla="*/ 7144 w 219075"/>
                <a:gd name="connsiteY0" fmla="*/ 263461 h 685800"/>
                <a:gd name="connsiteX1" fmla="*/ 152209 w 219075"/>
                <a:gd name="connsiteY1" fmla="*/ 514636 h 685800"/>
                <a:gd name="connsiteX2" fmla="*/ 23241 w 219075"/>
                <a:gd name="connsiteY2" fmla="*/ 676370 h 685800"/>
                <a:gd name="connsiteX3" fmla="*/ 30480 w 219075"/>
                <a:gd name="connsiteY3" fmla="*/ 682181 h 685800"/>
                <a:gd name="connsiteX4" fmla="*/ 160020 w 219075"/>
                <a:gd name="connsiteY4" fmla="*/ 519684 h 685800"/>
                <a:gd name="connsiteX5" fmla="*/ 212788 w 219075"/>
                <a:gd name="connsiteY5" fmla="*/ 519684 h 685800"/>
                <a:gd name="connsiteX6" fmla="*/ 212788 w 219075"/>
                <a:gd name="connsiteY6" fmla="*/ 510445 h 685800"/>
                <a:gd name="connsiteX7" fmla="*/ 160496 w 219075"/>
                <a:gd name="connsiteY7" fmla="*/ 510445 h 685800"/>
                <a:gd name="connsiteX8" fmla="*/ 17907 w 219075"/>
                <a:gd name="connsiteY8" fmla="*/ 263461 h 685800"/>
                <a:gd name="connsiteX9" fmla="*/ 160496 w 219075"/>
                <a:gd name="connsiteY9" fmla="*/ 16478 h 685800"/>
                <a:gd name="connsiteX10" fmla="*/ 212788 w 219075"/>
                <a:gd name="connsiteY10" fmla="*/ 16478 h 685800"/>
                <a:gd name="connsiteX11" fmla="*/ 212788 w 219075"/>
                <a:gd name="connsiteY11" fmla="*/ 7144 h 685800"/>
                <a:gd name="connsiteX12" fmla="*/ 155162 w 219075"/>
                <a:gd name="connsiteY12" fmla="*/ 7144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85800">
                  <a:moveTo>
                    <a:pt x="7144" y="263461"/>
                  </a:moveTo>
                  <a:lnTo>
                    <a:pt x="152209" y="514636"/>
                  </a:lnTo>
                  <a:lnTo>
                    <a:pt x="23241" y="676370"/>
                  </a:lnTo>
                  <a:lnTo>
                    <a:pt x="30480" y="682181"/>
                  </a:lnTo>
                  <a:lnTo>
                    <a:pt x="160020" y="519684"/>
                  </a:lnTo>
                  <a:lnTo>
                    <a:pt x="212788" y="519684"/>
                  </a:lnTo>
                  <a:lnTo>
                    <a:pt x="212788" y="510445"/>
                  </a:lnTo>
                  <a:lnTo>
                    <a:pt x="160496" y="510445"/>
                  </a:lnTo>
                  <a:lnTo>
                    <a:pt x="17907" y="263461"/>
                  </a:lnTo>
                  <a:lnTo>
                    <a:pt x="160496" y="16478"/>
                  </a:lnTo>
                  <a:lnTo>
                    <a:pt x="212788" y="16478"/>
                  </a:lnTo>
                  <a:lnTo>
                    <a:pt x="212788" y="7144"/>
                  </a:lnTo>
                  <a:lnTo>
                    <a:pt x="155162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9301AE8-AA8E-8C0D-2DE9-9966EFF150E3}"/>
                </a:ext>
              </a:extLst>
            </p:cNvPr>
            <p:cNvSpPr/>
            <p:nvPr/>
          </p:nvSpPr>
          <p:spPr>
            <a:xfrm>
              <a:off x="8540161" y="1013460"/>
              <a:ext cx="600075" cy="523875"/>
            </a:xfrm>
            <a:custGeom>
              <a:avLst/>
              <a:gdLst>
                <a:gd name="connsiteX0" fmla="*/ 155067 w 600075"/>
                <a:gd name="connsiteY0" fmla="*/ 519589 h 523875"/>
                <a:gd name="connsiteX1" fmla="*/ 451009 w 600075"/>
                <a:gd name="connsiteY1" fmla="*/ 519589 h 523875"/>
                <a:gd name="connsiteX2" fmla="*/ 598932 w 600075"/>
                <a:gd name="connsiteY2" fmla="*/ 263366 h 523875"/>
                <a:gd name="connsiteX3" fmla="*/ 451009 w 600075"/>
                <a:gd name="connsiteY3" fmla="*/ 7144 h 523875"/>
                <a:gd name="connsiteX4" fmla="*/ 155067 w 600075"/>
                <a:gd name="connsiteY4" fmla="*/ 7144 h 523875"/>
                <a:gd name="connsiteX5" fmla="*/ 7144 w 600075"/>
                <a:gd name="connsiteY5" fmla="*/ 263366 h 523875"/>
                <a:gd name="connsiteX6" fmla="*/ 155067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519589"/>
                  </a:move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78B9CA6-C00A-43B5-1340-0EDD0AE30FCB}"/>
                </a:ext>
              </a:extLst>
            </p:cNvPr>
            <p:cNvSpPr/>
            <p:nvPr/>
          </p:nvSpPr>
          <p:spPr>
            <a:xfrm>
              <a:off x="8540066" y="1568101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97 w 600075"/>
                <a:gd name="connsiteY7" fmla="*/ 16288 h 523875"/>
                <a:gd name="connsiteX8" fmla="*/ 445675 w 600075"/>
                <a:gd name="connsiteY8" fmla="*/ 16288 h 523875"/>
                <a:gd name="connsiteX9" fmla="*/ 588264 w 600075"/>
                <a:gd name="connsiteY9" fmla="*/ 263271 h 523875"/>
                <a:gd name="connsiteX10" fmla="*/ 445675 w 600075"/>
                <a:gd name="connsiteY10" fmla="*/ 510254 h 523875"/>
                <a:gd name="connsiteX11" fmla="*/ 160497 w 600075"/>
                <a:gd name="connsiteY11" fmla="*/ 510254 h 523875"/>
                <a:gd name="connsiteX12" fmla="*/ 17907 w 600075"/>
                <a:gd name="connsiteY12" fmla="*/ 263271 h 523875"/>
                <a:gd name="connsiteX13" fmla="*/ 160497 w 600075"/>
                <a:gd name="connsiteY13" fmla="*/ 16288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97" y="16288"/>
                  </a:moveTo>
                  <a:lnTo>
                    <a:pt x="445675" y="16288"/>
                  </a:lnTo>
                  <a:lnTo>
                    <a:pt x="588264" y="263271"/>
                  </a:lnTo>
                  <a:lnTo>
                    <a:pt x="445675" y="510254"/>
                  </a:lnTo>
                  <a:lnTo>
                    <a:pt x="160497" y="510254"/>
                  </a:lnTo>
                  <a:lnTo>
                    <a:pt x="17907" y="263271"/>
                  </a:lnTo>
                  <a:lnTo>
                    <a:pt x="160497" y="16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991FFB9-6598-3E02-3157-FAFC5000BE7E}"/>
                </a:ext>
              </a:extLst>
            </p:cNvPr>
            <p:cNvSpPr/>
            <p:nvPr/>
          </p:nvSpPr>
          <p:spPr>
            <a:xfrm>
              <a:off x="8540161" y="2126837"/>
              <a:ext cx="600075" cy="523875"/>
            </a:xfrm>
            <a:custGeom>
              <a:avLst/>
              <a:gdLst>
                <a:gd name="connsiteX0" fmla="*/ 155067 w 600075"/>
                <a:gd name="connsiteY0" fmla="*/ 7144 h 523875"/>
                <a:gd name="connsiteX1" fmla="*/ 7144 w 600075"/>
                <a:gd name="connsiteY1" fmla="*/ 263366 h 523875"/>
                <a:gd name="connsiteX2" fmla="*/ 155067 w 600075"/>
                <a:gd name="connsiteY2" fmla="*/ 519589 h 523875"/>
                <a:gd name="connsiteX3" fmla="*/ 451009 w 600075"/>
                <a:gd name="connsiteY3" fmla="*/ 519589 h 523875"/>
                <a:gd name="connsiteX4" fmla="*/ 598932 w 600075"/>
                <a:gd name="connsiteY4" fmla="*/ 263366 h 523875"/>
                <a:gd name="connsiteX5" fmla="*/ 451009 w 600075"/>
                <a:gd name="connsiteY5" fmla="*/ 7144 h 523875"/>
                <a:gd name="connsiteX6" fmla="*/ 155067 w 600075"/>
                <a:gd name="connsiteY6" fmla="*/ 7144 h 523875"/>
                <a:gd name="connsiteX7" fmla="*/ 445580 w 600075"/>
                <a:gd name="connsiteY7" fmla="*/ 510350 h 523875"/>
                <a:gd name="connsiteX8" fmla="*/ 160401 w 600075"/>
                <a:gd name="connsiteY8" fmla="*/ 510350 h 523875"/>
                <a:gd name="connsiteX9" fmla="*/ 17812 w 600075"/>
                <a:gd name="connsiteY9" fmla="*/ 263366 h 523875"/>
                <a:gd name="connsiteX10" fmla="*/ 160401 w 600075"/>
                <a:gd name="connsiteY10" fmla="*/ 16383 h 523875"/>
                <a:gd name="connsiteX11" fmla="*/ 445580 w 600075"/>
                <a:gd name="connsiteY11" fmla="*/ 16383 h 523875"/>
                <a:gd name="connsiteX12" fmla="*/ 588169 w 600075"/>
                <a:gd name="connsiteY12" fmla="*/ 263366 h 523875"/>
                <a:gd name="connsiteX13" fmla="*/ 445580 w 600075"/>
                <a:gd name="connsiteY13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7144"/>
                  </a:move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close/>
                  <a:moveTo>
                    <a:pt x="445580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4FE5B0-0F0A-E0F0-AA25-845865D9DB33}"/>
                </a:ext>
              </a:extLst>
            </p:cNvPr>
            <p:cNvSpPr/>
            <p:nvPr/>
          </p:nvSpPr>
          <p:spPr>
            <a:xfrm>
              <a:off x="8061721" y="1843183"/>
              <a:ext cx="600075" cy="523875"/>
            </a:xfrm>
            <a:custGeom>
              <a:avLst/>
              <a:gdLst>
                <a:gd name="connsiteX0" fmla="*/ 451009 w 600075"/>
                <a:gd name="connsiteY0" fmla="*/ 7144 h 523875"/>
                <a:gd name="connsiteX1" fmla="*/ 155067 w 600075"/>
                <a:gd name="connsiteY1" fmla="*/ 7144 h 523875"/>
                <a:gd name="connsiteX2" fmla="*/ 7144 w 600075"/>
                <a:gd name="connsiteY2" fmla="*/ 263366 h 523875"/>
                <a:gd name="connsiteX3" fmla="*/ 153734 w 600075"/>
                <a:gd name="connsiteY3" fmla="*/ 517303 h 523875"/>
                <a:gd name="connsiteX4" fmla="*/ 155067 w 600075"/>
                <a:gd name="connsiteY4" fmla="*/ 519589 h 523875"/>
                <a:gd name="connsiteX5" fmla="*/ 451009 w 600075"/>
                <a:gd name="connsiteY5" fmla="*/ 519589 h 523875"/>
                <a:gd name="connsiteX6" fmla="*/ 598932 w 600075"/>
                <a:gd name="connsiteY6" fmla="*/ 263366 h 523875"/>
                <a:gd name="connsiteX7" fmla="*/ 451009 w 600075"/>
                <a:gd name="connsiteY7" fmla="*/ 7144 h 523875"/>
                <a:gd name="connsiteX8" fmla="*/ 445579 w 600075"/>
                <a:gd name="connsiteY8" fmla="*/ 510350 h 523875"/>
                <a:gd name="connsiteX9" fmla="*/ 160401 w 600075"/>
                <a:gd name="connsiteY9" fmla="*/ 510350 h 523875"/>
                <a:gd name="connsiteX10" fmla="*/ 17812 w 600075"/>
                <a:gd name="connsiteY10" fmla="*/ 263366 h 523875"/>
                <a:gd name="connsiteX11" fmla="*/ 160401 w 600075"/>
                <a:gd name="connsiteY11" fmla="*/ 16383 h 523875"/>
                <a:gd name="connsiteX12" fmla="*/ 445579 w 600075"/>
                <a:gd name="connsiteY12" fmla="*/ 16383 h 523875"/>
                <a:gd name="connsiteX13" fmla="*/ 588169 w 600075"/>
                <a:gd name="connsiteY13" fmla="*/ 263366 h 523875"/>
                <a:gd name="connsiteX14" fmla="*/ 445579 w 600075"/>
                <a:gd name="connsiteY14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075" h="523875">
                  <a:moveTo>
                    <a:pt x="451009" y="7144"/>
                  </a:moveTo>
                  <a:lnTo>
                    <a:pt x="155067" y="7144"/>
                  </a:lnTo>
                  <a:lnTo>
                    <a:pt x="7144" y="263366"/>
                  </a:lnTo>
                  <a:lnTo>
                    <a:pt x="153734" y="517303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close/>
                  <a:moveTo>
                    <a:pt x="445579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79" y="16383"/>
                  </a:lnTo>
                  <a:lnTo>
                    <a:pt x="588169" y="263366"/>
                  </a:lnTo>
                  <a:lnTo>
                    <a:pt x="445579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40F39DF-186F-06A3-CD6D-BCFBEA28DB78}"/>
                </a:ext>
              </a:extLst>
            </p:cNvPr>
            <p:cNvSpPr/>
            <p:nvPr/>
          </p:nvSpPr>
          <p:spPr>
            <a:xfrm>
              <a:off x="9022698" y="1760982"/>
              <a:ext cx="600075" cy="752475"/>
            </a:xfrm>
            <a:custGeom>
              <a:avLst/>
              <a:gdLst>
                <a:gd name="connsiteX0" fmla="*/ 155162 w 600075"/>
                <a:gd name="connsiteY0" fmla="*/ 614553 h 752475"/>
                <a:gd name="connsiteX1" fmla="*/ 446151 w 600075"/>
                <a:gd name="connsiteY1" fmla="*/ 614553 h 752475"/>
                <a:gd name="connsiteX2" fmla="*/ 557784 w 600075"/>
                <a:gd name="connsiteY2" fmla="*/ 752570 h 752475"/>
                <a:gd name="connsiteX3" fmla="*/ 565023 w 600075"/>
                <a:gd name="connsiteY3" fmla="*/ 746760 h 752475"/>
                <a:gd name="connsiteX4" fmla="*/ 453961 w 600075"/>
                <a:gd name="connsiteY4" fmla="*/ 609505 h 752475"/>
                <a:gd name="connsiteX5" fmla="*/ 598932 w 600075"/>
                <a:gd name="connsiteY5" fmla="*/ 358330 h 752475"/>
                <a:gd name="connsiteX6" fmla="*/ 454057 w 600075"/>
                <a:gd name="connsiteY6" fmla="*/ 107347 h 752475"/>
                <a:gd name="connsiteX7" fmla="*/ 539401 w 600075"/>
                <a:gd name="connsiteY7" fmla="*/ 13430 h 752475"/>
                <a:gd name="connsiteX8" fmla="*/ 532543 w 600075"/>
                <a:gd name="connsiteY8" fmla="*/ 7144 h 752475"/>
                <a:gd name="connsiteX9" fmla="*/ 446246 w 600075"/>
                <a:gd name="connsiteY9" fmla="*/ 102013 h 752475"/>
                <a:gd name="connsiteX10" fmla="*/ 155067 w 600075"/>
                <a:gd name="connsiteY10" fmla="*/ 102013 h 752475"/>
                <a:gd name="connsiteX11" fmla="*/ 7144 w 600075"/>
                <a:gd name="connsiteY11" fmla="*/ 358235 h 752475"/>
                <a:gd name="connsiteX12" fmla="*/ 155162 w 600075"/>
                <a:gd name="connsiteY12" fmla="*/ 614553 h 752475"/>
                <a:gd name="connsiteX13" fmla="*/ 160496 w 600075"/>
                <a:gd name="connsiteY13" fmla="*/ 111347 h 752475"/>
                <a:gd name="connsiteX14" fmla="*/ 445675 w 600075"/>
                <a:gd name="connsiteY14" fmla="*/ 111347 h 752475"/>
                <a:gd name="connsiteX15" fmla="*/ 588264 w 600075"/>
                <a:gd name="connsiteY15" fmla="*/ 358330 h 752475"/>
                <a:gd name="connsiteX16" fmla="*/ 445675 w 600075"/>
                <a:gd name="connsiteY16" fmla="*/ 605314 h 752475"/>
                <a:gd name="connsiteX17" fmla="*/ 160496 w 600075"/>
                <a:gd name="connsiteY17" fmla="*/ 605314 h 752475"/>
                <a:gd name="connsiteX18" fmla="*/ 17907 w 600075"/>
                <a:gd name="connsiteY18" fmla="*/ 358330 h 752475"/>
                <a:gd name="connsiteX19" fmla="*/ 160496 w 600075"/>
                <a:gd name="connsiteY19" fmla="*/ 111347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0075" h="752475">
                  <a:moveTo>
                    <a:pt x="155162" y="614553"/>
                  </a:moveTo>
                  <a:lnTo>
                    <a:pt x="446151" y="614553"/>
                  </a:lnTo>
                  <a:lnTo>
                    <a:pt x="557784" y="752570"/>
                  </a:lnTo>
                  <a:lnTo>
                    <a:pt x="565023" y="746760"/>
                  </a:lnTo>
                  <a:lnTo>
                    <a:pt x="453961" y="609505"/>
                  </a:lnTo>
                  <a:lnTo>
                    <a:pt x="598932" y="358330"/>
                  </a:lnTo>
                  <a:lnTo>
                    <a:pt x="454057" y="107347"/>
                  </a:lnTo>
                  <a:lnTo>
                    <a:pt x="539401" y="13430"/>
                  </a:lnTo>
                  <a:lnTo>
                    <a:pt x="532543" y="7144"/>
                  </a:lnTo>
                  <a:lnTo>
                    <a:pt x="446246" y="102013"/>
                  </a:lnTo>
                  <a:lnTo>
                    <a:pt x="155067" y="102013"/>
                  </a:lnTo>
                  <a:lnTo>
                    <a:pt x="7144" y="358235"/>
                  </a:lnTo>
                  <a:lnTo>
                    <a:pt x="155162" y="614553"/>
                  </a:lnTo>
                  <a:close/>
                  <a:moveTo>
                    <a:pt x="160496" y="111347"/>
                  </a:moveTo>
                  <a:lnTo>
                    <a:pt x="445675" y="111347"/>
                  </a:lnTo>
                  <a:lnTo>
                    <a:pt x="588264" y="358330"/>
                  </a:lnTo>
                  <a:lnTo>
                    <a:pt x="445675" y="605314"/>
                  </a:lnTo>
                  <a:lnTo>
                    <a:pt x="160496" y="605314"/>
                  </a:lnTo>
                  <a:lnTo>
                    <a:pt x="17907" y="358330"/>
                  </a:lnTo>
                  <a:lnTo>
                    <a:pt x="160496" y="111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44BCF00-D126-385C-EE29-E2808F1A6D9B}"/>
                </a:ext>
              </a:extLst>
            </p:cNvPr>
            <p:cNvSpPr/>
            <p:nvPr/>
          </p:nvSpPr>
          <p:spPr>
            <a:xfrm>
              <a:off x="7535178" y="493871"/>
              <a:ext cx="523875" cy="600075"/>
            </a:xfrm>
            <a:custGeom>
              <a:avLst/>
              <a:gdLst>
                <a:gd name="connsiteX0" fmla="*/ 517303 w 523875"/>
                <a:gd name="connsiteY0" fmla="*/ 452342 h 600075"/>
                <a:gd name="connsiteX1" fmla="*/ 519589 w 523875"/>
                <a:gd name="connsiteY1" fmla="*/ 451009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342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342"/>
                  </a:move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BBE89D2-AD1D-92C2-BABC-7848400E396F}"/>
                </a:ext>
              </a:extLst>
            </p:cNvPr>
            <p:cNvSpPr/>
            <p:nvPr/>
          </p:nvSpPr>
          <p:spPr>
            <a:xfrm>
              <a:off x="8094010" y="493871"/>
              <a:ext cx="523875" cy="600075"/>
            </a:xfrm>
            <a:custGeom>
              <a:avLst/>
              <a:gdLst>
                <a:gd name="connsiteX0" fmla="*/ 7144 w 523875"/>
                <a:gd name="connsiteY0" fmla="*/ 155067 h 600075"/>
                <a:gd name="connsiteX1" fmla="*/ 7144 w 523875"/>
                <a:gd name="connsiteY1" fmla="*/ 451009 h 600075"/>
                <a:gd name="connsiteX2" fmla="*/ 263366 w 523875"/>
                <a:gd name="connsiteY2" fmla="*/ 598932 h 600075"/>
                <a:gd name="connsiteX3" fmla="*/ 517303 w 523875"/>
                <a:gd name="connsiteY3" fmla="*/ 452342 h 600075"/>
                <a:gd name="connsiteX4" fmla="*/ 519589 w 523875"/>
                <a:gd name="connsiteY4" fmla="*/ 451009 h 600075"/>
                <a:gd name="connsiteX5" fmla="*/ 519589 w 523875"/>
                <a:gd name="connsiteY5" fmla="*/ 155067 h 600075"/>
                <a:gd name="connsiteX6" fmla="*/ 263366 w 523875"/>
                <a:gd name="connsiteY6" fmla="*/ 7144 h 600075"/>
                <a:gd name="connsiteX7" fmla="*/ 9430 w 523875"/>
                <a:gd name="connsiteY7" fmla="*/ 153734 h 600075"/>
                <a:gd name="connsiteX8" fmla="*/ 7144 w 523875"/>
                <a:gd name="connsiteY8" fmla="*/ 15506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49 w 523875"/>
                <a:gd name="connsiteY11" fmla="*/ 160401 h 600075"/>
                <a:gd name="connsiteX12" fmla="*/ 510349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7144" y="155067"/>
                  </a:move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49" y="160401"/>
                  </a:lnTo>
                  <a:lnTo>
                    <a:pt x="510349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BA9E5D1-9F64-1D2F-637D-E905C2E401A4}"/>
                </a:ext>
              </a:extLst>
            </p:cNvPr>
            <p:cNvSpPr/>
            <p:nvPr/>
          </p:nvSpPr>
          <p:spPr>
            <a:xfrm>
              <a:off x="7810356" y="972312"/>
              <a:ext cx="523875" cy="600075"/>
            </a:xfrm>
            <a:custGeom>
              <a:avLst/>
              <a:gdLst>
                <a:gd name="connsiteX0" fmla="*/ 517303 w 523875"/>
                <a:gd name="connsiteY0" fmla="*/ 452247 h 600075"/>
                <a:gd name="connsiteX1" fmla="*/ 519589 w 523875"/>
                <a:gd name="connsiteY1" fmla="*/ 450913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24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80 h 600075"/>
                <a:gd name="connsiteX13" fmla="*/ 263366 w 523875"/>
                <a:gd name="connsiteY13" fmla="*/ 588169 h 600075"/>
                <a:gd name="connsiteX14" fmla="*/ 16383 w 523875"/>
                <a:gd name="connsiteY14" fmla="*/ 445580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247"/>
                  </a:moveTo>
                  <a:lnTo>
                    <a:pt x="519589" y="450913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24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80"/>
                  </a:lnTo>
                  <a:lnTo>
                    <a:pt x="263366" y="588169"/>
                  </a:lnTo>
                  <a:lnTo>
                    <a:pt x="16383" y="445580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C77C74-0EC3-B547-B5D1-1B2290C509E5}"/>
                </a:ext>
              </a:extLst>
            </p:cNvPr>
            <p:cNvSpPr/>
            <p:nvPr/>
          </p:nvSpPr>
          <p:spPr>
            <a:xfrm>
              <a:off x="7823024" y="316706"/>
              <a:ext cx="523875" cy="295275"/>
            </a:xfrm>
            <a:custGeom>
              <a:avLst/>
              <a:gdLst>
                <a:gd name="connsiteX0" fmla="*/ 517303 w 523875"/>
                <a:gd name="connsiteY0" fmla="*/ 146780 h 295275"/>
                <a:gd name="connsiteX1" fmla="*/ 519684 w 523875"/>
                <a:gd name="connsiteY1" fmla="*/ 145447 h 295275"/>
                <a:gd name="connsiteX2" fmla="*/ 519684 w 523875"/>
                <a:gd name="connsiteY2" fmla="*/ 7144 h 295275"/>
                <a:gd name="connsiteX3" fmla="*/ 510350 w 523875"/>
                <a:gd name="connsiteY3" fmla="*/ 7144 h 295275"/>
                <a:gd name="connsiteX4" fmla="*/ 510350 w 523875"/>
                <a:gd name="connsiteY4" fmla="*/ 140113 h 295275"/>
                <a:gd name="connsiteX5" fmla="*/ 263366 w 523875"/>
                <a:gd name="connsiteY5" fmla="*/ 282702 h 295275"/>
                <a:gd name="connsiteX6" fmla="*/ 16383 w 523875"/>
                <a:gd name="connsiteY6" fmla="*/ 140113 h 295275"/>
                <a:gd name="connsiteX7" fmla="*/ 16383 w 523875"/>
                <a:gd name="connsiteY7" fmla="*/ 7144 h 295275"/>
                <a:gd name="connsiteX8" fmla="*/ 7144 w 523875"/>
                <a:gd name="connsiteY8" fmla="*/ 7144 h 295275"/>
                <a:gd name="connsiteX9" fmla="*/ 7144 w 523875"/>
                <a:gd name="connsiteY9" fmla="*/ 145447 h 295275"/>
                <a:gd name="connsiteX10" fmla="*/ 263366 w 523875"/>
                <a:gd name="connsiteY10" fmla="*/ 29346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3875" h="295275">
                  <a:moveTo>
                    <a:pt x="517303" y="146780"/>
                  </a:moveTo>
                  <a:lnTo>
                    <a:pt x="519684" y="145447"/>
                  </a:lnTo>
                  <a:lnTo>
                    <a:pt x="519684" y="7144"/>
                  </a:lnTo>
                  <a:lnTo>
                    <a:pt x="510350" y="7144"/>
                  </a:lnTo>
                  <a:lnTo>
                    <a:pt x="510350" y="140113"/>
                  </a:lnTo>
                  <a:lnTo>
                    <a:pt x="263366" y="282702"/>
                  </a:lnTo>
                  <a:lnTo>
                    <a:pt x="16383" y="140113"/>
                  </a:lnTo>
                  <a:lnTo>
                    <a:pt x="16383" y="7144"/>
                  </a:lnTo>
                  <a:lnTo>
                    <a:pt x="7144" y="7144"/>
                  </a:lnTo>
                  <a:lnTo>
                    <a:pt x="7144" y="145447"/>
                  </a:lnTo>
                  <a:lnTo>
                    <a:pt x="263366" y="2934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DE82A66-3C3C-7C2B-793D-2C841321BC36}"/>
                </a:ext>
              </a:extLst>
            </p:cNvPr>
            <p:cNvSpPr/>
            <p:nvPr/>
          </p:nvSpPr>
          <p:spPr>
            <a:xfrm>
              <a:off x="9487803" y="1203579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FD4ABE-8EA1-89F7-274E-85EF226D8A0B}"/>
                </a:ext>
              </a:extLst>
            </p:cNvPr>
            <p:cNvSpPr/>
            <p:nvPr/>
          </p:nvSpPr>
          <p:spPr>
            <a:xfrm>
              <a:off x="6866714" y="493871"/>
              <a:ext cx="638175" cy="600075"/>
            </a:xfrm>
            <a:custGeom>
              <a:avLst/>
              <a:gdLst>
                <a:gd name="connsiteX0" fmla="*/ 7144 w 638175"/>
                <a:gd name="connsiteY0" fmla="*/ 67628 h 600075"/>
                <a:gd name="connsiteX1" fmla="*/ 120967 w 638175"/>
                <a:gd name="connsiteY1" fmla="*/ 158020 h 600075"/>
                <a:gd name="connsiteX2" fmla="*/ 120967 w 638175"/>
                <a:gd name="connsiteY2" fmla="*/ 451009 h 600075"/>
                <a:gd name="connsiteX3" fmla="*/ 377190 w 638175"/>
                <a:gd name="connsiteY3" fmla="*/ 598932 h 600075"/>
                <a:gd name="connsiteX4" fmla="*/ 631126 w 638175"/>
                <a:gd name="connsiteY4" fmla="*/ 452342 h 600075"/>
                <a:gd name="connsiteX5" fmla="*/ 633412 w 638175"/>
                <a:gd name="connsiteY5" fmla="*/ 451009 h 600075"/>
                <a:gd name="connsiteX6" fmla="*/ 633412 w 638175"/>
                <a:gd name="connsiteY6" fmla="*/ 155067 h 600075"/>
                <a:gd name="connsiteX7" fmla="*/ 377190 w 638175"/>
                <a:gd name="connsiteY7" fmla="*/ 7144 h 600075"/>
                <a:gd name="connsiteX8" fmla="*/ 127349 w 638175"/>
                <a:gd name="connsiteY8" fmla="*/ 151352 h 600075"/>
                <a:gd name="connsiteX9" fmla="*/ 12859 w 638175"/>
                <a:gd name="connsiteY9" fmla="*/ 60389 h 600075"/>
                <a:gd name="connsiteX10" fmla="*/ 7144 w 638175"/>
                <a:gd name="connsiteY10" fmla="*/ 67628 h 600075"/>
                <a:gd name="connsiteX11" fmla="*/ 624173 w 638175"/>
                <a:gd name="connsiteY11" fmla="*/ 160401 h 600075"/>
                <a:gd name="connsiteX12" fmla="*/ 624173 w 638175"/>
                <a:gd name="connsiteY12" fmla="*/ 445579 h 600075"/>
                <a:gd name="connsiteX13" fmla="*/ 377190 w 638175"/>
                <a:gd name="connsiteY13" fmla="*/ 588169 h 600075"/>
                <a:gd name="connsiteX14" fmla="*/ 130207 w 638175"/>
                <a:gd name="connsiteY14" fmla="*/ 445579 h 600075"/>
                <a:gd name="connsiteX15" fmla="*/ 130207 w 638175"/>
                <a:gd name="connsiteY15" fmla="*/ 160401 h 600075"/>
                <a:gd name="connsiteX16" fmla="*/ 377190 w 638175"/>
                <a:gd name="connsiteY16" fmla="*/ 17812 h 600075"/>
                <a:gd name="connsiteX17" fmla="*/ 624173 w 638175"/>
                <a:gd name="connsiteY17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8175" h="600075">
                  <a:moveTo>
                    <a:pt x="7144" y="67628"/>
                  </a:moveTo>
                  <a:lnTo>
                    <a:pt x="120967" y="158020"/>
                  </a:lnTo>
                  <a:lnTo>
                    <a:pt x="120967" y="451009"/>
                  </a:lnTo>
                  <a:lnTo>
                    <a:pt x="377190" y="598932"/>
                  </a:lnTo>
                  <a:lnTo>
                    <a:pt x="631126" y="452342"/>
                  </a:lnTo>
                  <a:lnTo>
                    <a:pt x="633412" y="451009"/>
                  </a:lnTo>
                  <a:lnTo>
                    <a:pt x="633412" y="155067"/>
                  </a:lnTo>
                  <a:lnTo>
                    <a:pt x="377190" y="7144"/>
                  </a:lnTo>
                  <a:lnTo>
                    <a:pt x="127349" y="151352"/>
                  </a:lnTo>
                  <a:lnTo>
                    <a:pt x="12859" y="60389"/>
                  </a:lnTo>
                  <a:lnTo>
                    <a:pt x="7144" y="67628"/>
                  </a:lnTo>
                  <a:close/>
                  <a:moveTo>
                    <a:pt x="624173" y="160401"/>
                  </a:moveTo>
                  <a:lnTo>
                    <a:pt x="624173" y="445579"/>
                  </a:lnTo>
                  <a:lnTo>
                    <a:pt x="377190" y="588169"/>
                  </a:lnTo>
                  <a:lnTo>
                    <a:pt x="130207" y="445579"/>
                  </a:lnTo>
                  <a:lnTo>
                    <a:pt x="130207" y="160401"/>
                  </a:lnTo>
                  <a:lnTo>
                    <a:pt x="377190" y="17812"/>
                  </a:lnTo>
                  <a:lnTo>
                    <a:pt x="62417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</p:grp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08F58BC6-6492-0B42-46CE-77435407337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59246" y="1754769"/>
            <a:ext cx="3714187" cy="2235216"/>
          </a:xfrm>
          <a:prstGeom prst="round2SameRect">
            <a:avLst>
              <a:gd name="adj1" fmla="val 9797"/>
              <a:gd name="adj2" fmla="val 0"/>
            </a:avLst>
          </a:prstGeom>
        </p:spPr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C1ABBE64-6335-FEC2-7C70-F316514D68F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66433" y="1754769"/>
            <a:ext cx="3696758" cy="2235216"/>
          </a:xfrm>
          <a:prstGeom prst="round2SameRect">
            <a:avLst>
              <a:gd name="adj1" fmla="val 9797"/>
              <a:gd name="adj2" fmla="val 0"/>
            </a:avLst>
          </a:prstGeom>
        </p:spPr>
      </p:sp>
    </p:spTree>
    <p:extLst>
      <p:ext uri="{BB962C8B-B14F-4D97-AF65-F5344CB8AC3E}">
        <p14:creationId xmlns:p14="http://schemas.microsoft.com/office/powerpoint/2010/main" val="17901479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3A73A403-E8B2-2988-3872-03B534F7723E}"/>
              </a:ext>
            </a:extLst>
          </p:cNvPr>
          <p:cNvSpPr/>
          <p:nvPr userDrawn="1"/>
        </p:nvSpPr>
        <p:spPr>
          <a:xfrm>
            <a:off x="248194" y="399640"/>
            <a:ext cx="9457509" cy="6058719"/>
          </a:xfrm>
          <a:prstGeom prst="roundRect">
            <a:avLst>
              <a:gd name="adj" fmla="val 5144"/>
            </a:avLst>
          </a:prstGeom>
          <a:solidFill>
            <a:srgbClr val="D8DEFB">
              <a:alpha val="7000"/>
            </a:srgbClr>
          </a:solidFill>
          <a:ln>
            <a:solidFill>
              <a:srgbClr val="003F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77423E1-B939-9574-716D-D8043B3A0784}"/>
              </a:ext>
            </a:extLst>
          </p:cNvPr>
          <p:cNvSpPr/>
          <p:nvPr userDrawn="1"/>
        </p:nvSpPr>
        <p:spPr>
          <a:xfrm>
            <a:off x="10994948" y="39964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90958EC-83F5-F1BA-2311-BC75F6FE62BF}"/>
              </a:ext>
            </a:extLst>
          </p:cNvPr>
          <p:cNvSpPr/>
          <p:nvPr userDrawn="1"/>
        </p:nvSpPr>
        <p:spPr>
          <a:xfrm>
            <a:off x="10028007" y="42275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" name="Google Shape;1126;p32">
            <a:extLst>
              <a:ext uri="{FF2B5EF4-FFF2-40B4-BE49-F238E27FC236}">
                <a16:creationId xmlns:a16="http://schemas.microsoft.com/office/drawing/2014/main" id="{4243EB03-0474-3375-E795-32932B365344}"/>
              </a:ext>
            </a:extLst>
          </p:cNvPr>
          <p:cNvSpPr/>
          <p:nvPr userDrawn="1"/>
        </p:nvSpPr>
        <p:spPr>
          <a:xfrm rot="16200000">
            <a:off x="9801057" y="79318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56D8D1-D7F1-6824-F3AE-B3B7F1C10A35}"/>
              </a:ext>
            </a:extLst>
          </p:cNvPr>
          <p:cNvSpPr/>
          <p:nvPr userDrawn="1"/>
        </p:nvSpPr>
        <p:spPr>
          <a:xfrm>
            <a:off x="11163290" y="48647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801B288-C4EA-DF42-57F2-830ECC4E4ED3}"/>
              </a:ext>
            </a:extLst>
          </p:cNvPr>
          <p:cNvSpPr/>
          <p:nvPr userDrawn="1"/>
        </p:nvSpPr>
        <p:spPr>
          <a:xfrm>
            <a:off x="10994948" y="144139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7EBE431-1FE2-32CB-D14A-9C0D60AFDA38}"/>
              </a:ext>
            </a:extLst>
          </p:cNvPr>
          <p:cNvSpPr/>
          <p:nvPr userDrawn="1"/>
        </p:nvSpPr>
        <p:spPr>
          <a:xfrm>
            <a:off x="10028007" y="146450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" name="Google Shape;1126;p32">
            <a:extLst>
              <a:ext uri="{FF2B5EF4-FFF2-40B4-BE49-F238E27FC236}">
                <a16:creationId xmlns:a16="http://schemas.microsoft.com/office/drawing/2014/main" id="{58DA218B-5988-0A2E-2785-13D67F97E145}"/>
              </a:ext>
            </a:extLst>
          </p:cNvPr>
          <p:cNvSpPr/>
          <p:nvPr userDrawn="1"/>
        </p:nvSpPr>
        <p:spPr>
          <a:xfrm rot="16200000">
            <a:off x="9801057" y="183493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8A2E5C1-56D5-4D9A-F557-4C107D0DB434}"/>
              </a:ext>
            </a:extLst>
          </p:cNvPr>
          <p:cNvSpPr/>
          <p:nvPr userDrawn="1"/>
        </p:nvSpPr>
        <p:spPr>
          <a:xfrm>
            <a:off x="11163290" y="152822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5C8B6F8-5F45-DB8E-F582-9A755BBF5E29}"/>
              </a:ext>
            </a:extLst>
          </p:cNvPr>
          <p:cNvSpPr/>
          <p:nvPr userDrawn="1"/>
        </p:nvSpPr>
        <p:spPr>
          <a:xfrm>
            <a:off x="10994948" y="24831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17B63B6-61D9-EFAA-6C1A-6CAC86A44482}"/>
              </a:ext>
            </a:extLst>
          </p:cNvPr>
          <p:cNvSpPr/>
          <p:nvPr userDrawn="1"/>
        </p:nvSpPr>
        <p:spPr>
          <a:xfrm>
            <a:off x="10028007" y="25062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" name="Google Shape;1126;p32">
            <a:extLst>
              <a:ext uri="{FF2B5EF4-FFF2-40B4-BE49-F238E27FC236}">
                <a16:creationId xmlns:a16="http://schemas.microsoft.com/office/drawing/2014/main" id="{DCD639A8-CAD6-6D52-2C10-A585073A7988}"/>
              </a:ext>
            </a:extLst>
          </p:cNvPr>
          <p:cNvSpPr/>
          <p:nvPr userDrawn="1"/>
        </p:nvSpPr>
        <p:spPr>
          <a:xfrm rot="16200000">
            <a:off x="9801057" y="28766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DD6C371-C372-F30A-2369-7C64C08760E0}"/>
              </a:ext>
            </a:extLst>
          </p:cNvPr>
          <p:cNvSpPr/>
          <p:nvPr userDrawn="1"/>
        </p:nvSpPr>
        <p:spPr>
          <a:xfrm>
            <a:off x="11163290" y="25699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81053C2-4ACD-D90C-FA1B-6FE63BE2D208}"/>
              </a:ext>
            </a:extLst>
          </p:cNvPr>
          <p:cNvSpPr/>
          <p:nvPr userDrawn="1"/>
        </p:nvSpPr>
        <p:spPr>
          <a:xfrm>
            <a:off x="10994948" y="352489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BC784A12-3D97-BA09-DCB5-D551009E8643}"/>
              </a:ext>
            </a:extLst>
          </p:cNvPr>
          <p:cNvSpPr/>
          <p:nvPr userDrawn="1"/>
        </p:nvSpPr>
        <p:spPr>
          <a:xfrm>
            <a:off x="10028007" y="354800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" name="Google Shape;1126;p32">
            <a:extLst>
              <a:ext uri="{FF2B5EF4-FFF2-40B4-BE49-F238E27FC236}">
                <a16:creationId xmlns:a16="http://schemas.microsoft.com/office/drawing/2014/main" id="{D94C1F40-77E0-0C58-C918-A906559CA84D}"/>
              </a:ext>
            </a:extLst>
          </p:cNvPr>
          <p:cNvSpPr/>
          <p:nvPr userDrawn="1"/>
        </p:nvSpPr>
        <p:spPr>
          <a:xfrm rot="16200000">
            <a:off x="9801057" y="391843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7AA4661-9412-B84F-CE77-A4586027E97F}"/>
              </a:ext>
            </a:extLst>
          </p:cNvPr>
          <p:cNvSpPr/>
          <p:nvPr userDrawn="1"/>
        </p:nvSpPr>
        <p:spPr>
          <a:xfrm>
            <a:off x="11163290" y="361172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577D981-5B4A-F879-FE37-D0577213CB9E}"/>
              </a:ext>
            </a:extLst>
          </p:cNvPr>
          <p:cNvSpPr/>
          <p:nvPr userDrawn="1"/>
        </p:nvSpPr>
        <p:spPr>
          <a:xfrm>
            <a:off x="10994948" y="45666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6C1C473-C1DB-218F-C515-EF23EC08936C}"/>
              </a:ext>
            </a:extLst>
          </p:cNvPr>
          <p:cNvSpPr/>
          <p:nvPr userDrawn="1"/>
        </p:nvSpPr>
        <p:spPr>
          <a:xfrm>
            <a:off x="10028007" y="45897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" name="Google Shape;1126;p32">
            <a:extLst>
              <a:ext uri="{FF2B5EF4-FFF2-40B4-BE49-F238E27FC236}">
                <a16:creationId xmlns:a16="http://schemas.microsoft.com/office/drawing/2014/main" id="{464DA1E1-2D7C-7368-BE9C-553DF827BAB4}"/>
              </a:ext>
            </a:extLst>
          </p:cNvPr>
          <p:cNvSpPr/>
          <p:nvPr userDrawn="1"/>
        </p:nvSpPr>
        <p:spPr>
          <a:xfrm rot="16200000">
            <a:off x="9801057" y="49601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591576F-5058-AB17-9B64-BB3DACA806C5}"/>
              </a:ext>
            </a:extLst>
          </p:cNvPr>
          <p:cNvSpPr/>
          <p:nvPr userDrawn="1"/>
        </p:nvSpPr>
        <p:spPr>
          <a:xfrm>
            <a:off x="11163290" y="46534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C78C794-44F8-4F38-D2B5-AD01CAE01860}"/>
              </a:ext>
            </a:extLst>
          </p:cNvPr>
          <p:cNvSpPr/>
          <p:nvPr userDrawn="1"/>
        </p:nvSpPr>
        <p:spPr>
          <a:xfrm>
            <a:off x="10994948" y="5608393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19D6DB7-4A53-E1C9-8885-44AC788AD0F2}"/>
              </a:ext>
            </a:extLst>
          </p:cNvPr>
          <p:cNvSpPr/>
          <p:nvPr userDrawn="1"/>
        </p:nvSpPr>
        <p:spPr>
          <a:xfrm>
            <a:off x="10028007" y="5631509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" name="Google Shape;1126;p32">
            <a:extLst>
              <a:ext uri="{FF2B5EF4-FFF2-40B4-BE49-F238E27FC236}">
                <a16:creationId xmlns:a16="http://schemas.microsoft.com/office/drawing/2014/main" id="{F1C08B87-BDE1-5E1A-ABFF-3F00B5001693}"/>
              </a:ext>
            </a:extLst>
          </p:cNvPr>
          <p:cNvSpPr/>
          <p:nvPr userDrawn="1"/>
        </p:nvSpPr>
        <p:spPr>
          <a:xfrm rot="16200000">
            <a:off x="9801057" y="6001938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38D8719-5BF1-119C-B29B-17ED14C60840}"/>
              </a:ext>
            </a:extLst>
          </p:cNvPr>
          <p:cNvSpPr/>
          <p:nvPr userDrawn="1"/>
        </p:nvSpPr>
        <p:spPr>
          <a:xfrm>
            <a:off x="11163290" y="570393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77768B68-B738-FD52-E23D-B7233FD232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1666" y="3777478"/>
            <a:ext cx="413793" cy="41379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B99C76F-0D3E-466A-8CA7-028D8CB194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9887" y="4790274"/>
            <a:ext cx="387849" cy="38784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7284D9C9-7D2A-0A35-C2AE-9C49CBBC18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1" y="2751189"/>
            <a:ext cx="387849" cy="387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105AC9D-6315-F3C7-E708-99CFCE294C0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9229" y="5817912"/>
            <a:ext cx="456672" cy="45667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26EC085-6255-1893-C109-D01DB538EEE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2" y="1693977"/>
            <a:ext cx="387849" cy="38784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C95BDC8-F2EF-BB90-AA29-5BA319BC30A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782" y="623273"/>
            <a:ext cx="387849" cy="387849"/>
          </a:xfrm>
          <a:prstGeom prst="rect">
            <a:avLst/>
          </a:prstGeom>
        </p:spPr>
      </p:pic>
      <p:sp>
        <p:nvSpPr>
          <p:cNvPr id="56" name="TextBox 55">
            <a:hlinkClick r:id="rId8" action="ppaction://hlinksldjump"/>
            <a:extLst>
              <a:ext uri="{FF2B5EF4-FFF2-40B4-BE49-F238E27FC236}">
                <a16:creationId xmlns:a16="http://schemas.microsoft.com/office/drawing/2014/main" id="{35D73A56-FB9F-0DCB-81E0-94F17D682E11}"/>
              </a:ext>
            </a:extLst>
          </p:cNvPr>
          <p:cNvSpPr txBox="1"/>
          <p:nvPr userDrawn="1"/>
        </p:nvSpPr>
        <p:spPr>
          <a:xfrm>
            <a:off x="9980531" y="69892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hlinkClick r:id="rId9" action="ppaction://hlinksldjump"/>
            <a:extLst>
              <a:ext uri="{FF2B5EF4-FFF2-40B4-BE49-F238E27FC236}">
                <a16:creationId xmlns:a16="http://schemas.microsoft.com/office/drawing/2014/main" id="{9CEC7890-8C0A-DE01-F31F-B196AE716C86}"/>
              </a:ext>
            </a:extLst>
          </p:cNvPr>
          <p:cNvSpPr txBox="1"/>
          <p:nvPr userDrawn="1"/>
        </p:nvSpPr>
        <p:spPr>
          <a:xfrm>
            <a:off x="9969805" y="172325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hlinkClick r:id="rId10" action="ppaction://hlinksldjump"/>
            <a:extLst>
              <a:ext uri="{FF2B5EF4-FFF2-40B4-BE49-F238E27FC236}">
                <a16:creationId xmlns:a16="http://schemas.microsoft.com/office/drawing/2014/main" id="{F0DC2103-0B75-BD0A-4F0E-C8A9B736C92F}"/>
              </a:ext>
            </a:extLst>
          </p:cNvPr>
          <p:cNvSpPr txBox="1"/>
          <p:nvPr userDrawn="1"/>
        </p:nvSpPr>
        <p:spPr>
          <a:xfrm>
            <a:off x="9993201" y="2764580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9" name="TextBox 58">
            <a:hlinkClick r:id="rId11" action="ppaction://hlinksldjump"/>
            <a:extLst>
              <a:ext uri="{FF2B5EF4-FFF2-40B4-BE49-F238E27FC236}">
                <a16:creationId xmlns:a16="http://schemas.microsoft.com/office/drawing/2014/main" id="{A1045542-0F0A-A11B-90F9-140393262986}"/>
              </a:ext>
            </a:extLst>
          </p:cNvPr>
          <p:cNvSpPr txBox="1"/>
          <p:nvPr userDrawn="1"/>
        </p:nvSpPr>
        <p:spPr>
          <a:xfrm>
            <a:off x="9969805" y="382232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0" name="TextBox 59">
            <a:hlinkClick r:id="rId12" action="ppaction://hlinksldjump"/>
            <a:extLst>
              <a:ext uri="{FF2B5EF4-FFF2-40B4-BE49-F238E27FC236}">
                <a16:creationId xmlns:a16="http://schemas.microsoft.com/office/drawing/2014/main" id="{22E5F9A7-34F7-EA28-C08B-F273DF5673A5}"/>
              </a:ext>
            </a:extLst>
          </p:cNvPr>
          <p:cNvSpPr txBox="1"/>
          <p:nvPr userDrawn="1"/>
        </p:nvSpPr>
        <p:spPr>
          <a:xfrm>
            <a:off x="10041624" y="484663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1" name="TextBox 60">
            <a:hlinkClick r:id="rId13" action="ppaction://hlinksldjump"/>
            <a:extLst>
              <a:ext uri="{FF2B5EF4-FFF2-40B4-BE49-F238E27FC236}">
                <a16:creationId xmlns:a16="http://schemas.microsoft.com/office/drawing/2014/main" id="{A3928E87-E321-C161-CD1D-B0508038EF04}"/>
              </a:ext>
            </a:extLst>
          </p:cNvPr>
          <p:cNvSpPr txBox="1"/>
          <p:nvPr userDrawn="1"/>
        </p:nvSpPr>
        <p:spPr>
          <a:xfrm>
            <a:off x="10134761" y="5894750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D5C487AE-F3AA-7F14-E908-7F10DDFA4A04}"/>
              </a:ext>
            </a:extLst>
          </p:cNvPr>
          <p:cNvSpPr txBox="1">
            <a:spLocks/>
          </p:cNvSpPr>
          <p:nvPr userDrawn="1"/>
        </p:nvSpPr>
        <p:spPr>
          <a:xfrm>
            <a:off x="-64653" y="6492875"/>
            <a:ext cx="712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mtClean="0">
                <a:solidFill>
                  <a:srgbClr val="003F75"/>
                </a:solidFill>
              </a:rPr>
              <a:pPr/>
              <a:t>‹#›</a:t>
            </a:fld>
            <a:endParaRPr lang="en-US" dirty="0">
              <a:solidFill>
                <a:srgbClr val="003F75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E973BCF-C40A-9881-3BA0-4A6CC89D3BD3}"/>
              </a:ext>
            </a:extLst>
          </p:cNvPr>
          <p:cNvGrpSpPr/>
          <p:nvPr userDrawn="1"/>
        </p:nvGrpSpPr>
        <p:grpSpPr>
          <a:xfrm>
            <a:off x="5802377" y="367330"/>
            <a:ext cx="3903326" cy="2745325"/>
            <a:chOff x="6866714" y="316706"/>
            <a:chExt cx="3318510" cy="2334006"/>
          </a:xfrm>
          <a:solidFill>
            <a:srgbClr val="D8DEFB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CC63D58-5241-6E0F-0851-7E8887E620A7}"/>
                </a:ext>
              </a:extLst>
            </p:cNvPr>
            <p:cNvSpPr/>
            <p:nvPr/>
          </p:nvSpPr>
          <p:spPr>
            <a:xfrm>
              <a:off x="9966149" y="822484"/>
              <a:ext cx="219075" cy="628650"/>
            </a:xfrm>
            <a:custGeom>
              <a:avLst/>
              <a:gdLst>
                <a:gd name="connsiteX0" fmla="*/ 155162 w 219075"/>
                <a:gd name="connsiteY0" fmla="*/ 625507 h 628650"/>
                <a:gd name="connsiteX1" fmla="*/ 212788 w 219075"/>
                <a:gd name="connsiteY1" fmla="*/ 625507 h 628650"/>
                <a:gd name="connsiteX2" fmla="*/ 212788 w 219075"/>
                <a:gd name="connsiteY2" fmla="*/ 616172 h 628650"/>
                <a:gd name="connsiteX3" fmla="*/ 160496 w 219075"/>
                <a:gd name="connsiteY3" fmla="*/ 616172 h 628650"/>
                <a:gd name="connsiteX4" fmla="*/ 17907 w 219075"/>
                <a:gd name="connsiteY4" fmla="*/ 369189 h 628650"/>
                <a:gd name="connsiteX5" fmla="*/ 160496 w 219075"/>
                <a:gd name="connsiteY5" fmla="*/ 122301 h 628650"/>
                <a:gd name="connsiteX6" fmla="*/ 212788 w 219075"/>
                <a:gd name="connsiteY6" fmla="*/ 122301 h 628650"/>
                <a:gd name="connsiteX7" fmla="*/ 212788 w 219075"/>
                <a:gd name="connsiteY7" fmla="*/ 112967 h 628650"/>
                <a:gd name="connsiteX8" fmla="*/ 160306 w 219075"/>
                <a:gd name="connsiteY8" fmla="*/ 112967 h 628650"/>
                <a:gd name="connsiteX9" fmla="*/ 88392 w 219075"/>
                <a:gd name="connsiteY9" fmla="*/ 7144 h 628650"/>
                <a:gd name="connsiteX10" fmla="*/ 80676 w 219075"/>
                <a:gd name="connsiteY10" fmla="*/ 12383 h 628650"/>
                <a:gd name="connsiteX11" fmla="*/ 152305 w 219075"/>
                <a:gd name="connsiteY11" fmla="*/ 117824 h 628650"/>
                <a:gd name="connsiteX12" fmla="*/ 7144 w 219075"/>
                <a:gd name="connsiteY12" fmla="*/ 369189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28650">
                  <a:moveTo>
                    <a:pt x="155162" y="625507"/>
                  </a:moveTo>
                  <a:lnTo>
                    <a:pt x="212788" y="625507"/>
                  </a:lnTo>
                  <a:lnTo>
                    <a:pt x="212788" y="616172"/>
                  </a:lnTo>
                  <a:lnTo>
                    <a:pt x="160496" y="616172"/>
                  </a:lnTo>
                  <a:lnTo>
                    <a:pt x="17907" y="369189"/>
                  </a:lnTo>
                  <a:lnTo>
                    <a:pt x="160496" y="122301"/>
                  </a:lnTo>
                  <a:lnTo>
                    <a:pt x="212788" y="122301"/>
                  </a:lnTo>
                  <a:lnTo>
                    <a:pt x="212788" y="112967"/>
                  </a:lnTo>
                  <a:lnTo>
                    <a:pt x="160306" y="112967"/>
                  </a:lnTo>
                  <a:lnTo>
                    <a:pt x="88392" y="7144"/>
                  </a:lnTo>
                  <a:lnTo>
                    <a:pt x="80676" y="12383"/>
                  </a:lnTo>
                  <a:lnTo>
                    <a:pt x="152305" y="117824"/>
                  </a:lnTo>
                  <a:lnTo>
                    <a:pt x="7144" y="3691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D2CCA11-82E5-004A-669F-681E5F2763BC}"/>
                </a:ext>
              </a:extLst>
            </p:cNvPr>
            <p:cNvSpPr/>
            <p:nvPr/>
          </p:nvSpPr>
          <p:spPr>
            <a:xfrm>
              <a:off x="9966149" y="1487138"/>
              <a:ext cx="219075" cy="685800"/>
            </a:xfrm>
            <a:custGeom>
              <a:avLst/>
              <a:gdLst>
                <a:gd name="connsiteX0" fmla="*/ 7144 w 219075"/>
                <a:gd name="connsiteY0" fmla="*/ 263461 h 685800"/>
                <a:gd name="connsiteX1" fmla="*/ 152209 w 219075"/>
                <a:gd name="connsiteY1" fmla="*/ 514636 h 685800"/>
                <a:gd name="connsiteX2" fmla="*/ 23241 w 219075"/>
                <a:gd name="connsiteY2" fmla="*/ 676370 h 685800"/>
                <a:gd name="connsiteX3" fmla="*/ 30480 w 219075"/>
                <a:gd name="connsiteY3" fmla="*/ 682181 h 685800"/>
                <a:gd name="connsiteX4" fmla="*/ 160020 w 219075"/>
                <a:gd name="connsiteY4" fmla="*/ 519684 h 685800"/>
                <a:gd name="connsiteX5" fmla="*/ 212788 w 219075"/>
                <a:gd name="connsiteY5" fmla="*/ 519684 h 685800"/>
                <a:gd name="connsiteX6" fmla="*/ 212788 w 219075"/>
                <a:gd name="connsiteY6" fmla="*/ 510445 h 685800"/>
                <a:gd name="connsiteX7" fmla="*/ 160496 w 219075"/>
                <a:gd name="connsiteY7" fmla="*/ 510445 h 685800"/>
                <a:gd name="connsiteX8" fmla="*/ 17907 w 219075"/>
                <a:gd name="connsiteY8" fmla="*/ 263461 h 685800"/>
                <a:gd name="connsiteX9" fmla="*/ 160496 w 219075"/>
                <a:gd name="connsiteY9" fmla="*/ 16478 h 685800"/>
                <a:gd name="connsiteX10" fmla="*/ 212788 w 219075"/>
                <a:gd name="connsiteY10" fmla="*/ 16478 h 685800"/>
                <a:gd name="connsiteX11" fmla="*/ 212788 w 219075"/>
                <a:gd name="connsiteY11" fmla="*/ 7144 h 685800"/>
                <a:gd name="connsiteX12" fmla="*/ 155162 w 219075"/>
                <a:gd name="connsiteY12" fmla="*/ 7144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85800">
                  <a:moveTo>
                    <a:pt x="7144" y="263461"/>
                  </a:moveTo>
                  <a:lnTo>
                    <a:pt x="152209" y="514636"/>
                  </a:lnTo>
                  <a:lnTo>
                    <a:pt x="23241" y="676370"/>
                  </a:lnTo>
                  <a:lnTo>
                    <a:pt x="30480" y="682181"/>
                  </a:lnTo>
                  <a:lnTo>
                    <a:pt x="160020" y="519684"/>
                  </a:lnTo>
                  <a:lnTo>
                    <a:pt x="212788" y="519684"/>
                  </a:lnTo>
                  <a:lnTo>
                    <a:pt x="212788" y="510445"/>
                  </a:lnTo>
                  <a:lnTo>
                    <a:pt x="160496" y="510445"/>
                  </a:lnTo>
                  <a:lnTo>
                    <a:pt x="17907" y="263461"/>
                  </a:lnTo>
                  <a:lnTo>
                    <a:pt x="160496" y="16478"/>
                  </a:lnTo>
                  <a:lnTo>
                    <a:pt x="212788" y="16478"/>
                  </a:lnTo>
                  <a:lnTo>
                    <a:pt x="212788" y="7144"/>
                  </a:lnTo>
                  <a:lnTo>
                    <a:pt x="155162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9301AE8-AA8E-8C0D-2DE9-9966EFF150E3}"/>
                </a:ext>
              </a:extLst>
            </p:cNvPr>
            <p:cNvSpPr/>
            <p:nvPr/>
          </p:nvSpPr>
          <p:spPr>
            <a:xfrm>
              <a:off x="8540161" y="1013460"/>
              <a:ext cx="600075" cy="523875"/>
            </a:xfrm>
            <a:custGeom>
              <a:avLst/>
              <a:gdLst>
                <a:gd name="connsiteX0" fmla="*/ 155067 w 600075"/>
                <a:gd name="connsiteY0" fmla="*/ 519589 h 523875"/>
                <a:gd name="connsiteX1" fmla="*/ 451009 w 600075"/>
                <a:gd name="connsiteY1" fmla="*/ 519589 h 523875"/>
                <a:gd name="connsiteX2" fmla="*/ 598932 w 600075"/>
                <a:gd name="connsiteY2" fmla="*/ 263366 h 523875"/>
                <a:gd name="connsiteX3" fmla="*/ 451009 w 600075"/>
                <a:gd name="connsiteY3" fmla="*/ 7144 h 523875"/>
                <a:gd name="connsiteX4" fmla="*/ 155067 w 600075"/>
                <a:gd name="connsiteY4" fmla="*/ 7144 h 523875"/>
                <a:gd name="connsiteX5" fmla="*/ 7144 w 600075"/>
                <a:gd name="connsiteY5" fmla="*/ 263366 h 523875"/>
                <a:gd name="connsiteX6" fmla="*/ 155067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519589"/>
                  </a:move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78B9CA6-C00A-43B5-1340-0EDD0AE30FCB}"/>
                </a:ext>
              </a:extLst>
            </p:cNvPr>
            <p:cNvSpPr/>
            <p:nvPr/>
          </p:nvSpPr>
          <p:spPr>
            <a:xfrm>
              <a:off x="8540066" y="1568101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97 w 600075"/>
                <a:gd name="connsiteY7" fmla="*/ 16288 h 523875"/>
                <a:gd name="connsiteX8" fmla="*/ 445675 w 600075"/>
                <a:gd name="connsiteY8" fmla="*/ 16288 h 523875"/>
                <a:gd name="connsiteX9" fmla="*/ 588264 w 600075"/>
                <a:gd name="connsiteY9" fmla="*/ 263271 h 523875"/>
                <a:gd name="connsiteX10" fmla="*/ 445675 w 600075"/>
                <a:gd name="connsiteY10" fmla="*/ 510254 h 523875"/>
                <a:gd name="connsiteX11" fmla="*/ 160497 w 600075"/>
                <a:gd name="connsiteY11" fmla="*/ 510254 h 523875"/>
                <a:gd name="connsiteX12" fmla="*/ 17907 w 600075"/>
                <a:gd name="connsiteY12" fmla="*/ 263271 h 523875"/>
                <a:gd name="connsiteX13" fmla="*/ 160497 w 600075"/>
                <a:gd name="connsiteY13" fmla="*/ 16288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97" y="16288"/>
                  </a:moveTo>
                  <a:lnTo>
                    <a:pt x="445675" y="16288"/>
                  </a:lnTo>
                  <a:lnTo>
                    <a:pt x="588264" y="263271"/>
                  </a:lnTo>
                  <a:lnTo>
                    <a:pt x="445675" y="510254"/>
                  </a:lnTo>
                  <a:lnTo>
                    <a:pt x="160497" y="510254"/>
                  </a:lnTo>
                  <a:lnTo>
                    <a:pt x="17907" y="263271"/>
                  </a:lnTo>
                  <a:lnTo>
                    <a:pt x="160497" y="16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991FFB9-6598-3E02-3157-FAFC5000BE7E}"/>
                </a:ext>
              </a:extLst>
            </p:cNvPr>
            <p:cNvSpPr/>
            <p:nvPr/>
          </p:nvSpPr>
          <p:spPr>
            <a:xfrm>
              <a:off x="8540161" y="2126837"/>
              <a:ext cx="600075" cy="523875"/>
            </a:xfrm>
            <a:custGeom>
              <a:avLst/>
              <a:gdLst>
                <a:gd name="connsiteX0" fmla="*/ 155067 w 600075"/>
                <a:gd name="connsiteY0" fmla="*/ 7144 h 523875"/>
                <a:gd name="connsiteX1" fmla="*/ 7144 w 600075"/>
                <a:gd name="connsiteY1" fmla="*/ 263366 h 523875"/>
                <a:gd name="connsiteX2" fmla="*/ 155067 w 600075"/>
                <a:gd name="connsiteY2" fmla="*/ 519589 h 523875"/>
                <a:gd name="connsiteX3" fmla="*/ 451009 w 600075"/>
                <a:gd name="connsiteY3" fmla="*/ 519589 h 523875"/>
                <a:gd name="connsiteX4" fmla="*/ 598932 w 600075"/>
                <a:gd name="connsiteY4" fmla="*/ 263366 h 523875"/>
                <a:gd name="connsiteX5" fmla="*/ 451009 w 600075"/>
                <a:gd name="connsiteY5" fmla="*/ 7144 h 523875"/>
                <a:gd name="connsiteX6" fmla="*/ 155067 w 600075"/>
                <a:gd name="connsiteY6" fmla="*/ 7144 h 523875"/>
                <a:gd name="connsiteX7" fmla="*/ 445580 w 600075"/>
                <a:gd name="connsiteY7" fmla="*/ 510350 h 523875"/>
                <a:gd name="connsiteX8" fmla="*/ 160401 w 600075"/>
                <a:gd name="connsiteY8" fmla="*/ 510350 h 523875"/>
                <a:gd name="connsiteX9" fmla="*/ 17812 w 600075"/>
                <a:gd name="connsiteY9" fmla="*/ 263366 h 523875"/>
                <a:gd name="connsiteX10" fmla="*/ 160401 w 600075"/>
                <a:gd name="connsiteY10" fmla="*/ 16383 h 523875"/>
                <a:gd name="connsiteX11" fmla="*/ 445580 w 600075"/>
                <a:gd name="connsiteY11" fmla="*/ 16383 h 523875"/>
                <a:gd name="connsiteX12" fmla="*/ 588169 w 600075"/>
                <a:gd name="connsiteY12" fmla="*/ 263366 h 523875"/>
                <a:gd name="connsiteX13" fmla="*/ 445580 w 600075"/>
                <a:gd name="connsiteY13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7144"/>
                  </a:move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close/>
                  <a:moveTo>
                    <a:pt x="445580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4FE5B0-0F0A-E0F0-AA25-845865D9DB33}"/>
                </a:ext>
              </a:extLst>
            </p:cNvPr>
            <p:cNvSpPr/>
            <p:nvPr/>
          </p:nvSpPr>
          <p:spPr>
            <a:xfrm>
              <a:off x="8061721" y="1843183"/>
              <a:ext cx="600075" cy="523875"/>
            </a:xfrm>
            <a:custGeom>
              <a:avLst/>
              <a:gdLst>
                <a:gd name="connsiteX0" fmla="*/ 451009 w 600075"/>
                <a:gd name="connsiteY0" fmla="*/ 7144 h 523875"/>
                <a:gd name="connsiteX1" fmla="*/ 155067 w 600075"/>
                <a:gd name="connsiteY1" fmla="*/ 7144 h 523875"/>
                <a:gd name="connsiteX2" fmla="*/ 7144 w 600075"/>
                <a:gd name="connsiteY2" fmla="*/ 263366 h 523875"/>
                <a:gd name="connsiteX3" fmla="*/ 153734 w 600075"/>
                <a:gd name="connsiteY3" fmla="*/ 517303 h 523875"/>
                <a:gd name="connsiteX4" fmla="*/ 155067 w 600075"/>
                <a:gd name="connsiteY4" fmla="*/ 519589 h 523875"/>
                <a:gd name="connsiteX5" fmla="*/ 451009 w 600075"/>
                <a:gd name="connsiteY5" fmla="*/ 519589 h 523875"/>
                <a:gd name="connsiteX6" fmla="*/ 598932 w 600075"/>
                <a:gd name="connsiteY6" fmla="*/ 263366 h 523875"/>
                <a:gd name="connsiteX7" fmla="*/ 451009 w 600075"/>
                <a:gd name="connsiteY7" fmla="*/ 7144 h 523875"/>
                <a:gd name="connsiteX8" fmla="*/ 445579 w 600075"/>
                <a:gd name="connsiteY8" fmla="*/ 510350 h 523875"/>
                <a:gd name="connsiteX9" fmla="*/ 160401 w 600075"/>
                <a:gd name="connsiteY9" fmla="*/ 510350 h 523875"/>
                <a:gd name="connsiteX10" fmla="*/ 17812 w 600075"/>
                <a:gd name="connsiteY10" fmla="*/ 263366 h 523875"/>
                <a:gd name="connsiteX11" fmla="*/ 160401 w 600075"/>
                <a:gd name="connsiteY11" fmla="*/ 16383 h 523875"/>
                <a:gd name="connsiteX12" fmla="*/ 445579 w 600075"/>
                <a:gd name="connsiteY12" fmla="*/ 16383 h 523875"/>
                <a:gd name="connsiteX13" fmla="*/ 588169 w 600075"/>
                <a:gd name="connsiteY13" fmla="*/ 263366 h 523875"/>
                <a:gd name="connsiteX14" fmla="*/ 445579 w 600075"/>
                <a:gd name="connsiteY14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075" h="523875">
                  <a:moveTo>
                    <a:pt x="451009" y="7144"/>
                  </a:moveTo>
                  <a:lnTo>
                    <a:pt x="155067" y="7144"/>
                  </a:lnTo>
                  <a:lnTo>
                    <a:pt x="7144" y="263366"/>
                  </a:lnTo>
                  <a:lnTo>
                    <a:pt x="153734" y="517303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close/>
                  <a:moveTo>
                    <a:pt x="445579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79" y="16383"/>
                  </a:lnTo>
                  <a:lnTo>
                    <a:pt x="588169" y="263366"/>
                  </a:lnTo>
                  <a:lnTo>
                    <a:pt x="445579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40F39DF-186F-06A3-CD6D-BCFBEA28DB78}"/>
                </a:ext>
              </a:extLst>
            </p:cNvPr>
            <p:cNvSpPr/>
            <p:nvPr/>
          </p:nvSpPr>
          <p:spPr>
            <a:xfrm>
              <a:off x="9022698" y="1760982"/>
              <a:ext cx="600075" cy="752475"/>
            </a:xfrm>
            <a:custGeom>
              <a:avLst/>
              <a:gdLst>
                <a:gd name="connsiteX0" fmla="*/ 155162 w 600075"/>
                <a:gd name="connsiteY0" fmla="*/ 614553 h 752475"/>
                <a:gd name="connsiteX1" fmla="*/ 446151 w 600075"/>
                <a:gd name="connsiteY1" fmla="*/ 614553 h 752475"/>
                <a:gd name="connsiteX2" fmla="*/ 557784 w 600075"/>
                <a:gd name="connsiteY2" fmla="*/ 752570 h 752475"/>
                <a:gd name="connsiteX3" fmla="*/ 565023 w 600075"/>
                <a:gd name="connsiteY3" fmla="*/ 746760 h 752475"/>
                <a:gd name="connsiteX4" fmla="*/ 453961 w 600075"/>
                <a:gd name="connsiteY4" fmla="*/ 609505 h 752475"/>
                <a:gd name="connsiteX5" fmla="*/ 598932 w 600075"/>
                <a:gd name="connsiteY5" fmla="*/ 358330 h 752475"/>
                <a:gd name="connsiteX6" fmla="*/ 454057 w 600075"/>
                <a:gd name="connsiteY6" fmla="*/ 107347 h 752475"/>
                <a:gd name="connsiteX7" fmla="*/ 539401 w 600075"/>
                <a:gd name="connsiteY7" fmla="*/ 13430 h 752475"/>
                <a:gd name="connsiteX8" fmla="*/ 532543 w 600075"/>
                <a:gd name="connsiteY8" fmla="*/ 7144 h 752475"/>
                <a:gd name="connsiteX9" fmla="*/ 446246 w 600075"/>
                <a:gd name="connsiteY9" fmla="*/ 102013 h 752475"/>
                <a:gd name="connsiteX10" fmla="*/ 155067 w 600075"/>
                <a:gd name="connsiteY10" fmla="*/ 102013 h 752475"/>
                <a:gd name="connsiteX11" fmla="*/ 7144 w 600075"/>
                <a:gd name="connsiteY11" fmla="*/ 358235 h 752475"/>
                <a:gd name="connsiteX12" fmla="*/ 155162 w 600075"/>
                <a:gd name="connsiteY12" fmla="*/ 614553 h 752475"/>
                <a:gd name="connsiteX13" fmla="*/ 160496 w 600075"/>
                <a:gd name="connsiteY13" fmla="*/ 111347 h 752475"/>
                <a:gd name="connsiteX14" fmla="*/ 445675 w 600075"/>
                <a:gd name="connsiteY14" fmla="*/ 111347 h 752475"/>
                <a:gd name="connsiteX15" fmla="*/ 588264 w 600075"/>
                <a:gd name="connsiteY15" fmla="*/ 358330 h 752475"/>
                <a:gd name="connsiteX16" fmla="*/ 445675 w 600075"/>
                <a:gd name="connsiteY16" fmla="*/ 605314 h 752475"/>
                <a:gd name="connsiteX17" fmla="*/ 160496 w 600075"/>
                <a:gd name="connsiteY17" fmla="*/ 605314 h 752475"/>
                <a:gd name="connsiteX18" fmla="*/ 17907 w 600075"/>
                <a:gd name="connsiteY18" fmla="*/ 358330 h 752475"/>
                <a:gd name="connsiteX19" fmla="*/ 160496 w 600075"/>
                <a:gd name="connsiteY19" fmla="*/ 111347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0075" h="752475">
                  <a:moveTo>
                    <a:pt x="155162" y="614553"/>
                  </a:moveTo>
                  <a:lnTo>
                    <a:pt x="446151" y="614553"/>
                  </a:lnTo>
                  <a:lnTo>
                    <a:pt x="557784" y="752570"/>
                  </a:lnTo>
                  <a:lnTo>
                    <a:pt x="565023" y="746760"/>
                  </a:lnTo>
                  <a:lnTo>
                    <a:pt x="453961" y="609505"/>
                  </a:lnTo>
                  <a:lnTo>
                    <a:pt x="598932" y="358330"/>
                  </a:lnTo>
                  <a:lnTo>
                    <a:pt x="454057" y="107347"/>
                  </a:lnTo>
                  <a:lnTo>
                    <a:pt x="539401" y="13430"/>
                  </a:lnTo>
                  <a:lnTo>
                    <a:pt x="532543" y="7144"/>
                  </a:lnTo>
                  <a:lnTo>
                    <a:pt x="446246" y="102013"/>
                  </a:lnTo>
                  <a:lnTo>
                    <a:pt x="155067" y="102013"/>
                  </a:lnTo>
                  <a:lnTo>
                    <a:pt x="7144" y="358235"/>
                  </a:lnTo>
                  <a:lnTo>
                    <a:pt x="155162" y="614553"/>
                  </a:lnTo>
                  <a:close/>
                  <a:moveTo>
                    <a:pt x="160496" y="111347"/>
                  </a:moveTo>
                  <a:lnTo>
                    <a:pt x="445675" y="111347"/>
                  </a:lnTo>
                  <a:lnTo>
                    <a:pt x="588264" y="358330"/>
                  </a:lnTo>
                  <a:lnTo>
                    <a:pt x="445675" y="605314"/>
                  </a:lnTo>
                  <a:lnTo>
                    <a:pt x="160496" y="605314"/>
                  </a:lnTo>
                  <a:lnTo>
                    <a:pt x="17907" y="358330"/>
                  </a:lnTo>
                  <a:lnTo>
                    <a:pt x="160496" y="111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44BCF00-D126-385C-EE29-E2808F1A6D9B}"/>
                </a:ext>
              </a:extLst>
            </p:cNvPr>
            <p:cNvSpPr/>
            <p:nvPr/>
          </p:nvSpPr>
          <p:spPr>
            <a:xfrm>
              <a:off x="7535178" y="493871"/>
              <a:ext cx="523875" cy="600075"/>
            </a:xfrm>
            <a:custGeom>
              <a:avLst/>
              <a:gdLst>
                <a:gd name="connsiteX0" fmla="*/ 517303 w 523875"/>
                <a:gd name="connsiteY0" fmla="*/ 452342 h 600075"/>
                <a:gd name="connsiteX1" fmla="*/ 519589 w 523875"/>
                <a:gd name="connsiteY1" fmla="*/ 451009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342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342"/>
                  </a:move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BBE89D2-AD1D-92C2-BABC-7848400E396F}"/>
                </a:ext>
              </a:extLst>
            </p:cNvPr>
            <p:cNvSpPr/>
            <p:nvPr/>
          </p:nvSpPr>
          <p:spPr>
            <a:xfrm>
              <a:off x="8094010" y="493871"/>
              <a:ext cx="523875" cy="600075"/>
            </a:xfrm>
            <a:custGeom>
              <a:avLst/>
              <a:gdLst>
                <a:gd name="connsiteX0" fmla="*/ 7144 w 523875"/>
                <a:gd name="connsiteY0" fmla="*/ 155067 h 600075"/>
                <a:gd name="connsiteX1" fmla="*/ 7144 w 523875"/>
                <a:gd name="connsiteY1" fmla="*/ 451009 h 600075"/>
                <a:gd name="connsiteX2" fmla="*/ 263366 w 523875"/>
                <a:gd name="connsiteY2" fmla="*/ 598932 h 600075"/>
                <a:gd name="connsiteX3" fmla="*/ 517303 w 523875"/>
                <a:gd name="connsiteY3" fmla="*/ 452342 h 600075"/>
                <a:gd name="connsiteX4" fmla="*/ 519589 w 523875"/>
                <a:gd name="connsiteY4" fmla="*/ 451009 h 600075"/>
                <a:gd name="connsiteX5" fmla="*/ 519589 w 523875"/>
                <a:gd name="connsiteY5" fmla="*/ 155067 h 600075"/>
                <a:gd name="connsiteX6" fmla="*/ 263366 w 523875"/>
                <a:gd name="connsiteY6" fmla="*/ 7144 h 600075"/>
                <a:gd name="connsiteX7" fmla="*/ 9430 w 523875"/>
                <a:gd name="connsiteY7" fmla="*/ 153734 h 600075"/>
                <a:gd name="connsiteX8" fmla="*/ 7144 w 523875"/>
                <a:gd name="connsiteY8" fmla="*/ 15506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49 w 523875"/>
                <a:gd name="connsiteY11" fmla="*/ 160401 h 600075"/>
                <a:gd name="connsiteX12" fmla="*/ 510349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7144" y="155067"/>
                  </a:move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49" y="160401"/>
                  </a:lnTo>
                  <a:lnTo>
                    <a:pt x="510349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BA9E5D1-9F64-1D2F-637D-E905C2E401A4}"/>
                </a:ext>
              </a:extLst>
            </p:cNvPr>
            <p:cNvSpPr/>
            <p:nvPr/>
          </p:nvSpPr>
          <p:spPr>
            <a:xfrm>
              <a:off x="7810356" y="972312"/>
              <a:ext cx="523875" cy="600075"/>
            </a:xfrm>
            <a:custGeom>
              <a:avLst/>
              <a:gdLst>
                <a:gd name="connsiteX0" fmla="*/ 517303 w 523875"/>
                <a:gd name="connsiteY0" fmla="*/ 452247 h 600075"/>
                <a:gd name="connsiteX1" fmla="*/ 519589 w 523875"/>
                <a:gd name="connsiteY1" fmla="*/ 450913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24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80 h 600075"/>
                <a:gd name="connsiteX13" fmla="*/ 263366 w 523875"/>
                <a:gd name="connsiteY13" fmla="*/ 588169 h 600075"/>
                <a:gd name="connsiteX14" fmla="*/ 16383 w 523875"/>
                <a:gd name="connsiteY14" fmla="*/ 445580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247"/>
                  </a:moveTo>
                  <a:lnTo>
                    <a:pt x="519589" y="450913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24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80"/>
                  </a:lnTo>
                  <a:lnTo>
                    <a:pt x="263366" y="588169"/>
                  </a:lnTo>
                  <a:lnTo>
                    <a:pt x="16383" y="445580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C77C74-0EC3-B547-B5D1-1B2290C509E5}"/>
                </a:ext>
              </a:extLst>
            </p:cNvPr>
            <p:cNvSpPr/>
            <p:nvPr/>
          </p:nvSpPr>
          <p:spPr>
            <a:xfrm>
              <a:off x="7823024" y="316706"/>
              <a:ext cx="523875" cy="295275"/>
            </a:xfrm>
            <a:custGeom>
              <a:avLst/>
              <a:gdLst>
                <a:gd name="connsiteX0" fmla="*/ 517303 w 523875"/>
                <a:gd name="connsiteY0" fmla="*/ 146780 h 295275"/>
                <a:gd name="connsiteX1" fmla="*/ 519684 w 523875"/>
                <a:gd name="connsiteY1" fmla="*/ 145447 h 295275"/>
                <a:gd name="connsiteX2" fmla="*/ 519684 w 523875"/>
                <a:gd name="connsiteY2" fmla="*/ 7144 h 295275"/>
                <a:gd name="connsiteX3" fmla="*/ 510350 w 523875"/>
                <a:gd name="connsiteY3" fmla="*/ 7144 h 295275"/>
                <a:gd name="connsiteX4" fmla="*/ 510350 w 523875"/>
                <a:gd name="connsiteY4" fmla="*/ 140113 h 295275"/>
                <a:gd name="connsiteX5" fmla="*/ 263366 w 523875"/>
                <a:gd name="connsiteY5" fmla="*/ 282702 h 295275"/>
                <a:gd name="connsiteX6" fmla="*/ 16383 w 523875"/>
                <a:gd name="connsiteY6" fmla="*/ 140113 h 295275"/>
                <a:gd name="connsiteX7" fmla="*/ 16383 w 523875"/>
                <a:gd name="connsiteY7" fmla="*/ 7144 h 295275"/>
                <a:gd name="connsiteX8" fmla="*/ 7144 w 523875"/>
                <a:gd name="connsiteY8" fmla="*/ 7144 h 295275"/>
                <a:gd name="connsiteX9" fmla="*/ 7144 w 523875"/>
                <a:gd name="connsiteY9" fmla="*/ 145447 h 295275"/>
                <a:gd name="connsiteX10" fmla="*/ 263366 w 523875"/>
                <a:gd name="connsiteY10" fmla="*/ 29346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3875" h="295275">
                  <a:moveTo>
                    <a:pt x="517303" y="146780"/>
                  </a:moveTo>
                  <a:lnTo>
                    <a:pt x="519684" y="145447"/>
                  </a:lnTo>
                  <a:lnTo>
                    <a:pt x="519684" y="7144"/>
                  </a:lnTo>
                  <a:lnTo>
                    <a:pt x="510350" y="7144"/>
                  </a:lnTo>
                  <a:lnTo>
                    <a:pt x="510350" y="140113"/>
                  </a:lnTo>
                  <a:lnTo>
                    <a:pt x="263366" y="282702"/>
                  </a:lnTo>
                  <a:lnTo>
                    <a:pt x="16383" y="140113"/>
                  </a:lnTo>
                  <a:lnTo>
                    <a:pt x="16383" y="7144"/>
                  </a:lnTo>
                  <a:lnTo>
                    <a:pt x="7144" y="7144"/>
                  </a:lnTo>
                  <a:lnTo>
                    <a:pt x="7144" y="145447"/>
                  </a:lnTo>
                  <a:lnTo>
                    <a:pt x="263366" y="2934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DE82A66-3C3C-7C2B-793D-2C841321BC36}"/>
                </a:ext>
              </a:extLst>
            </p:cNvPr>
            <p:cNvSpPr/>
            <p:nvPr/>
          </p:nvSpPr>
          <p:spPr>
            <a:xfrm>
              <a:off x="9487803" y="1203579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FD4ABE-8EA1-89F7-274E-85EF226D8A0B}"/>
                </a:ext>
              </a:extLst>
            </p:cNvPr>
            <p:cNvSpPr/>
            <p:nvPr/>
          </p:nvSpPr>
          <p:spPr>
            <a:xfrm>
              <a:off x="6866714" y="493871"/>
              <a:ext cx="638175" cy="600075"/>
            </a:xfrm>
            <a:custGeom>
              <a:avLst/>
              <a:gdLst>
                <a:gd name="connsiteX0" fmla="*/ 7144 w 638175"/>
                <a:gd name="connsiteY0" fmla="*/ 67628 h 600075"/>
                <a:gd name="connsiteX1" fmla="*/ 120967 w 638175"/>
                <a:gd name="connsiteY1" fmla="*/ 158020 h 600075"/>
                <a:gd name="connsiteX2" fmla="*/ 120967 w 638175"/>
                <a:gd name="connsiteY2" fmla="*/ 451009 h 600075"/>
                <a:gd name="connsiteX3" fmla="*/ 377190 w 638175"/>
                <a:gd name="connsiteY3" fmla="*/ 598932 h 600075"/>
                <a:gd name="connsiteX4" fmla="*/ 631126 w 638175"/>
                <a:gd name="connsiteY4" fmla="*/ 452342 h 600075"/>
                <a:gd name="connsiteX5" fmla="*/ 633412 w 638175"/>
                <a:gd name="connsiteY5" fmla="*/ 451009 h 600075"/>
                <a:gd name="connsiteX6" fmla="*/ 633412 w 638175"/>
                <a:gd name="connsiteY6" fmla="*/ 155067 h 600075"/>
                <a:gd name="connsiteX7" fmla="*/ 377190 w 638175"/>
                <a:gd name="connsiteY7" fmla="*/ 7144 h 600075"/>
                <a:gd name="connsiteX8" fmla="*/ 127349 w 638175"/>
                <a:gd name="connsiteY8" fmla="*/ 151352 h 600075"/>
                <a:gd name="connsiteX9" fmla="*/ 12859 w 638175"/>
                <a:gd name="connsiteY9" fmla="*/ 60389 h 600075"/>
                <a:gd name="connsiteX10" fmla="*/ 7144 w 638175"/>
                <a:gd name="connsiteY10" fmla="*/ 67628 h 600075"/>
                <a:gd name="connsiteX11" fmla="*/ 624173 w 638175"/>
                <a:gd name="connsiteY11" fmla="*/ 160401 h 600075"/>
                <a:gd name="connsiteX12" fmla="*/ 624173 w 638175"/>
                <a:gd name="connsiteY12" fmla="*/ 445579 h 600075"/>
                <a:gd name="connsiteX13" fmla="*/ 377190 w 638175"/>
                <a:gd name="connsiteY13" fmla="*/ 588169 h 600075"/>
                <a:gd name="connsiteX14" fmla="*/ 130207 w 638175"/>
                <a:gd name="connsiteY14" fmla="*/ 445579 h 600075"/>
                <a:gd name="connsiteX15" fmla="*/ 130207 w 638175"/>
                <a:gd name="connsiteY15" fmla="*/ 160401 h 600075"/>
                <a:gd name="connsiteX16" fmla="*/ 377190 w 638175"/>
                <a:gd name="connsiteY16" fmla="*/ 17812 h 600075"/>
                <a:gd name="connsiteX17" fmla="*/ 624173 w 638175"/>
                <a:gd name="connsiteY17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8175" h="600075">
                  <a:moveTo>
                    <a:pt x="7144" y="67628"/>
                  </a:moveTo>
                  <a:lnTo>
                    <a:pt x="120967" y="158020"/>
                  </a:lnTo>
                  <a:lnTo>
                    <a:pt x="120967" y="451009"/>
                  </a:lnTo>
                  <a:lnTo>
                    <a:pt x="377190" y="598932"/>
                  </a:lnTo>
                  <a:lnTo>
                    <a:pt x="631126" y="452342"/>
                  </a:lnTo>
                  <a:lnTo>
                    <a:pt x="633412" y="451009"/>
                  </a:lnTo>
                  <a:lnTo>
                    <a:pt x="633412" y="155067"/>
                  </a:lnTo>
                  <a:lnTo>
                    <a:pt x="377190" y="7144"/>
                  </a:lnTo>
                  <a:lnTo>
                    <a:pt x="127349" y="151352"/>
                  </a:lnTo>
                  <a:lnTo>
                    <a:pt x="12859" y="60389"/>
                  </a:lnTo>
                  <a:lnTo>
                    <a:pt x="7144" y="67628"/>
                  </a:lnTo>
                  <a:close/>
                  <a:moveTo>
                    <a:pt x="624173" y="160401"/>
                  </a:moveTo>
                  <a:lnTo>
                    <a:pt x="624173" y="445579"/>
                  </a:lnTo>
                  <a:lnTo>
                    <a:pt x="377190" y="588169"/>
                  </a:lnTo>
                  <a:lnTo>
                    <a:pt x="130207" y="445579"/>
                  </a:lnTo>
                  <a:lnTo>
                    <a:pt x="130207" y="160401"/>
                  </a:lnTo>
                  <a:lnTo>
                    <a:pt x="377190" y="17812"/>
                  </a:lnTo>
                  <a:lnTo>
                    <a:pt x="62417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</p:grpSp>
      <p:sp>
        <p:nvSpPr>
          <p:cNvPr id="2" name="Picture Placeholder 18">
            <a:extLst>
              <a:ext uri="{FF2B5EF4-FFF2-40B4-BE49-F238E27FC236}">
                <a16:creationId xmlns:a16="http://schemas.microsoft.com/office/drawing/2014/main" id="{0DB79428-2B8A-7588-5232-B0677A3C03B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02869" y="1876608"/>
            <a:ext cx="2398713" cy="3259522"/>
          </a:xfrm>
          <a:custGeom>
            <a:avLst/>
            <a:gdLst>
              <a:gd name="connsiteX0" fmla="*/ 230828 w 2398713"/>
              <a:gd name="connsiteY0" fmla="*/ 0 h 3259522"/>
              <a:gd name="connsiteX1" fmla="*/ 2167885 w 2398713"/>
              <a:gd name="connsiteY1" fmla="*/ 0 h 3259522"/>
              <a:gd name="connsiteX2" fmla="*/ 2398713 w 2398713"/>
              <a:gd name="connsiteY2" fmla="*/ 230828 h 3259522"/>
              <a:gd name="connsiteX3" fmla="*/ 2398713 w 2398713"/>
              <a:gd name="connsiteY3" fmla="*/ 3028694 h 3259522"/>
              <a:gd name="connsiteX4" fmla="*/ 2167885 w 2398713"/>
              <a:gd name="connsiteY4" fmla="*/ 3259522 h 3259522"/>
              <a:gd name="connsiteX5" fmla="*/ 230828 w 2398713"/>
              <a:gd name="connsiteY5" fmla="*/ 3259522 h 3259522"/>
              <a:gd name="connsiteX6" fmla="*/ 0 w 2398713"/>
              <a:gd name="connsiteY6" fmla="*/ 3028694 h 3259522"/>
              <a:gd name="connsiteX7" fmla="*/ 0 w 2398713"/>
              <a:gd name="connsiteY7" fmla="*/ 230828 h 3259522"/>
              <a:gd name="connsiteX8" fmla="*/ 230828 w 2398713"/>
              <a:gd name="connsiteY8" fmla="*/ 0 h 3259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98713" h="3259522">
                <a:moveTo>
                  <a:pt x="230828" y="0"/>
                </a:moveTo>
                <a:lnTo>
                  <a:pt x="2167885" y="0"/>
                </a:lnTo>
                <a:cubicBezTo>
                  <a:pt x="2295368" y="0"/>
                  <a:pt x="2398713" y="103345"/>
                  <a:pt x="2398713" y="230828"/>
                </a:cubicBezTo>
                <a:lnTo>
                  <a:pt x="2398713" y="3028694"/>
                </a:lnTo>
                <a:cubicBezTo>
                  <a:pt x="2398713" y="3156177"/>
                  <a:pt x="2295368" y="3259522"/>
                  <a:pt x="2167885" y="3259522"/>
                </a:cubicBezTo>
                <a:lnTo>
                  <a:pt x="230828" y="3259522"/>
                </a:lnTo>
                <a:cubicBezTo>
                  <a:pt x="103345" y="3259522"/>
                  <a:pt x="0" y="3156177"/>
                  <a:pt x="0" y="3028694"/>
                </a:cubicBezTo>
                <a:lnTo>
                  <a:pt x="0" y="230828"/>
                </a:lnTo>
                <a:cubicBezTo>
                  <a:pt x="0" y="103345"/>
                  <a:pt x="103345" y="0"/>
                  <a:pt x="230828" y="0"/>
                </a:cubicBezTo>
                <a:close/>
              </a:path>
            </a:pathLst>
          </a:custGeom>
        </p:spPr>
      </p:sp>
      <p:sp>
        <p:nvSpPr>
          <p:cNvPr id="3" name="Picture Placeholder 19">
            <a:extLst>
              <a:ext uri="{FF2B5EF4-FFF2-40B4-BE49-F238E27FC236}">
                <a16:creationId xmlns:a16="http://schemas.microsoft.com/office/drawing/2014/main" id="{576FC419-408B-D7AD-CD94-5DA66F1AE8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27546" y="2273769"/>
            <a:ext cx="2398713" cy="3259522"/>
          </a:xfrm>
          <a:custGeom>
            <a:avLst/>
            <a:gdLst>
              <a:gd name="connsiteX0" fmla="*/ 230828 w 2398713"/>
              <a:gd name="connsiteY0" fmla="*/ 0 h 3259522"/>
              <a:gd name="connsiteX1" fmla="*/ 2167885 w 2398713"/>
              <a:gd name="connsiteY1" fmla="*/ 0 h 3259522"/>
              <a:gd name="connsiteX2" fmla="*/ 2398713 w 2398713"/>
              <a:gd name="connsiteY2" fmla="*/ 230828 h 3259522"/>
              <a:gd name="connsiteX3" fmla="*/ 2398713 w 2398713"/>
              <a:gd name="connsiteY3" fmla="*/ 3028694 h 3259522"/>
              <a:gd name="connsiteX4" fmla="*/ 2167885 w 2398713"/>
              <a:gd name="connsiteY4" fmla="*/ 3259522 h 3259522"/>
              <a:gd name="connsiteX5" fmla="*/ 230828 w 2398713"/>
              <a:gd name="connsiteY5" fmla="*/ 3259522 h 3259522"/>
              <a:gd name="connsiteX6" fmla="*/ 0 w 2398713"/>
              <a:gd name="connsiteY6" fmla="*/ 3028694 h 3259522"/>
              <a:gd name="connsiteX7" fmla="*/ 0 w 2398713"/>
              <a:gd name="connsiteY7" fmla="*/ 230828 h 3259522"/>
              <a:gd name="connsiteX8" fmla="*/ 230828 w 2398713"/>
              <a:gd name="connsiteY8" fmla="*/ 0 h 3259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98713" h="3259522">
                <a:moveTo>
                  <a:pt x="230828" y="0"/>
                </a:moveTo>
                <a:lnTo>
                  <a:pt x="2167885" y="0"/>
                </a:lnTo>
                <a:cubicBezTo>
                  <a:pt x="2295368" y="0"/>
                  <a:pt x="2398713" y="103345"/>
                  <a:pt x="2398713" y="230828"/>
                </a:cubicBezTo>
                <a:lnTo>
                  <a:pt x="2398713" y="3028694"/>
                </a:lnTo>
                <a:cubicBezTo>
                  <a:pt x="2398713" y="3156177"/>
                  <a:pt x="2295368" y="3259522"/>
                  <a:pt x="2167885" y="3259522"/>
                </a:cubicBezTo>
                <a:lnTo>
                  <a:pt x="230828" y="3259522"/>
                </a:lnTo>
                <a:cubicBezTo>
                  <a:pt x="103345" y="3259522"/>
                  <a:pt x="0" y="3156177"/>
                  <a:pt x="0" y="3028694"/>
                </a:cubicBezTo>
                <a:lnTo>
                  <a:pt x="0" y="230828"/>
                </a:lnTo>
                <a:cubicBezTo>
                  <a:pt x="0" y="103345"/>
                  <a:pt x="103345" y="0"/>
                  <a:pt x="230828" y="0"/>
                </a:cubicBezTo>
                <a:close/>
              </a:path>
            </a:pathLst>
          </a:custGeom>
        </p:spPr>
      </p:sp>
      <p:sp>
        <p:nvSpPr>
          <p:cNvPr id="4" name="Picture Placeholder 20">
            <a:extLst>
              <a:ext uri="{FF2B5EF4-FFF2-40B4-BE49-F238E27FC236}">
                <a16:creationId xmlns:a16="http://schemas.microsoft.com/office/drawing/2014/main" id="{EC6C4D12-F980-D088-EDD6-46E99506D8F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553017" y="1876608"/>
            <a:ext cx="2398713" cy="3259522"/>
          </a:xfrm>
          <a:custGeom>
            <a:avLst/>
            <a:gdLst>
              <a:gd name="connsiteX0" fmla="*/ 230828 w 2398713"/>
              <a:gd name="connsiteY0" fmla="*/ 0 h 3259522"/>
              <a:gd name="connsiteX1" fmla="*/ 2167885 w 2398713"/>
              <a:gd name="connsiteY1" fmla="*/ 0 h 3259522"/>
              <a:gd name="connsiteX2" fmla="*/ 2398713 w 2398713"/>
              <a:gd name="connsiteY2" fmla="*/ 230828 h 3259522"/>
              <a:gd name="connsiteX3" fmla="*/ 2398713 w 2398713"/>
              <a:gd name="connsiteY3" fmla="*/ 3028694 h 3259522"/>
              <a:gd name="connsiteX4" fmla="*/ 2167885 w 2398713"/>
              <a:gd name="connsiteY4" fmla="*/ 3259522 h 3259522"/>
              <a:gd name="connsiteX5" fmla="*/ 230828 w 2398713"/>
              <a:gd name="connsiteY5" fmla="*/ 3259522 h 3259522"/>
              <a:gd name="connsiteX6" fmla="*/ 0 w 2398713"/>
              <a:gd name="connsiteY6" fmla="*/ 3028694 h 3259522"/>
              <a:gd name="connsiteX7" fmla="*/ 0 w 2398713"/>
              <a:gd name="connsiteY7" fmla="*/ 230828 h 3259522"/>
              <a:gd name="connsiteX8" fmla="*/ 230828 w 2398713"/>
              <a:gd name="connsiteY8" fmla="*/ 0 h 3259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98713" h="3259522">
                <a:moveTo>
                  <a:pt x="230828" y="0"/>
                </a:moveTo>
                <a:lnTo>
                  <a:pt x="2167885" y="0"/>
                </a:lnTo>
                <a:cubicBezTo>
                  <a:pt x="2295368" y="0"/>
                  <a:pt x="2398713" y="103345"/>
                  <a:pt x="2398713" y="230828"/>
                </a:cubicBezTo>
                <a:lnTo>
                  <a:pt x="2398713" y="3028694"/>
                </a:lnTo>
                <a:cubicBezTo>
                  <a:pt x="2398713" y="3156177"/>
                  <a:pt x="2295368" y="3259522"/>
                  <a:pt x="2167885" y="3259522"/>
                </a:cubicBezTo>
                <a:lnTo>
                  <a:pt x="230828" y="3259522"/>
                </a:lnTo>
                <a:cubicBezTo>
                  <a:pt x="103345" y="3259522"/>
                  <a:pt x="0" y="3156177"/>
                  <a:pt x="0" y="3028694"/>
                </a:cubicBezTo>
                <a:lnTo>
                  <a:pt x="0" y="230828"/>
                </a:lnTo>
                <a:cubicBezTo>
                  <a:pt x="0" y="103345"/>
                  <a:pt x="103345" y="0"/>
                  <a:pt x="230828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33206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6FFC95D1-5C4F-8D86-8C79-4BA36B494B07}"/>
              </a:ext>
            </a:extLst>
          </p:cNvPr>
          <p:cNvSpPr/>
          <p:nvPr userDrawn="1"/>
        </p:nvSpPr>
        <p:spPr>
          <a:xfrm rot="4055443">
            <a:off x="-1020376" y="-1147435"/>
            <a:ext cx="8761784" cy="8952358"/>
          </a:xfrm>
          <a:custGeom>
            <a:avLst/>
            <a:gdLst>
              <a:gd name="connsiteX0" fmla="*/ 0 w 8731738"/>
              <a:gd name="connsiteY0" fmla="*/ 6337950 h 8952358"/>
              <a:gd name="connsiteX1" fmla="*/ 1848382 w 8731738"/>
              <a:gd name="connsiteY1" fmla="*/ 1855502 h 8952358"/>
              <a:gd name="connsiteX2" fmla="*/ 4398711 w 8731738"/>
              <a:gd name="connsiteY2" fmla="*/ 0 h 8952358"/>
              <a:gd name="connsiteX3" fmla="*/ 8731738 w 8731738"/>
              <a:gd name="connsiteY3" fmla="*/ 3152511 h 8952358"/>
              <a:gd name="connsiteX4" fmla="*/ 6340114 w 8731738"/>
              <a:gd name="connsiteY4" fmla="*/ 8952358 h 8952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31738" h="8952358">
                <a:moveTo>
                  <a:pt x="0" y="6337950"/>
                </a:moveTo>
                <a:lnTo>
                  <a:pt x="1848382" y="1855502"/>
                </a:lnTo>
                <a:lnTo>
                  <a:pt x="4398711" y="0"/>
                </a:lnTo>
                <a:lnTo>
                  <a:pt x="8731738" y="3152511"/>
                </a:lnTo>
                <a:lnTo>
                  <a:pt x="6340114" y="8952358"/>
                </a:lnTo>
                <a:close/>
              </a:path>
            </a:pathLst>
          </a:custGeom>
          <a:solidFill>
            <a:srgbClr val="003F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21074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3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89E33D9-4041-6C18-A469-022CD6E681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3F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45532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A245BF-CB40-27FF-8691-67D8846E6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77002A-6D52-4E53-9E21-309DB14DC081}" type="slidenum">
              <a:rPr lang="fa-IR" smtClean="0"/>
              <a:t>‹#›</a:t>
            </a:fld>
            <a:endParaRPr lang="fa-IR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080CB96-30B0-3B36-4F34-67D850F02AC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7018580 w 12192000"/>
              <a:gd name="connsiteY0" fmla="*/ 3704609 h 6858000"/>
              <a:gd name="connsiteX1" fmla="*/ 7564691 w 12192000"/>
              <a:gd name="connsiteY1" fmla="*/ 4121969 h 6858000"/>
              <a:gd name="connsiteX2" fmla="*/ 7564692 w 12192000"/>
              <a:gd name="connsiteY2" fmla="*/ 4121970 h 6858000"/>
              <a:gd name="connsiteX3" fmla="*/ 8116479 w 12192000"/>
              <a:gd name="connsiteY3" fmla="*/ 4543668 h 6858000"/>
              <a:gd name="connsiteX4" fmla="*/ 8109447 w 12192000"/>
              <a:gd name="connsiteY4" fmla="*/ 4546327 h 6858000"/>
              <a:gd name="connsiteX5" fmla="*/ 7338075 w 12192000"/>
              <a:gd name="connsiteY5" fmla="*/ 4577580 h 6858000"/>
              <a:gd name="connsiteX6" fmla="*/ 7239821 w 12192000"/>
              <a:gd name="connsiteY6" fmla="*/ 4553182 h 6858000"/>
              <a:gd name="connsiteX7" fmla="*/ 7190210 w 12192000"/>
              <a:gd name="connsiteY7" fmla="*/ 4464263 h 6858000"/>
              <a:gd name="connsiteX8" fmla="*/ 7017893 w 12192000"/>
              <a:gd name="connsiteY8" fmla="*/ 3711749 h 6858000"/>
              <a:gd name="connsiteX9" fmla="*/ 7423046 w 12192000"/>
              <a:gd name="connsiteY9" fmla="*/ 3101416 h 6858000"/>
              <a:gd name="connsiteX10" fmla="*/ 8004836 w 12192000"/>
              <a:gd name="connsiteY10" fmla="*/ 3546044 h 6858000"/>
              <a:gd name="connsiteX11" fmla="*/ 8004837 w 12192000"/>
              <a:gd name="connsiteY11" fmla="*/ 3546046 h 6858000"/>
              <a:gd name="connsiteX12" fmla="*/ 8587053 w 12192000"/>
              <a:gd name="connsiteY12" fmla="*/ 3990998 h 6858000"/>
              <a:gd name="connsiteX13" fmla="*/ 8574573 w 12192000"/>
              <a:gd name="connsiteY13" fmla="*/ 4012431 h 6858000"/>
              <a:gd name="connsiteX14" fmla="*/ 8566244 w 12192000"/>
              <a:gd name="connsiteY14" fmla="*/ 4235392 h 6858000"/>
              <a:gd name="connsiteX15" fmla="*/ 8586347 w 12192000"/>
              <a:gd name="connsiteY15" fmla="*/ 4280291 h 6858000"/>
              <a:gd name="connsiteX16" fmla="*/ 8567176 w 12192000"/>
              <a:gd name="connsiteY16" fmla="*/ 4297150 h 6858000"/>
              <a:gd name="connsiteX17" fmla="*/ 8377337 w 12192000"/>
              <a:gd name="connsiteY17" fmla="*/ 4429008 h 6858000"/>
              <a:gd name="connsiteX18" fmla="*/ 8339333 w 12192000"/>
              <a:gd name="connsiteY18" fmla="*/ 4448282 h 6858000"/>
              <a:gd name="connsiteX19" fmla="*/ 7692881 w 12192000"/>
              <a:gd name="connsiteY19" fmla="*/ 3954237 h 6858000"/>
              <a:gd name="connsiteX20" fmla="*/ 7692878 w 12192000"/>
              <a:gd name="connsiteY20" fmla="*/ 3954237 h 6858000"/>
              <a:gd name="connsiteX21" fmla="*/ 7052075 w 12192000"/>
              <a:gd name="connsiteY21" fmla="*/ 3464508 h 6858000"/>
              <a:gd name="connsiteX22" fmla="*/ 7060751 w 12192000"/>
              <a:gd name="connsiteY22" fmla="*/ 3422504 h 6858000"/>
              <a:gd name="connsiteX23" fmla="*/ 7138096 w 12192000"/>
              <a:gd name="connsiteY23" fmla="*/ 3204768 h 6858000"/>
              <a:gd name="connsiteX24" fmla="*/ 7150673 w 12192000"/>
              <a:gd name="connsiteY24" fmla="*/ 3179089 h 6858000"/>
              <a:gd name="connsiteX25" fmla="*/ 7192692 w 12192000"/>
              <a:gd name="connsiteY25" fmla="*/ 3185667 h 6858000"/>
              <a:gd name="connsiteX26" fmla="*/ 7405642 w 12192000"/>
              <a:gd name="connsiteY26" fmla="*/ 3119085 h 6858000"/>
              <a:gd name="connsiteX27" fmla="*/ 7797939 w 12192000"/>
              <a:gd name="connsiteY27" fmla="*/ 2475893 h 6858000"/>
              <a:gd name="connsiteX28" fmla="*/ 8444851 w 12192000"/>
              <a:gd name="connsiteY28" fmla="*/ 2970289 h 6858000"/>
              <a:gd name="connsiteX29" fmla="*/ 8444852 w 12192000"/>
              <a:gd name="connsiteY29" fmla="*/ 2970291 h 6858000"/>
              <a:gd name="connsiteX30" fmla="*/ 9085042 w 12192000"/>
              <a:gd name="connsiteY30" fmla="*/ 3459548 h 6858000"/>
              <a:gd name="connsiteX31" fmla="*/ 9078172 w 12192000"/>
              <a:gd name="connsiteY31" fmla="*/ 3496402 h 6858000"/>
              <a:gd name="connsiteX32" fmla="*/ 8988383 w 12192000"/>
              <a:gd name="connsiteY32" fmla="*/ 3750256 h 6858000"/>
              <a:gd name="connsiteX33" fmla="*/ 8946816 w 12192000"/>
              <a:gd name="connsiteY33" fmla="*/ 3831711 h 6858000"/>
              <a:gd name="connsiteX34" fmla="*/ 8943054 w 12192000"/>
              <a:gd name="connsiteY34" fmla="*/ 3830331 h 6858000"/>
              <a:gd name="connsiteX35" fmla="*/ 8763908 w 12192000"/>
              <a:gd name="connsiteY35" fmla="*/ 3836843 h 6858000"/>
              <a:gd name="connsiteX36" fmla="*/ 8745345 w 12192000"/>
              <a:gd name="connsiteY36" fmla="*/ 3846276 h 6858000"/>
              <a:gd name="connsiteX37" fmla="*/ 8133024 w 12192000"/>
              <a:gd name="connsiteY37" fmla="*/ 3378315 h 6858000"/>
              <a:gd name="connsiteX38" fmla="*/ 8133023 w 12192000"/>
              <a:gd name="connsiteY38" fmla="*/ 3378313 h 6858000"/>
              <a:gd name="connsiteX39" fmla="*/ 7521127 w 12192000"/>
              <a:gd name="connsiteY39" fmla="*/ 2910679 h 6858000"/>
              <a:gd name="connsiteX40" fmla="*/ 7525355 w 12192000"/>
              <a:gd name="connsiteY40" fmla="*/ 2890290 h 6858000"/>
              <a:gd name="connsiteX41" fmla="*/ 7484599 w 12192000"/>
              <a:gd name="connsiteY41" fmla="*/ 2715721 h 6858000"/>
              <a:gd name="connsiteX42" fmla="*/ 7482221 w 12192000"/>
              <a:gd name="connsiteY42" fmla="*/ 2712372 h 6858000"/>
              <a:gd name="connsiteX43" fmla="*/ 7488886 w 12192000"/>
              <a:gd name="connsiteY43" fmla="*/ 2705421 h 6858000"/>
              <a:gd name="connsiteX44" fmla="*/ 7761500 w 12192000"/>
              <a:gd name="connsiteY44" fmla="*/ 2494883 h 6858000"/>
              <a:gd name="connsiteX45" fmla="*/ 8453826 w 12192000"/>
              <a:gd name="connsiteY45" fmla="*/ 2326891 h 6858000"/>
              <a:gd name="connsiteX46" fmla="*/ 8822643 w 12192000"/>
              <a:gd name="connsiteY46" fmla="*/ 2393148 h 6858000"/>
              <a:gd name="connsiteX47" fmla="*/ 8881850 w 12192000"/>
              <a:gd name="connsiteY47" fmla="*/ 2407099 h 6858000"/>
              <a:gd name="connsiteX48" fmla="*/ 8905933 w 12192000"/>
              <a:gd name="connsiteY48" fmla="*/ 2455197 h 6858000"/>
              <a:gd name="connsiteX49" fmla="*/ 9115743 w 12192000"/>
              <a:gd name="connsiteY49" fmla="*/ 3191370 h 6858000"/>
              <a:gd name="connsiteX50" fmla="*/ 9114143 w 12192000"/>
              <a:gd name="connsiteY50" fmla="*/ 3216094 h 6858000"/>
              <a:gd name="connsiteX51" fmla="*/ 8573038 w 12192000"/>
              <a:gd name="connsiteY51" fmla="*/ 2802561 h 6858000"/>
              <a:gd name="connsiteX52" fmla="*/ 8573036 w 12192000"/>
              <a:gd name="connsiteY52" fmla="*/ 2802558 h 6858000"/>
              <a:gd name="connsiteX53" fmla="*/ 8021139 w 12192000"/>
              <a:gd name="connsiteY53" fmla="*/ 2380776 h 6858000"/>
              <a:gd name="connsiteX54" fmla="*/ 8140572 w 12192000"/>
              <a:gd name="connsiteY54" fmla="*/ 2349273 h 6858000"/>
              <a:gd name="connsiteX55" fmla="*/ 8453826 w 12192000"/>
              <a:gd name="connsiteY55" fmla="*/ 2326891 h 6858000"/>
              <a:gd name="connsiteX56" fmla="*/ 9302424 w 12192000"/>
              <a:gd name="connsiteY56" fmla="*/ 0 h 6858000"/>
              <a:gd name="connsiteX57" fmla="*/ 12192000 w 12192000"/>
              <a:gd name="connsiteY57" fmla="*/ 0 h 6858000"/>
              <a:gd name="connsiteX58" fmla="*/ 12192000 w 12192000"/>
              <a:gd name="connsiteY58" fmla="*/ 6858000 h 6858000"/>
              <a:gd name="connsiteX59" fmla="*/ 0 w 12192000"/>
              <a:gd name="connsiteY59" fmla="*/ 6858000 h 6858000"/>
              <a:gd name="connsiteX60" fmla="*/ 0 w 12192000"/>
              <a:gd name="connsiteY60" fmla="*/ 4856951 h 6858000"/>
              <a:gd name="connsiteX61" fmla="*/ 5001410 w 12192000"/>
              <a:gd name="connsiteY61" fmla="*/ 5443739 h 6858000"/>
              <a:gd name="connsiteX62" fmla="*/ 5100536 w 12192000"/>
              <a:gd name="connsiteY62" fmla="*/ 5405049 h 6858000"/>
              <a:gd name="connsiteX63" fmla="*/ 5107602 w 12192000"/>
              <a:gd name="connsiteY63" fmla="*/ 5426017 h 6858000"/>
              <a:gd name="connsiteX64" fmla="*/ 5189874 w 12192000"/>
              <a:gd name="connsiteY64" fmla="*/ 5520000 h 6858000"/>
              <a:gd name="connsiteX65" fmla="*/ 5630777 w 12192000"/>
              <a:gd name="connsiteY65" fmla="*/ 5461080 h 6858000"/>
              <a:gd name="connsiteX66" fmla="*/ 5678973 w 12192000"/>
              <a:gd name="connsiteY66" fmla="*/ 5169647 h 6858000"/>
              <a:gd name="connsiteX67" fmla="*/ 5659003 w 12192000"/>
              <a:gd name="connsiteY67" fmla="*/ 5125045 h 6858000"/>
              <a:gd name="connsiteX68" fmla="*/ 5711620 w 12192000"/>
              <a:gd name="connsiteY68" fmla="*/ 5075858 h 6858000"/>
              <a:gd name="connsiteX69" fmla="*/ 7092197 w 12192000"/>
              <a:gd name="connsiteY69" fmla="*/ 4732965 h 6858000"/>
              <a:gd name="connsiteX70" fmla="*/ 7100364 w 12192000"/>
              <a:gd name="connsiteY70" fmla="*/ 4734992 h 6858000"/>
              <a:gd name="connsiteX71" fmla="*/ 7104724 w 12192000"/>
              <a:gd name="connsiteY71" fmla="*/ 4742806 h 6858000"/>
              <a:gd name="connsiteX72" fmla="*/ 7138425 w 12192000"/>
              <a:gd name="connsiteY72" fmla="*/ 6166918 h 6858000"/>
              <a:gd name="connsiteX73" fmla="*/ 7109233 w 12192000"/>
              <a:gd name="connsiteY73" fmla="*/ 6222581 h 6858000"/>
              <a:gd name="connsiteX74" fmla="*/ 7100100 w 12192000"/>
              <a:gd name="connsiteY74" fmla="*/ 6219231 h 6858000"/>
              <a:gd name="connsiteX75" fmla="*/ 6771488 w 12192000"/>
              <a:gd name="connsiteY75" fmla="*/ 6332858 h 6858000"/>
              <a:gd name="connsiteX76" fmla="*/ 6830406 w 12192000"/>
              <a:gd name="connsiteY76" fmla="*/ 6773760 h 6858000"/>
              <a:gd name="connsiteX77" fmla="*/ 7271307 w 12192000"/>
              <a:gd name="connsiteY77" fmla="*/ 6714840 h 6858000"/>
              <a:gd name="connsiteX78" fmla="*/ 7294662 w 12192000"/>
              <a:gd name="connsiteY78" fmla="*/ 6367924 h 6858000"/>
              <a:gd name="connsiteX79" fmla="*/ 7278189 w 12192000"/>
              <a:gd name="connsiteY79" fmla="*/ 6344717 h 6858000"/>
              <a:gd name="connsiteX80" fmla="*/ 7295812 w 12192000"/>
              <a:gd name="connsiteY80" fmla="*/ 6312532 h 6858000"/>
              <a:gd name="connsiteX81" fmla="*/ 7385184 w 12192000"/>
              <a:gd name="connsiteY81" fmla="*/ 4821631 h 6858000"/>
              <a:gd name="connsiteX82" fmla="*/ 7370716 w 12192000"/>
              <a:gd name="connsiteY82" fmla="*/ 4794574 h 6858000"/>
              <a:gd name="connsiteX83" fmla="*/ 7485132 w 12192000"/>
              <a:gd name="connsiteY83" fmla="*/ 4811670 h 6858000"/>
              <a:gd name="connsiteX84" fmla="*/ 8702749 w 12192000"/>
              <a:gd name="connsiteY84" fmla="*/ 4453823 h 6858000"/>
              <a:gd name="connsiteX85" fmla="*/ 8739105 w 12192000"/>
              <a:gd name="connsiteY85" fmla="*/ 4422493 h 6858000"/>
              <a:gd name="connsiteX86" fmla="*/ 8785648 w 12192000"/>
              <a:gd name="connsiteY86" fmla="*/ 4439567 h 6858000"/>
              <a:gd name="connsiteX87" fmla="*/ 9114262 w 12192000"/>
              <a:gd name="connsiteY87" fmla="*/ 4325942 h 6858000"/>
              <a:gd name="connsiteX88" fmla="*/ 9137614 w 12192000"/>
              <a:gd name="connsiteY88" fmla="*/ 3979024 h 6858000"/>
              <a:gd name="connsiteX89" fmla="*/ 9117211 w 12192000"/>
              <a:gd name="connsiteY89" fmla="*/ 3950277 h 6858000"/>
              <a:gd name="connsiteX90" fmla="*/ 9165951 w 12192000"/>
              <a:gd name="connsiteY90" fmla="*/ 3856212 h 6858000"/>
              <a:gd name="connsiteX91" fmla="*/ 9186944 w 12192000"/>
              <a:gd name="connsiteY91" fmla="*/ 2544734 h 6858000"/>
              <a:gd name="connsiteX92" fmla="*/ 9142059 w 12192000"/>
              <a:gd name="connsiteY92" fmla="*/ 2455881 h 6858000"/>
              <a:gd name="connsiteX93" fmla="*/ 9258683 w 12192000"/>
              <a:gd name="connsiteY93" fmla="*/ 2468238 h 6858000"/>
              <a:gd name="connsiteX94" fmla="*/ 10688850 w 12192000"/>
              <a:gd name="connsiteY94" fmla="*/ 1877398 h 6858000"/>
              <a:gd name="connsiteX95" fmla="*/ 10725638 w 12192000"/>
              <a:gd name="connsiteY95" fmla="*/ 1841152 h 6858000"/>
              <a:gd name="connsiteX96" fmla="*/ 10747948 w 12192000"/>
              <a:gd name="connsiteY96" fmla="*/ 1849337 h 6858000"/>
              <a:gd name="connsiteX97" fmla="*/ 11076560 w 12192000"/>
              <a:gd name="connsiteY97" fmla="*/ 1735708 h 6858000"/>
              <a:gd name="connsiteX98" fmla="*/ 11017643 w 12192000"/>
              <a:gd name="connsiteY98" fmla="*/ 1294807 h 6858000"/>
              <a:gd name="connsiteX99" fmla="*/ 10576742 w 12192000"/>
              <a:gd name="connsiteY99" fmla="*/ 1353725 h 6858000"/>
              <a:gd name="connsiteX100" fmla="*/ 10553386 w 12192000"/>
              <a:gd name="connsiteY100" fmla="*/ 1700645 h 6858000"/>
              <a:gd name="connsiteX101" fmla="*/ 10561316 w 12192000"/>
              <a:gd name="connsiteY101" fmla="*/ 1711815 h 6858000"/>
              <a:gd name="connsiteX102" fmla="*/ 10507684 w 12192000"/>
              <a:gd name="connsiteY102" fmla="*/ 1763474 h 6858000"/>
              <a:gd name="connsiteX103" fmla="*/ 9080303 w 12192000"/>
              <a:gd name="connsiteY103" fmla="*/ 2238265 h 6858000"/>
              <a:gd name="connsiteX104" fmla="*/ 9025953 w 12192000"/>
              <a:gd name="connsiteY104" fmla="*/ 2225394 h 6858000"/>
              <a:gd name="connsiteX105" fmla="*/ 8996082 w 12192000"/>
              <a:gd name="connsiteY105" fmla="*/ 2165945 h 6858000"/>
              <a:gd name="connsiteX106" fmla="*/ 9078634 w 12192000"/>
              <a:gd name="connsiteY106" fmla="*/ 660074 h 6858000"/>
              <a:gd name="connsiteX107" fmla="*/ 9113142 w 12192000"/>
              <a:gd name="connsiteY107" fmla="*/ 596473 h 6858000"/>
              <a:gd name="connsiteX108" fmla="*/ 9167478 w 12192000"/>
              <a:gd name="connsiteY108" fmla="*/ 604979 h 6858000"/>
              <a:gd name="connsiteX109" fmla="*/ 9436030 w 12192000"/>
              <a:gd name="connsiteY109" fmla="*/ 481948 h 6858000"/>
              <a:gd name="connsiteX110" fmla="*/ 9377113 w 12192000"/>
              <a:gd name="connsiteY110" fmla="*/ 4104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12192000" h="6858000">
                <a:moveTo>
                  <a:pt x="7018580" y="3704609"/>
                </a:moveTo>
                <a:lnTo>
                  <a:pt x="7564691" y="4121969"/>
                </a:lnTo>
                <a:lnTo>
                  <a:pt x="7564692" y="4121970"/>
                </a:lnTo>
                <a:lnTo>
                  <a:pt x="8116479" y="4543668"/>
                </a:lnTo>
                <a:lnTo>
                  <a:pt x="8109447" y="4546327"/>
                </a:lnTo>
                <a:cubicBezTo>
                  <a:pt x="7904757" y="4610816"/>
                  <a:pt x="7647793" y="4638987"/>
                  <a:pt x="7338075" y="4577580"/>
                </a:cubicBezTo>
                <a:lnTo>
                  <a:pt x="7239821" y="4553182"/>
                </a:lnTo>
                <a:lnTo>
                  <a:pt x="7190210" y="4464263"/>
                </a:lnTo>
                <a:cubicBezTo>
                  <a:pt x="7049670" y="4181501"/>
                  <a:pt x="7009405" y="3926163"/>
                  <a:pt x="7017893" y="3711749"/>
                </a:cubicBezTo>
                <a:close/>
                <a:moveTo>
                  <a:pt x="7423046" y="3101416"/>
                </a:moveTo>
                <a:lnTo>
                  <a:pt x="8004836" y="3546044"/>
                </a:lnTo>
                <a:lnTo>
                  <a:pt x="8004837" y="3546046"/>
                </a:lnTo>
                <a:lnTo>
                  <a:pt x="8587053" y="3990998"/>
                </a:lnTo>
                <a:lnTo>
                  <a:pt x="8574573" y="4012431"/>
                </a:lnTo>
                <a:cubicBezTo>
                  <a:pt x="8544209" y="4084096"/>
                  <a:pt x="8542127" y="4163608"/>
                  <a:pt x="8566244" y="4235392"/>
                </a:cubicBezTo>
                <a:lnTo>
                  <a:pt x="8586347" y="4280291"/>
                </a:lnTo>
                <a:lnTo>
                  <a:pt x="8567176" y="4297150"/>
                </a:lnTo>
                <a:cubicBezTo>
                  <a:pt x="8516864" y="4339088"/>
                  <a:pt x="8453606" y="4385260"/>
                  <a:pt x="8377337" y="4429008"/>
                </a:cubicBezTo>
                <a:lnTo>
                  <a:pt x="8339333" y="4448282"/>
                </a:lnTo>
                <a:lnTo>
                  <a:pt x="7692881" y="3954237"/>
                </a:lnTo>
                <a:lnTo>
                  <a:pt x="7692878" y="3954237"/>
                </a:lnTo>
                <a:lnTo>
                  <a:pt x="7052075" y="3464508"/>
                </a:lnTo>
                <a:lnTo>
                  <a:pt x="7060751" y="3422504"/>
                </a:lnTo>
                <a:cubicBezTo>
                  <a:pt x="7082931" y="3337445"/>
                  <a:pt x="7110859" y="3264304"/>
                  <a:pt x="7138096" y="3204768"/>
                </a:cubicBezTo>
                <a:lnTo>
                  <a:pt x="7150673" y="3179089"/>
                </a:lnTo>
                <a:lnTo>
                  <a:pt x="7192692" y="3185667"/>
                </a:lnTo>
                <a:cubicBezTo>
                  <a:pt x="7268289" y="3190089"/>
                  <a:pt x="7344465" y="3167202"/>
                  <a:pt x="7405642" y="3119085"/>
                </a:cubicBezTo>
                <a:close/>
                <a:moveTo>
                  <a:pt x="7797939" y="2475893"/>
                </a:moveTo>
                <a:lnTo>
                  <a:pt x="8444851" y="2970289"/>
                </a:lnTo>
                <a:lnTo>
                  <a:pt x="8444852" y="2970291"/>
                </a:lnTo>
                <a:lnTo>
                  <a:pt x="9085042" y="3459548"/>
                </a:lnTo>
                <a:lnTo>
                  <a:pt x="9078172" y="3496402"/>
                </a:lnTo>
                <a:cubicBezTo>
                  <a:pt x="9055163" y="3589931"/>
                  <a:pt x="9023452" y="3674930"/>
                  <a:pt x="8988383" y="3750256"/>
                </a:cubicBezTo>
                <a:lnTo>
                  <a:pt x="8946816" y="3831711"/>
                </a:lnTo>
                <a:lnTo>
                  <a:pt x="8943054" y="3830331"/>
                </a:lnTo>
                <a:cubicBezTo>
                  <a:pt x="8883708" y="3815023"/>
                  <a:pt x="8821335" y="3817549"/>
                  <a:pt x="8763908" y="3836843"/>
                </a:cubicBezTo>
                <a:lnTo>
                  <a:pt x="8745345" y="3846276"/>
                </a:lnTo>
                <a:lnTo>
                  <a:pt x="8133024" y="3378315"/>
                </a:lnTo>
                <a:lnTo>
                  <a:pt x="8133023" y="3378313"/>
                </a:lnTo>
                <a:lnTo>
                  <a:pt x="7521127" y="2910679"/>
                </a:lnTo>
                <a:lnTo>
                  <a:pt x="7525355" y="2890290"/>
                </a:lnTo>
                <a:cubicBezTo>
                  <a:pt x="7528893" y="2829812"/>
                  <a:pt x="7514952" y="2768963"/>
                  <a:pt x="7484599" y="2715721"/>
                </a:cubicBezTo>
                <a:lnTo>
                  <a:pt x="7482221" y="2712372"/>
                </a:lnTo>
                <a:lnTo>
                  <a:pt x="7488886" y="2705421"/>
                </a:lnTo>
                <a:cubicBezTo>
                  <a:pt x="7562328" y="2633111"/>
                  <a:pt x="7653042" y="2558587"/>
                  <a:pt x="7761500" y="2494883"/>
                </a:cubicBezTo>
                <a:close/>
                <a:moveTo>
                  <a:pt x="8453826" y="2326891"/>
                </a:moveTo>
                <a:cubicBezTo>
                  <a:pt x="8568218" y="2332700"/>
                  <a:pt x="8691110" y="2353436"/>
                  <a:pt x="8822643" y="2393148"/>
                </a:cubicBezTo>
                <a:lnTo>
                  <a:pt x="8881850" y="2407099"/>
                </a:lnTo>
                <a:lnTo>
                  <a:pt x="8905933" y="2455197"/>
                </a:lnTo>
                <a:cubicBezTo>
                  <a:pt x="9060578" y="2724040"/>
                  <a:pt x="9116257" y="2972479"/>
                  <a:pt x="9115743" y="3191370"/>
                </a:cubicBezTo>
                <a:lnTo>
                  <a:pt x="9114143" y="3216094"/>
                </a:lnTo>
                <a:lnTo>
                  <a:pt x="8573038" y="2802561"/>
                </a:lnTo>
                <a:lnTo>
                  <a:pt x="8573036" y="2802558"/>
                </a:lnTo>
                <a:lnTo>
                  <a:pt x="8021139" y="2380776"/>
                </a:lnTo>
                <a:lnTo>
                  <a:pt x="8140572" y="2349273"/>
                </a:lnTo>
                <a:cubicBezTo>
                  <a:pt x="8236849" y="2329922"/>
                  <a:pt x="8341220" y="2321175"/>
                  <a:pt x="8453826" y="2326891"/>
                </a:cubicBezTo>
                <a:close/>
                <a:moveTo>
                  <a:pt x="9302424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4856951"/>
                </a:lnTo>
                <a:cubicBezTo>
                  <a:pt x="1499550" y="5007018"/>
                  <a:pt x="3588075" y="5932053"/>
                  <a:pt x="5001410" y="5443739"/>
                </a:cubicBezTo>
                <a:lnTo>
                  <a:pt x="5100536" y="5405049"/>
                </a:lnTo>
                <a:lnTo>
                  <a:pt x="5107602" y="5426017"/>
                </a:lnTo>
                <a:cubicBezTo>
                  <a:pt x="5127837" y="5461512"/>
                  <a:pt x="5155366" y="5493628"/>
                  <a:pt x="5189874" y="5520000"/>
                </a:cubicBezTo>
                <a:cubicBezTo>
                  <a:pt x="5327908" y="5625491"/>
                  <a:pt x="5525286" y="5599114"/>
                  <a:pt x="5630777" y="5461080"/>
                </a:cubicBezTo>
                <a:cubicBezTo>
                  <a:pt x="5696708" y="5374810"/>
                  <a:pt x="5711129" y="5265358"/>
                  <a:pt x="5678973" y="5169647"/>
                </a:cubicBezTo>
                <a:lnTo>
                  <a:pt x="5659003" y="5125045"/>
                </a:lnTo>
                <a:lnTo>
                  <a:pt x="5711620" y="5075858"/>
                </a:lnTo>
                <a:cubicBezTo>
                  <a:pt x="5990055" y="4829371"/>
                  <a:pt x="6469474" y="4547912"/>
                  <a:pt x="7092197" y="4732965"/>
                </a:cubicBezTo>
                <a:lnTo>
                  <a:pt x="7100364" y="4734992"/>
                </a:lnTo>
                <a:lnTo>
                  <a:pt x="7104724" y="4742806"/>
                </a:lnTo>
                <a:cubicBezTo>
                  <a:pt x="7446820" y="5295275"/>
                  <a:pt x="7302266" y="5832818"/>
                  <a:pt x="7138425" y="6166918"/>
                </a:cubicBezTo>
                <a:lnTo>
                  <a:pt x="7109233" y="6222581"/>
                </a:lnTo>
                <a:lnTo>
                  <a:pt x="7100100" y="6219231"/>
                </a:lnTo>
                <a:cubicBezTo>
                  <a:pt x="6981410" y="6188617"/>
                  <a:pt x="6850605" y="6229335"/>
                  <a:pt x="6771488" y="6332858"/>
                </a:cubicBezTo>
                <a:cubicBezTo>
                  <a:pt x="6665998" y="6470891"/>
                  <a:pt x="6692374" y="6668270"/>
                  <a:pt x="6830406" y="6773760"/>
                </a:cubicBezTo>
                <a:cubicBezTo>
                  <a:pt x="6968439" y="6879250"/>
                  <a:pt x="7165816" y="6852874"/>
                  <a:pt x="7271307" y="6714840"/>
                </a:cubicBezTo>
                <a:cubicBezTo>
                  <a:pt x="7350424" y="6611316"/>
                  <a:pt x="7355368" y="6474409"/>
                  <a:pt x="7294662" y="6367924"/>
                </a:cubicBezTo>
                <a:lnTo>
                  <a:pt x="7278189" y="6344717"/>
                </a:lnTo>
                <a:lnTo>
                  <a:pt x="7295812" y="6312532"/>
                </a:lnTo>
                <a:cubicBezTo>
                  <a:pt x="7471405" y="5972950"/>
                  <a:pt x="7652797" y="5412425"/>
                  <a:pt x="7385184" y="4821631"/>
                </a:cubicBezTo>
                <a:lnTo>
                  <a:pt x="7370716" y="4794574"/>
                </a:lnTo>
                <a:lnTo>
                  <a:pt x="7485132" y="4811670"/>
                </a:lnTo>
                <a:cubicBezTo>
                  <a:pt x="8077558" y="4870725"/>
                  <a:pt x="8486829" y="4631339"/>
                  <a:pt x="8702749" y="4453823"/>
                </a:cubicBezTo>
                <a:lnTo>
                  <a:pt x="8739105" y="4422493"/>
                </a:lnTo>
                <a:lnTo>
                  <a:pt x="8785648" y="4439567"/>
                </a:lnTo>
                <a:cubicBezTo>
                  <a:pt x="8904340" y="4470183"/>
                  <a:pt x="9035144" y="4429467"/>
                  <a:pt x="9114262" y="4325942"/>
                </a:cubicBezTo>
                <a:cubicBezTo>
                  <a:pt x="9193378" y="4222417"/>
                  <a:pt x="9198322" y="4085510"/>
                  <a:pt x="9137614" y="3979024"/>
                </a:cubicBezTo>
                <a:lnTo>
                  <a:pt x="9117211" y="3950277"/>
                </a:lnTo>
                <a:lnTo>
                  <a:pt x="9165951" y="3856212"/>
                </a:lnTo>
                <a:cubicBezTo>
                  <a:pt x="9315658" y="3543479"/>
                  <a:pt x="9421450" y="3082712"/>
                  <a:pt x="9186944" y="2544734"/>
                </a:cubicBezTo>
                <a:lnTo>
                  <a:pt x="9142059" y="2455881"/>
                </a:lnTo>
                <a:lnTo>
                  <a:pt x="9258683" y="2468238"/>
                </a:lnTo>
                <a:cubicBezTo>
                  <a:pt x="9926324" y="2496579"/>
                  <a:pt x="10434249" y="2119137"/>
                  <a:pt x="10688850" y="1877398"/>
                </a:cubicBezTo>
                <a:lnTo>
                  <a:pt x="10725638" y="1841152"/>
                </a:lnTo>
                <a:lnTo>
                  <a:pt x="10747948" y="1849337"/>
                </a:lnTo>
                <a:cubicBezTo>
                  <a:pt x="10866639" y="1879952"/>
                  <a:pt x="10997442" y="1839233"/>
                  <a:pt x="11076560" y="1735708"/>
                </a:cubicBezTo>
                <a:cubicBezTo>
                  <a:pt x="11182050" y="1597676"/>
                  <a:pt x="11155675" y="1400298"/>
                  <a:pt x="11017643" y="1294807"/>
                </a:cubicBezTo>
                <a:cubicBezTo>
                  <a:pt x="10879610" y="1189318"/>
                  <a:pt x="10682232" y="1215694"/>
                  <a:pt x="10576742" y="1353725"/>
                </a:cubicBezTo>
                <a:cubicBezTo>
                  <a:pt x="10497625" y="1457251"/>
                  <a:pt x="10492682" y="1594159"/>
                  <a:pt x="10553386" y="1700645"/>
                </a:cubicBezTo>
                <a:lnTo>
                  <a:pt x="10561316" y="1711815"/>
                </a:lnTo>
                <a:lnTo>
                  <a:pt x="10507684" y="1763474"/>
                </a:lnTo>
                <a:cubicBezTo>
                  <a:pt x="10247202" y="2004009"/>
                  <a:pt x="9741656" y="2351884"/>
                  <a:pt x="9080303" y="2238265"/>
                </a:cubicBezTo>
                <a:lnTo>
                  <a:pt x="9025953" y="2225394"/>
                </a:lnTo>
                <a:lnTo>
                  <a:pt x="8996082" y="2165945"/>
                </a:lnTo>
                <a:cubicBezTo>
                  <a:pt x="8724540" y="1537179"/>
                  <a:pt x="8920710" y="966723"/>
                  <a:pt x="9078634" y="660074"/>
                </a:cubicBezTo>
                <a:lnTo>
                  <a:pt x="9113142" y="596473"/>
                </a:lnTo>
                <a:lnTo>
                  <a:pt x="9167478" y="604979"/>
                </a:lnTo>
                <a:cubicBezTo>
                  <a:pt x="9268274" y="610874"/>
                  <a:pt x="9370100" y="568219"/>
                  <a:pt x="9436030" y="481948"/>
                </a:cubicBezTo>
                <a:cubicBezTo>
                  <a:pt x="9541521" y="343916"/>
                  <a:pt x="9515145" y="146539"/>
                  <a:pt x="9377113" y="41047"/>
                </a:cubicBezTo>
                <a:close/>
              </a:path>
            </a:pathLst>
          </a:custGeom>
          <a:solidFill>
            <a:srgbClr val="003F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478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3A73A403-E8B2-2988-3872-03B534F7723E}"/>
              </a:ext>
            </a:extLst>
          </p:cNvPr>
          <p:cNvSpPr/>
          <p:nvPr userDrawn="1"/>
        </p:nvSpPr>
        <p:spPr>
          <a:xfrm>
            <a:off x="248194" y="399640"/>
            <a:ext cx="9457509" cy="6058719"/>
          </a:xfrm>
          <a:prstGeom prst="roundRect">
            <a:avLst>
              <a:gd name="adj" fmla="val 5144"/>
            </a:avLst>
          </a:prstGeom>
          <a:solidFill>
            <a:srgbClr val="D8DEFB">
              <a:alpha val="7000"/>
            </a:srgbClr>
          </a:solidFill>
          <a:ln>
            <a:solidFill>
              <a:srgbClr val="003F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77423E1-B939-9574-716D-D8043B3A0784}"/>
              </a:ext>
            </a:extLst>
          </p:cNvPr>
          <p:cNvSpPr/>
          <p:nvPr userDrawn="1"/>
        </p:nvSpPr>
        <p:spPr>
          <a:xfrm>
            <a:off x="10994948" y="39964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90958EC-83F5-F1BA-2311-BC75F6FE62BF}"/>
              </a:ext>
            </a:extLst>
          </p:cNvPr>
          <p:cNvSpPr/>
          <p:nvPr userDrawn="1"/>
        </p:nvSpPr>
        <p:spPr>
          <a:xfrm>
            <a:off x="10028007" y="42275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" name="Google Shape;1126;p32">
            <a:extLst>
              <a:ext uri="{FF2B5EF4-FFF2-40B4-BE49-F238E27FC236}">
                <a16:creationId xmlns:a16="http://schemas.microsoft.com/office/drawing/2014/main" id="{4243EB03-0474-3375-E795-32932B365344}"/>
              </a:ext>
            </a:extLst>
          </p:cNvPr>
          <p:cNvSpPr/>
          <p:nvPr userDrawn="1"/>
        </p:nvSpPr>
        <p:spPr>
          <a:xfrm rot="16200000">
            <a:off x="9801057" y="79318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56D8D1-D7F1-6824-F3AE-B3B7F1C10A35}"/>
              </a:ext>
            </a:extLst>
          </p:cNvPr>
          <p:cNvSpPr/>
          <p:nvPr userDrawn="1"/>
        </p:nvSpPr>
        <p:spPr>
          <a:xfrm>
            <a:off x="11163290" y="48647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801B288-C4EA-DF42-57F2-830ECC4E4ED3}"/>
              </a:ext>
            </a:extLst>
          </p:cNvPr>
          <p:cNvSpPr/>
          <p:nvPr userDrawn="1"/>
        </p:nvSpPr>
        <p:spPr>
          <a:xfrm>
            <a:off x="10994948" y="144139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7EBE431-1FE2-32CB-D14A-9C0D60AFDA38}"/>
              </a:ext>
            </a:extLst>
          </p:cNvPr>
          <p:cNvSpPr/>
          <p:nvPr userDrawn="1"/>
        </p:nvSpPr>
        <p:spPr>
          <a:xfrm>
            <a:off x="10028007" y="146450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" name="Google Shape;1126;p32">
            <a:extLst>
              <a:ext uri="{FF2B5EF4-FFF2-40B4-BE49-F238E27FC236}">
                <a16:creationId xmlns:a16="http://schemas.microsoft.com/office/drawing/2014/main" id="{58DA218B-5988-0A2E-2785-13D67F97E145}"/>
              </a:ext>
            </a:extLst>
          </p:cNvPr>
          <p:cNvSpPr/>
          <p:nvPr userDrawn="1"/>
        </p:nvSpPr>
        <p:spPr>
          <a:xfrm rot="16200000">
            <a:off x="9801057" y="183493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8A2E5C1-56D5-4D9A-F557-4C107D0DB434}"/>
              </a:ext>
            </a:extLst>
          </p:cNvPr>
          <p:cNvSpPr/>
          <p:nvPr userDrawn="1"/>
        </p:nvSpPr>
        <p:spPr>
          <a:xfrm>
            <a:off x="11163290" y="152822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5C8B6F8-5F45-DB8E-F582-9A755BBF5E29}"/>
              </a:ext>
            </a:extLst>
          </p:cNvPr>
          <p:cNvSpPr/>
          <p:nvPr userDrawn="1"/>
        </p:nvSpPr>
        <p:spPr>
          <a:xfrm>
            <a:off x="10994948" y="24831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17B63B6-61D9-EFAA-6C1A-6CAC86A44482}"/>
              </a:ext>
            </a:extLst>
          </p:cNvPr>
          <p:cNvSpPr/>
          <p:nvPr userDrawn="1"/>
        </p:nvSpPr>
        <p:spPr>
          <a:xfrm>
            <a:off x="10028007" y="25062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" name="Google Shape;1126;p32">
            <a:extLst>
              <a:ext uri="{FF2B5EF4-FFF2-40B4-BE49-F238E27FC236}">
                <a16:creationId xmlns:a16="http://schemas.microsoft.com/office/drawing/2014/main" id="{DCD639A8-CAD6-6D52-2C10-A585073A7988}"/>
              </a:ext>
            </a:extLst>
          </p:cNvPr>
          <p:cNvSpPr/>
          <p:nvPr userDrawn="1"/>
        </p:nvSpPr>
        <p:spPr>
          <a:xfrm rot="16200000">
            <a:off x="9801057" y="28766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DD6C371-C372-F30A-2369-7C64C08760E0}"/>
              </a:ext>
            </a:extLst>
          </p:cNvPr>
          <p:cNvSpPr/>
          <p:nvPr userDrawn="1"/>
        </p:nvSpPr>
        <p:spPr>
          <a:xfrm>
            <a:off x="11163290" y="25699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81053C2-4ACD-D90C-FA1B-6FE63BE2D208}"/>
              </a:ext>
            </a:extLst>
          </p:cNvPr>
          <p:cNvSpPr/>
          <p:nvPr userDrawn="1"/>
        </p:nvSpPr>
        <p:spPr>
          <a:xfrm>
            <a:off x="10994948" y="352489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BC784A12-3D97-BA09-DCB5-D551009E8643}"/>
              </a:ext>
            </a:extLst>
          </p:cNvPr>
          <p:cNvSpPr/>
          <p:nvPr userDrawn="1"/>
        </p:nvSpPr>
        <p:spPr>
          <a:xfrm>
            <a:off x="10028007" y="354800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" name="Google Shape;1126;p32">
            <a:extLst>
              <a:ext uri="{FF2B5EF4-FFF2-40B4-BE49-F238E27FC236}">
                <a16:creationId xmlns:a16="http://schemas.microsoft.com/office/drawing/2014/main" id="{D94C1F40-77E0-0C58-C918-A906559CA84D}"/>
              </a:ext>
            </a:extLst>
          </p:cNvPr>
          <p:cNvSpPr/>
          <p:nvPr userDrawn="1"/>
        </p:nvSpPr>
        <p:spPr>
          <a:xfrm rot="16200000">
            <a:off x="9801057" y="391843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7AA4661-9412-B84F-CE77-A4586027E97F}"/>
              </a:ext>
            </a:extLst>
          </p:cNvPr>
          <p:cNvSpPr/>
          <p:nvPr userDrawn="1"/>
        </p:nvSpPr>
        <p:spPr>
          <a:xfrm>
            <a:off x="11163290" y="361172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577D981-5B4A-F879-FE37-D0577213CB9E}"/>
              </a:ext>
            </a:extLst>
          </p:cNvPr>
          <p:cNvSpPr/>
          <p:nvPr userDrawn="1"/>
        </p:nvSpPr>
        <p:spPr>
          <a:xfrm>
            <a:off x="10994948" y="45666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6C1C473-C1DB-218F-C515-EF23EC08936C}"/>
              </a:ext>
            </a:extLst>
          </p:cNvPr>
          <p:cNvSpPr/>
          <p:nvPr userDrawn="1"/>
        </p:nvSpPr>
        <p:spPr>
          <a:xfrm>
            <a:off x="10028007" y="45897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" name="Google Shape;1126;p32">
            <a:extLst>
              <a:ext uri="{FF2B5EF4-FFF2-40B4-BE49-F238E27FC236}">
                <a16:creationId xmlns:a16="http://schemas.microsoft.com/office/drawing/2014/main" id="{464DA1E1-2D7C-7368-BE9C-553DF827BAB4}"/>
              </a:ext>
            </a:extLst>
          </p:cNvPr>
          <p:cNvSpPr/>
          <p:nvPr userDrawn="1"/>
        </p:nvSpPr>
        <p:spPr>
          <a:xfrm rot="16200000">
            <a:off x="9801057" y="49601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591576F-5058-AB17-9B64-BB3DACA806C5}"/>
              </a:ext>
            </a:extLst>
          </p:cNvPr>
          <p:cNvSpPr/>
          <p:nvPr userDrawn="1"/>
        </p:nvSpPr>
        <p:spPr>
          <a:xfrm>
            <a:off x="11163290" y="46534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C78C794-44F8-4F38-D2B5-AD01CAE01860}"/>
              </a:ext>
            </a:extLst>
          </p:cNvPr>
          <p:cNvSpPr/>
          <p:nvPr userDrawn="1"/>
        </p:nvSpPr>
        <p:spPr>
          <a:xfrm>
            <a:off x="10994948" y="5608393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19D6DB7-4A53-E1C9-8885-44AC788AD0F2}"/>
              </a:ext>
            </a:extLst>
          </p:cNvPr>
          <p:cNvSpPr/>
          <p:nvPr userDrawn="1"/>
        </p:nvSpPr>
        <p:spPr>
          <a:xfrm>
            <a:off x="10028007" y="5631509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" name="Google Shape;1126;p32">
            <a:extLst>
              <a:ext uri="{FF2B5EF4-FFF2-40B4-BE49-F238E27FC236}">
                <a16:creationId xmlns:a16="http://schemas.microsoft.com/office/drawing/2014/main" id="{F1C08B87-BDE1-5E1A-ABFF-3F00B5001693}"/>
              </a:ext>
            </a:extLst>
          </p:cNvPr>
          <p:cNvSpPr/>
          <p:nvPr userDrawn="1"/>
        </p:nvSpPr>
        <p:spPr>
          <a:xfrm rot="16200000">
            <a:off x="9801057" y="6001938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38D8719-5BF1-119C-B29B-17ED14C60840}"/>
              </a:ext>
            </a:extLst>
          </p:cNvPr>
          <p:cNvSpPr/>
          <p:nvPr userDrawn="1"/>
        </p:nvSpPr>
        <p:spPr>
          <a:xfrm>
            <a:off x="11163290" y="570393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77768B68-B738-FD52-E23D-B7233FD232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1666" y="3777478"/>
            <a:ext cx="413793" cy="41379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B99C76F-0D3E-466A-8CA7-028D8CB194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9887" y="4790274"/>
            <a:ext cx="387849" cy="38784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7284D9C9-7D2A-0A35-C2AE-9C49CBBC18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1" y="2751189"/>
            <a:ext cx="387849" cy="387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105AC9D-6315-F3C7-E708-99CFCE294C0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9229" y="5817912"/>
            <a:ext cx="456672" cy="45667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26EC085-6255-1893-C109-D01DB538EEE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2" y="1693977"/>
            <a:ext cx="387849" cy="38784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C95BDC8-F2EF-BB90-AA29-5BA319BC30A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782" y="623273"/>
            <a:ext cx="387849" cy="387849"/>
          </a:xfrm>
          <a:prstGeom prst="rect">
            <a:avLst/>
          </a:prstGeom>
        </p:spPr>
      </p:pic>
      <p:sp>
        <p:nvSpPr>
          <p:cNvPr id="56" name="TextBox 55">
            <a:hlinkClick r:id="rId8" action="ppaction://hlinksldjump"/>
            <a:extLst>
              <a:ext uri="{FF2B5EF4-FFF2-40B4-BE49-F238E27FC236}">
                <a16:creationId xmlns:a16="http://schemas.microsoft.com/office/drawing/2014/main" id="{35D73A56-FB9F-0DCB-81E0-94F17D682E11}"/>
              </a:ext>
            </a:extLst>
          </p:cNvPr>
          <p:cNvSpPr txBox="1"/>
          <p:nvPr userDrawn="1"/>
        </p:nvSpPr>
        <p:spPr>
          <a:xfrm>
            <a:off x="9980531" y="69892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hlinkClick r:id="rId9" action="ppaction://hlinksldjump"/>
            <a:extLst>
              <a:ext uri="{FF2B5EF4-FFF2-40B4-BE49-F238E27FC236}">
                <a16:creationId xmlns:a16="http://schemas.microsoft.com/office/drawing/2014/main" id="{9CEC7890-8C0A-DE01-F31F-B196AE716C86}"/>
              </a:ext>
            </a:extLst>
          </p:cNvPr>
          <p:cNvSpPr txBox="1"/>
          <p:nvPr userDrawn="1"/>
        </p:nvSpPr>
        <p:spPr>
          <a:xfrm>
            <a:off x="9969805" y="172325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hlinkClick r:id="rId10" action="ppaction://hlinksldjump"/>
            <a:extLst>
              <a:ext uri="{FF2B5EF4-FFF2-40B4-BE49-F238E27FC236}">
                <a16:creationId xmlns:a16="http://schemas.microsoft.com/office/drawing/2014/main" id="{F0DC2103-0B75-BD0A-4F0E-C8A9B736C92F}"/>
              </a:ext>
            </a:extLst>
          </p:cNvPr>
          <p:cNvSpPr txBox="1"/>
          <p:nvPr userDrawn="1"/>
        </p:nvSpPr>
        <p:spPr>
          <a:xfrm>
            <a:off x="9993201" y="2764580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9" name="TextBox 58">
            <a:hlinkClick r:id="rId11" action="ppaction://hlinksldjump"/>
            <a:extLst>
              <a:ext uri="{FF2B5EF4-FFF2-40B4-BE49-F238E27FC236}">
                <a16:creationId xmlns:a16="http://schemas.microsoft.com/office/drawing/2014/main" id="{A1045542-0F0A-A11B-90F9-140393262986}"/>
              </a:ext>
            </a:extLst>
          </p:cNvPr>
          <p:cNvSpPr txBox="1"/>
          <p:nvPr userDrawn="1"/>
        </p:nvSpPr>
        <p:spPr>
          <a:xfrm>
            <a:off x="9969805" y="382232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0" name="TextBox 59">
            <a:hlinkClick r:id="rId12" action="ppaction://hlinksldjump"/>
            <a:extLst>
              <a:ext uri="{FF2B5EF4-FFF2-40B4-BE49-F238E27FC236}">
                <a16:creationId xmlns:a16="http://schemas.microsoft.com/office/drawing/2014/main" id="{22E5F9A7-34F7-EA28-C08B-F273DF5673A5}"/>
              </a:ext>
            </a:extLst>
          </p:cNvPr>
          <p:cNvSpPr txBox="1"/>
          <p:nvPr userDrawn="1"/>
        </p:nvSpPr>
        <p:spPr>
          <a:xfrm>
            <a:off x="10041624" y="484663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1" name="TextBox 60">
            <a:hlinkClick r:id="rId13" action="ppaction://hlinksldjump"/>
            <a:extLst>
              <a:ext uri="{FF2B5EF4-FFF2-40B4-BE49-F238E27FC236}">
                <a16:creationId xmlns:a16="http://schemas.microsoft.com/office/drawing/2014/main" id="{A3928E87-E321-C161-CD1D-B0508038EF04}"/>
              </a:ext>
            </a:extLst>
          </p:cNvPr>
          <p:cNvSpPr txBox="1"/>
          <p:nvPr userDrawn="1"/>
        </p:nvSpPr>
        <p:spPr>
          <a:xfrm>
            <a:off x="10134761" y="5894750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D5C487AE-F3AA-7F14-E908-7F10DDFA4A04}"/>
              </a:ext>
            </a:extLst>
          </p:cNvPr>
          <p:cNvSpPr txBox="1">
            <a:spLocks/>
          </p:cNvSpPr>
          <p:nvPr userDrawn="1"/>
        </p:nvSpPr>
        <p:spPr>
          <a:xfrm>
            <a:off x="-64653" y="6492875"/>
            <a:ext cx="712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mtClean="0">
                <a:solidFill>
                  <a:srgbClr val="003F75"/>
                </a:solidFill>
              </a:rPr>
              <a:pPr/>
              <a:t>‹#›</a:t>
            </a:fld>
            <a:endParaRPr lang="en-US" dirty="0">
              <a:solidFill>
                <a:srgbClr val="003F75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E973BCF-C40A-9881-3BA0-4A6CC89D3BD3}"/>
              </a:ext>
            </a:extLst>
          </p:cNvPr>
          <p:cNvGrpSpPr/>
          <p:nvPr userDrawn="1"/>
        </p:nvGrpSpPr>
        <p:grpSpPr>
          <a:xfrm>
            <a:off x="5802377" y="367330"/>
            <a:ext cx="3903326" cy="2745325"/>
            <a:chOff x="6866714" y="316706"/>
            <a:chExt cx="3318510" cy="2334006"/>
          </a:xfrm>
          <a:solidFill>
            <a:srgbClr val="D8DEFB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CC63D58-5241-6E0F-0851-7E8887E620A7}"/>
                </a:ext>
              </a:extLst>
            </p:cNvPr>
            <p:cNvSpPr/>
            <p:nvPr/>
          </p:nvSpPr>
          <p:spPr>
            <a:xfrm>
              <a:off x="9966149" y="822484"/>
              <a:ext cx="219075" cy="628650"/>
            </a:xfrm>
            <a:custGeom>
              <a:avLst/>
              <a:gdLst>
                <a:gd name="connsiteX0" fmla="*/ 155162 w 219075"/>
                <a:gd name="connsiteY0" fmla="*/ 625507 h 628650"/>
                <a:gd name="connsiteX1" fmla="*/ 212788 w 219075"/>
                <a:gd name="connsiteY1" fmla="*/ 625507 h 628650"/>
                <a:gd name="connsiteX2" fmla="*/ 212788 w 219075"/>
                <a:gd name="connsiteY2" fmla="*/ 616172 h 628650"/>
                <a:gd name="connsiteX3" fmla="*/ 160496 w 219075"/>
                <a:gd name="connsiteY3" fmla="*/ 616172 h 628650"/>
                <a:gd name="connsiteX4" fmla="*/ 17907 w 219075"/>
                <a:gd name="connsiteY4" fmla="*/ 369189 h 628650"/>
                <a:gd name="connsiteX5" fmla="*/ 160496 w 219075"/>
                <a:gd name="connsiteY5" fmla="*/ 122301 h 628650"/>
                <a:gd name="connsiteX6" fmla="*/ 212788 w 219075"/>
                <a:gd name="connsiteY6" fmla="*/ 122301 h 628650"/>
                <a:gd name="connsiteX7" fmla="*/ 212788 w 219075"/>
                <a:gd name="connsiteY7" fmla="*/ 112967 h 628650"/>
                <a:gd name="connsiteX8" fmla="*/ 160306 w 219075"/>
                <a:gd name="connsiteY8" fmla="*/ 112967 h 628650"/>
                <a:gd name="connsiteX9" fmla="*/ 88392 w 219075"/>
                <a:gd name="connsiteY9" fmla="*/ 7144 h 628650"/>
                <a:gd name="connsiteX10" fmla="*/ 80676 w 219075"/>
                <a:gd name="connsiteY10" fmla="*/ 12383 h 628650"/>
                <a:gd name="connsiteX11" fmla="*/ 152305 w 219075"/>
                <a:gd name="connsiteY11" fmla="*/ 117824 h 628650"/>
                <a:gd name="connsiteX12" fmla="*/ 7144 w 219075"/>
                <a:gd name="connsiteY12" fmla="*/ 369189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28650">
                  <a:moveTo>
                    <a:pt x="155162" y="625507"/>
                  </a:moveTo>
                  <a:lnTo>
                    <a:pt x="212788" y="625507"/>
                  </a:lnTo>
                  <a:lnTo>
                    <a:pt x="212788" y="616172"/>
                  </a:lnTo>
                  <a:lnTo>
                    <a:pt x="160496" y="616172"/>
                  </a:lnTo>
                  <a:lnTo>
                    <a:pt x="17907" y="369189"/>
                  </a:lnTo>
                  <a:lnTo>
                    <a:pt x="160496" y="122301"/>
                  </a:lnTo>
                  <a:lnTo>
                    <a:pt x="212788" y="122301"/>
                  </a:lnTo>
                  <a:lnTo>
                    <a:pt x="212788" y="112967"/>
                  </a:lnTo>
                  <a:lnTo>
                    <a:pt x="160306" y="112967"/>
                  </a:lnTo>
                  <a:lnTo>
                    <a:pt x="88392" y="7144"/>
                  </a:lnTo>
                  <a:lnTo>
                    <a:pt x="80676" y="12383"/>
                  </a:lnTo>
                  <a:lnTo>
                    <a:pt x="152305" y="117824"/>
                  </a:lnTo>
                  <a:lnTo>
                    <a:pt x="7144" y="3691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D2CCA11-82E5-004A-669F-681E5F2763BC}"/>
                </a:ext>
              </a:extLst>
            </p:cNvPr>
            <p:cNvSpPr/>
            <p:nvPr/>
          </p:nvSpPr>
          <p:spPr>
            <a:xfrm>
              <a:off x="9966149" y="1487138"/>
              <a:ext cx="219075" cy="685800"/>
            </a:xfrm>
            <a:custGeom>
              <a:avLst/>
              <a:gdLst>
                <a:gd name="connsiteX0" fmla="*/ 7144 w 219075"/>
                <a:gd name="connsiteY0" fmla="*/ 263461 h 685800"/>
                <a:gd name="connsiteX1" fmla="*/ 152209 w 219075"/>
                <a:gd name="connsiteY1" fmla="*/ 514636 h 685800"/>
                <a:gd name="connsiteX2" fmla="*/ 23241 w 219075"/>
                <a:gd name="connsiteY2" fmla="*/ 676370 h 685800"/>
                <a:gd name="connsiteX3" fmla="*/ 30480 w 219075"/>
                <a:gd name="connsiteY3" fmla="*/ 682181 h 685800"/>
                <a:gd name="connsiteX4" fmla="*/ 160020 w 219075"/>
                <a:gd name="connsiteY4" fmla="*/ 519684 h 685800"/>
                <a:gd name="connsiteX5" fmla="*/ 212788 w 219075"/>
                <a:gd name="connsiteY5" fmla="*/ 519684 h 685800"/>
                <a:gd name="connsiteX6" fmla="*/ 212788 w 219075"/>
                <a:gd name="connsiteY6" fmla="*/ 510445 h 685800"/>
                <a:gd name="connsiteX7" fmla="*/ 160496 w 219075"/>
                <a:gd name="connsiteY7" fmla="*/ 510445 h 685800"/>
                <a:gd name="connsiteX8" fmla="*/ 17907 w 219075"/>
                <a:gd name="connsiteY8" fmla="*/ 263461 h 685800"/>
                <a:gd name="connsiteX9" fmla="*/ 160496 w 219075"/>
                <a:gd name="connsiteY9" fmla="*/ 16478 h 685800"/>
                <a:gd name="connsiteX10" fmla="*/ 212788 w 219075"/>
                <a:gd name="connsiteY10" fmla="*/ 16478 h 685800"/>
                <a:gd name="connsiteX11" fmla="*/ 212788 w 219075"/>
                <a:gd name="connsiteY11" fmla="*/ 7144 h 685800"/>
                <a:gd name="connsiteX12" fmla="*/ 155162 w 219075"/>
                <a:gd name="connsiteY12" fmla="*/ 7144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85800">
                  <a:moveTo>
                    <a:pt x="7144" y="263461"/>
                  </a:moveTo>
                  <a:lnTo>
                    <a:pt x="152209" y="514636"/>
                  </a:lnTo>
                  <a:lnTo>
                    <a:pt x="23241" y="676370"/>
                  </a:lnTo>
                  <a:lnTo>
                    <a:pt x="30480" y="682181"/>
                  </a:lnTo>
                  <a:lnTo>
                    <a:pt x="160020" y="519684"/>
                  </a:lnTo>
                  <a:lnTo>
                    <a:pt x="212788" y="519684"/>
                  </a:lnTo>
                  <a:lnTo>
                    <a:pt x="212788" y="510445"/>
                  </a:lnTo>
                  <a:lnTo>
                    <a:pt x="160496" y="510445"/>
                  </a:lnTo>
                  <a:lnTo>
                    <a:pt x="17907" y="263461"/>
                  </a:lnTo>
                  <a:lnTo>
                    <a:pt x="160496" y="16478"/>
                  </a:lnTo>
                  <a:lnTo>
                    <a:pt x="212788" y="16478"/>
                  </a:lnTo>
                  <a:lnTo>
                    <a:pt x="212788" y="7144"/>
                  </a:lnTo>
                  <a:lnTo>
                    <a:pt x="155162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9301AE8-AA8E-8C0D-2DE9-9966EFF150E3}"/>
                </a:ext>
              </a:extLst>
            </p:cNvPr>
            <p:cNvSpPr/>
            <p:nvPr/>
          </p:nvSpPr>
          <p:spPr>
            <a:xfrm>
              <a:off x="8540161" y="1013460"/>
              <a:ext cx="600075" cy="523875"/>
            </a:xfrm>
            <a:custGeom>
              <a:avLst/>
              <a:gdLst>
                <a:gd name="connsiteX0" fmla="*/ 155067 w 600075"/>
                <a:gd name="connsiteY0" fmla="*/ 519589 h 523875"/>
                <a:gd name="connsiteX1" fmla="*/ 451009 w 600075"/>
                <a:gd name="connsiteY1" fmla="*/ 519589 h 523875"/>
                <a:gd name="connsiteX2" fmla="*/ 598932 w 600075"/>
                <a:gd name="connsiteY2" fmla="*/ 263366 h 523875"/>
                <a:gd name="connsiteX3" fmla="*/ 451009 w 600075"/>
                <a:gd name="connsiteY3" fmla="*/ 7144 h 523875"/>
                <a:gd name="connsiteX4" fmla="*/ 155067 w 600075"/>
                <a:gd name="connsiteY4" fmla="*/ 7144 h 523875"/>
                <a:gd name="connsiteX5" fmla="*/ 7144 w 600075"/>
                <a:gd name="connsiteY5" fmla="*/ 263366 h 523875"/>
                <a:gd name="connsiteX6" fmla="*/ 155067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519589"/>
                  </a:move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78B9CA6-C00A-43B5-1340-0EDD0AE30FCB}"/>
                </a:ext>
              </a:extLst>
            </p:cNvPr>
            <p:cNvSpPr/>
            <p:nvPr/>
          </p:nvSpPr>
          <p:spPr>
            <a:xfrm>
              <a:off x="8540066" y="1568101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97 w 600075"/>
                <a:gd name="connsiteY7" fmla="*/ 16288 h 523875"/>
                <a:gd name="connsiteX8" fmla="*/ 445675 w 600075"/>
                <a:gd name="connsiteY8" fmla="*/ 16288 h 523875"/>
                <a:gd name="connsiteX9" fmla="*/ 588264 w 600075"/>
                <a:gd name="connsiteY9" fmla="*/ 263271 h 523875"/>
                <a:gd name="connsiteX10" fmla="*/ 445675 w 600075"/>
                <a:gd name="connsiteY10" fmla="*/ 510254 h 523875"/>
                <a:gd name="connsiteX11" fmla="*/ 160497 w 600075"/>
                <a:gd name="connsiteY11" fmla="*/ 510254 h 523875"/>
                <a:gd name="connsiteX12" fmla="*/ 17907 w 600075"/>
                <a:gd name="connsiteY12" fmla="*/ 263271 h 523875"/>
                <a:gd name="connsiteX13" fmla="*/ 160497 w 600075"/>
                <a:gd name="connsiteY13" fmla="*/ 16288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97" y="16288"/>
                  </a:moveTo>
                  <a:lnTo>
                    <a:pt x="445675" y="16288"/>
                  </a:lnTo>
                  <a:lnTo>
                    <a:pt x="588264" y="263271"/>
                  </a:lnTo>
                  <a:lnTo>
                    <a:pt x="445675" y="510254"/>
                  </a:lnTo>
                  <a:lnTo>
                    <a:pt x="160497" y="510254"/>
                  </a:lnTo>
                  <a:lnTo>
                    <a:pt x="17907" y="263271"/>
                  </a:lnTo>
                  <a:lnTo>
                    <a:pt x="160497" y="16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991FFB9-6598-3E02-3157-FAFC5000BE7E}"/>
                </a:ext>
              </a:extLst>
            </p:cNvPr>
            <p:cNvSpPr/>
            <p:nvPr/>
          </p:nvSpPr>
          <p:spPr>
            <a:xfrm>
              <a:off x="8540161" y="2126837"/>
              <a:ext cx="600075" cy="523875"/>
            </a:xfrm>
            <a:custGeom>
              <a:avLst/>
              <a:gdLst>
                <a:gd name="connsiteX0" fmla="*/ 155067 w 600075"/>
                <a:gd name="connsiteY0" fmla="*/ 7144 h 523875"/>
                <a:gd name="connsiteX1" fmla="*/ 7144 w 600075"/>
                <a:gd name="connsiteY1" fmla="*/ 263366 h 523875"/>
                <a:gd name="connsiteX2" fmla="*/ 155067 w 600075"/>
                <a:gd name="connsiteY2" fmla="*/ 519589 h 523875"/>
                <a:gd name="connsiteX3" fmla="*/ 451009 w 600075"/>
                <a:gd name="connsiteY3" fmla="*/ 519589 h 523875"/>
                <a:gd name="connsiteX4" fmla="*/ 598932 w 600075"/>
                <a:gd name="connsiteY4" fmla="*/ 263366 h 523875"/>
                <a:gd name="connsiteX5" fmla="*/ 451009 w 600075"/>
                <a:gd name="connsiteY5" fmla="*/ 7144 h 523875"/>
                <a:gd name="connsiteX6" fmla="*/ 155067 w 600075"/>
                <a:gd name="connsiteY6" fmla="*/ 7144 h 523875"/>
                <a:gd name="connsiteX7" fmla="*/ 445580 w 600075"/>
                <a:gd name="connsiteY7" fmla="*/ 510350 h 523875"/>
                <a:gd name="connsiteX8" fmla="*/ 160401 w 600075"/>
                <a:gd name="connsiteY8" fmla="*/ 510350 h 523875"/>
                <a:gd name="connsiteX9" fmla="*/ 17812 w 600075"/>
                <a:gd name="connsiteY9" fmla="*/ 263366 h 523875"/>
                <a:gd name="connsiteX10" fmla="*/ 160401 w 600075"/>
                <a:gd name="connsiteY10" fmla="*/ 16383 h 523875"/>
                <a:gd name="connsiteX11" fmla="*/ 445580 w 600075"/>
                <a:gd name="connsiteY11" fmla="*/ 16383 h 523875"/>
                <a:gd name="connsiteX12" fmla="*/ 588169 w 600075"/>
                <a:gd name="connsiteY12" fmla="*/ 263366 h 523875"/>
                <a:gd name="connsiteX13" fmla="*/ 445580 w 600075"/>
                <a:gd name="connsiteY13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7144"/>
                  </a:move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close/>
                  <a:moveTo>
                    <a:pt x="445580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4FE5B0-0F0A-E0F0-AA25-845865D9DB33}"/>
                </a:ext>
              </a:extLst>
            </p:cNvPr>
            <p:cNvSpPr/>
            <p:nvPr/>
          </p:nvSpPr>
          <p:spPr>
            <a:xfrm>
              <a:off x="8061721" y="1843183"/>
              <a:ext cx="600075" cy="523875"/>
            </a:xfrm>
            <a:custGeom>
              <a:avLst/>
              <a:gdLst>
                <a:gd name="connsiteX0" fmla="*/ 451009 w 600075"/>
                <a:gd name="connsiteY0" fmla="*/ 7144 h 523875"/>
                <a:gd name="connsiteX1" fmla="*/ 155067 w 600075"/>
                <a:gd name="connsiteY1" fmla="*/ 7144 h 523875"/>
                <a:gd name="connsiteX2" fmla="*/ 7144 w 600075"/>
                <a:gd name="connsiteY2" fmla="*/ 263366 h 523875"/>
                <a:gd name="connsiteX3" fmla="*/ 153734 w 600075"/>
                <a:gd name="connsiteY3" fmla="*/ 517303 h 523875"/>
                <a:gd name="connsiteX4" fmla="*/ 155067 w 600075"/>
                <a:gd name="connsiteY4" fmla="*/ 519589 h 523875"/>
                <a:gd name="connsiteX5" fmla="*/ 451009 w 600075"/>
                <a:gd name="connsiteY5" fmla="*/ 519589 h 523875"/>
                <a:gd name="connsiteX6" fmla="*/ 598932 w 600075"/>
                <a:gd name="connsiteY6" fmla="*/ 263366 h 523875"/>
                <a:gd name="connsiteX7" fmla="*/ 451009 w 600075"/>
                <a:gd name="connsiteY7" fmla="*/ 7144 h 523875"/>
                <a:gd name="connsiteX8" fmla="*/ 445579 w 600075"/>
                <a:gd name="connsiteY8" fmla="*/ 510350 h 523875"/>
                <a:gd name="connsiteX9" fmla="*/ 160401 w 600075"/>
                <a:gd name="connsiteY9" fmla="*/ 510350 h 523875"/>
                <a:gd name="connsiteX10" fmla="*/ 17812 w 600075"/>
                <a:gd name="connsiteY10" fmla="*/ 263366 h 523875"/>
                <a:gd name="connsiteX11" fmla="*/ 160401 w 600075"/>
                <a:gd name="connsiteY11" fmla="*/ 16383 h 523875"/>
                <a:gd name="connsiteX12" fmla="*/ 445579 w 600075"/>
                <a:gd name="connsiteY12" fmla="*/ 16383 h 523875"/>
                <a:gd name="connsiteX13" fmla="*/ 588169 w 600075"/>
                <a:gd name="connsiteY13" fmla="*/ 263366 h 523875"/>
                <a:gd name="connsiteX14" fmla="*/ 445579 w 600075"/>
                <a:gd name="connsiteY14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075" h="523875">
                  <a:moveTo>
                    <a:pt x="451009" y="7144"/>
                  </a:moveTo>
                  <a:lnTo>
                    <a:pt x="155067" y="7144"/>
                  </a:lnTo>
                  <a:lnTo>
                    <a:pt x="7144" y="263366"/>
                  </a:lnTo>
                  <a:lnTo>
                    <a:pt x="153734" y="517303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close/>
                  <a:moveTo>
                    <a:pt x="445579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79" y="16383"/>
                  </a:lnTo>
                  <a:lnTo>
                    <a:pt x="588169" y="263366"/>
                  </a:lnTo>
                  <a:lnTo>
                    <a:pt x="445579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40F39DF-186F-06A3-CD6D-BCFBEA28DB78}"/>
                </a:ext>
              </a:extLst>
            </p:cNvPr>
            <p:cNvSpPr/>
            <p:nvPr/>
          </p:nvSpPr>
          <p:spPr>
            <a:xfrm>
              <a:off x="9022698" y="1760982"/>
              <a:ext cx="600075" cy="752475"/>
            </a:xfrm>
            <a:custGeom>
              <a:avLst/>
              <a:gdLst>
                <a:gd name="connsiteX0" fmla="*/ 155162 w 600075"/>
                <a:gd name="connsiteY0" fmla="*/ 614553 h 752475"/>
                <a:gd name="connsiteX1" fmla="*/ 446151 w 600075"/>
                <a:gd name="connsiteY1" fmla="*/ 614553 h 752475"/>
                <a:gd name="connsiteX2" fmla="*/ 557784 w 600075"/>
                <a:gd name="connsiteY2" fmla="*/ 752570 h 752475"/>
                <a:gd name="connsiteX3" fmla="*/ 565023 w 600075"/>
                <a:gd name="connsiteY3" fmla="*/ 746760 h 752475"/>
                <a:gd name="connsiteX4" fmla="*/ 453961 w 600075"/>
                <a:gd name="connsiteY4" fmla="*/ 609505 h 752475"/>
                <a:gd name="connsiteX5" fmla="*/ 598932 w 600075"/>
                <a:gd name="connsiteY5" fmla="*/ 358330 h 752475"/>
                <a:gd name="connsiteX6" fmla="*/ 454057 w 600075"/>
                <a:gd name="connsiteY6" fmla="*/ 107347 h 752475"/>
                <a:gd name="connsiteX7" fmla="*/ 539401 w 600075"/>
                <a:gd name="connsiteY7" fmla="*/ 13430 h 752475"/>
                <a:gd name="connsiteX8" fmla="*/ 532543 w 600075"/>
                <a:gd name="connsiteY8" fmla="*/ 7144 h 752475"/>
                <a:gd name="connsiteX9" fmla="*/ 446246 w 600075"/>
                <a:gd name="connsiteY9" fmla="*/ 102013 h 752475"/>
                <a:gd name="connsiteX10" fmla="*/ 155067 w 600075"/>
                <a:gd name="connsiteY10" fmla="*/ 102013 h 752475"/>
                <a:gd name="connsiteX11" fmla="*/ 7144 w 600075"/>
                <a:gd name="connsiteY11" fmla="*/ 358235 h 752475"/>
                <a:gd name="connsiteX12" fmla="*/ 155162 w 600075"/>
                <a:gd name="connsiteY12" fmla="*/ 614553 h 752475"/>
                <a:gd name="connsiteX13" fmla="*/ 160496 w 600075"/>
                <a:gd name="connsiteY13" fmla="*/ 111347 h 752475"/>
                <a:gd name="connsiteX14" fmla="*/ 445675 w 600075"/>
                <a:gd name="connsiteY14" fmla="*/ 111347 h 752475"/>
                <a:gd name="connsiteX15" fmla="*/ 588264 w 600075"/>
                <a:gd name="connsiteY15" fmla="*/ 358330 h 752475"/>
                <a:gd name="connsiteX16" fmla="*/ 445675 w 600075"/>
                <a:gd name="connsiteY16" fmla="*/ 605314 h 752475"/>
                <a:gd name="connsiteX17" fmla="*/ 160496 w 600075"/>
                <a:gd name="connsiteY17" fmla="*/ 605314 h 752475"/>
                <a:gd name="connsiteX18" fmla="*/ 17907 w 600075"/>
                <a:gd name="connsiteY18" fmla="*/ 358330 h 752475"/>
                <a:gd name="connsiteX19" fmla="*/ 160496 w 600075"/>
                <a:gd name="connsiteY19" fmla="*/ 111347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0075" h="752475">
                  <a:moveTo>
                    <a:pt x="155162" y="614553"/>
                  </a:moveTo>
                  <a:lnTo>
                    <a:pt x="446151" y="614553"/>
                  </a:lnTo>
                  <a:lnTo>
                    <a:pt x="557784" y="752570"/>
                  </a:lnTo>
                  <a:lnTo>
                    <a:pt x="565023" y="746760"/>
                  </a:lnTo>
                  <a:lnTo>
                    <a:pt x="453961" y="609505"/>
                  </a:lnTo>
                  <a:lnTo>
                    <a:pt x="598932" y="358330"/>
                  </a:lnTo>
                  <a:lnTo>
                    <a:pt x="454057" y="107347"/>
                  </a:lnTo>
                  <a:lnTo>
                    <a:pt x="539401" y="13430"/>
                  </a:lnTo>
                  <a:lnTo>
                    <a:pt x="532543" y="7144"/>
                  </a:lnTo>
                  <a:lnTo>
                    <a:pt x="446246" y="102013"/>
                  </a:lnTo>
                  <a:lnTo>
                    <a:pt x="155067" y="102013"/>
                  </a:lnTo>
                  <a:lnTo>
                    <a:pt x="7144" y="358235"/>
                  </a:lnTo>
                  <a:lnTo>
                    <a:pt x="155162" y="614553"/>
                  </a:lnTo>
                  <a:close/>
                  <a:moveTo>
                    <a:pt x="160496" y="111347"/>
                  </a:moveTo>
                  <a:lnTo>
                    <a:pt x="445675" y="111347"/>
                  </a:lnTo>
                  <a:lnTo>
                    <a:pt x="588264" y="358330"/>
                  </a:lnTo>
                  <a:lnTo>
                    <a:pt x="445675" y="605314"/>
                  </a:lnTo>
                  <a:lnTo>
                    <a:pt x="160496" y="605314"/>
                  </a:lnTo>
                  <a:lnTo>
                    <a:pt x="17907" y="358330"/>
                  </a:lnTo>
                  <a:lnTo>
                    <a:pt x="160496" y="111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44BCF00-D126-385C-EE29-E2808F1A6D9B}"/>
                </a:ext>
              </a:extLst>
            </p:cNvPr>
            <p:cNvSpPr/>
            <p:nvPr/>
          </p:nvSpPr>
          <p:spPr>
            <a:xfrm>
              <a:off x="7535178" y="493871"/>
              <a:ext cx="523875" cy="600075"/>
            </a:xfrm>
            <a:custGeom>
              <a:avLst/>
              <a:gdLst>
                <a:gd name="connsiteX0" fmla="*/ 517303 w 523875"/>
                <a:gd name="connsiteY0" fmla="*/ 452342 h 600075"/>
                <a:gd name="connsiteX1" fmla="*/ 519589 w 523875"/>
                <a:gd name="connsiteY1" fmla="*/ 451009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342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342"/>
                  </a:move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BBE89D2-AD1D-92C2-BABC-7848400E396F}"/>
                </a:ext>
              </a:extLst>
            </p:cNvPr>
            <p:cNvSpPr/>
            <p:nvPr/>
          </p:nvSpPr>
          <p:spPr>
            <a:xfrm>
              <a:off x="8094010" y="493871"/>
              <a:ext cx="523875" cy="600075"/>
            </a:xfrm>
            <a:custGeom>
              <a:avLst/>
              <a:gdLst>
                <a:gd name="connsiteX0" fmla="*/ 7144 w 523875"/>
                <a:gd name="connsiteY0" fmla="*/ 155067 h 600075"/>
                <a:gd name="connsiteX1" fmla="*/ 7144 w 523875"/>
                <a:gd name="connsiteY1" fmla="*/ 451009 h 600075"/>
                <a:gd name="connsiteX2" fmla="*/ 263366 w 523875"/>
                <a:gd name="connsiteY2" fmla="*/ 598932 h 600075"/>
                <a:gd name="connsiteX3" fmla="*/ 517303 w 523875"/>
                <a:gd name="connsiteY3" fmla="*/ 452342 h 600075"/>
                <a:gd name="connsiteX4" fmla="*/ 519589 w 523875"/>
                <a:gd name="connsiteY4" fmla="*/ 451009 h 600075"/>
                <a:gd name="connsiteX5" fmla="*/ 519589 w 523875"/>
                <a:gd name="connsiteY5" fmla="*/ 155067 h 600075"/>
                <a:gd name="connsiteX6" fmla="*/ 263366 w 523875"/>
                <a:gd name="connsiteY6" fmla="*/ 7144 h 600075"/>
                <a:gd name="connsiteX7" fmla="*/ 9430 w 523875"/>
                <a:gd name="connsiteY7" fmla="*/ 153734 h 600075"/>
                <a:gd name="connsiteX8" fmla="*/ 7144 w 523875"/>
                <a:gd name="connsiteY8" fmla="*/ 15506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49 w 523875"/>
                <a:gd name="connsiteY11" fmla="*/ 160401 h 600075"/>
                <a:gd name="connsiteX12" fmla="*/ 510349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7144" y="155067"/>
                  </a:move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49" y="160401"/>
                  </a:lnTo>
                  <a:lnTo>
                    <a:pt x="510349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BA9E5D1-9F64-1D2F-637D-E905C2E401A4}"/>
                </a:ext>
              </a:extLst>
            </p:cNvPr>
            <p:cNvSpPr/>
            <p:nvPr/>
          </p:nvSpPr>
          <p:spPr>
            <a:xfrm>
              <a:off x="7810356" y="972312"/>
              <a:ext cx="523875" cy="600075"/>
            </a:xfrm>
            <a:custGeom>
              <a:avLst/>
              <a:gdLst>
                <a:gd name="connsiteX0" fmla="*/ 517303 w 523875"/>
                <a:gd name="connsiteY0" fmla="*/ 452247 h 600075"/>
                <a:gd name="connsiteX1" fmla="*/ 519589 w 523875"/>
                <a:gd name="connsiteY1" fmla="*/ 450913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24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80 h 600075"/>
                <a:gd name="connsiteX13" fmla="*/ 263366 w 523875"/>
                <a:gd name="connsiteY13" fmla="*/ 588169 h 600075"/>
                <a:gd name="connsiteX14" fmla="*/ 16383 w 523875"/>
                <a:gd name="connsiteY14" fmla="*/ 445580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247"/>
                  </a:moveTo>
                  <a:lnTo>
                    <a:pt x="519589" y="450913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24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80"/>
                  </a:lnTo>
                  <a:lnTo>
                    <a:pt x="263366" y="588169"/>
                  </a:lnTo>
                  <a:lnTo>
                    <a:pt x="16383" y="445580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C77C74-0EC3-B547-B5D1-1B2290C509E5}"/>
                </a:ext>
              </a:extLst>
            </p:cNvPr>
            <p:cNvSpPr/>
            <p:nvPr/>
          </p:nvSpPr>
          <p:spPr>
            <a:xfrm>
              <a:off x="7823024" y="316706"/>
              <a:ext cx="523875" cy="295275"/>
            </a:xfrm>
            <a:custGeom>
              <a:avLst/>
              <a:gdLst>
                <a:gd name="connsiteX0" fmla="*/ 517303 w 523875"/>
                <a:gd name="connsiteY0" fmla="*/ 146780 h 295275"/>
                <a:gd name="connsiteX1" fmla="*/ 519684 w 523875"/>
                <a:gd name="connsiteY1" fmla="*/ 145447 h 295275"/>
                <a:gd name="connsiteX2" fmla="*/ 519684 w 523875"/>
                <a:gd name="connsiteY2" fmla="*/ 7144 h 295275"/>
                <a:gd name="connsiteX3" fmla="*/ 510350 w 523875"/>
                <a:gd name="connsiteY3" fmla="*/ 7144 h 295275"/>
                <a:gd name="connsiteX4" fmla="*/ 510350 w 523875"/>
                <a:gd name="connsiteY4" fmla="*/ 140113 h 295275"/>
                <a:gd name="connsiteX5" fmla="*/ 263366 w 523875"/>
                <a:gd name="connsiteY5" fmla="*/ 282702 h 295275"/>
                <a:gd name="connsiteX6" fmla="*/ 16383 w 523875"/>
                <a:gd name="connsiteY6" fmla="*/ 140113 h 295275"/>
                <a:gd name="connsiteX7" fmla="*/ 16383 w 523875"/>
                <a:gd name="connsiteY7" fmla="*/ 7144 h 295275"/>
                <a:gd name="connsiteX8" fmla="*/ 7144 w 523875"/>
                <a:gd name="connsiteY8" fmla="*/ 7144 h 295275"/>
                <a:gd name="connsiteX9" fmla="*/ 7144 w 523875"/>
                <a:gd name="connsiteY9" fmla="*/ 145447 h 295275"/>
                <a:gd name="connsiteX10" fmla="*/ 263366 w 523875"/>
                <a:gd name="connsiteY10" fmla="*/ 29346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3875" h="295275">
                  <a:moveTo>
                    <a:pt x="517303" y="146780"/>
                  </a:moveTo>
                  <a:lnTo>
                    <a:pt x="519684" y="145447"/>
                  </a:lnTo>
                  <a:lnTo>
                    <a:pt x="519684" y="7144"/>
                  </a:lnTo>
                  <a:lnTo>
                    <a:pt x="510350" y="7144"/>
                  </a:lnTo>
                  <a:lnTo>
                    <a:pt x="510350" y="140113"/>
                  </a:lnTo>
                  <a:lnTo>
                    <a:pt x="263366" y="282702"/>
                  </a:lnTo>
                  <a:lnTo>
                    <a:pt x="16383" y="140113"/>
                  </a:lnTo>
                  <a:lnTo>
                    <a:pt x="16383" y="7144"/>
                  </a:lnTo>
                  <a:lnTo>
                    <a:pt x="7144" y="7144"/>
                  </a:lnTo>
                  <a:lnTo>
                    <a:pt x="7144" y="145447"/>
                  </a:lnTo>
                  <a:lnTo>
                    <a:pt x="263366" y="2934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DE82A66-3C3C-7C2B-793D-2C841321BC36}"/>
                </a:ext>
              </a:extLst>
            </p:cNvPr>
            <p:cNvSpPr/>
            <p:nvPr/>
          </p:nvSpPr>
          <p:spPr>
            <a:xfrm>
              <a:off x="9487803" y="1203579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FD4ABE-8EA1-89F7-274E-85EF226D8A0B}"/>
                </a:ext>
              </a:extLst>
            </p:cNvPr>
            <p:cNvSpPr/>
            <p:nvPr/>
          </p:nvSpPr>
          <p:spPr>
            <a:xfrm>
              <a:off x="6866714" y="493871"/>
              <a:ext cx="638175" cy="600075"/>
            </a:xfrm>
            <a:custGeom>
              <a:avLst/>
              <a:gdLst>
                <a:gd name="connsiteX0" fmla="*/ 7144 w 638175"/>
                <a:gd name="connsiteY0" fmla="*/ 67628 h 600075"/>
                <a:gd name="connsiteX1" fmla="*/ 120967 w 638175"/>
                <a:gd name="connsiteY1" fmla="*/ 158020 h 600075"/>
                <a:gd name="connsiteX2" fmla="*/ 120967 w 638175"/>
                <a:gd name="connsiteY2" fmla="*/ 451009 h 600075"/>
                <a:gd name="connsiteX3" fmla="*/ 377190 w 638175"/>
                <a:gd name="connsiteY3" fmla="*/ 598932 h 600075"/>
                <a:gd name="connsiteX4" fmla="*/ 631126 w 638175"/>
                <a:gd name="connsiteY4" fmla="*/ 452342 h 600075"/>
                <a:gd name="connsiteX5" fmla="*/ 633412 w 638175"/>
                <a:gd name="connsiteY5" fmla="*/ 451009 h 600075"/>
                <a:gd name="connsiteX6" fmla="*/ 633412 w 638175"/>
                <a:gd name="connsiteY6" fmla="*/ 155067 h 600075"/>
                <a:gd name="connsiteX7" fmla="*/ 377190 w 638175"/>
                <a:gd name="connsiteY7" fmla="*/ 7144 h 600075"/>
                <a:gd name="connsiteX8" fmla="*/ 127349 w 638175"/>
                <a:gd name="connsiteY8" fmla="*/ 151352 h 600075"/>
                <a:gd name="connsiteX9" fmla="*/ 12859 w 638175"/>
                <a:gd name="connsiteY9" fmla="*/ 60389 h 600075"/>
                <a:gd name="connsiteX10" fmla="*/ 7144 w 638175"/>
                <a:gd name="connsiteY10" fmla="*/ 67628 h 600075"/>
                <a:gd name="connsiteX11" fmla="*/ 624173 w 638175"/>
                <a:gd name="connsiteY11" fmla="*/ 160401 h 600075"/>
                <a:gd name="connsiteX12" fmla="*/ 624173 w 638175"/>
                <a:gd name="connsiteY12" fmla="*/ 445579 h 600075"/>
                <a:gd name="connsiteX13" fmla="*/ 377190 w 638175"/>
                <a:gd name="connsiteY13" fmla="*/ 588169 h 600075"/>
                <a:gd name="connsiteX14" fmla="*/ 130207 w 638175"/>
                <a:gd name="connsiteY14" fmla="*/ 445579 h 600075"/>
                <a:gd name="connsiteX15" fmla="*/ 130207 w 638175"/>
                <a:gd name="connsiteY15" fmla="*/ 160401 h 600075"/>
                <a:gd name="connsiteX16" fmla="*/ 377190 w 638175"/>
                <a:gd name="connsiteY16" fmla="*/ 17812 h 600075"/>
                <a:gd name="connsiteX17" fmla="*/ 624173 w 638175"/>
                <a:gd name="connsiteY17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8175" h="600075">
                  <a:moveTo>
                    <a:pt x="7144" y="67628"/>
                  </a:moveTo>
                  <a:lnTo>
                    <a:pt x="120967" y="158020"/>
                  </a:lnTo>
                  <a:lnTo>
                    <a:pt x="120967" y="451009"/>
                  </a:lnTo>
                  <a:lnTo>
                    <a:pt x="377190" y="598932"/>
                  </a:lnTo>
                  <a:lnTo>
                    <a:pt x="631126" y="452342"/>
                  </a:lnTo>
                  <a:lnTo>
                    <a:pt x="633412" y="451009"/>
                  </a:lnTo>
                  <a:lnTo>
                    <a:pt x="633412" y="155067"/>
                  </a:lnTo>
                  <a:lnTo>
                    <a:pt x="377190" y="7144"/>
                  </a:lnTo>
                  <a:lnTo>
                    <a:pt x="127349" y="151352"/>
                  </a:lnTo>
                  <a:lnTo>
                    <a:pt x="12859" y="60389"/>
                  </a:lnTo>
                  <a:lnTo>
                    <a:pt x="7144" y="67628"/>
                  </a:lnTo>
                  <a:close/>
                  <a:moveTo>
                    <a:pt x="624173" y="160401"/>
                  </a:moveTo>
                  <a:lnTo>
                    <a:pt x="624173" y="445579"/>
                  </a:lnTo>
                  <a:lnTo>
                    <a:pt x="377190" y="588169"/>
                  </a:lnTo>
                  <a:lnTo>
                    <a:pt x="130207" y="445579"/>
                  </a:lnTo>
                  <a:lnTo>
                    <a:pt x="130207" y="160401"/>
                  </a:lnTo>
                  <a:lnTo>
                    <a:pt x="377190" y="17812"/>
                  </a:lnTo>
                  <a:lnTo>
                    <a:pt x="62417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</p:grp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47ACCE55-C9CC-981A-ADEB-5664CFBC8CB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7107" y="408351"/>
            <a:ext cx="3743658" cy="3911710"/>
          </a:xfrm>
          <a:custGeom>
            <a:avLst/>
            <a:gdLst>
              <a:gd name="connsiteX0" fmla="*/ 0 w 3153197"/>
              <a:gd name="connsiteY0" fmla="*/ 0 h 3294743"/>
              <a:gd name="connsiteX1" fmla="*/ 3153197 w 3153197"/>
              <a:gd name="connsiteY1" fmla="*/ 0 h 3294743"/>
              <a:gd name="connsiteX2" fmla="*/ 3153197 w 3153197"/>
              <a:gd name="connsiteY2" fmla="*/ 3131155 h 3294743"/>
              <a:gd name="connsiteX3" fmla="*/ 2989609 w 3153197"/>
              <a:gd name="connsiteY3" fmla="*/ 3294743 h 3294743"/>
              <a:gd name="connsiteX4" fmla="*/ 163588 w 3153197"/>
              <a:gd name="connsiteY4" fmla="*/ 3294743 h 3294743"/>
              <a:gd name="connsiteX5" fmla="*/ 0 w 3153197"/>
              <a:gd name="connsiteY5" fmla="*/ 3131155 h 329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53197" h="3294743">
                <a:moveTo>
                  <a:pt x="0" y="0"/>
                </a:moveTo>
                <a:lnTo>
                  <a:pt x="3153197" y="0"/>
                </a:lnTo>
                <a:lnTo>
                  <a:pt x="3153197" y="3131155"/>
                </a:lnTo>
                <a:cubicBezTo>
                  <a:pt x="3153197" y="3221502"/>
                  <a:pt x="3079956" y="3294743"/>
                  <a:pt x="2989609" y="3294743"/>
                </a:cubicBezTo>
                <a:lnTo>
                  <a:pt x="163588" y="3294743"/>
                </a:lnTo>
                <a:cubicBezTo>
                  <a:pt x="73241" y="3294743"/>
                  <a:pt x="0" y="3221502"/>
                  <a:pt x="0" y="3131155"/>
                </a:cubicBezTo>
                <a:close/>
              </a:path>
            </a:pathLst>
          </a:custGeom>
        </p:spPr>
      </p:sp>
      <p:sp>
        <p:nvSpPr>
          <p:cNvPr id="3" name="Picture Placeholder 6">
            <a:extLst>
              <a:ext uri="{FF2B5EF4-FFF2-40B4-BE49-F238E27FC236}">
                <a16:creationId xmlns:a16="http://schemas.microsoft.com/office/drawing/2014/main" id="{AD499400-92E3-B8EA-498F-DEE64006A6D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84774" y="408351"/>
            <a:ext cx="3743658" cy="3911710"/>
          </a:xfrm>
          <a:custGeom>
            <a:avLst/>
            <a:gdLst>
              <a:gd name="connsiteX0" fmla="*/ 0 w 3153197"/>
              <a:gd name="connsiteY0" fmla="*/ 0 h 3294743"/>
              <a:gd name="connsiteX1" fmla="*/ 3153197 w 3153197"/>
              <a:gd name="connsiteY1" fmla="*/ 0 h 3294743"/>
              <a:gd name="connsiteX2" fmla="*/ 3153197 w 3153197"/>
              <a:gd name="connsiteY2" fmla="*/ 3131155 h 3294743"/>
              <a:gd name="connsiteX3" fmla="*/ 2989609 w 3153197"/>
              <a:gd name="connsiteY3" fmla="*/ 3294743 h 3294743"/>
              <a:gd name="connsiteX4" fmla="*/ 163588 w 3153197"/>
              <a:gd name="connsiteY4" fmla="*/ 3294743 h 3294743"/>
              <a:gd name="connsiteX5" fmla="*/ 0 w 3153197"/>
              <a:gd name="connsiteY5" fmla="*/ 3131155 h 3294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53197" h="3294743">
                <a:moveTo>
                  <a:pt x="0" y="0"/>
                </a:moveTo>
                <a:lnTo>
                  <a:pt x="3153197" y="0"/>
                </a:lnTo>
                <a:lnTo>
                  <a:pt x="3153197" y="3131155"/>
                </a:lnTo>
                <a:cubicBezTo>
                  <a:pt x="3153197" y="3221502"/>
                  <a:pt x="3079956" y="3294743"/>
                  <a:pt x="2989609" y="3294743"/>
                </a:cubicBezTo>
                <a:lnTo>
                  <a:pt x="163588" y="3294743"/>
                </a:lnTo>
                <a:cubicBezTo>
                  <a:pt x="73241" y="3294743"/>
                  <a:pt x="0" y="3221502"/>
                  <a:pt x="0" y="3131155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30772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3A73A403-E8B2-2988-3872-03B534F7723E}"/>
              </a:ext>
            </a:extLst>
          </p:cNvPr>
          <p:cNvSpPr/>
          <p:nvPr userDrawn="1"/>
        </p:nvSpPr>
        <p:spPr>
          <a:xfrm>
            <a:off x="248194" y="399640"/>
            <a:ext cx="9457509" cy="6058719"/>
          </a:xfrm>
          <a:prstGeom prst="roundRect">
            <a:avLst>
              <a:gd name="adj" fmla="val 5144"/>
            </a:avLst>
          </a:prstGeom>
          <a:solidFill>
            <a:srgbClr val="D8DEFB">
              <a:alpha val="7000"/>
            </a:srgbClr>
          </a:solidFill>
          <a:ln>
            <a:solidFill>
              <a:srgbClr val="003F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77423E1-B939-9574-716D-D8043B3A0784}"/>
              </a:ext>
            </a:extLst>
          </p:cNvPr>
          <p:cNvSpPr/>
          <p:nvPr userDrawn="1"/>
        </p:nvSpPr>
        <p:spPr>
          <a:xfrm>
            <a:off x="10994948" y="39964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90958EC-83F5-F1BA-2311-BC75F6FE62BF}"/>
              </a:ext>
            </a:extLst>
          </p:cNvPr>
          <p:cNvSpPr/>
          <p:nvPr userDrawn="1"/>
        </p:nvSpPr>
        <p:spPr>
          <a:xfrm>
            <a:off x="10028007" y="42275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" name="Google Shape;1126;p32">
            <a:extLst>
              <a:ext uri="{FF2B5EF4-FFF2-40B4-BE49-F238E27FC236}">
                <a16:creationId xmlns:a16="http://schemas.microsoft.com/office/drawing/2014/main" id="{4243EB03-0474-3375-E795-32932B365344}"/>
              </a:ext>
            </a:extLst>
          </p:cNvPr>
          <p:cNvSpPr/>
          <p:nvPr userDrawn="1"/>
        </p:nvSpPr>
        <p:spPr>
          <a:xfrm rot="16200000">
            <a:off x="9801057" y="79318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56D8D1-D7F1-6824-F3AE-B3B7F1C10A35}"/>
              </a:ext>
            </a:extLst>
          </p:cNvPr>
          <p:cNvSpPr/>
          <p:nvPr userDrawn="1"/>
        </p:nvSpPr>
        <p:spPr>
          <a:xfrm>
            <a:off x="11163290" y="48647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801B288-C4EA-DF42-57F2-830ECC4E4ED3}"/>
              </a:ext>
            </a:extLst>
          </p:cNvPr>
          <p:cNvSpPr/>
          <p:nvPr userDrawn="1"/>
        </p:nvSpPr>
        <p:spPr>
          <a:xfrm>
            <a:off x="10994948" y="144139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7EBE431-1FE2-32CB-D14A-9C0D60AFDA38}"/>
              </a:ext>
            </a:extLst>
          </p:cNvPr>
          <p:cNvSpPr/>
          <p:nvPr userDrawn="1"/>
        </p:nvSpPr>
        <p:spPr>
          <a:xfrm>
            <a:off x="10028007" y="146450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" name="Google Shape;1126;p32">
            <a:extLst>
              <a:ext uri="{FF2B5EF4-FFF2-40B4-BE49-F238E27FC236}">
                <a16:creationId xmlns:a16="http://schemas.microsoft.com/office/drawing/2014/main" id="{58DA218B-5988-0A2E-2785-13D67F97E145}"/>
              </a:ext>
            </a:extLst>
          </p:cNvPr>
          <p:cNvSpPr/>
          <p:nvPr userDrawn="1"/>
        </p:nvSpPr>
        <p:spPr>
          <a:xfrm rot="16200000">
            <a:off x="9801057" y="183493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8A2E5C1-56D5-4D9A-F557-4C107D0DB434}"/>
              </a:ext>
            </a:extLst>
          </p:cNvPr>
          <p:cNvSpPr/>
          <p:nvPr userDrawn="1"/>
        </p:nvSpPr>
        <p:spPr>
          <a:xfrm>
            <a:off x="11163290" y="152822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5C8B6F8-5F45-DB8E-F582-9A755BBF5E29}"/>
              </a:ext>
            </a:extLst>
          </p:cNvPr>
          <p:cNvSpPr/>
          <p:nvPr userDrawn="1"/>
        </p:nvSpPr>
        <p:spPr>
          <a:xfrm>
            <a:off x="10994948" y="24831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17B63B6-61D9-EFAA-6C1A-6CAC86A44482}"/>
              </a:ext>
            </a:extLst>
          </p:cNvPr>
          <p:cNvSpPr/>
          <p:nvPr userDrawn="1"/>
        </p:nvSpPr>
        <p:spPr>
          <a:xfrm>
            <a:off x="10028007" y="25062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" name="Google Shape;1126;p32">
            <a:extLst>
              <a:ext uri="{FF2B5EF4-FFF2-40B4-BE49-F238E27FC236}">
                <a16:creationId xmlns:a16="http://schemas.microsoft.com/office/drawing/2014/main" id="{DCD639A8-CAD6-6D52-2C10-A585073A7988}"/>
              </a:ext>
            </a:extLst>
          </p:cNvPr>
          <p:cNvSpPr/>
          <p:nvPr userDrawn="1"/>
        </p:nvSpPr>
        <p:spPr>
          <a:xfrm rot="16200000">
            <a:off x="9801057" y="28766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DD6C371-C372-F30A-2369-7C64C08760E0}"/>
              </a:ext>
            </a:extLst>
          </p:cNvPr>
          <p:cNvSpPr/>
          <p:nvPr userDrawn="1"/>
        </p:nvSpPr>
        <p:spPr>
          <a:xfrm>
            <a:off x="11163290" y="25699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81053C2-4ACD-D90C-FA1B-6FE63BE2D208}"/>
              </a:ext>
            </a:extLst>
          </p:cNvPr>
          <p:cNvSpPr/>
          <p:nvPr userDrawn="1"/>
        </p:nvSpPr>
        <p:spPr>
          <a:xfrm>
            <a:off x="10994948" y="352489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BC784A12-3D97-BA09-DCB5-D551009E8643}"/>
              </a:ext>
            </a:extLst>
          </p:cNvPr>
          <p:cNvSpPr/>
          <p:nvPr userDrawn="1"/>
        </p:nvSpPr>
        <p:spPr>
          <a:xfrm>
            <a:off x="10028007" y="354800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" name="Google Shape;1126;p32">
            <a:extLst>
              <a:ext uri="{FF2B5EF4-FFF2-40B4-BE49-F238E27FC236}">
                <a16:creationId xmlns:a16="http://schemas.microsoft.com/office/drawing/2014/main" id="{D94C1F40-77E0-0C58-C918-A906559CA84D}"/>
              </a:ext>
            </a:extLst>
          </p:cNvPr>
          <p:cNvSpPr/>
          <p:nvPr userDrawn="1"/>
        </p:nvSpPr>
        <p:spPr>
          <a:xfrm rot="16200000">
            <a:off x="9801057" y="391843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7AA4661-9412-B84F-CE77-A4586027E97F}"/>
              </a:ext>
            </a:extLst>
          </p:cNvPr>
          <p:cNvSpPr/>
          <p:nvPr userDrawn="1"/>
        </p:nvSpPr>
        <p:spPr>
          <a:xfrm>
            <a:off x="11163290" y="361172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577D981-5B4A-F879-FE37-D0577213CB9E}"/>
              </a:ext>
            </a:extLst>
          </p:cNvPr>
          <p:cNvSpPr/>
          <p:nvPr userDrawn="1"/>
        </p:nvSpPr>
        <p:spPr>
          <a:xfrm>
            <a:off x="10994948" y="45666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6C1C473-C1DB-218F-C515-EF23EC08936C}"/>
              </a:ext>
            </a:extLst>
          </p:cNvPr>
          <p:cNvSpPr/>
          <p:nvPr userDrawn="1"/>
        </p:nvSpPr>
        <p:spPr>
          <a:xfrm>
            <a:off x="10028007" y="45897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" name="Google Shape;1126;p32">
            <a:extLst>
              <a:ext uri="{FF2B5EF4-FFF2-40B4-BE49-F238E27FC236}">
                <a16:creationId xmlns:a16="http://schemas.microsoft.com/office/drawing/2014/main" id="{464DA1E1-2D7C-7368-BE9C-553DF827BAB4}"/>
              </a:ext>
            </a:extLst>
          </p:cNvPr>
          <p:cNvSpPr/>
          <p:nvPr userDrawn="1"/>
        </p:nvSpPr>
        <p:spPr>
          <a:xfrm rot="16200000">
            <a:off x="9801057" y="49601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591576F-5058-AB17-9B64-BB3DACA806C5}"/>
              </a:ext>
            </a:extLst>
          </p:cNvPr>
          <p:cNvSpPr/>
          <p:nvPr userDrawn="1"/>
        </p:nvSpPr>
        <p:spPr>
          <a:xfrm>
            <a:off x="11163290" y="46534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C78C794-44F8-4F38-D2B5-AD01CAE01860}"/>
              </a:ext>
            </a:extLst>
          </p:cNvPr>
          <p:cNvSpPr/>
          <p:nvPr userDrawn="1"/>
        </p:nvSpPr>
        <p:spPr>
          <a:xfrm>
            <a:off x="10994948" y="5608393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19D6DB7-4A53-E1C9-8885-44AC788AD0F2}"/>
              </a:ext>
            </a:extLst>
          </p:cNvPr>
          <p:cNvSpPr/>
          <p:nvPr userDrawn="1"/>
        </p:nvSpPr>
        <p:spPr>
          <a:xfrm>
            <a:off x="10028007" y="5631509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" name="Google Shape;1126;p32">
            <a:extLst>
              <a:ext uri="{FF2B5EF4-FFF2-40B4-BE49-F238E27FC236}">
                <a16:creationId xmlns:a16="http://schemas.microsoft.com/office/drawing/2014/main" id="{F1C08B87-BDE1-5E1A-ABFF-3F00B5001693}"/>
              </a:ext>
            </a:extLst>
          </p:cNvPr>
          <p:cNvSpPr/>
          <p:nvPr userDrawn="1"/>
        </p:nvSpPr>
        <p:spPr>
          <a:xfrm rot="16200000">
            <a:off x="9801057" y="6001938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38D8719-5BF1-119C-B29B-17ED14C60840}"/>
              </a:ext>
            </a:extLst>
          </p:cNvPr>
          <p:cNvSpPr/>
          <p:nvPr userDrawn="1"/>
        </p:nvSpPr>
        <p:spPr>
          <a:xfrm>
            <a:off x="11163290" y="570393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77768B68-B738-FD52-E23D-B7233FD232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1666" y="3777478"/>
            <a:ext cx="413793" cy="41379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B99C76F-0D3E-466A-8CA7-028D8CB194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9887" y="4790274"/>
            <a:ext cx="387849" cy="38784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7284D9C9-7D2A-0A35-C2AE-9C49CBBC18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1" y="2751189"/>
            <a:ext cx="387849" cy="387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105AC9D-6315-F3C7-E708-99CFCE294C0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9229" y="5817912"/>
            <a:ext cx="456672" cy="45667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26EC085-6255-1893-C109-D01DB538EEE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2" y="1693977"/>
            <a:ext cx="387849" cy="38784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C95BDC8-F2EF-BB90-AA29-5BA319BC30A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782" y="623273"/>
            <a:ext cx="387849" cy="387849"/>
          </a:xfrm>
          <a:prstGeom prst="rect">
            <a:avLst/>
          </a:prstGeom>
        </p:spPr>
      </p:pic>
      <p:sp>
        <p:nvSpPr>
          <p:cNvPr id="56" name="TextBox 55">
            <a:hlinkClick r:id="rId8" action="ppaction://hlinksldjump"/>
            <a:extLst>
              <a:ext uri="{FF2B5EF4-FFF2-40B4-BE49-F238E27FC236}">
                <a16:creationId xmlns:a16="http://schemas.microsoft.com/office/drawing/2014/main" id="{35D73A56-FB9F-0DCB-81E0-94F17D682E11}"/>
              </a:ext>
            </a:extLst>
          </p:cNvPr>
          <p:cNvSpPr txBox="1"/>
          <p:nvPr userDrawn="1"/>
        </p:nvSpPr>
        <p:spPr>
          <a:xfrm>
            <a:off x="9980531" y="69892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hlinkClick r:id="rId9" action="ppaction://hlinksldjump"/>
            <a:extLst>
              <a:ext uri="{FF2B5EF4-FFF2-40B4-BE49-F238E27FC236}">
                <a16:creationId xmlns:a16="http://schemas.microsoft.com/office/drawing/2014/main" id="{9CEC7890-8C0A-DE01-F31F-B196AE716C86}"/>
              </a:ext>
            </a:extLst>
          </p:cNvPr>
          <p:cNvSpPr txBox="1"/>
          <p:nvPr userDrawn="1"/>
        </p:nvSpPr>
        <p:spPr>
          <a:xfrm>
            <a:off x="9969805" y="172325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hlinkClick r:id="rId10" action="ppaction://hlinksldjump"/>
            <a:extLst>
              <a:ext uri="{FF2B5EF4-FFF2-40B4-BE49-F238E27FC236}">
                <a16:creationId xmlns:a16="http://schemas.microsoft.com/office/drawing/2014/main" id="{F0DC2103-0B75-BD0A-4F0E-C8A9B736C92F}"/>
              </a:ext>
            </a:extLst>
          </p:cNvPr>
          <p:cNvSpPr txBox="1"/>
          <p:nvPr userDrawn="1"/>
        </p:nvSpPr>
        <p:spPr>
          <a:xfrm>
            <a:off x="9993201" y="2764580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9" name="TextBox 58">
            <a:hlinkClick r:id="rId11" action="ppaction://hlinksldjump"/>
            <a:extLst>
              <a:ext uri="{FF2B5EF4-FFF2-40B4-BE49-F238E27FC236}">
                <a16:creationId xmlns:a16="http://schemas.microsoft.com/office/drawing/2014/main" id="{A1045542-0F0A-A11B-90F9-140393262986}"/>
              </a:ext>
            </a:extLst>
          </p:cNvPr>
          <p:cNvSpPr txBox="1"/>
          <p:nvPr userDrawn="1"/>
        </p:nvSpPr>
        <p:spPr>
          <a:xfrm>
            <a:off x="9969805" y="382232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0" name="TextBox 59">
            <a:hlinkClick r:id="rId12" action="ppaction://hlinksldjump"/>
            <a:extLst>
              <a:ext uri="{FF2B5EF4-FFF2-40B4-BE49-F238E27FC236}">
                <a16:creationId xmlns:a16="http://schemas.microsoft.com/office/drawing/2014/main" id="{22E5F9A7-34F7-EA28-C08B-F273DF5673A5}"/>
              </a:ext>
            </a:extLst>
          </p:cNvPr>
          <p:cNvSpPr txBox="1"/>
          <p:nvPr userDrawn="1"/>
        </p:nvSpPr>
        <p:spPr>
          <a:xfrm>
            <a:off x="10041624" y="484663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1" name="TextBox 60">
            <a:hlinkClick r:id="rId13" action="ppaction://hlinksldjump"/>
            <a:extLst>
              <a:ext uri="{FF2B5EF4-FFF2-40B4-BE49-F238E27FC236}">
                <a16:creationId xmlns:a16="http://schemas.microsoft.com/office/drawing/2014/main" id="{A3928E87-E321-C161-CD1D-B0508038EF04}"/>
              </a:ext>
            </a:extLst>
          </p:cNvPr>
          <p:cNvSpPr txBox="1"/>
          <p:nvPr userDrawn="1"/>
        </p:nvSpPr>
        <p:spPr>
          <a:xfrm>
            <a:off x="10134761" y="5894750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D5C487AE-F3AA-7F14-E908-7F10DDFA4A04}"/>
              </a:ext>
            </a:extLst>
          </p:cNvPr>
          <p:cNvSpPr txBox="1">
            <a:spLocks/>
          </p:cNvSpPr>
          <p:nvPr userDrawn="1"/>
        </p:nvSpPr>
        <p:spPr>
          <a:xfrm>
            <a:off x="-64653" y="6492875"/>
            <a:ext cx="712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mtClean="0">
                <a:solidFill>
                  <a:srgbClr val="003F75"/>
                </a:solidFill>
              </a:rPr>
              <a:pPr/>
              <a:t>‹#›</a:t>
            </a:fld>
            <a:endParaRPr lang="en-US" dirty="0">
              <a:solidFill>
                <a:srgbClr val="003F75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E973BCF-C40A-9881-3BA0-4A6CC89D3BD3}"/>
              </a:ext>
            </a:extLst>
          </p:cNvPr>
          <p:cNvGrpSpPr/>
          <p:nvPr userDrawn="1"/>
        </p:nvGrpSpPr>
        <p:grpSpPr>
          <a:xfrm>
            <a:off x="5802377" y="367330"/>
            <a:ext cx="3903326" cy="2745325"/>
            <a:chOff x="6866714" y="316706"/>
            <a:chExt cx="3318510" cy="2334006"/>
          </a:xfrm>
          <a:solidFill>
            <a:srgbClr val="D8DEFB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CC63D58-5241-6E0F-0851-7E8887E620A7}"/>
                </a:ext>
              </a:extLst>
            </p:cNvPr>
            <p:cNvSpPr/>
            <p:nvPr/>
          </p:nvSpPr>
          <p:spPr>
            <a:xfrm>
              <a:off x="9966149" y="822484"/>
              <a:ext cx="219075" cy="628650"/>
            </a:xfrm>
            <a:custGeom>
              <a:avLst/>
              <a:gdLst>
                <a:gd name="connsiteX0" fmla="*/ 155162 w 219075"/>
                <a:gd name="connsiteY0" fmla="*/ 625507 h 628650"/>
                <a:gd name="connsiteX1" fmla="*/ 212788 w 219075"/>
                <a:gd name="connsiteY1" fmla="*/ 625507 h 628650"/>
                <a:gd name="connsiteX2" fmla="*/ 212788 w 219075"/>
                <a:gd name="connsiteY2" fmla="*/ 616172 h 628650"/>
                <a:gd name="connsiteX3" fmla="*/ 160496 w 219075"/>
                <a:gd name="connsiteY3" fmla="*/ 616172 h 628650"/>
                <a:gd name="connsiteX4" fmla="*/ 17907 w 219075"/>
                <a:gd name="connsiteY4" fmla="*/ 369189 h 628650"/>
                <a:gd name="connsiteX5" fmla="*/ 160496 w 219075"/>
                <a:gd name="connsiteY5" fmla="*/ 122301 h 628650"/>
                <a:gd name="connsiteX6" fmla="*/ 212788 w 219075"/>
                <a:gd name="connsiteY6" fmla="*/ 122301 h 628650"/>
                <a:gd name="connsiteX7" fmla="*/ 212788 w 219075"/>
                <a:gd name="connsiteY7" fmla="*/ 112967 h 628650"/>
                <a:gd name="connsiteX8" fmla="*/ 160306 w 219075"/>
                <a:gd name="connsiteY8" fmla="*/ 112967 h 628650"/>
                <a:gd name="connsiteX9" fmla="*/ 88392 w 219075"/>
                <a:gd name="connsiteY9" fmla="*/ 7144 h 628650"/>
                <a:gd name="connsiteX10" fmla="*/ 80676 w 219075"/>
                <a:gd name="connsiteY10" fmla="*/ 12383 h 628650"/>
                <a:gd name="connsiteX11" fmla="*/ 152305 w 219075"/>
                <a:gd name="connsiteY11" fmla="*/ 117824 h 628650"/>
                <a:gd name="connsiteX12" fmla="*/ 7144 w 219075"/>
                <a:gd name="connsiteY12" fmla="*/ 369189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28650">
                  <a:moveTo>
                    <a:pt x="155162" y="625507"/>
                  </a:moveTo>
                  <a:lnTo>
                    <a:pt x="212788" y="625507"/>
                  </a:lnTo>
                  <a:lnTo>
                    <a:pt x="212788" y="616172"/>
                  </a:lnTo>
                  <a:lnTo>
                    <a:pt x="160496" y="616172"/>
                  </a:lnTo>
                  <a:lnTo>
                    <a:pt x="17907" y="369189"/>
                  </a:lnTo>
                  <a:lnTo>
                    <a:pt x="160496" y="122301"/>
                  </a:lnTo>
                  <a:lnTo>
                    <a:pt x="212788" y="122301"/>
                  </a:lnTo>
                  <a:lnTo>
                    <a:pt x="212788" y="112967"/>
                  </a:lnTo>
                  <a:lnTo>
                    <a:pt x="160306" y="112967"/>
                  </a:lnTo>
                  <a:lnTo>
                    <a:pt x="88392" y="7144"/>
                  </a:lnTo>
                  <a:lnTo>
                    <a:pt x="80676" y="12383"/>
                  </a:lnTo>
                  <a:lnTo>
                    <a:pt x="152305" y="117824"/>
                  </a:lnTo>
                  <a:lnTo>
                    <a:pt x="7144" y="3691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D2CCA11-82E5-004A-669F-681E5F2763BC}"/>
                </a:ext>
              </a:extLst>
            </p:cNvPr>
            <p:cNvSpPr/>
            <p:nvPr/>
          </p:nvSpPr>
          <p:spPr>
            <a:xfrm>
              <a:off x="9966149" y="1487138"/>
              <a:ext cx="219075" cy="685800"/>
            </a:xfrm>
            <a:custGeom>
              <a:avLst/>
              <a:gdLst>
                <a:gd name="connsiteX0" fmla="*/ 7144 w 219075"/>
                <a:gd name="connsiteY0" fmla="*/ 263461 h 685800"/>
                <a:gd name="connsiteX1" fmla="*/ 152209 w 219075"/>
                <a:gd name="connsiteY1" fmla="*/ 514636 h 685800"/>
                <a:gd name="connsiteX2" fmla="*/ 23241 w 219075"/>
                <a:gd name="connsiteY2" fmla="*/ 676370 h 685800"/>
                <a:gd name="connsiteX3" fmla="*/ 30480 w 219075"/>
                <a:gd name="connsiteY3" fmla="*/ 682181 h 685800"/>
                <a:gd name="connsiteX4" fmla="*/ 160020 w 219075"/>
                <a:gd name="connsiteY4" fmla="*/ 519684 h 685800"/>
                <a:gd name="connsiteX5" fmla="*/ 212788 w 219075"/>
                <a:gd name="connsiteY5" fmla="*/ 519684 h 685800"/>
                <a:gd name="connsiteX6" fmla="*/ 212788 w 219075"/>
                <a:gd name="connsiteY6" fmla="*/ 510445 h 685800"/>
                <a:gd name="connsiteX7" fmla="*/ 160496 w 219075"/>
                <a:gd name="connsiteY7" fmla="*/ 510445 h 685800"/>
                <a:gd name="connsiteX8" fmla="*/ 17907 w 219075"/>
                <a:gd name="connsiteY8" fmla="*/ 263461 h 685800"/>
                <a:gd name="connsiteX9" fmla="*/ 160496 w 219075"/>
                <a:gd name="connsiteY9" fmla="*/ 16478 h 685800"/>
                <a:gd name="connsiteX10" fmla="*/ 212788 w 219075"/>
                <a:gd name="connsiteY10" fmla="*/ 16478 h 685800"/>
                <a:gd name="connsiteX11" fmla="*/ 212788 w 219075"/>
                <a:gd name="connsiteY11" fmla="*/ 7144 h 685800"/>
                <a:gd name="connsiteX12" fmla="*/ 155162 w 219075"/>
                <a:gd name="connsiteY12" fmla="*/ 7144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85800">
                  <a:moveTo>
                    <a:pt x="7144" y="263461"/>
                  </a:moveTo>
                  <a:lnTo>
                    <a:pt x="152209" y="514636"/>
                  </a:lnTo>
                  <a:lnTo>
                    <a:pt x="23241" y="676370"/>
                  </a:lnTo>
                  <a:lnTo>
                    <a:pt x="30480" y="682181"/>
                  </a:lnTo>
                  <a:lnTo>
                    <a:pt x="160020" y="519684"/>
                  </a:lnTo>
                  <a:lnTo>
                    <a:pt x="212788" y="519684"/>
                  </a:lnTo>
                  <a:lnTo>
                    <a:pt x="212788" y="510445"/>
                  </a:lnTo>
                  <a:lnTo>
                    <a:pt x="160496" y="510445"/>
                  </a:lnTo>
                  <a:lnTo>
                    <a:pt x="17907" y="263461"/>
                  </a:lnTo>
                  <a:lnTo>
                    <a:pt x="160496" y="16478"/>
                  </a:lnTo>
                  <a:lnTo>
                    <a:pt x="212788" y="16478"/>
                  </a:lnTo>
                  <a:lnTo>
                    <a:pt x="212788" y="7144"/>
                  </a:lnTo>
                  <a:lnTo>
                    <a:pt x="155162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9301AE8-AA8E-8C0D-2DE9-9966EFF150E3}"/>
                </a:ext>
              </a:extLst>
            </p:cNvPr>
            <p:cNvSpPr/>
            <p:nvPr/>
          </p:nvSpPr>
          <p:spPr>
            <a:xfrm>
              <a:off x="8540161" y="1013460"/>
              <a:ext cx="600075" cy="523875"/>
            </a:xfrm>
            <a:custGeom>
              <a:avLst/>
              <a:gdLst>
                <a:gd name="connsiteX0" fmla="*/ 155067 w 600075"/>
                <a:gd name="connsiteY0" fmla="*/ 519589 h 523875"/>
                <a:gd name="connsiteX1" fmla="*/ 451009 w 600075"/>
                <a:gd name="connsiteY1" fmla="*/ 519589 h 523875"/>
                <a:gd name="connsiteX2" fmla="*/ 598932 w 600075"/>
                <a:gd name="connsiteY2" fmla="*/ 263366 h 523875"/>
                <a:gd name="connsiteX3" fmla="*/ 451009 w 600075"/>
                <a:gd name="connsiteY3" fmla="*/ 7144 h 523875"/>
                <a:gd name="connsiteX4" fmla="*/ 155067 w 600075"/>
                <a:gd name="connsiteY4" fmla="*/ 7144 h 523875"/>
                <a:gd name="connsiteX5" fmla="*/ 7144 w 600075"/>
                <a:gd name="connsiteY5" fmla="*/ 263366 h 523875"/>
                <a:gd name="connsiteX6" fmla="*/ 155067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519589"/>
                  </a:move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78B9CA6-C00A-43B5-1340-0EDD0AE30FCB}"/>
                </a:ext>
              </a:extLst>
            </p:cNvPr>
            <p:cNvSpPr/>
            <p:nvPr/>
          </p:nvSpPr>
          <p:spPr>
            <a:xfrm>
              <a:off x="8540066" y="1568101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97 w 600075"/>
                <a:gd name="connsiteY7" fmla="*/ 16288 h 523875"/>
                <a:gd name="connsiteX8" fmla="*/ 445675 w 600075"/>
                <a:gd name="connsiteY8" fmla="*/ 16288 h 523875"/>
                <a:gd name="connsiteX9" fmla="*/ 588264 w 600075"/>
                <a:gd name="connsiteY9" fmla="*/ 263271 h 523875"/>
                <a:gd name="connsiteX10" fmla="*/ 445675 w 600075"/>
                <a:gd name="connsiteY10" fmla="*/ 510254 h 523875"/>
                <a:gd name="connsiteX11" fmla="*/ 160497 w 600075"/>
                <a:gd name="connsiteY11" fmla="*/ 510254 h 523875"/>
                <a:gd name="connsiteX12" fmla="*/ 17907 w 600075"/>
                <a:gd name="connsiteY12" fmla="*/ 263271 h 523875"/>
                <a:gd name="connsiteX13" fmla="*/ 160497 w 600075"/>
                <a:gd name="connsiteY13" fmla="*/ 16288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97" y="16288"/>
                  </a:moveTo>
                  <a:lnTo>
                    <a:pt x="445675" y="16288"/>
                  </a:lnTo>
                  <a:lnTo>
                    <a:pt x="588264" y="263271"/>
                  </a:lnTo>
                  <a:lnTo>
                    <a:pt x="445675" y="510254"/>
                  </a:lnTo>
                  <a:lnTo>
                    <a:pt x="160497" y="510254"/>
                  </a:lnTo>
                  <a:lnTo>
                    <a:pt x="17907" y="263271"/>
                  </a:lnTo>
                  <a:lnTo>
                    <a:pt x="160497" y="16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991FFB9-6598-3E02-3157-FAFC5000BE7E}"/>
                </a:ext>
              </a:extLst>
            </p:cNvPr>
            <p:cNvSpPr/>
            <p:nvPr/>
          </p:nvSpPr>
          <p:spPr>
            <a:xfrm>
              <a:off x="8540161" y="2126837"/>
              <a:ext cx="600075" cy="523875"/>
            </a:xfrm>
            <a:custGeom>
              <a:avLst/>
              <a:gdLst>
                <a:gd name="connsiteX0" fmla="*/ 155067 w 600075"/>
                <a:gd name="connsiteY0" fmla="*/ 7144 h 523875"/>
                <a:gd name="connsiteX1" fmla="*/ 7144 w 600075"/>
                <a:gd name="connsiteY1" fmla="*/ 263366 h 523875"/>
                <a:gd name="connsiteX2" fmla="*/ 155067 w 600075"/>
                <a:gd name="connsiteY2" fmla="*/ 519589 h 523875"/>
                <a:gd name="connsiteX3" fmla="*/ 451009 w 600075"/>
                <a:gd name="connsiteY3" fmla="*/ 519589 h 523875"/>
                <a:gd name="connsiteX4" fmla="*/ 598932 w 600075"/>
                <a:gd name="connsiteY4" fmla="*/ 263366 h 523875"/>
                <a:gd name="connsiteX5" fmla="*/ 451009 w 600075"/>
                <a:gd name="connsiteY5" fmla="*/ 7144 h 523875"/>
                <a:gd name="connsiteX6" fmla="*/ 155067 w 600075"/>
                <a:gd name="connsiteY6" fmla="*/ 7144 h 523875"/>
                <a:gd name="connsiteX7" fmla="*/ 445580 w 600075"/>
                <a:gd name="connsiteY7" fmla="*/ 510350 h 523875"/>
                <a:gd name="connsiteX8" fmla="*/ 160401 w 600075"/>
                <a:gd name="connsiteY8" fmla="*/ 510350 h 523875"/>
                <a:gd name="connsiteX9" fmla="*/ 17812 w 600075"/>
                <a:gd name="connsiteY9" fmla="*/ 263366 h 523875"/>
                <a:gd name="connsiteX10" fmla="*/ 160401 w 600075"/>
                <a:gd name="connsiteY10" fmla="*/ 16383 h 523875"/>
                <a:gd name="connsiteX11" fmla="*/ 445580 w 600075"/>
                <a:gd name="connsiteY11" fmla="*/ 16383 h 523875"/>
                <a:gd name="connsiteX12" fmla="*/ 588169 w 600075"/>
                <a:gd name="connsiteY12" fmla="*/ 263366 h 523875"/>
                <a:gd name="connsiteX13" fmla="*/ 445580 w 600075"/>
                <a:gd name="connsiteY13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7144"/>
                  </a:move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close/>
                  <a:moveTo>
                    <a:pt x="445580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4FE5B0-0F0A-E0F0-AA25-845865D9DB33}"/>
                </a:ext>
              </a:extLst>
            </p:cNvPr>
            <p:cNvSpPr/>
            <p:nvPr/>
          </p:nvSpPr>
          <p:spPr>
            <a:xfrm>
              <a:off x="8061721" y="1843183"/>
              <a:ext cx="600075" cy="523875"/>
            </a:xfrm>
            <a:custGeom>
              <a:avLst/>
              <a:gdLst>
                <a:gd name="connsiteX0" fmla="*/ 451009 w 600075"/>
                <a:gd name="connsiteY0" fmla="*/ 7144 h 523875"/>
                <a:gd name="connsiteX1" fmla="*/ 155067 w 600075"/>
                <a:gd name="connsiteY1" fmla="*/ 7144 h 523875"/>
                <a:gd name="connsiteX2" fmla="*/ 7144 w 600075"/>
                <a:gd name="connsiteY2" fmla="*/ 263366 h 523875"/>
                <a:gd name="connsiteX3" fmla="*/ 153734 w 600075"/>
                <a:gd name="connsiteY3" fmla="*/ 517303 h 523875"/>
                <a:gd name="connsiteX4" fmla="*/ 155067 w 600075"/>
                <a:gd name="connsiteY4" fmla="*/ 519589 h 523875"/>
                <a:gd name="connsiteX5" fmla="*/ 451009 w 600075"/>
                <a:gd name="connsiteY5" fmla="*/ 519589 h 523875"/>
                <a:gd name="connsiteX6" fmla="*/ 598932 w 600075"/>
                <a:gd name="connsiteY6" fmla="*/ 263366 h 523875"/>
                <a:gd name="connsiteX7" fmla="*/ 451009 w 600075"/>
                <a:gd name="connsiteY7" fmla="*/ 7144 h 523875"/>
                <a:gd name="connsiteX8" fmla="*/ 445579 w 600075"/>
                <a:gd name="connsiteY8" fmla="*/ 510350 h 523875"/>
                <a:gd name="connsiteX9" fmla="*/ 160401 w 600075"/>
                <a:gd name="connsiteY9" fmla="*/ 510350 h 523875"/>
                <a:gd name="connsiteX10" fmla="*/ 17812 w 600075"/>
                <a:gd name="connsiteY10" fmla="*/ 263366 h 523875"/>
                <a:gd name="connsiteX11" fmla="*/ 160401 w 600075"/>
                <a:gd name="connsiteY11" fmla="*/ 16383 h 523875"/>
                <a:gd name="connsiteX12" fmla="*/ 445579 w 600075"/>
                <a:gd name="connsiteY12" fmla="*/ 16383 h 523875"/>
                <a:gd name="connsiteX13" fmla="*/ 588169 w 600075"/>
                <a:gd name="connsiteY13" fmla="*/ 263366 h 523875"/>
                <a:gd name="connsiteX14" fmla="*/ 445579 w 600075"/>
                <a:gd name="connsiteY14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075" h="523875">
                  <a:moveTo>
                    <a:pt x="451009" y="7144"/>
                  </a:moveTo>
                  <a:lnTo>
                    <a:pt x="155067" y="7144"/>
                  </a:lnTo>
                  <a:lnTo>
                    <a:pt x="7144" y="263366"/>
                  </a:lnTo>
                  <a:lnTo>
                    <a:pt x="153734" y="517303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close/>
                  <a:moveTo>
                    <a:pt x="445579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79" y="16383"/>
                  </a:lnTo>
                  <a:lnTo>
                    <a:pt x="588169" y="263366"/>
                  </a:lnTo>
                  <a:lnTo>
                    <a:pt x="445579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40F39DF-186F-06A3-CD6D-BCFBEA28DB78}"/>
                </a:ext>
              </a:extLst>
            </p:cNvPr>
            <p:cNvSpPr/>
            <p:nvPr/>
          </p:nvSpPr>
          <p:spPr>
            <a:xfrm>
              <a:off x="9022698" y="1760982"/>
              <a:ext cx="600075" cy="752475"/>
            </a:xfrm>
            <a:custGeom>
              <a:avLst/>
              <a:gdLst>
                <a:gd name="connsiteX0" fmla="*/ 155162 w 600075"/>
                <a:gd name="connsiteY0" fmla="*/ 614553 h 752475"/>
                <a:gd name="connsiteX1" fmla="*/ 446151 w 600075"/>
                <a:gd name="connsiteY1" fmla="*/ 614553 h 752475"/>
                <a:gd name="connsiteX2" fmla="*/ 557784 w 600075"/>
                <a:gd name="connsiteY2" fmla="*/ 752570 h 752475"/>
                <a:gd name="connsiteX3" fmla="*/ 565023 w 600075"/>
                <a:gd name="connsiteY3" fmla="*/ 746760 h 752475"/>
                <a:gd name="connsiteX4" fmla="*/ 453961 w 600075"/>
                <a:gd name="connsiteY4" fmla="*/ 609505 h 752475"/>
                <a:gd name="connsiteX5" fmla="*/ 598932 w 600075"/>
                <a:gd name="connsiteY5" fmla="*/ 358330 h 752475"/>
                <a:gd name="connsiteX6" fmla="*/ 454057 w 600075"/>
                <a:gd name="connsiteY6" fmla="*/ 107347 h 752475"/>
                <a:gd name="connsiteX7" fmla="*/ 539401 w 600075"/>
                <a:gd name="connsiteY7" fmla="*/ 13430 h 752475"/>
                <a:gd name="connsiteX8" fmla="*/ 532543 w 600075"/>
                <a:gd name="connsiteY8" fmla="*/ 7144 h 752475"/>
                <a:gd name="connsiteX9" fmla="*/ 446246 w 600075"/>
                <a:gd name="connsiteY9" fmla="*/ 102013 h 752475"/>
                <a:gd name="connsiteX10" fmla="*/ 155067 w 600075"/>
                <a:gd name="connsiteY10" fmla="*/ 102013 h 752475"/>
                <a:gd name="connsiteX11" fmla="*/ 7144 w 600075"/>
                <a:gd name="connsiteY11" fmla="*/ 358235 h 752475"/>
                <a:gd name="connsiteX12" fmla="*/ 155162 w 600075"/>
                <a:gd name="connsiteY12" fmla="*/ 614553 h 752475"/>
                <a:gd name="connsiteX13" fmla="*/ 160496 w 600075"/>
                <a:gd name="connsiteY13" fmla="*/ 111347 h 752475"/>
                <a:gd name="connsiteX14" fmla="*/ 445675 w 600075"/>
                <a:gd name="connsiteY14" fmla="*/ 111347 h 752475"/>
                <a:gd name="connsiteX15" fmla="*/ 588264 w 600075"/>
                <a:gd name="connsiteY15" fmla="*/ 358330 h 752475"/>
                <a:gd name="connsiteX16" fmla="*/ 445675 w 600075"/>
                <a:gd name="connsiteY16" fmla="*/ 605314 h 752475"/>
                <a:gd name="connsiteX17" fmla="*/ 160496 w 600075"/>
                <a:gd name="connsiteY17" fmla="*/ 605314 h 752475"/>
                <a:gd name="connsiteX18" fmla="*/ 17907 w 600075"/>
                <a:gd name="connsiteY18" fmla="*/ 358330 h 752475"/>
                <a:gd name="connsiteX19" fmla="*/ 160496 w 600075"/>
                <a:gd name="connsiteY19" fmla="*/ 111347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0075" h="752475">
                  <a:moveTo>
                    <a:pt x="155162" y="614553"/>
                  </a:moveTo>
                  <a:lnTo>
                    <a:pt x="446151" y="614553"/>
                  </a:lnTo>
                  <a:lnTo>
                    <a:pt x="557784" y="752570"/>
                  </a:lnTo>
                  <a:lnTo>
                    <a:pt x="565023" y="746760"/>
                  </a:lnTo>
                  <a:lnTo>
                    <a:pt x="453961" y="609505"/>
                  </a:lnTo>
                  <a:lnTo>
                    <a:pt x="598932" y="358330"/>
                  </a:lnTo>
                  <a:lnTo>
                    <a:pt x="454057" y="107347"/>
                  </a:lnTo>
                  <a:lnTo>
                    <a:pt x="539401" y="13430"/>
                  </a:lnTo>
                  <a:lnTo>
                    <a:pt x="532543" y="7144"/>
                  </a:lnTo>
                  <a:lnTo>
                    <a:pt x="446246" y="102013"/>
                  </a:lnTo>
                  <a:lnTo>
                    <a:pt x="155067" y="102013"/>
                  </a:lnTo>
                  <a:lnTo>
                    <a:pt x="7144" y="358235"/>
                  </a:lnTo>
                  <a:lnTo>
                    <a:pt x="155162" y="614553"/>
                  </a:lnTo>
                  <a:close/>
                  <a:moveTo>
                    <a:pt x="160496" y="111347"/>
                  </a:moveTo>
                  <a:lnTo>
                    <a:pt x="445675" y="111347"/>
                  </a:lnTo>
                  <a:lnTo>
                    <a:pt x="588264" y="358330"/>
                  </a:lnTo>
                  <a:lnTo>
                    <a:pt x="445675" y="605314"/>
                  </a:lnTo>
                  <a:lnTo>
                    <a:pt x="160496" y="605314"/>
                  </a:lnTo>
                  <a:lnTo>
                    <a:pt x="17907" y="358330"/>
                  </a:lnTo>
                  <a:lnTo>
                    <a:pt x="160496" y="111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44BCF00-D126-385C-EE29-E2808F1A6D9B}"/>
                </a:ext>
              </a:extLst>
            </p:cNvPr>
            <p:cNvSpPr/>
            <p:nvPr/>
          </p:nvSpPr>
          <p:spPr>
            <a:xfrm>
              <a:off x="7535178" y="493871"/>
              <a:ext cx="523875" cy="600075"/>
            </a:xfrm>
            <a:custGeom>
              <a:avLst/>
              <a:gdLst>
                <a:gd name="connsiteX0" fmla="*/ 517303 w 523875"/>
                <a:gd name="connsiteY0" fmla="*/ 452342 h 600075"/>
                <a:gd name="connsiteX1" fmla="*/ 519589 w 523875"/>
                <a:gd name="connsiteY1" fmla="*/ 451009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342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342"/>
                  </a:move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BBE89D2-AD1D-92C2-BABC-7848400E396F}"/>
                </a:ext>
              </a:extLst>
            </p:cNvPr>
            <p:cNvSpPr/>
            <p:nvPr/>
          </p:nvSpPr>
          <p:spPr>
            <a:xfrm>
              <a:off x="8094010" y="493871"/>
              <a:ext cx="523875" cy="600075"/>
            </a:xfrm>
            <a:custGeom>
              <a:avLst/>
              <a:gdLst>
                <a:gd name="connsiteX0" fmla="*/ 7144 w 523875"/>
                <a:gd name="connsiteY0" fmla="*/ 155067 h 600075"/>
                <a:gd name="connsiteX1" fmla="*/ 7144 w 523875"/>
                <a:gd name="connsiteY1" fmla="*/ 451009 h 600075"/>
                <a:gd name="connsiteX2" fmla="*/ 263366 w 523875"/>
                <a:gd name="connsiteY2" fmla="*/ 598932 h 600075"/>
                <a:gd name="connsiteX3" fmla="*/ 517303 w 523875"/>
                <a:gd name="connsiteY3" fmla="*/ 452342 h 600075"/>
                <a:gd name="connsiteX4" fmla="*/ 519589 w 523875"/>
                <a:gd name="connsiteY4" fmla="*/ 451009 h 600075"/>
                <a:gd name="connsiteX5" fmla="*/ 519589 w 523875"/>
                <a:gd name="connsiteY5" fmla="*/ 155067 h 600075"/>
                <a:gd name="connsiteX6" fmla="*/ 263366 w 523875"/>
                <a:gd name="connsiteY6" fmla="*/ 7144 h 600075"/>
                <a:gd name="connsiteX7" fmla="*/ 9430 w 523875"/>
                <a:gd name="connsiteY7" fmla="*/ 153734 h 600075"/>
                <a:gd name="connsiteX8" fmla="*/ 7144 w 523875"/>
                <a:gd name="connsiteY8" fmla="*/ 15506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49 w 523875"/>
                <a:gd name="connsiteY11" fmla="*/ 160401 h 600075"/>
                <a:gd name="connsiteX12" fmla="*/ 510349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7144" y="155067"/>
                  </a:move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49" y="160401"/>
                  </a:lnTo>
                  <a:lnTo>
                    <a:pt x="510349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BA9E5D1-9F64-1D2F-637D-E905C2E401A4}"/>
                </a:ext>
              </a:extLst>
            </p:cNvPr>
            <p:cNvSpPr/>
            <p:nvPr/>
          </p:nvSpPr>
          <p:spPr>
            <a:xfrm>
              <a:off x="7810356" y="972312"/>
              <a:ext cx="523875" cy="600075"/>
            </a:xfrm>
            <a:custGeom>
              <a:avLst/>
              <a:gdLst>
                <a:gd name="connsiteX0" fmla="*/ 517303 w 523875"/>
                <a:gd name="connsiteY0" fmla="*/ 452247 h 600075"/>
                <a:gd name="connsiteX1" fmla="*/ 519589 w 523875"/>
                <a:gd name="connsiteY1" fmla="*/ 450913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24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80 h 600075"/>
                <a:gd name="connsiteX13" fmla="*/ 263366 w 523875"/>
                <a:gd name="connsiteY13" fmla="*/ 588169 h 600075"/>
                <a:gd name="connsiteX14" fmla="*/ 16383 w 523875"/>
                <a:gd name="connsiteY14" fmla="*/ 445580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247"/>
                  </a:moveTo>
                  <a:lnTo>
                    <a:pt x="519589" y="450913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24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80"/>
                  </a:lnTo>
                  <a:lnTo>
                    <a:pt x="263366" y="588169"/>
                  </a:lnTo>
                  <a:lnTo>
                    <a:pt x="16383" y="445580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C77C74-0EC3-B547-B5D1-1B2290C509E5}"/>
                </a:ext>
              </a:extLst>
            </p:cNvPr>
            <p:cNvSpPr/>
            <p:nvPr/>
          </p:nvSpPr>
          <p:spPr>
            <a:xfrm>
              <a:off x="7823024" y="316706"/>
              <a:ext cx="523875" cy="295275"/>
            </a:xfrm>
            <a:custGeom>
              <a:avLst/>
              <a:gdLst>
                <a:gd name="connsiteX0" fmla="*/ 517303 w 523875"/>
                <a:gd name="connsiteY0" fmla="*/ 146780 h 295275"/>
                <a:gd name="connsiteX1" fmla="*/ 519684 w 523875"/>
                <a:gd name="connsiteY1" fmla="*/ 145447 h 295275"/>
                <a:gd name="connsiteX2" fmla="*/ 519684 w 523875"/>
                <a:gd name="connsiteY2" fmla="*/ 7144 h 295275"/>
                <a:gd name="connsiteX3" fmla="*/ 510350 w 523875"/>
                <a:gd name="connsiteY3" fmla="*/ 7144 h 295275"/>
                <a:gd name="connsiteX4" fmla="*/ 510350 w 523875"/>
                <a:gd name="connsiteY4" fmla="*/ 140113 h 295275"/>
                <a:gd name="connsiteX5" fmla="*/ 263366 w 523875"/>
                <a:gd name="connsiteY5" fmla="*/ 282702 h 295275"/>
                <a:gd name="connsiteX6" fmla="*/ 16383 w 523875"/>
                <a:gd name="connsiteY6" fmla="*/ 140113 h 295275"/>
                <a:gd name="connsiteX7" fmla="*/ 16383 w 523875"/>
                <a:gd name="connsiteY7" fmla="*/ 7144 h 295275"/>
                <a:gd name="connsiteX8" fmla="*/ 7144 w 523875"/>
                <a:gd name="connsiteY8" fmla="*/ 7144 h 295275"/>
                <a:gd name="connsiteX9" fmla="*/ 7144 w 523875"/>
                <a:gd name="connsiteY9" fmla="*/ 145447 h 295275"/>
                <a:gd name="connsiteX10" fmla="*/ 263366 w 523875"/>
                <a:gd name="connsiteY10" fmla="*/ 29346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3875" h="295275">
                  <a:moveTo>
                    <a:pt x="517303" y="146780"/>
                  </a:moveTo>
                  <a:lnTo>
                    <a:pt x="519684" y="145447"/>
                  </a:lnTo>
                  <a:lnTo>
                    <a:pt x="519684" y="7144"/>
                  </a:lnTo>
                  <a:lnTo>
                    <a:pt x="510350" y="7144"/>
                  </a:lnTo>
                  <a:lnTo>
                    <a:pt x="510350" y="140113"/>
                  </a:lnTo>
                  <a:lnTo>
                    <a:pt x="263366" y="282702"/>
                  </a:lnTo>
                  <a:lnTo>
                    <a:pt x="16383" y="140113"/>
                  </a:lnTo>
                  <a:lnTo>
                    <a:pt x="16383" y="7144"/>
                  </a:lnTo>
                  <a:lnTo>
                    <a:pt x="7144" y="7144"/>
                  </a:lnTo>
                  <a:lnTo>
                    <a:pt x="7144" y="145447"/>
                  </a:lnTo>
                  <a:lnTo>
                    <a:pt x="263366" y="2934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DE82A66-3C3C-7C2B-793D-2C841321BC36}"/>
                </a:ext>
              </a:extLst>
            </p:cNvPr>
            <p:cNvSpPr/>
            <p:nvPr/>
          </p:nvSpPr>
          <p:spPr>
            <a:xfrm>
              <a:off x="9487803" y="1203579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FD4ABE-8EA1-89F7-274E-85EF226D8A0B}"/>
                </a:ext>
              </a:extLst>
            </p:cNvPr>
            <p:cNvSpPr/>
            <p:nvPr/>
          </p:nvSpPr>
          <p:spPr>
            <a:xfrm>
              <a:off x="6866714" y="493871"/>
              <a:ext cx="638175" cy="600075"/>
            </a:xfrm>
            <a:custGeom>
              <a:avLst/>
              <a:gdLst>
                <a:gd name="connsiteX0" fmla="*/ 7144 w 638175"/>
                <a:gd name="connsiteY0" fmla="*/ 67628 h 600075"/>
                <a:gd name="connsiteX1" fmla="*/ 120967 w 638175"/>
                <a:gd name="connsiteY1" fmla="*/ 158020 h 600075"/>
                <a:gd name="connsiteX2" fmla="*/ 120967 w 638175"/>
                <a:gd name="connsiteY2" fmla="*/ 451009 h 600075"/>
                <a:gd name="connsiteX3" fmla="*/ 377190 w 638175"/>
                <a:gd name="connsiteY3" fmla="*/ 598932 h 600075"/>
                <a:gd name="connsiteX4" fmla="*/ 631126 w 638175"/>
                <a:gd name="connsiteY4" fmla="*/ 452342 h 600075"/>
                <a:gd name="connsiteX5" fmla="*/ 633412 w 638175"/>
                <a:gd name="connsiteY5" fmla="*/ 451009 h 600075"/>
                <a:gd name="connsiteX6" fmla="*/ 633412 w 638175"/>
                <a:gd name="connsiteY6" fmla="*/ 155067 h 600075"/>
                <a:gd name="connsiteX7" fmla="*/ 377190 w 638175"/>
                <a:gd name="connsiteY7" fmla="*/ 7144 h 600075"/>
                <a:gd name="connsiteX8" fmla="*/ 127349 w 638175"/>
                <a:gd name="connsiteY8" fmla="*/ 151352 h 600075"/>
                <a:gd name="connsiteX9" fmla="*/ 12859 w 638175"/>
                <a:gd name="connsiteY9" fmla="*/ 60389 h 600075"/>
                <a:gd name="connsiteX10" fmla="*/ 7144 w 638175"/>
                <a:gd name="connsiteY10" fmla="*/ 67628 h 600075"/>
                <a:gd name="connsiteX11" fmla="*/ 624173 w 638175"/>
                <a:gd name="connsiteY11" fmla="*/ 160401 h 600075"/>
                <a:gd name="connsiteX12" fmla="*/ 624173 w 638175"/>
                <a:gd name="connsiteY12" fmla="*/ 445579 h 600075"/>
                <a:gd name="connsiteX13" fmla="*/ 377190 w 638175"/>
                <a:gd name="connsiteY13" fmla="*/ 588169 h 600075"/>
                <a:gd name="connsiteX14" fmla="*/ 130207 w 638175"/>
                <a:gd name="connsiteY14" fmla="*/ 445579 h 600075"/>
                <a:gd name="connsiteX15" fmla="*/ 130207 w 638175"/>
                <a:gd name="connsiteY15" fmla="*/ 160401 h 600075"/>
                <a:gd name="connsiteX16" fmla="*/ 377190 w 638175"/>
                <a:gd name="connsiteY16" fmla="*/ 17812 h 600075"/>
                <a:gd name="connsiteX17" fmla="*/ 624173 w 638175"/>
                <a:gd name="connsiteY17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8175" h="600075">
                  <a:moveTo>
                    <a:pt x="7144" y="67628"/>
                  </a:moveTo>
                  <a:lnTo>
                    <a:pt x="120967" y="158020"/>
                  </a:lnTo>
                  <a:lnTo>
                    <a:pt x="120967" y="451009"/>
                  </a:lnTo>
                  <a:lnTo>
                    <a:pt x="377190" y="598932"/>
                  </a:lnTo>
                  <a:lnTo>
                    <a:pt x="631126" y="452342"/>
                  </a:lnTo>
                  <a:lnTo>
                    <a:pt x="633412" y="451009"/>
                  </a:lnTo>
                  <a:lnTo>
                    <a:pt x="633412" y="155067"/>
                  </a:lnTo>
                  <a:lnTo>
                    <a:pt x="377190" y="7144"/>
                  </a:lnTo>
                  <a:lnTo>
                    <a:pt x="127349" y="151352"/>
                  </a:lnTo>
                  <a:lnTo>
                    <a:pt x="12859" y="60389"/>
                  </a:lnTo>
                  <a:lnTo>
                    <a:pt x="7144" y="67628"/>
                  </a:lnTo>
                  <a:close/>
                  <a:moveTo>
                    <a:pt x="624173" y="160401"/>
                  </a:moveTo>
                  <a:lnTo>
                    <a:pt x="624173" y="445579"/>
                  </a:lnTo>
                  <a:lnTo>
                    <a:pt x="377190" y="588169"/>
                  </a:lnTo>
                  <a:lnTo>
                    <a:pt x="130207" y="445579"/>
                  </a:lnTo>
                  <a:lnTo>
                    <a:pt x="130207" y="160401"/>
                  </a:lnTo>
                  <a:lnTo>
                    <a:pt x="377190" y="17812"/>
                  </a:lnTo>
                  <a:lnTo>
                    <a:pt x="62417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1400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3A73A403-E8B2-2988-3872-03B534F7723E}"/>
              </a:ext>
            </a:extLst>
          </p:cNvPr>
          <p:cNvSpPr/>
          <p:nvPr userDrawn="1"/>
        </p:nvSpPr>
        <p:spPr>
          <a:xfrm>
            <a:off x="248194" y="399640"/>
            <a:ext cx="9457509" cy="6058719"/>
          </a:xfrm>
          <a:prstGeom prst="roundRect">
            <a:avLst>
              <a:gd name="adj" fmla="val 5144"/>
            </a:avLst>
          </a:prstGeom>
          <a:solidFill>
            <a:srgbClr val="D8DEFB">
              <a:alpha val="7000"/>
            </a:srgbClr>
          </a:solidFill>
          <a:ln>
            <a:solidFill>
              <a:srgbClr val="003F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77423E1-B939-9574-716D-D8043B3A0784}"/>
              </a:ext>
            </a:extLst>
          </p:cNvPr>
          <p:cNvSpPr/>
          <p:nvPr userDrawn="1"/>
        </p:nvSpPr>
        <p:spPr>
          <a:xfrm>
            <a:off x="10994948" y="39964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90958EC-83F5-F1BA-2311-BC75F6FE62BF}"/>
              </a:ext>
            </a:extLst>
          </p:cNvPr>
          <p:cNvSpPr/>
          <p:nvPr userDrawn="1"/>
        </p:nvSpPr>
        <p:spPr>
          <a:xfrm>
            <a:off x="10028007" y="42275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" name="Google Shape;1126;p32">
            <a:extLst>
              <a:ext uri="{FF2B5EF4-FFF2-40B4-BE49-F238E27FC236}">
                <a16:creationId xmlns:a16="http://schemas.microsoft.com/office/drawing/2014/main" id="{4243EB03-0474-3375-E795-32932B365344}"/>
              </a:ext>
            </a:extLst>
          </p:cNvPr>
          <p:cNvSpPr/>
          <p:nvPr userDrawn="1"/>
        </p:nvSpPr>
        <p:spPr>
          <a:xfrm rot="16200000">
            <a:off x="9801057" y="79318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56D8D1-D7F1-6824-F3AE-B3B7F1C10A35}"/>
              </a:ext>
            </a:extLst>
          </p:cNvPr>
          <p:cNvSpPr/>
          <p:nvPr userDrawn="1"/>
        </p:nvSpPr>
        <p:spPr>
          <a:xfrm>
            <a:off x="11163290" y="48647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801B288-C4EA-DF42-57F2-830ECC4E4ED3}"/>
              </a:ext>
            </a:extLst>
          </p:cNvPr>
          <p:cNvSpPr/>
          <p:nvPr userDrawn="1"/>
        </p:nvSpPr>
        <p:spPr>
          <a:xfrm>
            <a:off x="10994948" y="144139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7EBE431-1FE2-32CB-D14A-9C0D60AFDA38}"/>
              </a:ext>
            </a:extLst>
          </p:cNvPr>
          <p:cNvSpPr/>
          <p:nvPr userDrawn="1"/>
        </p:nvSpPr>
        <p:spPr>
          <a:xfrm>
            <a:off x="10028007" y="146450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" name="Google Shape;1126;p32">
            <a:extLst>
              <a:ext uri="{FF2B5EF4-FFF2-40B4-BE49-F238E27FC236}">
                <a16:creationId xmlns:a16="http://schemas.microsoft.com/office/drawing/2014/main" id="{58DA218B-5988-0A2E-2785-13D67F97E145}"/>
              </a:ext>
            </a:extLst>
          </p:cNvPr>
          <p:cNvSpPr/>
          <p:nvPr userDrawn="1"/>
        </p:nvSpPr>
        <p:spPr>
          <a:xfrm rot="16200000">
            <a:off x="9801057" y="183493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8A2E5C1-56D5-4D9A-F557-4C107D0DB434}"/>
              </a:ext>
            </a:extLst>
          </p:cNvPr>
          <p:cNvSpPr/>
          <p:nvPr userDrawn="1"/>
        </p:nvSpPr>
        <p:spPr>
          <a:xfrm>
            <a:off x="11163290" y="152822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5C8B6F8-5F45-DB8E-F582-9A755BBF5E29}"/>
              </a:ext>
            </a:extLst>
          </p:cNvPr>
          <p:cNvSpPr/>
          <p:nvPr userDrawn="1"/>
        </p:nvSpPr>
        <p:spPr>
          <a:xfrm>
            <a:off x="10994948" y="24831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17B63B6-61D9-EFAA-6C1A-6CAC86A44482}"/>
              </a:ext>
            </a:extLst>
          </p:cNvPr>
          <p:cNvSpPr/>
          <p:nvPr userDrawn="1"/>
        </p:nvSpPr>
        <p:spPr>
          <a:xfrm>
            <a:off x="10028007" y="25062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" name="Google Shape;1126;p32">
            <a:extLst>
              <a:ext uri="{FF2B5EF4-FFF2-40B4-BE49-F238E27FC236}">
                <a16:creationId xmlns:a16="http://schemas.microsoft.com/office/drawing/2014/main" id="{DCD639A8-CAD6-6D52-2C10-A585073A7988}"/>
              </a:ext>
            </a:extLst>
          </p:cNvPr>
          <p:cNvSpPr/>
          <p:nvPr userDrawn="1"/>
        </p:nvSpPr>
        <p:spPr>
          <a:xfrm rot="16200000">
            <a:off x="9801057" y="28766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DD6C371-C372-F30A-2369-7C64C08760E0}"/>
              </a:ext>
            </a:extLst>
          </p:cNvPr>
          <p:cNvSpPr/>
          <p:nvPr userDrawn="1"/>
        </p:nvSpPr>
        <p:spPr>
          <a:xfrm>
            <a:off x="11163290" y="25699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81053C2-4ACD-D90C-FA1B-6FE63BE2D208}"/>
              </a:ext>
            </a:extLst>
          </p:cNvPr>
          <p:cNvSpPr/>
          <p:nvPr userDrawn="1"/>
        </p:nvSpPr>
        <p:spPr>
          <a:xfrm>
            <a:off x="10994948" y="352489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BC784A12-3D97-BA09-DCB5-D551009E8643}"/>
              </a:ext>
            </a:extLst>
          </p:cNvPr>
          <p:cNvSpPr/>
          <p:nvPr userDrawn="1"/>
        </p:nvSpPr>
        <p:spPr>
          <a:xfrm>
            <a:off x="10028007" y="354800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" name="Google Shape;1126;p32">
            <a:extLst>
              <a:ext uri="{FF2B5EF4-FFF2-40B4-BE49-F238E27FC236}">
                <a16:creationId xmlns:a16="http://schemas.microsoft.com/office/drawing/2014/main" id="{D94C1F40-77E0-0C58-C918-A906559CA84D}"/>
              </a:ext>
            </a:extLst>
          </p:cNvPr>
          <p:cNvSpPr/>
          <p:nvPr userDrawn="1"/>
        </p:nvSpPr>
        <p:spPr>
          <a:xfrm rot="16200000">
            <a:off x="9801057" y="391843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7AA4661-9412-B84F-CE77-A4586027E97F}"/>
              </a:ext>
            </a:extLst>
          </p:cNvPr>
          <p:cNvSpPr/>
          <p:nvPr userDrawn="1"/>
        </p:nvSpPr>
        <p:spPr>
          <a:xfrm>
            <a:off x="11163290" y="361172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577D981-5B4A-F879-FE37-D0577213CB9E}"/>
              </a:ext>
            </a:extLst>
          </p:cNvPr>
          <p:cNvSpPr/>
          <p:nvPr userDrawn="1"/>
        </p:nvSpPr>
        <p:spPr>
          <a:xfrm>
            <a:off x="10994948" y="45666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6C1C473-C1DB-218F-C515-EF23EC08936C}"/>
              </a:ext>
            </a:extLst>
          </p:cNvPr>
          <p:cNvSpPr/>
          <p:nvPr userDrawn="1"/>
        </p:nvSpPr>
        <p:spPr>
          <a:xfrm>
            <a:off x="10028007" y="45897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" name="Google Shape;1126;p32">
            <a:extLst>
              <a:ext uri="{FF2B5EF4-FFF2-40B4-BE49-F238E27FC236}">
                <a16:creationId xmlns:a16="http://schemas.microsoft.com/office/drawing/2014/main" id="{464DA1E1-2D7C-7368-BE9C-553DF827BAB4}"/>
              </a:ext>
            </a:extLst>
          </p:cNvPr>
          <p:cNvSpPr/>
          <p:nvPr userDrawn="1"/>
        </p:nvSpPr>
        <p:spPr>
          <a:xfrm rot="16200000">
            <a:off x="9801057" y="49601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591576F-5058-AB17-9B64-BB3DACA806C5}"/>
              </a:ext>
            </a:extLst>
          </p:cNvPr>
          <p:cNvSpPr/>
          <p:nvPr userDrawn="1"/>
        </p:nvSpPr>
        <p:spPr>
          <a:xfrm>
            <a:off x="11163290" y="46534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C78C794-44F8-4F38-D2B5-AD01CAE01860}"/>
              </a:ext>
            </a:extLst>
          </p:cNvPr>
          <p:cNvSpPr/>
          <p:nvPr userDrawn="1"/>
        </p:nvSpPr>
        <p:spPr>
          <a:xfrm>
            <a:off x="10994948" y="5608393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19D6DB7-4A53-E1C9-8885-44AC788AD0F2}"/>
              </a:ext>
            </a:extLst>
          </p:cNvPr>
          <p:cNvSpPr/>
          <p:nvPr userDrawn="1"/>
        </p:nvSpPr>
        <p:spPr>
          <a:xfrm>
            <a:off x="10028007" y="5631509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" name="Google Shape;1126;p32">
            <a:extLst>
              <a:ext uri="{FF2B5EF4-FFF2-40B4-BE49-F238E27FC236}">
                <a16:creationId xmlns:a16="http://schemas.microsoft.com/office/drawing/2014/main" id="{F1C08B87-BDE1-5E1A-ABFF-3F00B5001693}"/>
              </a:ext>
            </a:extLst>
          </p:cNvPr>
          <p:cNvSpPr/>
          <p:nvPr userDrawn="1"/>
        </p:nvSpPr>
        <p:spPr>
          <a:xfrm rot="16200000">
            <a:off x="9801057" y="6001938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38D8719-5BF1-119C-B29B-17ED14C60840}"/>
              </a:ext>
            </a:extLst>
          </p:cNvPr>
          <p:cNvSpPr/>
          <p:nvPr userDrawn="1"/>
        </p:nvSpPr>
        <p:spPr>
          <a:xfrm>
            <a:off x="11163290" y="570393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77768B68-B738-FD52-E23D-B7233FD232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1666" y="3777478"/>
            <a:ext cx="413793" cy="41379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B99C76F-0D3E-466A-8CA7-028D8CB194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9887" y="4790274"/>
            <a:ext cx="387849" cy="38784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7284D9C9-7D2A-0A35-C2AE-9C49CBBC18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1" y="2751189"/>
            <a:ext cx="387849" cy="387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105AC9D-6315-F3C7-E708-99CFCE294C0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9229" y="5817912"/>
            <a:ext cx="456672" cy="45667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26EC085-6255-1893-C109-D01DB538EEE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2" y="1693977"/>
            <a:ext cx="387849" cy="38784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C95BDC8-F2EF-BB90-AA29-5BA319BC30A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782" y="623273"/>
            <a:ext cx="387849" cy="387849"/>
          </a:xfrm>
          <a:prstGeom prst="rect">
            <a:avLst/>
          </a:prstGeom>
        </p:spPr>
      </p:pic>
      <p:sp>
        <p:nvSpPr>
          <p:cNvPr id="56" name="TextBox 55">
            <a:hlinkClick r:id="rId8" action="ppaction://hlinksldjump"/>
            <a:extLst>
              <a:ext uri="{FF2B5EF4-FFF2-40B4-BE49-F238E27FC236}">
                <a16:creationId xmlns:a16="http://schemas.microsoft.com/office/drawing/2014/main" id="{35D73A56-FB9F-0DCB-81E0-94F17D682E11}"/>
              </a:ext>
            </a:extLst>
          </p:cNvPr>
          <p:cNvSpPr txBox="1"/>
          <p:nvPr userDrawn="1"/>
        </p:nvSpPr>
        <p:spPr>
          <a:xfrm>
            <a:off x="9980531" y="69892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hlinkClick r:id="rId9" action="ppaction://hlinksldjump"/>
            <a:extLst>
              <a:ext uri="{FF2B5EF4-FFF2-40B4-BE49-F238E27FC236}">
                <a16:creationId xmlns:a16="http://schemas.microsoft.com/office/drawing/2014/main" id="{9CEC7890-8C0A-DE01-F31F-B196AE716C86}"/>
              </a:ext>
            </a:extLst>
          </p:cNvPr>
          <p:cNvSpPr txBox="1"/>
          <p:nvPr userDrawn="1"/>
        </p:nvSpPr>
        <p:spPr>
          <a:xfrm>
            <a:off x="9969805" y="172325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hlinkClick r:id="rId10" action="ppaction://hlinksldjump"/>
            <a:extLst>
              <a:ext uri="{FF2B5EF4-FFF2-40B4-BE49-F238E27FC236}">
                <a16:creationId xmlns:a16="http://schemas.microsoft.com/office/drawing/2014/main" id="{F0DC2103-0B75-BD0A-4F0E-C8A9B736C92F}"/>
              </a:ext>
            </a:extLst>
          </p:cNvPr>
          <p:cNvSpPr txBox="1"/>
          <p:nvPr userDrawn="1"/>
        </p:nvSpPr>
        <p:spPr>
          <a:xfrm>
            <a:off x="9993201" y="2764580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9" name="TextBox 58">
            <a:hlinkClick r:id="rId11" action="ppaction://hlinksldjump"/>
            <a:extLst>
              <a:ext uri="{FF2B5EF4-FFF2-40B4-BE49-F238E27FC236}">
                <a16:creationId xmlns:a16="http://schemas.microsoft.com/office/drawing/2014/main" id="{A1045542-0F0A-A11B-90F9-140393262986}"/>
              </a:ext>
            </a:extLst>
          </p:cNvPr>
          <p:cNvSpPr txBox="1"/>
          <p:nvPr userDrawn="1"/>
        </p:nvSpPr>
        <p:spPr>
          <a:xfrm>
            <a:off x="9969805" y="382232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0" name="TextBox 59">
            <a:hlinkClick r:id="rId12" action="ppaction://hlinksldjump"/>
            <a:extLst>
              <a:ext uri="{FF2B5EF4-FFF2-40B4-BE49-F238E27FC236}">
                <a16:creationId xmlns:a16="http://schemas.microsoft.com/office/drawing/2014/main" id="{22E5F9A7-34F7-EA28-C08B-F273DF5673A5}"/>
              </a:ext>
            </a:extLst>
          </p:cNvPr>
          <p:cNvSpPr txBox="1"/>
          <p:nvPr userDrawn="1"/>
        </p:nvSpPr>
        <p:spPr>
          <a:xfrm>
            <a:off x="10041624" y="484663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1" name="TextBox 60">
            <a:hlinkClick r:id="rId13" action="ppaction://hlinksldjump"/>
            <a:extLst>
              <a:ext uri="{FF2B5EF4-FFF2-40B4-BE49-F238E27FC236}">
                <a16:creationId xmlns:a16="http://schemas.microsoft.com/office/drawing/2014/main" id="{A3928E87-E321-C161-CD1D-B0508038EF04}"/>
              </a:ext>
            </a:extLst>
          </p:cNvPr>
          <p:cNvSpPr txBox="1"/>
          <p:nvPr userDrawn="1"/>
        </p:nvSpPr>
        <p:spPr>
          <a:xfrm>
            <a:off x="10134761" y="5894750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D5C487AE-F3AA-7F14-E908-7F10DDFA4A04}"/>
              </a:ext>
            </a:extLst>
          </p:cNvPr>
          <p:cNvSpPr txBox="1">
            <a:spLocks/>
          </p:cNvSpPr>
          <p:nvPr userDrawn="1"/>
        </p:nvSpPr>
        <p:spPr>
          <a:xfrm>
            <a:off x="-64653" y="6492875"/>
            <a:ext cx="712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mtClean="0">
                <a:solidFill>
                  <a:srgbClr val="003F75"/>
                </a:solidFill>
              </a:rPr>
              <a:pPr/>
              <a:t>‹#›</a:t>
            </a:fld>
            <a:endParaRPr lang="en-US" dirty="0">
              <a:solidFill>
                <a:srgbClr val="003F75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E973BCF-C40A-9881-3BA0-4A6CC89D3BD3}"/>
              </a:ext>
            </a:extLst>
          </p:cNvPr>
          <p:cNvGrpSpPr/>
          <p:nvPr userDrawn="1"/>
        </p:nvGrpSpPr>
        <p:grpSpPr>
          <a:xfrm>
            <a:off x="5802377" y="367330"/>
            <a:ext cx="3903326" cy="2745325"/>
            <a:chOff x="6866714" y="316706"/>
            <a:chExt cx="3318510" cy="2334006"/>
          </a:xfrm>
          <a:solidFill>
            <a:srgbClr val="D8DEFB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CC63D58-5241-6E0F-0851-7E8887E620A7}"/>
                </a:ext>
              </a:extLst>
            </p:cNvPr>
            <p:cNvSpPr/>
            <p:nvPr/>
          </p:nvSpPr>
          <p:spPr>
            <a:xfrm>
              <a:off x="9966149" y="822484"/>
              <a:ext cx="219075" cy="628650"/>
            </a:xfrm>
            <a:custGeom>
              <a:avLst/>
              <a:gdLst>
                <a:gd name="connsiteX0" fmla="*/ 155162 w 219075"/>
                <a:gd name="connsiteY0" fmla="*/ 625507 h 628650"/>
                <a:gd name="connsiteX1" fmla="*/ 212788 w 219075"/>
                <a:gd name="connsiteY1" fmla="*/ 625507 h 628650"/>
                <a:gd name="connsiteX2" fmla="*/ 212788 w 219075"/>
                <a:gd name="connsiteY2" fmla="*/ 616172 h 628650"/>
                <a:gd name="connsiteX3" fmla="*/ 160496 w 219075"/>
                <a:gd name="connsiteY3" fmla="*/ 616172 h 628650"/>
                <a:gd name="connsiteX4" fmla="*/ 17907 w 219075"/>
                <a:gd name="connsiteY4" fmla="*/ 369189 h 628650"/>
                <a:gd name="connsiteX5" fmla="*/ 160496 w 219075"/>
                <a:gd name="connsiteY5" fmla="*/ 122301 h 628650"/>
                <a:gd name="connsiteX6" fmla="*/ 212788 w 219075"/>
                <a:gd name="connsiteY6" fmla="*/ 122301 h 628650"/>
                <a:gd name="connsiteX7" fmla="*/ 212788 w 219075"/>
                <a:gd name="connsiteY7" fmla="*/ 112967 h 628650"/>
                <a:gd name="connsiteX8" fmla="*/ 160306 w 219075"/>
                <a:gd name="connsiteY8" fmla="*/ 112967 h 628650"/>
                <a:gd name="connsiteX9" fmla="*/ 88392 w 219075"/>
                <a:gd name="connsiteY9" fmla="*/ 7144 h 628650"/>
                <a:gd name="connsiteX10" fmla="*/ 80676 w 219075"/>
                <a:gd name="connsiteY10" fmla="*/ 12383 h 628650"/>
                <a:gd name="connsiteX11" fmla="*/ 152305 w 219075"/>
                <a:gd name="connsiteY11" fmla="*/ 117824 h 628650"/>
                <a:gd name="connsiteX12" fmla="*/ 7144 w 219075"/>
                <a:gd name="connsiteY12" fmla="*/ 369189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28650">
                  <a:moveTo>
                    <a:pt x="155162" y="625507"/>
                  </a:moveTo>
                  <a:lnTo>
                    <a:pt x="212788" y="625507"/>
                  </a:lnTo>
                  <a:lnTo>
                    <a:pt x="212788" y="616172"/>
                  </a:lnTo>
                  <a:lnTo>
                    <a:pt x="160496" y="616172"/>
                  </a:lnTo>
                  <a:lnTo>
                    <a:pt x="17907" y="369189"/>
                  </a:lnTo>
                  <a:lnTo>
                    <a:pt x="160496" y="122301"/>
                  </a:lnTo>
                  <a:lnTo>
                    <a:pt x="212788" y="122301"/>
                  </a:lnTo>
                  <a:lnTo>
                    <a:pt x="212788" y="112967"/>
                  </a:lnTo>
                  <a:lnTo>
                    <a:pt x="160306" y="112967"/>
                  </a:lnTo>
                  <a:lnTo>
                    <a:pt x="88392" y="7144"/>
                  </a:lnTo>
                  <a:lnTo>
                    <a:pt x="80676" y="12383"/>
                  </a:lnTo>
                  <a:lnTo>
                    <a:pt x="152305" y="117824"/>
                  </a:lnTo>
                  <a:lnTo>
                    <a:pt x="7144" y="3691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D2CCA11-82E5-004A-669F-681E5F2763BC}"/>
                </a:ext>
              </a:extLst>
            </p:cNvPr>
            <p:cNvSpPr/>
            <p:nvPr/>
          </p:nvSpPr>
          <p:spPr>
            <a:xfrm>
              <a:off x="9966149" y="1487138"/>
              <a:ext cx="219075" cy="685800"/>
            </a:xfrm>
            <a:custGeom>
              <a:avLst/>
              <a:gdLst>
                <a:gd name="connsiteX0" fmla="*/ 7144 w 219075"/>
                <a:gd name="connsiteY0" fmla="*/ 263461 h 685800"/>
                <a:gd name="connsiteX1" fmla="*/ 152209 w 219075"/>
                <a:gd name="connsiteY1" fmla="*/ 514636 h 685800"/>
                <a:gd name="connsiteX2" fmla="*/ 23241 w 219075"/>
                <a:gd name="connsiteY2" fmla="*/ 676370 h 685800"/>
                <a:gd name="connsiteX3" fmla="*/ 30480 w 219075"/>
                <a:gd name="connsiteY3" fmla="*/ 682181 h 685800"/>
                <a:gd name="connsiteX4" fmla="*/ 160020 w 219075"/>
                <a:gd name="connsiteY4" fmla="*/ 519684 h 685800"/>
                <a:gd name="connsiteX5" fmla="*/ 212788 w 219075"/>
                <a:gd name="connsiteY5" fmla="*/ 519684 h 685800"/>
                <a:gd name="connsiteX6" fmla="*/ 212788 w 219075"/>
                <a:gd name="connsiteY6" fmla="*/ 510445 h 685800"/>
                <a:gd name="connsiteX7" fmla="*/ 160496 w 219075"/>
                <a:gd name="connsiteY7" fmla="*/ 510445 h 685800"/>
                <a:gd name="connsiteX8" fmla="*/ 17907 w 219075"/>
                <a:gd name="connsiteY8" fmla="*/ 263461 h 685800"/>
                <a:gd name="connsiteX9" fmla="*/ 160496 w 219075"/>
                <a:gd name="connsiteY9" fmla="*/ 16478 h 685800"/>
                <a:gd name="connsiteX10" fmla="*/ 212788 w 219075"/>
                <a:gd name="connsiteY10" fmla="*/ 16478 h 685800"/>
                <a:gd name="connsiteX11" fmla="*/ 212788 w 219075"/>
                <a:gd name="connsiteY11" fmla="*/ 7144 h 685800"/>
                <a:gd name="connsiteX12" fmla="*/ 155162 w 219075"/>
                <a:gd name="connsiteY12" fmla="*/ 7144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85800">
                  <a:moveTo>
                    <a:pt x="7144" y="263461"/>
                  </a:moveTo>
                  <a:lnTo>
                    <a:pt x="152209" y="514636"/>
                  </a:lnTo>
                  <a:lnTo>
                    <a:pt x="23241" y="676370"/>
                  </a:lnTo>
                  <a:lnTo>
                    <a:pt x="30480" y="682181"/>
                  </a:lnTo>
                  <a:lnTo>
                    <a:pt x="160020" y="519684"/>
                  </a:lnTo>
                  <a:lnTo>
                    <a:pt x="212788" y="519684"/>
                  </a:lnTo>
                  <a:lnTo>
                    <a:pt x="212788" y="510445"/>
                  </a:lnTo>
                  <a:lnTo>
                    <a:pt x="160496" y="510445"/>
                  </a:lnTo>
                  <a:lnTo>
                    <a:pt x="17907" y="263461"/>
                  </a:lnTo>
                  <a:lnTo>
                    <a:pt x="160496" y="16478"/>
                  </a:lnTo>
                  <a:lnTo>
                    <a:pt x="212788" y="16478"/>
                  </a:lnTo>
                  <a:lnTo>
                    <a:pt x="212788" y="7144"/>
                  </a:lnTo>
                  <a:lnTo>
                    <a:pt x="155162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9301AE8-AA8E-8C0D-2DE9-9966EFF150E3}"/>
                </a:ext>
              </a:extLst>
            </p:cNvPr>
            <p:cNvSpPr/>
            <p:nvPr/>
          </p:nvSpPr>
          <p:spPr>
            <a:xfrm>
              <a:off x="8540161" y="1013460"/>
              <a:ext cx="600075" cy="523875"/>
            </a:xfrm>
            <a:custGeom>
              <a:avLst/>
              <a:gdLst>
                <a:gd name="connsiteX0" fmla="*/ 155067 w 600075"/>
                <a:gd name="connsiteY0" fmla="*/ 519589 h 523875"/>
                <a:gd name="connsiteX1" fmla="*/ 451009 w 600075"/>
                <a:gd name="connsiteY1" fmla="*/ 519589 h 523875"/>
                <a:gd name="connsiteX2" fmla="*/ 598932 w 600075"/>
                <a:gd name="connsiteY2" fmla="*/ 263366 h 523875"/>
                <a:gd name="connsiteX3" fmla="*/ 451009 w 600075"/>
                <a:gd name="connsiteY3" fmla="*/ 7144 h 523875"/>
                <a:gd name="connsiteX4" fmla="*/ 155067 w 600075"/>
                <a:gd name="connsiteY4" fmla="*/ 7144 h 523875"/>
                <a:gd name="connsiteX5" fmla="*/ 7144 w 600075"/>
                <a:gd name="connsiteY5" fmla="*/ 263366 h 523875"/>
                <a:gd name="connsiteX6" fmla="*/ 155067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519589"/>
                  </a:move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78B9CA6-C00A-43B5-1340-0EDD0AE30FCB}"/>
                </a:ext>
              </a:extLst>
            </p:cNvPr>
            <p:cNvSpPr/>
            <p:nvPr/>
          </p:nvSpPr>
          <p:spPr>
            <a:xfrm>
              <a:off x="8540066" y="1568101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97 w 600075"/>
                <a:gd name="connsiteY7" fmla="*/ 16288 h 523875"/>
                <a:gd name="connsiteX8" fmla="*/ 445675 w 600075"/>
                <a:gd name="connsiteY8" fmla="*/ 16288 h 523875"/>
                <a:gd name="connsiteX9" fmla="*/ 588264 w 600075"/>
                <a:gd name="connsiteY9" fmla="*/ 263271 h 523875"/>
                <a:gd name="connsiteX10" fmla="*/ 445675 w 600075"/>
                <a:gd name="connsiteY10" fmla="*/ 510254 h 523875"/>
                <a:gd name="connsiteX11" fmla="*/ 160497 w 600075"/>
                <a:gd name="connsiteY11" fmla="*/ 510254 h 523875"/>
                <a:gd name="connsiteX12" fmla="*/ 17907 w 600075"/>
                <a:gd name="connsiteY12" fmla="*/ 263271 h 523875"/>
                <a:gd name="connsiteX13" fmla="*/ 160497 w 600075"/>
                <a:gd name="connsiteY13" fmla="*/ 16288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97" y="16288"/>
                  </a:moveTo>
                  <a:lnTo>
                    <a:pt x="445675" y="16288"/>
                  </a:lnTo>
                  <a:lnTo>
                    <a:pt x="588264" y="263271"/>
                  </a:lnTo>
                  <a:lnTo>
                    <a:pt x="445675" y="510254"/>
                  </a:lnTo>
                  <a:lnTo>
                    <a:pt x="160497" y="510254"/>
                  </a:lnTo>
                  <a:lnTo>
                    <a:pt x="17907" y="263271"/>
                  </a:lnTo>
                  <a:lnTo>
                    <a:pt x="160497" y="16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991FFB9-6598-3E02-3157-FAFC5000BE7E}"/>
                </a:ext>
              </a:extLst>
            </p:cNvPr>
            <p:cNvSpPr/>
            <p:nvPr/>
          </p:nvSpPr>
          <p:spPr>
            <a:xfrm>
              <a:off x="8540161" y="2126837"/>
              <a:ext cx="600075" cy="523875"/>
            </a:xfrm>
            <a:custGeom>
              <a:avLst/>
              <a:gdLst>
                <a:gd name="connsiteX0" fmla="*/ 155067 w 600075"/>
                <a:gd name="connsiteY0" fmla="*/ 7144 h 523875"/>
                <a:gd name="connsiteX1" fmla="*/ 7144 w 600075"/>
                <a:gd name="connsiteY1" fmla="*/ 263366 h 523875"/>
                <a:gd name="connsiteX2" fmla="*/ 155067 w 600075"/>
                <a:gd name="connsiteY2" fmla="*/ 519589 h 523875"/>
                <a:gd name="connsiteX3" fmla="*/ 451009 w 600075"/>
                <a:gd name="connsiteY3" fmla="*/ 519589 h 523875"/>
                <a:gd name="connsiteX4" fmla="*/ 598932 w 600075"/>
                <a:gd name="connsiteY4" fmla="*/ 263366 h 523875"/>
                <a:gd name="connsiteX5" fmla="*/ 451009 w 600075"/>
                <a:gd name="connsiteY5" fmla="*/ 7144 h 523875"/>
                <a:gd name="connsiteX6" fmla="*/ 155067 w 600075"/>
                <a:gd name="connsiteY6" fmla="*/ 7144 h 523875"/>
                <a:gd name="connsiteX7" fmla="*/ 445580 w 600075"/>
                <a:gd name="connsiteY7" fmla="*/ 510350 h 523875"/>
                <a:gd name="connsiteX8" fmla="*/ 160401 w 600075"/>
                <a:gd name="connsiteY8" fmla="*/ 510350 h 523875"/>
                <a:gd name="connsiteX9" fmla="*/ 17812 w 600075"/>
                <a:gd name="connsiteY9" fmla="*/ 263366 h 523875"/>
                <a:gd name="connsiteX10" fmla="*/ 160401 w 600075"/>
                <a:gd name="connsiteY10" fmla="*/ 16383 h 523875"/>
                <a:gd name="connsiteX11" fmla="*/ 445580 w 600075"/>
                <a:gd name="connsiteY11" fmla="*/ 16383 h 523875"/>
                <a:gd name="connsiteX12" fmla="*/ 588169 w 600075"/>
                <a:gd name="connsiteY12" fmla="*/ 263366 h 523875"/>
                <a:gd name="connsiteX13" fmla="*/ 445580 w 600075"/>
                <a:gd name="connsiteY13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7144"/>
                  </a:move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close/>
                  <a:moveTo>
                    <a:pt x="445580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4FE5B0-0F0A-E0F0-AA25-845865D9DB33}"/>
                </a:ext>
              </a:extLst>
            </p:cNvPr>
            <p:cNvSpPr/>
            <p:nvPr/>
          </p:nvSpPr>
          <p:spPr>
            <a:xfrm>
              <a:off x="8061721" y="1843183"/>
              <a:ext cx="600075" cy="523875"/>
            </a:xfrm>
            <a:custGeom>
              <a:avLst/>
              <a:gdLst>
                <a:gd name="connsiteX0" fmla="*/ 451009 w 600075"/>
                <a:gd name="connsiteY0" fmla="*/ 7144 h 523875"/>
                <a:gd name="connsiteX1" fmla="*/ 155067 w 600075"/>
                <a:gd name="connsiteY1" fmla="*/ 7144 h 523875"/>
                <a:gd name="connsiteX2" fmla="*/ 7144 w 600075"/>
                <a:gd name="connsiteY2" fmla="*/ 263366 h 523875"/>
                <a:gd name="connsiteX3" fmla="*/ 153734 w 600075"/>
                <a:gd name="connsiteY3" fmla="*/ 517303 h 523875"/>
                <a:gd name="connsiteX4" fmla="*/ 155067 w 600075"/>
                <a:gd name="connsiteY4" fmla="*/ 519589 h 523875"/>
                <a:gd name="connsiteX5" fmla="*/ 451009 w 600075"/>
                <a:gd name="connsiteY5" fmla="*/ 519589 h 523875"/>
                <a:gd name="connsiteX6" fmla="*/ 598932 w 600075"/>
                <a:gd name="connsiteY6" fmla="*/ 263366 h 523875"/>
                <a:gd name="connsiteX7" fmla="*/ 451009 w 600075"/>
                <a:gd name="connsiteY7" fmla="*/ 7144 h 523875"/>
                <a:gd name="connsiteX8" fmla="*/ 445579 w 600075"/>
                <a:gd name="connsiteY8" fmla="*/ 510350 h 523875"/>
                <a:gd name="connsiteX9" fmla="*/ 160401 w 600075"/>
                <a:gd name="connsiteY9" fmla="*/ 510350 h 523875"/>
                <a:gd name="connsiteX10" fmla="*/ 17812 w 600075"/>
                <a:gd name="connsiteY10" fmla="*/ 263366 h 523875"/>
                <a:gd name="connsiteX11" fmla="*/ 160401 w 600075"/>
                <a:gd name="connsiteY11" fmla="*/ 16383 h 523875"/>
                <a:gd name="connsiteX12" fmla="*/ 445579 w 600075"/>
                <a:gd name="connsiteY12" fmla="*/ 16383 h 523875"/>
                <a:gd name="connsiteX13" fmla="*/ 588169 w 600075"/>
                <a:gd name="connsiteY13" fmla="*/ 263366 h 523875"/>
                <a:gd name="connsiteX14" fmla="*/ 445579 w 600075"/>
                <a:gd name="connsiteY14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075" h="523875">
                  <a:moveTo>
                    <a:pt x="451009" y="7144"/>
                  </a:moveTo>
                  <a:lnTo>
                    <a:pt x="155067" y="7144"/>
                  </a:lnTo>
                  <a:lnTo>
                    <a:pt x="7144" y="263366"/>
                  </a:lnTo>
                  <a:lnTo>
                    <a:pt x="153734" y="517303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close/>
                  <a:moveTo>
                    <a:pt x="445579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79" y="16383"/>
                  </a:lnTo>
                  <a:lnTo>
                    <a:pt x="588169" y="263366"/>
                  </a:lnTo>
                  <a:lnTo>
                    <a:pt x="445579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40F39DF-186F-06A3-CD6D-BCFBEA28DB78}"/>
                </a:ext>
              </a:extLst>
            </p:cNvPr>
            <p:cNvSpPr/>
            <p:nvPr/>
          </p:nvSpPr>
          <p:spPr>
            <a:xfrm>
              <a:off x="9022698" y="1760982"/>
              <a:ext cx="600075" cy="752475"/>
            </a:xfrm>
            <a:custGeom>
              <a:avLst/>
              <a:gdLst>
                <a:gd name="connsiteX0" fmla="*/ 155162 w 600075"/>
                <a:gd name="connsiteY0" fmla="*/ 614553 h 752475"/>
                <a:gd name="connsiteX1" fmla="*/ 446151 w 600075"/>
                <a:gd name="connsiteY1" fmla="*/ 614553 h 752475"/>
                <a:gd name="connsiteX2" fmla="*/ 557784 w 600075"/>
                <a:gd name="connsiteY2" fmla="*/ 752570 h 752475"/>
                <a:gd name="connsiteX3" fmla="*/ 565023 w 600075"/>
                <a:gd name="connsiteY3" fmla="*/ 746760 h 752475"/>
                <a:gd name="connsiteX4" fmla="*/ 453961 w 600075"/>
                <a:gd name="connsiteY4" fmla="*/ 609505 h 752475"/>
                <a:gd name="connsiteX5" fmla="*/ 598932 w 600075"/>
                <a:gd name="connsiteY5" fmla="*/ 358330 h 752475"/>
                <a:gd name="connsiteX6" fmla="*/ 454057 w 600075"/>
                <a:gd name="connsiteY6" fmla="*/ 107347 h 752475"/>
                <a:gd name="connsiteX7" fmla="*/ 539401 w 600075"/>
                <a:gd name="connsiteY7" fmla="*/ 13430 h 752475"/>
                <a:gd name="connsiteX8" fmla="*/ 532543 w 600075"/>
                <a:gd name="connsiteY8" fmla="*/ 7144 h 752475"/>
                <a:gd name="connsiteX9" fmla="*/ 446246 w 600075"/>
                <a:gd name="connsiteY9" fmla="*/ 102013 h 752475"/>
                <a:gd name="connsiteX10" fmla="*/ 155067 w 600075"/>
                <a:gd name="connsiteY10" fmla="*/ 102013 h 752475"/>
                <a:gd name="connsiteX11" fmla="*/ 7144 w 600075"/>
                <a:gd name="connsiteY11" fmla="*/ 358235 h 752475"/>
                <a:gd name="connsiteX12" fmla="*/ 155162 w 600075"/>
                <a:gd name="connsiteY12" fmla="*/ 614553 h 752475"/>
                <a:gd name="connsiteX13" fmla="*/ 160496 w 600075"/>
                <a:gd name="connsiteY13" fmla="*/ 111347 h 752475"/>
                <a:gd name="connsiteX14" fmla="*/ 445675 w 600075"/>
                <a:gd name="connsiteY14" fmla="*/ 111347 h 752475"/>
                <a:gd name="connsiteX15" fmla="*/ 588264 w 600075"/>
                <a:gd name="connsiteY15" fmla="*/ 358330 h 752475"/>
                <a:gd name="connsiteX16" fmla="*/ 445675 w 600075"/>
                <a:gd name="connsiteY16" fmla="*/ 605314 h 752475"/>
                <a:gd name="connsiteX17" fmla="*/ 160496 w 600075"/>
                <a:gd name="connsiteY17" fmla="*/ 605314 h 752475"/>
                <a:gd name="connsiteX18" fmla="*/ 17907 w 600075"/>
                <a:gd name="connsiteY18" fmla="*/ 358330 h 752475"/>
                <a:gd name="connsiteX19" fmla="*/ 160496 w 600075"/>
                <a:gd name="connsiteY19" fmla="*/ 111347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0075" h="752475">
                  <a:moveTo>
                    <a:pt x="155162" y="614553"/>
                  </a:moveTo>
                  <a:lnTo>
                    <a:pt x="446151" y="614553"/>
                  </a:lnTo>
                  <a:lnTo>
                    <a:pt x="557784" y="752570"/>
                  </a:lnTo>
                  <a:lnTo>
                    <a:pt x="565023" y="746760"/>
                  </a:lnTo>
                  <a:lnTo>
                    <a:pt x="453961" y="609505"/>
                  </a:lnTo>
                  <a:lnTo>
                    <a:pt x="598932" y="358330"/>
                  </a:lnTo>
                  <a:lnTo>
                    <a:pt x="454057" y="107347"/>
                  </a:lnTo>
                  <a:lnTo>
                    <a:pt x="539401" y="13430"/>
                  </a:lnTo>
                  <a:lnTo>
                    <a:pt x="532543" y="7144"/>
                  </a:lnTo>
                  <a:lnTo>
                    <a:pt x="446246" y="102013"/>
                  </a:lnTo>
                  <a:lnTo>
                    <a:pt x="155067" y="102013"/>
                  </a:lnTo>
                  <a:lnTo>
                    <a:pt x="7144" y="358235"/>
                  </a:lnTo>
                  <a:lnTo>
                    <a:pt x="155162" y="614553"/>
                  </a:lnTo>
                  <a:close/>
                  <a:moveTo>
                    <a:pt x="160496" y="111347"/>
                  </a:moveTo>
                  <a:lnTo>
                    <a:pt x="445675" y="111347"/>
                  </a:lnTo>
                  <a:lnTo>
                    <a:pt x="588264" y="358330"/>
                  </a:lnTo>
                  <a:lnTo>
                    <a:pt x="445675" y="605314"/>
                  </a:lnTo>
                  <a:lnTo>
                    <a:pt x="160496" y="605314"/>
                  </a:lnTo>
                  <a:lnTo>
                    <a:pt x="17907" y="358330"/>
                  </a:lnTo>
                  <a:lnTo>
                    <a:pt x="160496" y="111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44BCF00-D126-385C-EE29-E2808F1A6D9B}"/>
                </a:ext>
              </a:extLst>
            </p:cNvPr>
            <p:cNvSpPr/>
            <p:nvPr/>
          </p:nvSpPr>
          <p:spPr>
            <a:xfrm>
              <a:off x="7535178" y="493871"/>
              <a:ext cx="523875" cy="600075"/>
            </a:xfrm>
            <a:custGeom>
              <a:avLst/>
              <a:gdLst>
                <a:gd name="connsiteX0" fmla="*/ 517303 w 523875"/>
                <a:gd name="connsiteY0" fmla="*/ 452342 h 600075"/>
                <a:gd name="connsiteX1" fmla="*/ 519589 w 523875"/>
                <a:gd name="connsiteY1" fmla="*/ 451009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342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342"/>
                  </a:move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BBE89D2-AD1D-92C2-BABC-7848400E396F}"/>
                </a:ext>
              </a:extLst>
            </p:cNvPr>
            <p:cNvSpPr/>
            <p:nvPr/>
          </p:nvSpPr>
          <p:spPr>
            <a:xfrm>
              <a:off x="8094010" y="493871"/>
              <a:ext cx="523875" cy="600075"/>
            </a:xfrm>
            <a:custGeom>
              <a:avLst/>
              <a:gdLst>
                <a:gd name="connsiteX0" fmla="*/ 7144 w 523875"/>
                <a:gd name="connsiteY0" fmla="*/ 155067 h 600075"/>
                <a:gd name="connsiteX1" fmla="*/ 7144 w 523875"/>
                <a:gd name="connsiteY1" fmla="*/ 451009 h 600075"/>
                <a:gd name="connsiteX2" fmla="*/ 263366 w 523875"/>
                <a:gd name="connsiteY2" fmla="*/ 598932 h 600075"/>
                <a:gd name="connsiteX3" fmla="*/ 517303 w 523875"/>
                <a:gd name="connsiteY3" fmla="*/ 452342 h 600075"/>
                <a:gd name="connsiteX4" fmla="*/ 519589 w 523875"/>
                <a:gd name="connsiteY4" fmla="*/ 451009 h 600075"/>
                <a:gd name="connsiteX5" fmla="*/ 519589 w 523875"/>
                <a:gd name="connsiteY5" fmla="*/ 155067 h 600075"/>
                <a:gd name="connsiteX6" fmla="*/ 263366 w 523875"/>
                <a:gd name="connsiteY6" fmla="*/ 7144 h 600075"/>
                <a:gd name="connsiteX7" fmla="*/ 9430 w 523875"/>
                <a:gd name="connsiteY7" fmla="*/ 153734 h 600075"/>
                <a:gd name="connsiteX8" fmla="*/ 7144 w 523875"/>
                <a:gd name="connsiteY8" fmla="*/ 15506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49 w 523875"/>
                <a:gd name="connsiteY11" fmla="*/ 160401 h 600075"/>
                <a:gd name="connsiteX12" fmla="*/ 510349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7144" y="155067"/>
                  </a:move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49" y="160401"/>
                  </a:lnTo>
                  <a:lnTo>
                    <a:pt x="510349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BA9E5D1-9F64-1D2F-637D-E905C2E401A4}"/>
                </a:ext>
              </a:extLst>
            </p:cNvPr>
            <p:cNvSpPr/>
            <p:nvPr/>
          </p:nvSpPr>
          <p:spPr>
            <a:xfrm>
              <a:off x="7810356" y="972312"/>
              <a:ext cx="523875" cy="600075"/>
            </a:xfrm>
            <a:custGeom>
              <a:avLst/>
              <a:gdLst>
                <a:gd name="connsiteX0" fmla="*/ 517303 w 523875"/>
                <a:gd name="connsiteY0" fmla="*/ 452247 h 600075"/>
                <a:gd name="connsiteX1" fmla="*/ 519589 w 523875"/>
                <a:gd name="connsiteY1" fmla="*/ 450913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24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80 h 600075"/>
                <a:gd name="connsiteX13" fmla="*/ 263366 w 523875"/>
                <a:gd name="connsiteY13" fmla="*/ 588169 h 600075"/>
                <a:gd name="connsiteX14" fmla="*/ 16383 w 523875"/>
                <a:gd name="connsiteY14" fmla="*/ 445580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247"/>
                  </a:moveTo>
                  <a:lnTo>
                    <a:pt x="519589" y="450913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24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80"/>
                  </a:lnTo>
                  <a:lnTo>
                    <a:pt x="263366" y="588169"/>
                  </a:lnTo>
                  <a:lnTo>
                    <a:pt x="16383" y="445580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C77C74-0EC3-B547-B5D1-1B2290C509E5}"/>
                </a:ext>
              </a:extLst>
            </p:cNvPr>
            <p:cNvSpPr/>
            <p:nvPr/>
          </p:nvSpPr>
          <p:spPr>
            <a:xfrm>
              <a:off x="7823024" y="316706"/>
              <a:ext cx="523875" cy="295275"/>
            </a:xfrm>
            <a:custGeom>
              <a:avLst/>
              <a:gdLst>
                <a:gd name="connsiteX0" fmla="*/ 517303 w 523875"/>
                <a:gd name="connsiteY0" fmla="*/ 146780 h 295275"/>
                <a:gd name="connsiteX1" fmla="*/ 519684 w 523875"/>
                <a:gd name="connsiteY1" fmla="*/ 145447 h 295275"/>
                <a:gd name="connsiteX2" fmla="*/ 519684 w 523875"/>
                <a:gd name="connsiteY2" fmla="*/ 7144 h 295275"/>
                <a:gd name="connsiteX3" fmla="*/ 510350 w 523875"/>
                <a:gd name="connsiteY3" fmla="*/ 7144 h 295275"/>
                <a:gd name="connsiteX4" fmla="*/ 510350 w 523875"/>
                <a:gd name="connsiteY4" fmla="*/ 140113 h 295275"/>
                <a:gd name="connsiteX5" fmla="*/ 263366 w 523875"/>
                <a:gd name="connsiteY5" fmla="*/ 282702 h 295275"/>
                <a:gd name="connsiteX6" fmla="*/ 16383 w 523875"/>
                <a:gd name="connsiteY6" fmla="*/ 140113 h 295275"/>
                <a:gd name="connsiteX7" fmla="*/ 16383 w 523875"/>
                <a:gd name="connsiteY7" fmla="*/ 7144 h 295275"/>
                <a:gd name="connsiteX8" fmla="*/ 7144 w 523875"/>
                <a:gd name="connsiteY8" fmla="*/ 7144 h 295275"/>
                <a:gd name="connsiteX9" fmla="*/ 7144 w 523875"/>
                <a:gd name="connsiteY9" fmla="*/ 145447 h 295275"/>
                <a:gd name="connsiteX10" fmla="*/ 263366 w 523875"/>
                <a:gd name="connsiteY10" fmla="*/ 29346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3875" h="295275">
                  <a:moveTo>
                    <a:pt x="517303" y="146780"/>
                  </a:moveTo>
                  <a:lnTo>
                    <a:pt x="519684" y="145447"/>
                  </a:lnTo>
                  <a:lnTo>
                    <a:pt x="519684" y="7144"/>
                  </a:lnTo>
                  <a:lnTo>
                    <a:pt x="510350" y="7144"/>
                  </a:lnTo>
                  <a:lnTo>
                    <a:pt x="510350" y="140113"/>
                  </a:lnTo>
                  <a:lnTo>
                    <a:pt x="263366" y="282702"/>
                  </a:lnTo>
                  <a:lnTo>
                    <a:pt x="16383" y="140113"/>
                  </a:lnTo>
                  <a:lnTo>
                    <a:pt x="16383" y="7144"/>
                  </a:lnTo>
                  <a:lnTo>
                    <a:pt x="7144" y="7144"/>
                  </a:lnTo>
                  <a:lnTo>
                    <a:pt x="7144" y="145447"/>
                  </a:lnTo>
                  <a:lnTo>
                    <a:pt x="263366" y="2934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DE82A66-3C3C-7C2B-793D-2C841321BC36}"/>
                </a:ext>
              </a:extLst>
            </p:cNvPr>
            <p:cNvSpPr/>
            <p:nvPr/>
          </p:nvSpPr>
          <p:spPr>
            <a:xfrm>
              <a:off x="9487803" y="1203579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FD4ABE-8EA1-89F7-274E-85EF226D8A0B}"/>
                </a:ext>
              </a:extLst>
            </p:cNvPr>
            <p:cNvSpPr/>
            <p:nvPr/>
          </p:nvSpPr>
          <p:spPr>
            <a:xfrm>
              <a:off x="6866714" y="493871"/>
              <a:ext cx="638175" cy="600075"/>
            </a:xfrm>
            <a:custGeom>
              <a:avLst/>
              <a:gdLst>
                <a:gd name="connsiteX0" fmla="*/ 7144 w 638175"/>
                <a:gd name="connsiteY0" fmla="*/ 67628 h 600075"/>
                <a:gd name="connsiteX1" fmla="*/ 120967 w 638175"/>
                <a:gd name="connsiteY1" fmla="*/ 158020 h 600075"/>
                <a:gd name="connsiteX2" fmla="*/ 120967 w 638175"/>
                <a:gd name="connsiteY2" fmla="*/ 451009 h 600075"/>
                <a:gd name="connsiteX3" fmla="*/ 377190 w 638175"/>
                <a:gd name="connsiteY3" fmla="*/ 598932 h 600075"/>
                <a:gd name="connsiteX4" fmla="*/ 631126 w 638175"/>
                <a:gd name="connsiteY4" fmla="*/ 452342 h 600075"/>
                <a:gd name="connsiteX5" fmla="*/ 633412 w 638175"/>
                <a:gd name="connsiteY5" fmla="*/ 451009 h 600075"/>
                <a:gd name="connsiteX6" fmla="*/ 633412 w 638175"/>
                <a:gd name="connsiteY6" fmla="*/ 155067 h 600075"/>
                <a:gd name="connsiteX7" fmla="*/ 377190 w 638175"/>
                <a:gd name="connsiteY7" fmla="*/ 7144 h 600075"/>
                <a:gd name="connsiteX8" fmla="*/ 127349 w 638175"/>
                <a:gd name="connsiteY8" fmla="*/ 151352 h 600075"/>
                <a:gd name="connsiteX9" fmla="*/ 12859 w 638175"/>
                <a:gd name="connsiteY9" fmla="*/ 60389 h 600075"/>
                <a:gd name="connsiteX10" fmla="*/ 7144 w 638175"/>
                <a:gd name="connsiteY10" fmla="*/ 67628 h 600075"/>
                <a:gd name="connsiteX11" fmla="*/ 624173 w 638175"/>
                <a:gd name="connsiteY11" fmla="*/ 160401 h 600075"/>
                <a:gd name="connsiteX12" fmla="*/ 624173 w 638175"/>
                <a:gd name="connsiteY12" fmla="*/ 445579 h 600075"/>
                <a:gd name="connsiteX13" fmla="*/ 377190 w 638175"/>
                <a:gd name="connsiteY13" fmla="*/ 588169 h 600075"/>
                <a:gd name="connsiteX14" fmla="*/ 130207 w 638175"/>
                <a:gd name="connsiteY14" fmla="*/ 445579 h 600075"/>
                <a:gd name="connsiteX15" fmla="*/ 130207 w 638175"/>
                <a:gd name="connsiteY15" fmla="*/ 160401 h 600075"/>
                <a:gd name="connsiteX16" fmla="*/ 377190 w 638175"/>
                <a:gd name="connsiteY16" fmla="*/ 17812 h 600075"/>
                <a:gd name="connsiteX17" fmla="*/ 624173 w 638175"/>
                <a:gd name="connsiteY17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8175" h="600075">
                  <a:moveTo>
                    <a:pt x="7144" y="67628"/>
                  </a:moveTo>
                  <a:lnTo>
                    <a:pt x="120967" y="158020"/>
                  </a:lnTo>
                  <a:lnTo>
                    <a:pt x="120967" y="451009"/>
                  </a:lnTo>
                  <a:lnTo>
                    <a:pt x="377190" y="598932"/>
                  </a:lnTo>
                  <a:lnTo>
                    <a:pt x="631126" y="452342"/>
                  </a:lnTo>
                  <a:lnTo>
                    <a:pt x="633412" y="451009"/>
                  </a:lnTo>
                  <a:lnTo>
                    <a:pt x="633412" y="155067"/>
                  </a:lnTo>
                  <a:lnTo>
                    <a:pt x="377190" y="7144"/>
                  </a:lnTo>
                  <a:lnTo>
                    <a:pt x="127349" y="151352"/>
                  </a:lnTo>
                  <a:lnTo>
                    <a:pt x="12859" y="60389"/>
                  </a:lnTo>
                  <a:lnTo>
                    <a:pt x="7144" y="67628"/>
                  </a:lnTo>
                  <a:close/>
                  <a:moveTo>
                    <a:pt x="624173" y="160401"/>
                  </a:moveTo>
                  <a:lnTo>
                    <a:pt x="624173" y="445579"/>
                  </a:lnTo>
                  <a:lnTo>
                    <a:pt x="377190" y="588169"/>
                  </a:lnTo>
                  <a:lnTo>
                    <a:pt x="130207" y="445579"/>
                  </a:lnTo>
                  <a:lnTo>
                    <a:pt x="130207" y="160401"/>
                  </a:lnTo>
                  <a:lnTo>
                    <a:pt x="377190" y="17812"/>
                  </a:lnTo>
                  <a:lnTo>
                    <a:pt x="62417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48254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3A73A403-E8B2-2988-3872-03B534F7723E}"/>
              </a:ext>
            </a:extLst>
          </p:cNvPr>
          <p:cNvSpPr/>
          <p:nvPr userDrawn="1"/>
        </p:nvSpPr>
        <p:spPr>
          <a:xfrm>
            <a:off x="248194" y="399640"/>
            <a:ext cx="9457509" cy="6058719"/>
          </a:xfrm>
          <a:prstGeom prst="roundRect">
            <a:avLst>
              <a:gd name="adj" fmla="val 5144"/>
            </a:avLst>
          </a:prstGeom>
          <a:solidFill>
            <a:srgbClr val="D8DEFB">
              <a:alpha val="7000"/>
            </a:srgbClr>
          </a:solidFill>
          <a:ln>
            <a:solidFill>
              <a:srgbClr val="003F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77423E1-B939-9574-716D-D8043B3A0784}"/>
              </a:ext>
            </a:extLst>
          </p:cNvPr>
          <p:cNvSpPr/>
          <p:nvPr userDrawn="1"/>
        </p:nvSpPr>
        <p:spPr>
          <a:xfrm>
            <a:off x="10994948" y="39964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390958EC-83F5-F1BA-2311-BC75F6FE62BF}"/>
              </a:ext>
            </a:extLst>
          </p:cNvPr>
          <p:cNvSpPr/>
          <p:nvPr userDrawn="1"/>
        </p:nvSpPr>
        <p:spPr>
          <a:xfrm>
            <a:off x="10028007" y="42275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7" name="Google Shape;1126;p32">
            <a:extLst>
              <a:ext uri="{FF2B5EF4-FFF2-40B4-BE49-F238E27FC236}">
                <a16:creationId xmlns:a16="http://schemas.microsoft.com/office/drawing/2014/main" id="{4243EB03-0474-3375-E795-32932B365344}"/>
              </a:ext>
            </a:extLst>
          </p:cNvPr>
          <p:cNvSpPr/>
          <p:nvPr userDrawn="1"/>
        </p:nvSpPr>
        <p:spPr>
          <a:xfrm rot="16200000">
            <a:off x="9801057" y="79318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9F56D8D1-D7F1-6824-F3AE-B3B7F1C10A35}"/>
              </a:ext>
            </a:extLst>
          </p:cNvPr>
          <p:cNvSpPr/>
          <p:nvPr userDrawn="1"/>
        </p:nvSpPr>
        <p:spPr>
          <a:xfrm>
            <a:off x="11163290" y="48647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801B288-C4EA-DF42-57F2-830ECC4E4ED3}"/>
              </a:ext>
            </a:extLst>
          </p:cNvPr>
          <p:cNvSpPr/>
          <p:nvPr userDrawn="1"/>
        </p:nvSpPr>
        <p:spPr>
          <a:xfrm>
            <a:off x="10994948" y="1441391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7EBE431-1FE2-32CB-D14A-9C0D60AFDA38}"/>
              </a:ext>
            </a:extLst>
          </p:cNvPr>
          <p:cNvSpPr/>
          <p:nvPr userDrawn="1"/>
        </p:nvSpPr>
        <p:spPr>
          <a:xfrm>
            <a:off x="10028007" y="1464507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26" name="Google Shape;1126;p32">
            <a:extLst>
              <a:ext uri="{FF2B5EF4-FFF2-40B4-BE49-F238E27FC236}">
                <a16:creationId xmlns:a16="http://schemas.microsoft.com/office/drawing/2014/main" id="{58DA218B-5988-0A2E-2785-13D67F97E145}"/>
              </a:ext>
            </a:extLst>
          </p:cNvPr>
          <p:cNvSpPr/>
          <p:nvPr userDrawn="1"/>
        </p:nvSpPr>
        <p:spPr>
          <a:xfrm rot="16200000">
            <a:off x="9801057" y="1834936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8A2E5C1-56D5-4D9A-F557-4C107D0DB434}"/>
              </a:ext>
            </a:extLst>
          </p:cNvPr>
          <p:cNvSpPr/>
          <p:nvPr userDrawn="1"/>
        </p:nvSpPr>
        <p:spPr>
          <a:xfrm>
            <a:off x="11163290" y="1528224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5C8B6F8-5F45-DB8E-F582-9A755BBF5E29}"/>
              </a:ext>
            </a:extLst>
          </p:cNvPr>
          <p:cNvSpPr/>
          <p:nvPr userDrawn="1"/>
        </p:nvSpPr>
        <p:spPr>
          <a:xfrm>
            <a:off x="10994948" y="24831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017B63B6-61D9-EFAA-6C1A-6CAC86A44482}"/>
              </a:ext>
            </a:extLst>
          </p:cNvPr>
          <p:cNvSpPr/>
          <p:nvPr userDrawn="1"/>
        </p:nvSpPr>
        <p:spPr>
          <a:xfrm>
            <a:off x="10028007" y="25062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1" name="Google Shape;1126;p32">
            <a:extLst>
              <a:ext uri="{FF2B5EF4-FFF2-40B4-BE49-F238E27FC236}">
                <a16:creationId xmlns:a16="http://schemas.microsoft.com/office/drawing/2014/main" id="{DCD639A8-CAD6-6D52-2C10-A585073A7988}"/>
              </a:ext>
            </a:extLst>
          </p:cNvPr>
          <p:cNvSpPr/>
          <p:nvPr userDrawn="1"/>
        </p:nvSpPr>
        <p:spPr>
          <a:xfrm rot="16200000">
            <a:off x="9801057" y="28766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6DD6C371-C372-F30A-2369-7C64C08760E0}"/>
              </a:ext>
            </a:extLst>
          </p:cNvPr>
          <p:cNvSpPr/>
          <p:nvPr userDrawn="1"/>
        </p:nvSpPr>
        <p:spPr>
          <a:xfrm>
            <a:off x="11163290" y="25699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181053C2-4ACD-D90C-FA1B-6FE63BE2D208}"/>
              </a:ext>
            </a:extLst>
          </p:cNvPr>
          <p:cNvSpPr/>
          <p:nvPr userDrawn="1"/>
        </p:nvSpPr>
        <p:spPr>
          <a:xfrm>
            <a:off x="10994948" y="352489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BC784A12-3D97-BA09-DCB5-D551009E8643}"/>
              </a:ext>
            </a:extLst>
          </p:cNvPr>
          <p:cNvSpPr/>
          <p:nvPr userDrawn="1"/>
        </p:nvSpPr>
        <p:spPr>
          <a:xfrm>
            <a:off x="10028007" y="354800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36" name="Google Shape;1126;p32">
            <a:extLst>
              <a:ext uri="{FF2B5EF4-FFF2-40B4-BE49-F238E27FC236}">
                <a16:creationId xmlns:a16="http://schemas.microsoft.com/office/drawing/2014/main" id="{D94C1F40-77E0-0C58-C918-A906559CA84D}"/>
              </a:ext>
            </a:extLst>
          </p:cNvPr>
          <p:cNvSpPr/>
          <p:nvPr userDrawn="1"/>
        </p:nvSpPr>
        <p:spPr>
          <a:xfrm rot="16200000">
            <a:off x="9801057" y="391843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67AA4661-9412-B84F-CE77-A4586027E97F}"/>
              </a:ext>
            </a:extLst>
          </p:cNvPr>
          <p:cNvSpPr/>
          <p:nvPr userDrawn="1"/>
        </p:nvSpPr>
        <p:spPr>
          <a:xfrm>
            <a:off x="11163290" y="361172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577D981-5B4A-F879-FE37-D0577213CB9E}"/>
              </a:ext>
            </a:extLst>
          </p:cNvPr>
          <p:cNvSpPr/>
          <p:nvPr userDrawn="1"/>
        </p:nvSpPr>
        <p:spPr>
          <a:xfrm>
            <a:off x="10994948" y="4566642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E6C1C473-C1DB-218F-C515-EF23EC08936C}"/>
              </a:ext>
            </a:extLst>
          </p:cNvPr>
          <p:cNvSpPr/>
          <p:nvPr userDrawn="1"/>
        </p:nvSpPr>
        <p:spPr>
          <a:xfrm>
            <a:off x="10028007" y="4589758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1" name="Google Shape;1126;p32">
            <a:extLst>
              <a:ext uri="{FF2B5EF4-FFF2-40B4-BE49-F238E27FC236}">
                <a16:creationId xmlns:a16="http://schemas.microsoft.com/office/drawing/2014/main" id="{464DA1E1-2D7C-7368-BE9C-553DF827BAB4}"/>
              </a:ext>
            </a:extLst>
          </p:cNvPr>
          <p:cNvSpPr/>
          <p:nvPr userDrawn="1"/>
        </p:nvSpPr>
        <p:spPr>
          <a:xfrm rot="16200000">
            <a:off x="9801057" y="4960187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591576F-5058-AB17-9B64-BB3DACA806C5}"/>
              </a:ext>
            </a:extLst>
          </p:cNvPr>
          <p:cNvSpPr/>
          <p:nvPr userDrawn="1"/>
        </p:nvSpPr>
        <p:spPr>
          <a:xfrm>
            <a:off x="11163290" y="465347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9C78C794-44F8-4F38-D2B5-AD01CAE01860}"/>
              </a:ext>
            </a:extLst>
          </p:cNvPr>
          <p:cNvSpPr/>
          <p:nvPr userDrawn="1"/>
        </p:nvSpPr>
        <p:spPr>
          <a:xfrm>
            <a:off x="10994948" y="5608393"/>
            <a:ext cx="1197052" cy="760844"/>
          </a:xfrm>
          <a:custGeom>
            <a:avLst/>
            <a:gdLst>
              <a:gd name="connsiteX0" fmla="*/ 0 w 2054363"/>
              <a:gd name="connsiteY0" fmla="*/ 0 h 1305750"/>
              <a:gd name="connsiteX1" fmla="*/ 2054363 w 2054363"/>
              <a:gd name="connsiteY1" fmla="*/ 0 h 1305750"/>
              <a:gd name="connsiteX2" fmla="*/ 2054363 w 2054363"/>
              <a:gd name="connsiteY2" fmla="*/ 1305750 h 1305750"/>
              <a:gd name="connsiteX3" fmla="*/ 1164831 w 2054363"/>
              <a:gd name="connsiteY3" fmla="*/ 1305750 h 1305750"/>
              <a:gd name="connsiteX4" fmla="*/ 1250512 w 2054363"/>
              <a:gd name="connsiteY4" fmla="*/ 1259244 h 1305750"/>
              <a:gd name="connsiteX5" fmla="*/ 1521708 w 2054363"/>
              <a:gd name="connsiteY5" fmla="*/ 749185 h 1305750"/>
              <a:gd name="connsiteX6" fmla="*/ 906598 w 2054363"/>
              <a:gd name="connsiteY6" fmla="*/ 134075 h 1305750"/>
              <a:gd name="connsiteX7" fmla="*/ 562684 w 2054363"/>
              <a:gd name="connsiteY7" fmla="*/ 239126 h 1305750"/>
              <a:gd name="connsiteX8" fmla="*/ 479412 w 2054363"/>
              <a:gd name="connsiteY8" fmla="*/ 307832 h 1305750"/>
              <a:gd name="connsiteX9" fmla="*/ 479388 w 2054363"/>
              <a:gd name="connsiteY9" fmla="*/ 307807 h 1305750"/>
              <a:gd name="connsiteX10" fmla="*/ 0 w 2054363"/>
              <a:gd name="connsiteY10" fmla="*/ 0 h 130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54363" h="1305750">
                <a:moveTo>
                  <a:pt x="0" y="0"/>
                </a:moveTo>
                <a:lnTo>
                  <a:pt x="2054363" y="0"/>
                </a:lnTo>
                <a:lnTo>
                  <a:pt x="2054363" y="1305750"/>
                </a:lnTo>
                <a:lnTo>
                  <a:pt x="1164831" y="1305750"/>
                </a:lnTo>
                <a:lnTo>
                  <a:pt x="1250512" y="1259244"/>
                </a:lnTo>
                <a:cubicBezTo>
                  <a:pt x="1414132" y="1148704"/>
                  <a:pt x="1521708" y="961508"/>
                  <a:pt x="1521708" y="749185"/>
                </a:cubicBezTo>
                <a:cubicBezTo>
                  <a:pt x="1521708" y="409469"/>
                  <a:pt x="1246314" y="134075"/>
                  <a:pt x="906598" y="134075"/>
                </a:cubicBezTo>
                <a:cubicBezTo>
                  <a:pt x="779205" y="134075"/>
                  <a:pt x="660856" y="172802"/>
                  <a:pt x="562684" y="239126"/>
                </a:cubicBezTo>
                <a:lnTo>
                  <a:pt x="479412" y="307832"/>
                </a:lnTo>
                <a:lnTo>
                  <a:pt x="479388" y="307807"/>
                </a:lnTo>
                <a:cubicBezTo>
                  <a:pt x="286407" y="117456"/>
                  <a:pt x="83191" y="31483"/>
                  <a:pt x="0" y="0"/>
                </a:cubicBezTo>
                <a:close/>
              </a:path>
            </a:pathLst>
          </a:custGeom>
          <a:solidFill>
            <a:srgbClr val="003F75"/>
          </a:solidFill>
          <a:ln w="8714" cap="flat">
            <a:noFill/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319D6DB7-4A53-E1C9-8885-44AC788AD0F2}"/>
              </a:ext>
            </a:extLst>
          </p:cNvPr>
          <p:cNvSpPr/>
          <p:nvPr userDrawn="1"/>
        </p:nvSpPr>
        <p:spPr>
          <a:xfrm>
            <a:off x="10028007" y="5631509"/>
            <a:ext cx="1907548" cy="826850"/>
          </a:xfrm>
          <a:custGeom>
            <a:avLst/>
            <a:gdLst>
              <a:gd name="connsiteX0" fmla="*/ 2564192 w 3273706"/>
              <a:gd name="connsiteY0" fmla="*/ 0 h 1419028"/>
              <a:gd name="connsiteX1" fmla="*/ 3273706 w 3273706"/>
              <a:gd name="connsiteY1" fmla="*/ 709514 h 1419028"/>
              <a:gd name="connsiteX2" fmla="*/ 2564192 w 3273706"/>
              <a:gd name="connsiteY2" fmla="*/ 1419028 h 1419028"/>
              <a:gd name="connsiteX3" fmla="*/ 1975851 w 3273706"/>
              <a:gd name="connsiteY3" fmla="*/ 1106210 h 1419028"/>
              <a:gd name="connsiteX4" fmla="*/ 1967949 w 3273706"/>
              <a:gd name="connsiteY4" fmla="*/ 1091652 h 1419028"/>
              <a:gd name="connsiteX5" fmla="*/ 0 w 3273706"/>
              <a:gd name="connsiteY5" fmla="*/ 1091652 h 1419028"/>
              <a:gd name="connsiteX6" fmla="*/ 0 w 3273706"/>
              <a:gd name="connsiteY6" fmla="*/ 327377 h 1419028"/>
              <a:gd name="connsiteX7" fmla="*/ 1967948 w 3273706"/>
              <a:gd name="connsiteY7" fmla="*/ 327377 h 1419028"/>
              <a:gd name="connsiteX8" fmla="*/ 1975851 w 3273706"/>
              <a:gd name="connsiteY8" fmla="*/ 312818 h 1419028"/>
              <a:gd name="connsiteX9" fmla="*/ 2564192 w 3273706"/>
              <a:gd name="connsiteY9" fmla="*/ 0 h 141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3706" h="1419028">
                <a:moveTo>
                  <a:pt x="2564192" y="0"/>
                </a:moveTo>
                <a:cubicBezTo>
                  <a:pt x="2956046" y="0"/>
                  <a:pt x="3273706" y="317660"/>
                  <a:pt x="3273706" y="709514"/>
                </a:cubicBezTo>
                <a:cubicBezTo>
                  <a:pt x="3273706" y="1101368"/>
                  <a:pt x="2956046" y="1419028"/>
                  <a:pt x="2564192" y="1419028"/>
                </a:cubicBezTo>
                <a:cubicBezTo>
                  <a:pt x="2319283" y="1419028"/>
                  <a:pt x="2103356" y="1294942"/>
                  <a:pt x="1975851" y="1106210"/>
                </a:cubicBezTo>
                <a:lnTo>
                  <a:pt x="1967949" y="1091652"/>
                </a:lnTo>
                <a:lnTo>
                  <a:pt x="0" y="1091652"/>
                </a:lnTo>
                <a:lnTo>
                  <a:pt x="0" y="327377"/>
                </a:lnTo>
                <a:lnTo>
                  <a:pt x="1967948" y="327377"/>
                </a:lnTo>
                <a:lnTo>
                  <a:pt x="1975851" y="312818"/>
                </a:lnTo>
                <a:cubicBezTo>
                  <a:pt x="2103356" y="124086"/>
                  <a:pt x="2319283" y="0"/>
                  <a:pt x="2564192" y="0"/>
                </a:cubicBezTo>
                <a:close/>
              </a:path>
            </a:pathLst>
          </a:custGeom>
          <a:noFill/>
          <a:ln w="61001" cap="flat">
            <a:solidFill>
              <a:srgbClr val="02B7D7"/>
            </a:solidFill>
            <a:prstDash val="solid"/>
            <a:miter/>
          </a:ln>
        </p:spPr>
        <p:txBody>
          <a:bodyPr rtlCol="1" anchor="ctr"/>
          <a:lstStyle/>
          <a:p>
            <a:endParaRPr lang="fa-IR"/>
          </a:p>
        </p:txBody>
      </p:sp>
      <p:sp>
        <p:nvSpPr>
          <p:cNvPr id="46" name="Google Shape;1126;p32">
            <a:extLst>
              <a:ext uri="{FF2B5EF4-FFF2-40B4-BE49-F238E27FC236}">
                <a16:creationId xmlns:a16="http://schemas.microsoft.com/office/drawing/2014/main" id="{F1C08B87-BDE1-5E1A-ABFF-3F00B5001693}"/>
              </a:ext>
            </a:extLst>
          </p:cNvPr>
          <p:cNvSpPr/>
          <p:nvPr userDrawn="1"/>
        </p:nvSpPr>
        <p:spPr>
          <a:xfrm rot="16200000">
            <a:off x="9801057" y="6001938"/>
            <a:ext cx="367910" cy="85992"/>
          </a:xfrm>
          <a:custGeom>
            <a:avLst/>
            <a:gdLst/>
            <a:ahLst/>
            <a:cxnLst/>
            <a:rect l="l" t="t" r="r" b="b"/>
            <a:pathLst>
              <a:path w="107577" h="25144" extrusionOk="0">
                <a:moveTo>
                  <a:pt x="107577" y="0"/>
                </a:moveTo>
                <a:lnTo>
                  <a:pt x="0" y="0"/>
                </a:lnTo>
                <a:lnTo>
                  <a:pt x="2084" y="25145"/>
                </a:lnTo>
                <a:lnTo>
                  <a:pt x="105492" y="25145"/>
                </a:lnTo>
                <a:close/>
              </a:path>
            </a:pathLst>
          </a:custGeom>
          <a:solidFill>
            <a:srgbClr val="02B7D7"/>
          </a:solidFill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38D8719-5BF1-119C-B29B-17ED14C60840}"/>
              </a:ext>
            </a:extLst>
          </p:cNvPr>
          <p:cNvSpPr/>
          <p:nvPr userDrawn="1"/>
        </p:nvSpPr>
        <p:spPr>
          <a:xfrm>
            <a:off x="11163290" y="5703935"/>
            <a:ext cx="716834" cy="716834"/>
          </a:xfrm>
          <a:prstGeom prst="ellipse">
            <a:avLst/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77768B68-B738-FD52-E23D-B7233FD2320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11666" y="3777478"/>
            <a:ext cx="413793" cy="41379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EB99C76F-0D3E-466A-8CA7-028D8CB194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9887" y="4790274"/>
            <a:ext cx="387849" cy="387849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7284D9C9-7D2A-0A35-C2AE-9C49CBBC18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1" y="2751189"/>
            <a:ext cx="387849" cy="38784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8105AC9D-6315-F3C7-E708-99CFCE294C0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99229" y="5817912"/>
            <a:ext cx="456672" cy="456672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F26EC085-6255-1893-C109-D01DB538EEE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53782" y="1693977"/>
            <a:ext cx="387849" cy="387849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4C95BDC8-F2EF-BB90-AA29-5BA319BC30A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duotone>
              <a:prstClr val="black"/>
              <a:srgbClr val="383B6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7782" y="623273"/>
            <a:ext cx="387849" cy="387849"/>
          </a:xfrm>
          <a:prstGeom prst="rect">
            <a:avLst/>
          </a:prstGeom>
        </p:spPr>
      </p:pic>
      <p:sp>
        <p:nvSpPr>
          <p:cNvPr id="56" name="TextBox 55">
            <a:hlinkClick r:id="rId8" action="ppaction://hlinksldjump"/>
            <a:extLst>
              <a:ext uri="{FF2B5EF4-FFF2-40B4-BE49-F238E27FC236}">
                <a16:creationId xmlns:a16="http://schemas.microsoft.com/office/drawing/2014/main" id="{35D73A56-FB9F-0DCB-81E0-94F17D682E11}"/>
              </a:ext>
            </a:extLst>
          </p:cNvPr>
          <p:cNvSpPr txBox="1"/>
          <p:nvPr userDrawn="1"/>
        </p:nvSpPr>
        <p:spPr>
          <a:xfrm>
            <a:off x="9980531" y="698925"/>
            <a:ext cx="12170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7" name="TextBox 56">
            <a:hlinkClick r:id="rId9" action="ppaction://hlinksldjump"/>
            <a:extLst>
              <a:ext uri="{FF2B5EF4-FFF2-40B4-BE49-F238E27FC236}">
                <a16:creationId xmlns:a16="http://schemas.microsoft.com/office/drawing/2014/main" id="{9CEC7890-8C0A-DE01-F31F-B196AE716C86}"/>
              </a:ext>
            </a:extLst>
          </p:cNvPr>
          <p:cNvSpPr txBox="1"/>
          <p:nvPr userDrawn="1"/>
        </p:nvSpPr>
        <p:spPr>
          <a:xfrm>
            <a:off x="9969805" y="1723259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پژوهش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8" name="TextBox 57">
            <a:hlinkClick r:id="rId10" action="ppaction://hlinksldjump"/>
            <a:extLst>
              <a:ext uri="{FF2B5EF4-FFF2-40B4-BE49-F238E27FC236}">
                <a16:creationId xmlns:a16="http://schemas.microsoft.com/office/drawing/2014/main" id="{F0DC2103-0B75-BD0A-4F0E-C8A9B736C92F}"/>
              </a:ext>
            </a:extLst>
          </p:cNvPr>
          <p:cNvSpPr txBox="1"/>
          <p:nvPr userDrawn="1"/>
        </p:nvSpPr>
        <p:spPr>
          <a:xfrm>
            <a:off x="9993201" y="2764580"/>
            <a:ext cx="1204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9" name="TextBox 58">
            <a:hlinkClick r:id="rId11" action="ppaction://hlinksldjump"/>
            <a:extLst>
              <a:ext uri="{FF2B5EF4-FFF2-40B4-BE49-F238E27FC236}">
                <a16:creationId xmlns:a16="http://schemas.microsoft.com/office/drawing/2014/main" id="{A1045542-0F0A-A11B-90F9-140393262986}"/>
              </a:ext>
            </a:extLst>
          </p:cNvPr>
          <p:cNvSpPr txBox="1"/>
          <p:nvPr userDrawn="1"/>
        </p:nvSpPr>
        <p:spPr>
          <a:xfrm>
            <a:off x="9969805" y="3822321"/>
            <a:ext cx="1227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0" name="TextBox 59">
            <a:hlinkClick r:id="rId12" action="ppaction://hlinksldjump"/>
            <a:extLst>
              <a:ext uri="{FF2B5EF4-FFF2-40B4-BE49-F238E27FC236}">
                <a16:creationId xmlns:a16="http://schemas.microsoft.com/office/drawing/2014/main" id="{22E5F9A7-34F7-EA28-C08B-F273DF5673A5}"/>
              </a:ext>
            </a:extLst>
          </p:cNvPr>
          <p:cNvSpPr txBox="1"/>
          <p:nvPr userDrawn="1"/>
        </p:nvSpPr>
        <p:spPr>
          <a:xfrm>
            <a:off x="10041624" y="4846638"/>
            <a:ext cx="11559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بحث و نتیجه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1" name="TextBox 60">
            <a:hlinkClick r:id="rId13" action="ppaction://hlinksldjump"/>
            <a:extLst>
              <a:ext uri="{FF2B5EF4-FFF2-40B4-BE49-F238E27FC236}">
                <a16:creationId xmlns:a16="http://schemas.microsoft.com/office/drawing/2014/main" id="{A3928E87-E321-C161-CD1D-B0508038EF04}"/>
              </a:ext>
            </a:extLst>
          </p:cNvPr>
          <p:cNvSpPr txBox="1"/>
          <p:nvPr userDrawn="1"/>
        </p:nvSpPr>
        <p:spPr>
          <a:xfrm>
            <a:off x="10134761" y="5894750"/>
            <a:ext cx="10546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D5C487AE-F3AA-7F14-E908-7F10DDFA4A04}"/>
              </a:ext>
            </a:extLst>
          </p:cNvPr>
          <p:cNvSpPr txBox="1">
            <a:spLocks/>
          </p:cNvSpPr>
          <p:nvPr userDrawn="1"/>
        </p:nvSpPr>
        <p:spPr>
          <a:xfrm>
            <a:off x="-64653" y="6492875"/>
            <a:ext cx="7123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fa-IR"/>
            </a:defPPr>
            <a:lvl1pPr marL="0" algn="ctr" defTabSz="914400" rtl="1" eaLnBrk="1" latinLnBrk="0" hangingPunct="1">
              <a:defRPr sz="1600" b="0" kern="1200">
                <a:solidFill>
                  <a:schemeClr val="bg1"/>
                </a:solidFill>
                <a:latin typeface="B Titr (Body)"/>
                <a:ea typeface="+mn-ea"/>
                <a:cs typeface="B Titr" panose="00000700000000000000" pitchFamily="2" charset="-78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8043012-B8B5-47A7-9927-94221BE445D6}" type="slidenum">
              <a:rPr lang="en-US" smtClean="0">
                <a:solidFill>
                  <a:srgbClr val="003F75"/>
                </a:solidFill>
              </a:rPr>
              <a:pPr/>
              <a:t>‹#›</a:t>
            </a:fld>
            <a:endParaRPr lang="en-US" dirty="0">
              <a:solidFill>
                <a:srgbClr val="003F75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E973BCF-C40A-9881-3BA0-4A6CC89D3BD3}"/>
              </a:ext>
            </a:extLst>
          </p:cNvPr>
          <p:cNvGrpSpPr/>
          <p:nvPr userDrawn="1"/>
        </p:nvGrpSpPr>
        <p:grpSpPr>
          <a:xfrm>
            <a:off x="5802377" y="367330"/>
            <a:ext cx="3903326" cy="2745325"/>
            <a:chOff x="6866714" y="316706"/>
            <a:chExt cx="3318510" cy="2334006"/>
          </a:xfrm>
          <a:solidFill>
            <a:srgbClr val="D8DEFB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CC63D58-5241-6E0F-0851-7E8887E620A7}"/>
                </a:ext>
              </a:extLst>
            </p:cNvPr>
            <p:cNvSpPr/>
            <p:nvPr/>
          </p:nvSpPr>
          <p:spPr>
            <a:xfrm>
              <a:off x="9966149" y="822484"/>
              <a:ext cx="219075" cy="628650"/>
            </a:xfrm>
            <a:custGeom>
              <a:avLst/>
              <a:gdLst>
                <a:gd name="connsiteX0" fmla="*/ 155162 w 219075"/>
                <a:gd name="connsiteY0" fmla="*/ 625507 h 628650"/>
                <a:gd name="connsiteX1" fmla="*/ 212788 w 219075"/>
                <a:gd name="connsiteY1" fmla="*/ 625507 h 628650"/>
                <a:gd name="connsiteX2" fmla="*/ 212788 w 219075"/>
                <a:gd name="connsiteY2" fmla="*/ 616172 h 628650"/>
                <a:gd name="connsiteX3" fmla="*/ 160496 w 219075"/>
                <a:gd name="connsiteY3" fmla="*/ 616172 h 628650"/>
                <a:gd name="connsiteX4" fmla="*/ 17907 w 219075"/>
                <a:gd name="connsiteY4" fmla="*/ 369189 h 628650"/>
                <a:gd name="connsiteX5" fmla="*/ 160496 w 219075"/>
                <a:gd name="connsiteY5" fmla="*/ 122301 h 628650"/>
                <a:gd name="connsiteX6" fmla="*/ 212788 w 219075"/>
                <a:gd name="connsiteY6" fmla="*/ 122301 h 628650"/>
                <a:gd name="connsiteX7" fmla="*/ 212788 w 219075"/>
                <a:gd name="connsiteY7" fmla="*/ 112967 h 628650"/>
                <a:gd name="connsiteX8" fmla="*/ 160306 w 219075"/>
                <a:gd name="connsiteY8" fmla="*/ 112967 h 628650"/>
                <a:gd name="connsiteX9" fmla="*/ 88392 w 219075"/>
                <a:gd name="connsiteY9" fmla="*/ 7144 h 628650"/>
                <a:gd name="connsiteX10" fmla="*/ 80676 w 219075"/>
                <a:gd name="connsiteY10" fmla="*/ 12383 h 628650"/>
                <a:gd name="connsiteX11" fmla="*/ 152305 w 219075"/>
                <a:gd name="connsiteY11" fmla="*/ 117824 h 628650"/>
                <a:gd name="connsiteX12" fmla="*/ 7144 w 219075"/>
                <a:gd name="connsiteY12" fmla="*/ 369189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28650">
                  <a:moveTo>
                    <a:pt x="155162" y="625507"/>
                  </a:moveTo>
                  <a:lnTo>
                    <a:pt x="212788" y="625507"/>
                  </a:lnTo>
                  <a:lnTo>
                    <a:pt x="212788" y="616172"/>
                  </a:lnTo>
                  <a:lnTo>
                    <a:pt x="160496" y="616172"/>
                  </a:lnTo>
                  <a:lnTo>
                    <a:pt x="17907" y="369189"/>
                  </a:lnTo>
                  <a:lnTo>
                    <a:pt x="160496" y="122301"/>
                  </a:lnTo>
                  <a:lnTo>
                    <a:pt x="212788" y="122301"/>
                  </a:lnTo>
                  <a:lnTo>
                    <a:pt x="212788" y="112967"/>
                  </a:lnTo>
                  <a:lnTo>
                    <a:pt x="160306" y="112967"/>
                  </a:lnTo>
                  <a:lnTo>
                    <a:pt x="88392" y="7144"/>
                  </a:lnTo>
                  <a:lnTo>
                    <a:pt x="80676" y="12383"/>
                  </a:lnTo>
                  <a:lnTo>
                    <a:pt x="152305" y="117824"/>
                  </a:lnTo>
                  <a:lnTo>
                    <a:pt x="7144" y="36918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5D2CCA11-82E5-004A-669F-681E5F2763BC}"/>
                </a:ext>
              </a:extLst>
            </p:cNvPr>
            <p:cNvSpPr/>
            <p:nvPr/>
          </p:nvSpPr>
          <p:spPr>
            <a:xfrm>
              <a:off x="9966149" y="1487138"/>
              <a:ext cx="219075" cy="685800"/>
            </a:xfrm>
            <a:custGeom>
              <a:avLst/>
              <a:gdLst>
                <a:gd name="connsiteX0" fmla="*/ 7144 w 219075"/>
                <a:gd name="connsiteY0" fmla="*/ 263461 h 685800"/>
                <a:gd name="connsiteX1" fmla="*/ 152209 w 219075"/>
                <a:gd name="connsiteY1" fmla="*/ 514636 h 685800"/>
                <a:gd name="connsiteX2" fmla="*/ 23241 w 219075"/>
                <a:gd name="connsiteY2" fmla="*/ 676370 h 685800"/>
                <a:gd name="connsiteX3" fmla="*/ 30480 w 219075"/>
                <a:gd name="connsiteY3" fmla="*/ 682181 h 685800"/>
                <a:gd name="connsiteX4" fmla="*/ 160020 w 219075"/>
                <a:gd name="connsiteY4" fmla="*/ 519684 h 685800"/>
                <a:gd name="connsiteX5" fmla="*/ 212788 w 219075"/>
                <a:gd name="connsiteY5" fmla="*/ 519684 h 685800"/>
                <a:gd name="connsiteX6" fmla="*/ 212788 w 219075"/>
                <a:gd name="connsiteY6" fmla="*/ 510445 h 685800"/>
                <a:gd name="connsiteX7" fmla="*/ 160496 w 219075"/>
                <a:gd name="connsiteY7" fmla="*/ 510445 h 685800"/>
                <a:gd name="connsiteX8" fmla="*/ 17907 w 219075"/>
                <a:gd name="connsiteY8" fmla="*/ 263461 h 685800"/>
                <a:gd name="connsiteX9" fmla="*/ 160496 w 219075"/>
                <a:gd name="connsiteY9" fmla="*/ 16478 h 685800"/>
                <a:gd name="connsiteX10" fmla="*/ 212788 w 219075"/>
                <a:gd name="connsiteY10" fmla="*/ 16478 h 685800"/>
                <a:gd name="connsiteX11" fmla="*/ 212788 w 219075"/>
                <a:gd name="connsiteY11" fmla="*/ 7144 h 685800"/>
                <a:gd name="connsiteX12" fmla="*/ 155162 w 219075"/>
                <a:gd name="connsiteY12" fmla="*/ 7144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9075" h="685800">
                  <a:moveTo>
                    <a:pt x="7144" y="263461"/>
                  </a:moveTo>
                  <a:lnTo>
                    <a:pt x="152209" y="514636"/>
                  </a:lnTo>
                  <a:lnTo>
                    <a:pt x="23241" y="676370"/>
                  </a:lnTo>
                  <a:lnTo>
                    <a:pt x="30480" y="682181"/>
                  </a:lnTo>
                  <a:lnTo>
                    <a:pt x="160020" y="519684"/>
                  </a:lnTo>
                  <a:lnTo>
                    <a:pt x="212788" y="519684"/>
                  </a:lnTo>
                  <a:lnTo>
                    <a:pt x="212788" y="510445"/>
                  </a:lnTo>
                  <a:lnTo>
                    <a:pt x="160496" y="510445"/>
                  </a:lnTo>
                  <a:lnTo>
                    <a:pt x="17907" y="263461"/>
                  </a:lnTo>
                  <a:lnTo>
                    <a:pt x="160496" y="16478"/>
                  </a:lnTo>
                  <a:lnTo>
                    <a:pt x="212788" y="16478"/>
                  </a:lnTo>
                  <a:lnTo>
                    <a:pt x="212788" y="7144"/>
                  </a:lnTo>
                  <a:lnTo>
                    <a:pt x="155162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49301AE8-AA8E-8C0D-2DE9-9966EFF150E3}"/>
                </a:ext>
              </a:extLst>
            </p:cNvPr>
            <p:cNvSpPr/>
            <p:nvPr/>
          </p:nvSpPr>
          <p:spPr>
            <a:xfrm>
              <a:off x="8540161" y="1013460"/>
              <a:ext cx="600075" cy="523875"/>
            </a:xfrm>
            <a:custGeom>
              <a:avLst/>
              <a:gdLst>
                <a:gd name="connsiteX0" fmla="*/ 155067 w 600075"/>
                <a:gd name="connsiteY0" fmla="*/ 519589 h 523875"/>
                <a:gd name="connsiteX1" fmla="*/ 451009 w 600075"/>
                <a:gd name="connsiteY1" fmla="*/ 519589 h 523875"/>
                <a:gd name="connsiteX2" fmla="*/ 598932 w 600075"/>
                <a:gd name="connsiteY2" fmla="*/ 263366 h 523875"/>
                <a:gd name="connsiteX3" fmla="*/ 451009 w 600075"/>
                <a:gd name="connsiteY3" fmla="*/ 7144 h 523875"/>
                <a:gd name="connsiteX4" fmla="*/ 155067 w 600075"/>
                <a:gd name="connsiteY4" fmla="*/ 7144 h 523875"/>
                <a:gd name="connsiteX5" fmla="*/ 7144 w 600075"/>
                <a:gd name="connsiteY5" fmla="*/ 263366 h 523875"/>
                <a:gd name="connsiteX6" fmla="*/ 155067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519589"/>
                  </a:move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F78B9CA6-C00A-43B5-1340-0EDD0AE30FCB}"/>
                </a:ext>
              </a:extLst>
            </p:cNvPr>
            <p:cNvSpPr/>
            <p:nvPr/>
          </p:nvSpPr>
          <p:spPr>
            <a:xfrm>
              <a:off x="8540066" y="1568101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97 w 600075"/>
                <a:gd name="connsiteY7" fmla="*/ 16288 h 523875"/>
                <a:gd name="connsiteX8" fmla="*/ 445675 w 600075"/>
                <a:gd name="connsiteY8" fmla="*/ 16288 h 523875"/>
                <a:gd name="connsiteX9" fmla="*/ 588264 w 600075"/>
                <a:gd name="connsiteY9" fmla="*/ 263271 h 523875"/>
                <a:gd name="connsiteX10" fmla="*/ 445675 w 600075"/>
                <a:gd name="connsiteY10" fmla="*/ 510254 h 523875"/>
                <a:gd name="connsiteX11" fmla="*/ 160497 w 600075"/>
                <a:gd name="connsiteY11" fmla="*/ 510254 h 523875"/>
                <a:gd name="connsiteX12" fmla="*/ 17907 w 600075"/>
                <a:gd name="connsiteY12" fmla="*/ 263271 h 523875"/>
                <a:gd name="connsiteX13" fmla="*/ 160497 w 600075"/>
                <a:gd name="connsiteY13" fmla="*/ 16288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97" y="16288"/>
                  </a:moveTo>
                  <a:lnTo>
                    <a:pt x="445675" y="16288"/>
                  </a:lnTo>
                  <a:lnTo>
                    <a:pt x="588264" y="263271"/>
                  </a:lnTo>
                  <a:lnTo>
                    <a:pt x="445675" y="510254"/>
                  </a:lnTo>
                  <a:lnTo>
                    <a:pt x="160497" y="510254"/>
                  </a:lnTo>
                  <a:lnTo>
                    <a:pt x="17907" y="263271"/>
                  </a:lnTo>
                  <a:lnTo>
                    <a:pt x="160497" y="1628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991FFB9-6598-3E02-3157-FAFC5000BE7E}"/>
                </a:ext>
              </a:extLst>
            </p:cNvPr>
            <p:cNvSpPr/>
            <p:nvPr/>
          </p:nvSpPr>
          <p:spPr>
            <a:xfrm>
              <a:off x="8540161" y="2126837"/>
              <a:ext cx="600075" cy="523875"/>
            </a:xfrm>
            <a:custGeom>
              <a:avLst/>
              <a:gdLst>
                <a:gd name="connsiteX0" fmla="*/ 155067 w 600075"/>
                <a:gd name="connsiteY0" fmla="*/ 7144 h 523875"/>
                <a:gd name="connsiteX1" fmla="*/ 7144 w 600075"/>
                <a:gd name="connsiteY1" fmla="*/ 263366 h 523875"/>
                <a:gd name="connsiteX2" fmla="*/ 155067 w 600075"/>
                <a:gd name="connsiteY2" fmla="*/ 519589 h 523875"/>
                <a:gd name="connsiteX3" fmla="*/ 451009 w 600075"/>
                <a:gd name="connsiteY3" fmla="*/ 519589 h 523875"/>
                <a:gd name="connsiteX4" fmla="*/ 598932 w 600075"/>
                <a:gd name="connsiteY4" fmla="*/ 263366 h 523875"/>
                <a:gd name="connsiteX5" fmla="*/ 451009 w 600075"/>
                <a:gd name="connsiteY5" fmla="*/ 7144 h 523875"/>
                <a:gd name="connsiteX6" fmla="*/ 155067 w 600075"/>
                <a:gd name="connsiteY6" fmla="*/ 7144 h 523875"/>
                <a:gd name="connsiteX7" fmla="*/ 445580 w 600075"/>
                <a:gd name="connsiteY7" fmla="*/ 510350 h 523875"/>
                <a:gd name="connsiteX8" fmla="*/ 160401 w 600075"/>
                <a:gd name="connsiteY8" fmla="*/ 510350 h 523875"/>
                <a:gd name="connsiteX9" fmla="*/ 17812 w 600075"/>
                <a:gd name="connsiteY9" fmla="*/ 263366 h 523875"/>
                <a:gd name="connsiteX10" fmla="*/ 160401 w 600075"/>
                <a:gd name="connsiteY10" fmla="*/ 16383 h 523875"/>
                <a:gd name="connsiteX11" fmla="*/ 445580 w 600075"/>
                <a:gd name="connsiteY11" fmla="*/ 16383 h 523875"/>
                <a:gd name="connsiteX12" fmla="*/ 588169 w 600075"/>
                <a:gd name="connsiteY12" fmla="*/ 263366 h 523875"/>
                <a:gd name="connsiteX13" fmla="*/ 445580 w 600075"/>
                <a:gd name="connsiteY13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155067" y="7144"/>
                  </a:move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close/>
                  <a:moveTo>
                    <a:pt x="445580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44FE5B0-0F0A-E0F0-AA25-845865D9DB33}"/>
                </a:ext>
              </a:extLst>
            </p:cNvPr>
            <p:cNvSpPr/>
            <p:nvPr/>
          </p:nvSpPr>
          <p:spPr>
            <a:xfrm>
              <a:off x="8061721" y="1843183"/>
              <a:ext cx="600075" cy="523875"/>
            </a:xfrm>
            <a:custGeom>
              <a:avLst/>
              <a:gdLst>
                <a:gd name="connsiteX0" fmla="*/ 451009 w 600075"/>
                <a:gd name="connsiteY0" fmla="*/ 7144 h 523875"/>
                <a:gd name="connsiteX1" fmla="*/ 155067 w 600075"/>
                <a:gd name="connsiteY1" fmla="*/ 7144 h 523875"/>
                <a:gd name="connsiteX2" fmla="*/ 7144 w 600075"/>
                <a:gd name="connsiteY2" fmla="*/ 263366 h 523875"/>
                <a:gd name="connsiteX3" fmla="*/ 153734 w 600075"/>
                <a:gd name="connsiteY3" fmla="*/ 517303 h 523875"/>
                <a:gd name="connsiteX4" fmla="*/ 155067 w 600075"/>
                <a:gd name="connsiteY4" fmla="*/ 519589 h 523875"/>
                <a:gd name="connsiteX5" fmla="*/ 451009 w 600075"/>
                <a:gd name="connsiteY5" fmla="*/ 519589 h 523875"/>
                <a:gd name="connsiteX6" fmla="*/ 598932 w 600075"/>
                <a:gd name="connsiteY6" fmla="*/ 263366 h 523875"/>
                <a:gd name="connsiteX7" fmla="*/ 451009 w 600075"/>
                <a:gd name="connsiteY7" fmla="*/ 7144 h 523875"/>
                <a:gd name="connsiteX8" fmla="*/ 445579 w 600075"/>
                <a:gd name="connsiteY8" fmla="*/ 510350 h 523875"/>
                <a:gd name="connsiteX9" fmla="*/ 160401 w 600075"/>
                <a:gd name="connsiteY9" fmla="*/ 510350 h 523875"/>
                <a:gd name="connsiteX10" fmla="*/ 17812 w 600075"/>
                <a:gd name="connsiteY10" fmla="*/ 263366 h 523875"/>
                <a:gd name="connsiteX11" fmla="*/ 160401 w 600075"/>
                <a:gd name="connsiteY11" fmla="*/ 16383 h 523875"/>
                <a:gd name="connsiteX12" fmla="*/ 445579 w 600075"/>
                <a:gd name="connsiteY12" fmla="*/ 16383 h 523875"/>
                <a:gd name="connsiteX13" fmla="*/ 588169 w 600075"/>
                <a:gd name="connsiteY13" fmla="*/ 263366 h 523875"/>
                <a:gd name="connsiteX14" fmla="*/ 445579 w 600075"/>
                <a:gd name="connsiteY14" fmla="*/ 51035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0075" h="523875">
                  <a:moveTo>
                    <a:pt x="451009" y="7144"/>
                  </a:moveTo>
                  <a:lnTo>
                    <a:pt x="155067" y="7144"/>
                  </a:lnTo>
                  <a:lnTo>
                    <a:pt x="7144" y="263366"/>
                  </a:lnTo>
                  <a:lnTo>
                    <a:pt x="153734" y="517303"/>
                  </a:lnTo>
                  <a:lnTo>
                    <a:pt x="155067" y="519589"/>
                  </a:lnTo>
                  <a:lnTo>
                    <a:pt x="451009" y="519589"/>
                  </a:lnTo>
                  <a:lnTo>
                    <a:pt x="598932" y="263366"/>
                  </a:lnTo>
                  <a:lnTo>
                    <a:pt x="451009" y="7144"/>
                  </a:lnTo>
                  <a:close/>
                  <a:moveTo>
                    <a:pt x="445579" y="510350"/>
                  </a:move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lnTo>
                    <a:pt x="445579" y="16383"/>
                  </a:lnTo>
                  <a:lnTo>
                    <a:pt x="588169" y="263366"/>
                  </a:lnTo>
                  <a:lnTo>
                    <a:pt x="445579" y="510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40F39DF-186F-06A3-CD6D-BCFBEA28DB78}"/>
                </a:ext>
              </a:extLst>
            </p:cNvPr>
            <p:cNvSpPr/>
            <p:nvPr/>
          </p:nvSpPr>
          <p:spPr>
            <a:xfrm>
              <a:off x="9022698" y="1760982"/>
              <a:ext cx="600075" cy="752475"/>
            </a:xfrm>
            <a:custGeom>
              <a:avLst/>
              <a:gdLst>
                <a:gd name="connsiteX0" fmla="*/ 155162 w 600075"/>
                <a:gd name="connsiteY0" fmla="*/ 614553 h 752475"/>
                <a:gd name="connsiteX1" fmla="*/ 446151 w 600075"/>
                <a:gd name="connsiteY1" fmla="*/ 614553 h 752475"/>
                <a:gd name="connsiteX2" fmla="*/ 557784 w 600075"/>
                <a:gd name="connsiteY2" fmla="*/ 752570 h 752475"/>
                <a:gd name="connsiteX3" fmla="*/ 565023 w 600075"/>
                <a:gd name="connsiteY3" fmla="*/ 746760 h 752475"/>
                <a:gd name="connsiteX4" fmla="*/ 453961 w 600075"/>
                <a:gd name="connsiteY4" fmla="*/ 609505 h 752475"/>
                <a:gd name="connsiteX5" fmla="*/ 598932 w 600075"/>
                <a:gd name="connsiteY5" fmla="*/ 358330 h 752475"/>
                <a:gd name="connsiteX6" fmla="*/ 454057 w 600075"/>
                <a:gd name="connsiteY6" fmla="*/ 107347 h 752475"/>
                <a:gd name="connsiteX7" fmla="*/ 539401 w 600075"/>
                <a:gd name="connsiteY7" fmla="*/ 13430 h 752475"/>
                <a:gd name="connsiteX8" fmla="*/ 532543 w 600075"/>
                <a:gd name="connsiteY8" fmla="*/ 7144 h 752475"/>
                <a:gd name="connsiteX9" fmla="*/ 446246 w 600075"/>
                <a:gd name="connsiteY9" fmla="*/ 102013 h 752475"/>
                <a:gd name="connsiteX10" fmla="*/ 155067 w 600075"/>
                <a:gd name="connsiteY10" fmla="*/ 102013 h 752475"/>
                <a:gd name="connsiteX11" fmla="*/ 7144 w 600075"/>
                <a:gd name="connsiteY11" fmla="*/ 358235 h 752475"/>
                <a:gd name="connsiteX12" fmla="*/ 155162 w 600075"/>
                <a:gd name="connsiteY12" fmla="*/ 614553 h 752475"/>
                <a:gd name="connsiteX13" fmla="*/ 160496 w 600075"/>
                <a:gd name="connsiteY13" fmla="*/ 111347 h 752475"/>
                <a:gd name="connsiteX14" fmla="*/ 445675 w 600075"/>
                <a:gd name="connsiteY14" fmla="*/ 111347 h 752475"/>
                <a:gd name="connsiteX15" fmla="*/ 588264 w 600075"/>
                <a:gd name="connsiteY15" fmla="*/ 358330 h 752475"/>
                <a:gd name="connsiteX16" fmla="*/ 445675 w 600075"/>
                <a:gd name="connsiteY16" fmla="*/ 605314 h 752475"/>
                <a:gd name="connsiteX17" fmla="*/ 160496 w 600075"/>
                <a:gd name="connsiteY17" fmla="*/ 605314 h 752475"/>
                <a:gd name="connsiteX18" fmla="*/ 17907 w 600075"/>
                <a:gd name="connsiteY18" fmla="*/ 358330 h 752475"/>
                <a:gd name="connsiteX19" fmla="*/ 160496 w 600075"/>
                <a:gd name="connsiteY19" fmla="*/ 111347 h 752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0075" h="752475">
                  <a:moveTo>
                    <a:pt x="155162" y="614553"/>
                  </a:moveTo>
                  <a:lnTo>
                    <a:pt x="446151" y="614553"/>
                  </a:lnTo>
                  <a:lnTo>
                    <a:pt x="557784" y="752570"/>
                  </a:lnTo>
                  <a:lnTo>
                    <a:pt x="565023" y="746760"/>
                  </a:lnTo>
                  <a:lnTo>
                    <a:pt x="453961" y="609505"/>
                  </a:lnTo>
                  <a:lnTo>
                    <a:pt x="598932" y="358330"/>
                  </a:lnTo>
                  <a:lnTo>
                    <a:pt x="454057" y="107347"/>
                  </a:lnTo>
                  <a:lnTo>
                    <a:pt x="539401" y="13430"/>
                  </a:lnTo>
                  <a:lnTo>
                    <a:pt x="532543" y="7144"/>
                  </a:lnTo>
                  <a:lnTo>
                    <a:pt x="446246" y="102013"/>
                  </a:lnTo>
                  <a:lnTo>
                    <a:pt x="155067" y="102013"/>
                  </a:lnTo>
                  <a:lnTo>
                    <a:pt x="7144" y="358235"/>
                  </a:lnTo>
                  <a:lnTo>
                    <a:pt x="155162" y="614553"/>
                  </a:lnTo>
                  <a:close/>
                  <a:moveTo>
                    <a:pt x="160496" y="111347"/>
                  </a:moveTo>
                  <a:lnTo>
                    <a:pt x="445675" y="111347"/>
                  </a:lnTo>
                  <a:lnTo>
                    <a:pt x="588264" y="358330"/>
                  </a:lnTo>
                  <a:lnTo>
                    <a:pt x="445675" y="605314"/>
                  </a:lnTo>
                  <a:lnTo>
                    <a:pt x="160496" y="605314"/>
                  </a:lnTo>
                  <a:lnTo>
                    <a:pt x="17907" y="358330"/>
                  </a:lnTo>
                  <a:lnTo>
                    <a:pt x="160496" y="11134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44BCF00-D126-385C-EE29-E2808F1A6D9B}"/>
                </a:ext>
              </a:extLst>
            </p:cNvPr>
            <p:cNvSpPr/>
            <p:nvPr/>
          </p:nvSpPr>
          <p:spPr>
            <a:xfrm>
              <a:off x="7535178" y="493871"/>
              <a:ext cx="523875" cy="600075"/>
            </a:xfrm>
            <a:custGeom>
              <a:avLst/>
              <a:gdLst>
                <a:gd name="connsiteX0" fmla="*/ 517303 w 523875"/>
                <a:gd name="connsiteY0" fmla="*/ 452342 h 600075"/>
                <a:gd name="connsiteX1" fmla="*/ 519589 w 523875"/>
                <a:gd name="connsiteY1" fmla="*/ 451009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342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342"/>
                  </a:move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BBE89D2-AD1D-92C2-BABC-7848400E396F}"/>
                </a:ext>
              </a:extLst>
            </p:cNvPr>
            <p:cNvSpPr/>
            <p:nvPr/>
          </p:nvSpPr>
          <p:spPr>
            <a:xfrm>
              <a:off x="8094010" y="493871"/>
              <a:ext cx="523875" cy="600075"/>
            </a:xfrm>
            <a:custGeom>
              <a:avLst/>
              <a:gdLst>
                <a:gd name="connsiteX0" fmla="*/ 7144 w 523875"/>
                <a:gd name="connsiteY0" fmla="*/ 155067 h 600075"/>
                <a:gd name="connsiteX1" fmla="*/ 7144 w 523875"/>
                <a:gd name="connsiteY1" fmla="*/ 451009 h 600075"/>
                <a:gd name="connsiteX2" fmla="*/ 263366 w 523875"/>
                <a:gd name="connsiteY2" fmla="*/ 598932 h 600075"/>
                <a:gd name="connsiteX3" fmla="*/ 517303 w 523875"/>
                <a:gd name="connsiteY3" fmla="*/ 452342 h 600075"/>
                <a:gd name="connsiteX4" fmla="*/ 519589 w 523875"/>
                <a:gd name="connsiteY4" fmla="*/ 451009 h 600075"/>
                <a:gd name="connsiteX5" fmla="*/ 519589 w 523875"/>
                <a:gd name="connsiteY5" fmla="*/ 155067 h 600075"/>
                <a:gd name="connsiteX6" fmla="*/ 263366 w 523875"/>
                <a:gd name="connsiteY6" fmla="*/ 7144 h 600075"/>
                <a:gd name="connsiteX7" fmla="*/ 9430 w 523875"/>
                <a:gd name="connsiteY7" fmla="*/ 153734 h 600075"/>
                <a:gd name="connsiteX8" fmla="*/ 7144 w 523875"/>
                <a:gd name="connsiteY8" fmla="*/ 15506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49 w 523875"/>
                <a:gd name="connsiteY11" fmla="*/ 160401 h 600075"/>
                <a:gd name="connsiteX12" fmla="*/ 510349 w 523875"/>
                <a:gd name="connsiteY12" fmla="*/ 445579 h 600075"/>
                <a:gd name="connsiteX13" fmla="*/ 263366 w 523875"/>
                <a:gd name="connsiteY13" fmla="*/ 588169 h 600075"/>
                <a:gd name="connsiteX14" fmla="*/ 16383 w 523875"/>
                <a:gd name="connsiteY14" fmla="*/ 445579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7144" y="155067"/>
                  </a:move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342"/>
                  </a:lnTo>
                  <a:lnTo>
                    <a:pt x="519589" y="451009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49" y="160401"/>
                  </a:lnTo>
                  <a:lnTo>
                    <a:pt x="510349" y="445579"/>
                  </a:lnTo>
                  <a:lnTo>
                    <a:pt x="263366" y="588169"/>
                  </a:lnTo>
                  <a:lnTo>
                    <a:pt x="16383" y="445579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BA9E5D1-9F64-1D2F-637D-E905C2E401A4}"/>
                </a:ext>
              </a:extLst>
            </p:cNvPr>
            <p:cNvSpPr/>
            <p:nvPr/>
          </p:nvSpPr>
          <p:spPr>
            <a:xfrm>
              <a:off x="7810356" y="972312"/>
              <a:ext cx="523875" cy="600075"/>
            </a:xfrm>
            <a:custGeom>
              <a:avLst/>
              <a:gdLst>
                <a:gd name="connsiteX0" fmla="*/ 517303 w 523875"/>
                <a:gd name="connsiteY0" fmla="*/ 452247 h 600075"/>
                <a:gd name="connsiteX1" fmla="*/ 519589 w 523875"/>
                <a:gd name="connsiteY1" fmla="*/ 450913 h 600075"/>
                <a:gd name="connsiteX2" fmla="*/ 519589 w 523875"/>
                <a:gd name="connsiteY2" fmla="*/ 155067 h 600075"/>
                <a:gd name="connsiteX3" fmla="*/ 263366 w 523875"/>
                <a:gd name="connsiteY3" fmla="*/ 7144 h 600075"/>
                <a:gd name="connsiteX4" fmla="*/ 9430 w 523875"/>
                <a:gd name="connsiteY4" fmla="*/ 153734 h 600075"/>
                <a:gd name="connsiteX5" fmla="*/ 7144 w 523875"/>
                <a:gd name="connsiteY5" fmla="*/ 155067 h 600075"/>
                <a:gd name="connsiteX6" fmla="*/ 7144 w 523875"/>
                <a:gd name="connsiteY6" fmla="*/ 451009 h 600075"/>
                <a:gd name="connsiteX7" fmla="*/ 263366 w 523875"/>
                <a:gd name="connsiteY7" fmla="*/ 598932 h 600075"/>
                <a:gd name="connsiteX8" fmla="*/ 517303 w 523875"/>
                <a:gd name="connsiteY8" fmla="*/ 452247 h 600075"/>
                <a:gd name="connsiteX9" fmla="*/ 16383 w 523875"/>
                <a:gd name="connsiteY9" fmla="*/ 160401 h 600075"/>
                <a:gd name="connsiteX10" fmla="*/ 263366 w 523875"/>
                <a:gd name="connsiteY10" fmla="*/ 17812 h 600075"/>
                <a:gd name="connsiteX11" fmla="*/ 510350 w 523875"/>
                <a:gd name="connsiteY11" fmla="*/ 160401 h 600075"/>
                <a:gd name="connsiteX12" fmla="*/ 510350 w 523875"/>
                <a:gd name="connsiteY12" fmla="*/ 445580 h 600075"/>
                <a:gd name="connsiteX13" fmla="*/ 263366 w 523875"/>
                <a:gd name="connsiteY13" fmla="*/ 588169 h 600075"/>
                <a:gd name="connsiteX14" fmla="*/ 16383 w 523875"/>
                <a:gd name="connsiteY14" fmla="*/ 445580 h 600075"/>
                <a:gd name="connsiteX15" fmla="*/ 16383 w 523875"/>
                <a:gd name="connsiteY15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3875" h="600075">
                  <a:moveTo>
                    <a:pt x="517303" y="452247"/>
                  </a:moveTo>
                  <a:lnTo>
                    <a:pt x="519589" y="450913"/>
                  </a:lnTo>
                  <a:lnTo>
                    <a:pt x="519589" y="155067"/>
                  </a:lnTo>
                  <a:lnTo>
                    <a:pt x="263366" y="7144"/>
                  </a:lnTo>
                  <a:lnTo>
                    <a:pt x="9430" y="153734"/>
                  </a:lnTo>
                  <a:lnTo>
                    <a:pt x="7144" y="155067"/>
                  </a:lnTo>
                  <a:lnTo>
                    <a:pt x="7144" y="451009"/>
                  </a:lnTo>
                  <a:lnTo>
                    <a:pt x="263366" y="598932"/>
                  </a:lnTo>
                  <a:lnTo>
                    <a:pt x="517303" y="452247"/>
                  </a:lnTo>
                  <a:close/>
                  <a:moveTo>
                    <a:pt x="16383" y="160401"/>
                  </a:moveTo>
                  <a:lnTo>
                    <a:pt x="263366" y="17812"/>
                  </a:lnTo>
                  <a:lnTo>
                    <a:pt x="510350" y="160401"/>
                  </a:lnTo>
                  <a:lnTo>
                    <a:pt x="510350" y="445580"/>
                  </a:lnTo>
                  <a:lnTo>
                    <a:pt x="263366" y="588169"/>
                  </a:lnTo>
                  <a:lnTo>
                    <a:pt x="16383" y="445580"/>
                  </a:lnTo>
                  <a:lnTo>
                    <a:pt x="1638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BC77C74-0EC3-B547-B5D1-1B2290C509E5}"/>
                </a:ext>
              </a:extLst>
            </p:cNvPr>
            <p:cNvSpPr/>
            <p:nvPr/>
          </p:nvSpPr>
          <p:spPr>
            <a:xfrm>
              <a:off x="7823024" y="316706"/>
              <a:ext cx="523875" cy="295275"/>
            </a:xfrm>
            <a:custGeom>
              <a:avLst/>
              <a:gdLst>
                <a:gd name="connsiteX0" fmla="*/ 517303 w 523875"/>
                <a:gd name="connsiteY0" fmla="*/ 146780 h 295275"/>
                <a:gd name="connsiteX1" fmla="*/ 519684 w 523875"/>
                <a:gd name="connsiteY1" fmla="*/ 145447 h 295275"/>
                <a:gd name="connsiteX2" fmla="*/ 519684 w 523875"/>
                <a:gd name="connsiteY2" fmla="*/ 7144 h 295275"/>
                <a:gd name="connsiteX3" fmla="*/ 510350 w 523875"/>
                <a:gd name="connsiteY3" fmla="*/ 7144 h 295275"/>
                <a:gd name="connsiteX4" fmla="*/ 510350 w 523875"/>
                <a:gd name="connsiteY4" fmla="*/ 140113 h 295275"/>
                <a:gd name="connsiteX5" fmla="*/ 263366 w 523875"/>
                <a:gd name="connsiteY5" fmla="*/ 282702 h 295275"/>
                <a:gd name="connsiteX6" fmla="*/ 16383 w 523875"/>
                <a:gd name="connsiteY6" fmla="*/ 140113 h 295275"/>
                <a:gd name="connsiteX7" fmla="*/ 16383 w 523875"/>
                <a:gd name="connsiteY7" fmla="*/ 7144 h 295275"/>
                <a:gd name="connsiteX8" fmla="*/ 7144 w 523875"/>
                <a:gd name="connsiteY8" fmla="*/ 7144 h 295275"/>
                <a:gd name="connsiteX9" fmla="*/ 7144 w 523875"/>
                <a:gd name="connsiteY9" fmla="*/ 145447 h 295275"/>
                <a:gd name="connsiteX10" fmla="*/ 263366 w 523875"/>
                <a:gd name="connsiteY10" fmla="*/ 293465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3875" h="295275">
                  <a:moveTo>
                    <a:pt x="517303" y="146780"/>
                  </a:moveTo>
                  <a:lnTo>
                    <a:pt x="519684" y="145447"/>
                  </a:lnTo>
                  <a:lnTo>
                    <a:pt x="519684" y="7144"/>
                  </a:lnTo>
                  <a:lnTo>
                    <a:pt x="510350" y="7144"/>
                  </a:lnTo>
                  <a:lnTo>
                    <a:pt x="510350" y="140113"/>
                  </a:lnTo>
                  <a:lnTo>
                    <a:pt x="263366" y="282702"/>
                  </a:lnTo>
                  <a:lnTo>
                    <a:pt x="16383" y="140113"/>
                  </a:lnTo>
                  <a:lnTo>
                    <a:pt x="16383" y="7144"/>
                  </a:lnTo>
                  <a:lnTo>
                    <a:pt x="7144" y="7144"/>
                  </a:lnTo>
                  <a:lnTo>
                    <a:pt x="7144" y="145447"/>
                  </a:lnTo>
                  <a:lnTo>
                    <a:pt x="263366" y="29346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6DE82A66-3C3C-7C2B-793D-2C841321BC36}"/>
                </a:ext>
              </a:extLst>
            </p:cNvPr>
            <p:cNvSpPr/>
            <p:nvPr/>
          </p:nvSpPr>
          <p:spPr>
            <a:xfrm>
              <a:off x="9487803" y="1203579"/>
              <a:ext cx="600075" cy="523875"/>
            </a:xfrm>
            <a:custGeom>
              <a:avLst/>
              <a:gdLst>
                <a:gd name="connsiteX0" fmla="*/ 451009 w 600075"/>
                <a:gd name="connsiteY0" fmla="*/ 519589 h 523875"/>
                <a:gd name="connsiteX1" fmla="*/ 598932 w 600075"/>
                <a:gd name="connsiteY1" fmla="*/ 263366 h 523875"/>
                <a:gd name="connsiteX2" fmla="*/ 451009 w 600075"/>
                <a:gd name="connsiteY2" fmla="*/ 7144 h 523875"/>
                <a:gd name="connsiteX3" fmla="*/ 155067 w 600075"/>
                <a:gd name="connsiteY3" fmla="*/ 7144 h 523875"/>
                <a:gd name="connsiteX4" fmla="*/ 7144 w 600075"/>
                <a:gd name="connsiteY4" fmla="*/ 263366 h 523875"/>
                <a:gd name="connsiteX5" fmla="*/ 155067 w 600075"/>
                <a:gd name="connsiteY5" fmla="*/ 519589 h 523875"/>
                <a:gd name="connsiteX6" fmla="*/ 451009 w 600075"/>
                <a:gd name="connsiteY6" fmla="*/ 519589 h 523875"/>
                <a:gd name="connsiteX7" fmla="*/ 160401 w 600075"/>
                <a:gd name="connsiteY7" fmla="*/ 16383 h 523875"/>
                <a:gd name="connsiteX8" fmla="*/ 445580 w 600075"/>
                <a:gd name="connsiteY8" fmla="*/ 16383 h 523875"/>
                <a:gd name="connsiteX9" fmla="*/ 588169 w 600075"/>
                <a:gd name="connsiteY9" fmla="*/ 263366 h 523875"/>
                <a:gd name="connsiteX10" fmla="*/ 445580 w 600075"/>
                <a:gd name="connsiteY10" fmla="*/ 510350 h 523875"/>
                <a:gd name="connsiteX11" fmla="*/ 160401 w 600075"/>
                <a:gd name="connsiteY11" fmla="*/ 510350 h 523875"/>
                <a:gd name="connsiteX12" fmla="*/ 17812 w 600075"/>
                <a:gd name="connsiteY12" fmla="*/ 263366 h 523875"/>
                <a:gd name="connsiteX13" fmla="*/ 160401 w 600075"/>
                <a:gd name="connsiteY13" fmla="*/ 16383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0075" h="523875">
                  <a:moveTo>
                    <a:pt x="451009" y="519589"/>
                  </a:moveTo>
                  <a:lnTo>
                    <a:pt x="598932" y="263366"/>
                  </a:lnTo>
                  <a:lnTo>
                    <a:pt x="451009" y="7144"/>
                  </a:lnTo>
                  <a:lnTo>
                    <a:pt x="155067" y="7144"/>
                  </a:lnTo>
                  <a:lnTo>
                    <a:pt x="7144" y="263366"/>
                  </a:lnTo>
                  <a:lnTo>
                    <a:pt x="155067" y="519589"/>
                  </a:lnTo>
                  <a:lnTo>
                    <a:pt x="451009" y="519589"/>
                  </a:lnTo>
                  <a:close/>
                  <a:moveTo>
                    <a:pt x="160401" y="16383"/>
                  </a:moveTo>
                  <a:lnTo>
                    <a:pt x="445580" y="16383"/>
                  </a:lnTo>
                  <a:lnTo>
                    <a:pt x="588169" y="263366"/>
                  </a:lnTo>
                  <a:lnTo>
                    <a:pt x="445580" y="510350"/>
                  </a:lnTo>
                  <a:lnTo>
                    <a:pt x="160401" y="510350"/>
                  </a:lnTo>
                  <a:lnTo>
                    <a:pt x="17812" y="263366"/>
                  </a:lnTo>
                  <a:lnTo>
                    <a:pt x="160401" y="1638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7CFD4ABE-8EA1-89F7-274E-85EF226D8A0B}"/>
                </a:ext>
              </a:extLst>
            </p:cNvPr>
            <p:cNvSpPr/>
            <p:nvPr/>
          </p:nvSpPr>
          <p:spPr>
            <a:xfrm>
              <a:off x="6866714" y="493871"/>
              <a:ext cx="638175" cy="600075"/>
            </a:xfrm>
            <a:custGeom>
              <a:avLst/>
              <a:gdLst>
                <a:gd name="connsiteX0" fmla="*/ 7144 w 638175"/>
                <a:gd name="connsiteY0" fmla="*/ 67628 h 600075"/>
                <a:gd name="connsiteX1" fmla="*/ 120967 w 638175"/>
                <a:gd name="connsiteY1" fmla="*/ 158020 h 600075"/>
                <a:gd name="connsiteX2" fmla="*/ 120967 w 638175"/>
                <a:gd name="connsiteY2" fmla="*/ 451009 h 600075"/>
                <a:gd name="connsiteX3" fmla="*/ 377190 w 638175"/>
                <a:gd name="connsiteY3" fmla="*/ 598932 h 600075"/>
                <a:gd name="connsiteX4" fmla="*/ 631126 w 638175"/>
                <a:gd name="connsiteY4" fmla="*/ 452342 h 600075"/>
                <a:gd name="connsiteX5" fmla="*/ 633412 w 638175"/>
                <a:gd name="connsiteY5" fmla="*/ 451009 h 600075"/>
                <a:gd name="connsiteX6" fmla="*/ 633412 w 638175"/>
                <a:gd name="connsiteY6" fmla="*/ 155067 h 600075"/>
                <a:gd name="connsiteX7" fmla="*/ 377190 w 638175"/>
                <a:gd name="connsiteY7" fmla="*/ 7144 h 600075"/>
                <a:gd name="connsiteX8" fmla="*/ 127349 w 638175"/>
                <a:gd name="connsiteY8" fmla="*/ 151352 h 600075"/>
                <a:gd name="connsiteX9" fmla="*/ 12859 w 638175"/>
                <a:gd name="connsiteY9" fmla="*/ 60389 h 600075"/>
                <a:gd name="connsiteX10" fmla="*/ 7144 w 638175"/>
                <a:gd name="connsiteY10" fmla="*/ 67628 h 600075"/>
                <a:gd name="connsiteX11" fmla="*/ 624173 w 638175"/>
                <a:gd name="connsiteY11" fmla="*/ 160401 h 600075"/>
                <a:gd name="connsiteX12" fmla="*/ 624173 w 638175"/>
                <a:gd name="connsiteY12" fmla="*/ 445579 h 600075"/>
                <a:gd name="connsiteX13" fmla="*/ 377190 w 638175"/>
                <a:gd name="connsiteY13" fmla="*/ 588169 h 600075"/>
                <a:gd name="connsiteX14" fmla="*/ 130207 w 638175"/>
                <a:gd name="connsiteY14" fmla="*/ 445579 h 600075"/>
                <a:gd name="connsiteX15" fmla="*/ 130207 w 638175"/>
                <a:gd name="connsiteY15" fmla="*/ 160401 h 600075"/>
                <a:gd name="connsiteX16" fmla="*/ 377190 w 638175"/>
                <a:gd name="connsiteY16" fmla="*/ 17812 h 600075"/>
                <a:gd name="connsiteX17" fmla="*/ 624173 w 638175"/>
                <a:gd name="connsiteY17" fmla="*/ 160401 h 600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38175" h="600075">
                  <a:moveTo>
                    <a:pt x="7144" y="67628"/>
                  </a:moveTo>
                  <a:lnTo>
                    <a:pt x="120967" y="158020"/>
                  </a:lnTo>
                  <a:lnTo>
                    <a:pt x="120967" y="451009"/>
                  </a:lnTo>
                  <a:lnTo>
                    <a:pt x="377190" y="598932"/>
                  </a:lnTo>
                  <a:lnTo>
                    <a:pt x="631126" y="452342"/>
                  </a:lnTo>
                  <a:lnTo>
                    <a:pt x="633412" y="451009"/>
                  </a:lnTo>
                  <a:lnTo>
                    <a:pt x="633412" y="155067"/>
                  </a:lnTo>
                  <a:lnTo>
                    <a:pt x="377190" y="7144"/>
                  </a:lnTo>
                  <a:lnTo>
                    <a:pt x="127349" y="151352"/>
                  </a:lnTo>
                  <a:lnTo>
                    <a:pt x="12859" y="60389"/>
                  </a:lnTo>
                  <a:lnTo>
                    <a:pt x="7144" y="67628"/>
                  </a:lnTo>
                  <a:close/>
                  <a:moveTo>
                    <a:pt x="624173" y="160401"/>
                  </a:moveTo>
                  <a:lnTo>
                    <a:pt x="624173" y="445579"/>
                  </a:lnTo>
                  <a:lnTo>
                    <a:pt x="377190" y="588169"/>
                  </a:lnTo>
                  <a:lnTo>
                    <a:pt x="130207" y="445579"/>
                  </a:lnTo>
                  <a:lnTo>
                    <a:pt x="130207" y="160401"/>
                  </a:lnTo>
                  <a:lnTo>
                    <a:pt x="377190" y="17812"/>
                  </a:lnTo>
                  <a:lnTo>
                    <a:pt x="624173" y="1604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alpha val="16000"/>
                  </a:schemeClr>
                </a:solidFill>
                <a:effectLst>
                  <a:outerShdw blurRad="50800" dist="50800" dir="5400000" algn="ctr" rotWithShape="0">
                    <a:srgbClr val="000000">
                      <a:alpha val="47000"/>
                    </a:srgbClr>
                  </a:outerShdw>
                </a:effectLst>
                <a:latin typeface="+mj-lt"/>
              </a:endParaRPr>
            </a:p>
          </p:txBody>
        </p:sp>
      </p:grpSp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6A69C90-37A7-B470-DAD9-82DC04C62A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48193" y="4261442"/>
            <a:ext cx="9459225" cy="2187445"/>
          </a:xfrm>
          <a:custGeom>
            <a:avLst/>
            <a:gdLst>
              <a:gd name="connsiteX0" fmla="*/ 6095998 w 12191998"/>
              <a:gd name="connsiteY0" fmla="*/ 0 h 2819398"/>
              <a:gd name="connsiteX1" fmla="*/ 11998620 w 12191998"/>
              <a:gd name="connsiteY1" fmla="*/ 870727 h 2819398"/>
              <a:gd name="connsiteX2" fmla="*/ 12191998 w 12191998"/>
              <a:gd name="connsiteY2" fmla="*/ 934961 h 2819398"/>
              <a:gd name="connsiteX3" fmla="*/ 12191998 w 12191998"/>
              <a:gd name="connsiteY3" fmla="*/ 2819398 h 2819398"/>
              <a:gd name="connsiteX4" fmla="*/ 0 w 12191998"/>
              <a:gd name="connsiteY4" fmla="*/ 2819398 h 2819398"/>
              <a:gd name="connsiteX5" fmla="*/ 0 w 12191998"/>
              <a:gd name="connsiteY5" fmla="*/ 934960 h 2819398"/>
              <a:gd name="connsiteX6" fmla="*/ 193375 w 12191998"/>
              <a:gd name="connsiteY6" fmla="*/ 870727 h 2819398"/>
              <a:gd name="connsiteX7" fmla="*/ 6095998 w 12191998"/>
              <a:gd name="connsiteY7" fmla="*/ 0 h 2819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1998" h="2819398">
                <a:moveTo>
                  <a:pt x="6095998" y="0"/>
                </a:moveTo>
                <a:cubicBezTo>
                  <a:pt x="8210802" y="0"/>
                  <a:pt x="10212988" y="312711"/>
                  <a:pt x="11998620" y="870727"/>
                </a:cubicBezTo>
                <a:lnTo>
                  <a:pt x="12191998" y="934961"/>
                </a:lnTo>
                <a:lnTo>
                  <a:pt x="12191998" y="2819398"/>
                </a:lnTo>
                <a:lnTo>
                  <a:pt x="0" y="2819398"/>
                </a:lnTo>
                <a:lnTo>
                  <a:pt x="0" y="934960"/>
                </a:lnTo>
                <a:lnTo>
                  <a:pt x="193375" y="870727"/>
                </a:lnTo>
                <a:cubicBezTo>
                  <a:pt x="1979008" y="312711"/>
                  <a:pt x="3981195" y="0"/>
                  <a:pt x="6095998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45485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3C2A1D-9029-4A08-2744-3411E2E179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7002A-6D52-4E53-9E21-309DB14DC08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17597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52" r:id="rId3"/>
    <p:sldLayoutId id="2147483654" r:id="rId4"/>
    <p:sldLayoutId id="2147483651" r:id="rId5"/>
    <p:sldLayoutId id="2147483650" r:id="rId6"/>
    <p:sldLayoutId id="2147483655" r:id="rId7"/>
    <p:sldLayoutId id="2147483663" r:id="rId8"/>
    <p:sldLayoutId id="2147483662" r:id="rId9"/>
    <p:sldLayoutId id="2147483661" r:id="rId10"/>
    <p:sldLayoutId id="2147483660" r:id="rId11"/>
    <p:sldLayoutId id="2147483659" r:id="rId12"/>
    <p:sldLayoutId id="2147483656" r:id="rId13"/>
    <p:sldLayoutId id="2147483657" r:id="rId14"/>
    <p:sldLayoutId id="2147483658" r:id="rId15"/>
    <p:sldLayoutId id="2147483664" r:id="rId16"/>
    <p:sldLayoutId id="214748365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microsoft.com/office/2007/relationships/hdphoto" Target="../media/hdphoto2.wdp"/><Relationship Id="rId4" Type="http://schemas.openxmlformats.org/officeDocument/2006/relationships/image" Target="../media/image21.png"/><Relationship Id="rId9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0.xml"/><Relationship Id="rId6" Type="http://schemas.microsoft.com/office/2007/relationships/hdphoto" Target="../media/hdphoto6.wdp"/><Relationship Id="rId5" Type="http://schemas.openxmlformats.org/officeDocument/2006/relationships/image" Target="../media/image36.png"/><Relationship Id="rId4" Type="http://schemas.microsoft.com/office/2007/relationships/hdphoto" Target="../media/hdphoto5.wdp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microsoft.com/office/2007/relationships/hdphoto" Target="../media/hdphoto3.wdp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3.png"/><Relationship Id="rId18" Type="http://schemas.openxmlformats.org/officeDocument/2006/relationships/slide" Target="slide43.xml"/><Relationship Id="rId3" Type="http://schemas.openxmlformats.org/officeDocument/2006/relationships/slide" Target="slide4.xml"/><Relationship Id="rId7" Type="http://schemas.openxmlformats.org/officeDocument/2006/relationships/image" Target="../media/image11.png"/><Relationship Id="rId12" Type="http://schemas.openxmlformats.org/officeDocument/2006/relationships/slide" Target="slide30.xml"/><Relationship Id="rId17" Type="http://schemas.openxmlformats.org/officeDocument/2006/relationships/image" Target="../media/image15.png"/><Relationship Id="rId2" Type="http://schemas.openxmlformats.org/officeDocument/2006/relationships/image" Target="../media/image10.pn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slide" Target="slide12.xml"/><Relationship Id="rId11" Type="http://schemas.openxmlformats.org/officeDocument/2006/relationships/image" Target="../media/image13.png"/><Relationship Id="rId5" Type="http://schemas.openxmlformats.org/officeDocument/2006/relationships/image" Target="../media/image11.png"/><Relationship Id="rId15" Type="http://schemas.openxmlformats.org/officeDocument/2006/relationships/slide" Target="slide36.xml"/><Relationship Id="rId10" Type="http://schemas.openxmlformats.org/officeDocument/2006/relationships/image" Target="../media/image12.png"/><Relationship Id="rId19" Type="http://schemas.openxmlformats.org/officeDocument/2006/relationships/image" Target="../media/image15.png"/><Relationship Id="rId4" Type="http://schemas.openxmlformats.org/officeDocument/2006/relationships/image" Target="../media/image10.png"/><Relationship Id="rId9" Type="http://schemas.openxmlformats.org/officeDocument/2006/relationships/slide" Target="slide20.xml"/><Relationship Id="rId1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7" Type="http://schemas.microsoft.com/office/2007/relationships/hdphoto" Target="../media/hdphoto9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2.png"/><Relationship Id="rId5" Type="http://schemas.microsoft.com/office/2007/relationships/hdphoto" Target="../media/hdphoto8.wdp"/><Relationship Id="rId4" Type="http://schemas.openxmlformats.org/officeDocument/2006/relationships/image" Target="../media/image41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13" Type="http://schemas.microsoft.com/office/2007/relationships/hdphoto" Target="../media/hdphoto11.wdp"/><Relationship Id="rId3" Type="http://schemas.openxmlformats.org/officeDocument/2006/relationships/image" Target="../media/image47.svg"/><Relationship Id="rId7" Type="http://schemas.openxmlformats.org/officeDocument/2006/relationships/image" Target="../media/image51.svg"/><Relationship Id="rId12" Type="http://schemas.openxmlformats.org/officeDocument/2006/relationships/image" Target="../media/image55.png"/><Relationship Id="rId17" Type="http://schemas.microsoft.com/office/2007/relationships/hdphoto" Target="../media/hdphoto13.wdp"/><Relationship Id="rId2" Type="http://schemas.openxmlformats.org/officeDocument/2006/relationships/image" Target="../media/image46.png"/><Relationship Id="rId16" Type="http://schemas.openxmlformats.org/officeDocument/2006/relationships/image" Target="../media/image5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0.png"/><Relationship Id="rId11" Type="http://schemas.microsoft.com/office/2007/relationships/hdphoto" Target="../media/hdphoto10.wdp"/><Relationship Id="rId5" Type="http://schemas.openxmlformats.org/officeDocument/2006/relationships/image" Target="../media/image49.svg"/><Relationship Id="rId15" Type="http://schemas.microsoft.com/office/2007/relationships/hdphoto" Target="../media/hdphoto12.wdp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svg"/><Relationship Id="rId14" Type="http://schemas.openxmlformats.org/officeDocument/2006/relationships/image" Target="../media/image5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918FF5-B849-FE95-FA8A-2FB9861B58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2" t="19506" r="23792" b="33828"/>
          <a:stretch/>
        </p:blipFill>
        <p:spPr>
          <a:xfrm>
            <a:off x="84666" y="406287"/>
            <a:ext cx="7382933" cy="614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72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B41E0B1-3A4B-41AE-377F-3ECC5D4A985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40" b="9740"/>
          <a:stretch>
            <a:fillRect/>
          </a:stretch>
        </p:blipFill>
        <p:spPr>
          <a:xfrm>
            <a:off x="5471926" y="834014"/>
            <a:ext cx="3939229" cy="5327936"/>
          </a:xfr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6083BF0-4B68-DA62-1D2B-A880E24DB2E7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4EAD309E-B5C6-DC4E-98D9-5EE945DAFCFC}"/>
              </a:ext>
            </a:extLst>
          </p:cNvPr>
          <p:cNvGrpSpPr/>
          <p:nvPr/>
        </p:nvGrpSpPr>
        <p:grpSpPr>
          <a:xfrm>
            <a:off x="926837" y="3715851"/>
            <a:ext cx="4868905" cy="1920626"/>
            <a:chOff x="5744089" y="1556008"/>
            <a:chExt cx="3484580" cy="2209214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8A4009FE-FD86-0030-E0A3-B89A77958779}"/>
                </a:ext>
              </a:extLst>
            </p:cNvPr>
            <p:cNvGrpSpPr/>
            <p:nvPr/>
          </p:nvGrpSpPr>
          <p:grpSpPr>
            <a:xfrm>
              <a:off x="5744089" y="1556008"/>
              <a:ext cx="3484580" cy="2209214"/>
              <a:chOff x="6645136" y="1281842"/>
              <a:chExt cx="3167743" cy="2008339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CD24D7A1-B1DC-C3CE-92C9-AA9E4D25D6D1}"/>
                  </a:ext>
                </a:extLst>
              </p:cNvPr>
              <p:cNvSpPr/>
              <p:nvPr/>
            </p:nvSpPr>
            <p:spPr>
              <a:xfrm rot="16200000">
                <a:off x="8012439" y="-85461"/>
                <a:ext cx="433137" cy="3167743"/>
              </a:xfrm>
              <a:prstGeom prst="rect">
                <a:avLst/>
              </a:prstGeom>
              <a:solidFill>
                <a:srgbClr val="1835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rtl="1"/>
                <a:r>
                  <a:rPr lang="fa-IR" sz="2000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C394FAD8-D57B-8107-1B96-1A4DA9070775}"/>
                  </a:ext>
                </a:extLst>
              </p:cNvPr>
              <p:cNvSpPr/>
              <p:nvPr/>
            </p:nvSpPr>
            <p:spPr>
              <a:xfrm>
                <a:off x="6645137" y="1720417"/>
                <a:ext cx="3167739" cy="1569764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EDB2914E-3015-EC6D-8567-5651E2998FDD}"/>
                </a:ext>
              </a:extLst>
            </p:cNvPr>
            <p:cNvSpPr txBox="1"/>
            <p:nvPr/>
          </p:nvSpPr>
          <p:spPr>
            <a:xfrm>
              <a:off x="5838044" y="2203505"/>
              <a:ext cx="3390624" cy="1416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81EE70B6-047C-92C0-C8EC-1E96A849C35C}"/>
              </a:ext>
            </a:extLst>
          </p:cNvPr>
          <p:cNvGrpSpPr/>
          <p:nvPr/>
        </p:nvGrpSpPr>
        <p:grpSpPr>
          <a:xfrm>
            <a:off x="926841" y="1406807"/>
            <a:ext cx="4868905" cy="1920626"/>
            <a:chOff x="5744089" y="1556008"/>
            <a:chExt cx="3484580" cy="2209214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A8E6F2C-35A5-761E-1DD3-F866E5A7739B}"/>
                </a:ext>
              </a:extLst>
            </p:cNvPr>
            <p:cNvGrpSpPr/>
            <p:nvPr/>
          </p:nvGrpSpPr>
          <p:grpSpPr>
            <a:xfrm>
              <a:off x="5744089" y="1556008"/>
              <a:ext cx="3484580" cy="2209214"/>
              <a:chOff x="6645136" y="1281842"/>
              <a:chExt cx="3167743" cy="2008339"/>
            </a:xfrm>
          </p:grpSpPr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961637EB-D0C1-2B7F-0842-E3348197476E}"/>
                  </a:ext>
                </a:extLst>
              </p:cNvPr>
              <p:cNvSpPr/>
              <p:nvPr/>
            </p:nvSpPr>
            <p:spPr>
              <a:xfrm rot="16200000">
                <a:off x="8012439" y="-85461"/>
                <a:ext cx="433137" cy="3167743"/>
              </a:xfrm>
              <a:prstGeom prst="rect">
                <a:avLst/>
              </a:prstGeom>
              <a:solidFill>
                <a:srgbClr val="02B7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 rtl="1"/>
                <a:r>
                  <a:rPr lang="fa-IR" sz="2000" b="1" dirty="0">
                    <a:solidFill>
                      <a:schemeClr val="bg1"/>
                    </a:solidFill>
                    <a:latin typeface="Shabnam" panose="020B0603030804020204" pitchFamily="34" charset="-78"/>
                    <a:cs typeface="Shabnam" panose="020B0603030804020204" pitchFamily="34" charset="-78"/>
                  </a:rPr>
                  <a:t>تیتر عنوان را بنویسید</a:t>
                </a:r>
                <a:endParaRPr lang="en-US" sz="20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853D60DA-C28A-7915-39FD-EE16E02E1080}"/>
                  </a:ext>
                </a:extLst>
              </p:cNvPr>
              <p:cNvSpPr/>
              <p:nvPr/>
            </p:nvSpPr>
            <p:spPr>
              <a:xfrm>
                <a:off x="6645137" y="1720417"/>
                <a:ext cx="3167739" cy="1569764"/>
              </a:xfrm>
              <a:prstGeom prst="rect">
                <a:avLst/>
              </a:prstGeom>
              <a:solidFill>
                <a:srgbClr val="F2F2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1"/>
                <a:endParaRPr 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53213F5-3C34-14FF-C01D-C8A098963D4F}"/>
                </a:ext>
              </a:extLst>
            </p:cNvPr>
            <p:cNvSpPr txBox="1"/>
            <p:nvPr/>
          </p:nvSpPr>
          <p:spPr>
            <a:xfrm>
              <a:off x="5838044" y="2203505"/>
              <a:ext cx="3390624" cy="14160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250000"/>
                </a:lnSpc>
              </a:pPr>
              <a:r>
                <a:rPr lang="fa-IR" sz="16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 کیفیت</a:t>
              </a:r>
              <a:endParaRPr lang="en-US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2678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>
            <a:extLst>
              <a:ext uri="{FF2B5EF4-FFF2-40B4-BE49-F238E27FC236}">
                <a16:creationId xmlns:a16="http://schemas.microsoft.com/office/drawing/2014/main" id="{D658C679-175C-026A-CBC8-83041C7AED62}"/>
              </a:ext>
            </a:extLst>
          </p:cNvPr>
          <p:cNvGrpSpPr/>
          <p:nvPr/>
        </p:nvGrpSpPr>
        <p:grpSpPr>
          <a:xfrm>
            <a:off x="3226118" y="2582951"/>
            <a:ext cx="1912620" cy="1912620"/>
            <a:chOff x="3226118" y="2582951"/>
            <a:chExt cx="1912620" cy="1912620"/>
          </a:xfrm>
        </p:grpSpPr>
        <p:sp>
          <p:nvSpPr>
            <p:cNvPr id="4" name="Partial Circle 3">
              <a:extLst>
                <a:ext uri="{FF2B5EF4-FFF2-40B4-BE49-F238E27FC236}">
                  <a16:creationId xmlns:a16="http://schemas.microsoft.com/office/drawing/2014/main" id="{CD49247F-8650-1AF7-37A3-665458637CFC}"/>
                </a:ext>
              </a:extLst>
            </p:cNvPr>
            <p:cNvSpPr/>
            <p:nvPr/>
          </p:nvSpPr>
          <p:spPr>
            <a:xfrm>
              <a:off x="3226118" y="2582951"/>
              <a:ext cx="1912620" cy="1912620"/>
            </a:xfrm>
            <a:prstGeom prst="pie">
              <a:avLst>
                <a:gd name="adj1" fmla="val 0"/>
                <a:gd name="adj2" fmla="val 10778576"/>
              </a:avLst>
            </a:prstGeom>
            <a:solidFill>
              <a:srgbClr val="003F7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C5C0AF8-77B8-CE32-C75F-A4B95921A8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3204" y="3772371"/>
              <a:ext cx="429040" cy="429040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EF60D17-EBF8-E68B-BCDC-AF762180A83F}"/>
              </a:ext>
            </a:extLst>
          </p:cNvPr>
          <p:cNvGrpSpPr/>
          <p:nvPr/>
        </p:nvGrpSpPr>
        <p:grpSpPr>
          <a:xfrm>
            <a:off x="1312546" y="2582951"/>
            <a:ext cx="1912620" cy="1912620"/>
            <a:chOff x="1312546" y="2582951"/>
            <a:chExt cx="1912620" cy="1912620"/>
          </a:xfrm>
        </p:grpSpPr>
        <p:sp>
          <p:nvSpPr>
            <p:cNvPr id="2" name="Partial Circle 1">
              <a:extLst>
                <a:ext uri="{FF2B5EF4-FFF2-40B4-BE49-F238E27FC236}">
                  <a16:creationId xmlns:a16="http://schemas.microsoft.com/office/drawing/2014/main" id="{1709C3FA-2035-D418-B587-39323FD6962F}"/>
                </a:ext>
              </a:extLst>
            </p:cNvPr>
            <p:cNvSpPr/>
            <p:nvPr/>
          </p:nvSpPr>
          <p:spPr>
            <a:xfrm flipV="1">
              <a:off x="1312546" y="2582951"/>
              <a:ext cx="1912620" cy="1912620"/>
            </a:xfrm>
            <a:prstGeom prst="pie">
              <a:avLst>
                <a:gd name="adj1" fmla="val 0"/>
                <a:gd name="adj2" fmla="val 10778576"/>
              </a:avLst>
            </a:prstGeom>
            <a:solidFill>
              <a:srgbClr val="02B7D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9E3CDAE5-77B0-8290-73F7-72345AFCF6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8491" y="2864223"/>
              <a:ext cx="432423" cy="432423"/>
            </a:xfrm>
            <a:prstGeom prst="rect">
              <a:avLst/>
            </a:prstGeom>
          </p:spPr>
        </p:pic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ACDDF13-06E8-F3A4-A3A3-4F425ADA23DF}"/>
              </a:ext>
            </a:extLst>
          </p:cNvPr>
          <p:cNvGrpSpPr/>
          <p:nvPr/>
        </p:nvGrpSpPr>
        <p:grpSpPr>
          <a:xfrm>
            <a:off x="5139690" y="2582951"/>
            <a:ext cx="1912620" cy="1912620"/>
            <a:chOff x="5139690" y="2582951"/>
            <a:chExt cx="1912620" cy="1912620"/>
          </a:xfrm>
        </p:grpSpPr>
        <p:sp>
          <p:nvSpPr>
            <p:cNvPr id="3" name="Partial Circle 2">
              <a:extLst>
                <a:ext uri="{FF2B5EF4-FFF2-40B4-BE49-F238E27FC236}">
                  <a16:creationId xmlns:a16="http://schemas.microsoft.com/office/drawing/2014/main" id="{13B475E2-F5AF-8946-2AAF-6AA0D983FD5C}"/>
                </a:ext>
              </a:extLst>
            </p:cNvPr>
            <p:cNvSpPr/>
            <p:nvPr/>
          </p:nvSpPr>
          <p:spPr>
            <a:xfrm flipV="1">
              <a:off x="5139690" y="2582951"/>
              <a:ext cx="1912620" cy="1912620"/>
            </a:xfrm>
            <a:prstGeom prst="pie">
              <a:avLst>
                <a:gd name="adj1" fmla="val 0"/>
                <a:gd name="adj2" fmla="val 10778576"/>
              </a:avLst>
            </a:prstGeom>
            <a:solidFill>
              <a:srgbClr val="02B7D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AE1A028-E892-52B1-4C86-B356E147D22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1151" y="2866100"/>
              <a:ext cx="389698" cy="389698"/>
            </a:xfrm>
            <a:prstGeom prst="rect">
              <a:avLst/>
            </a:prstGeom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E310B18-100E-E110-D30E-5B8218BC5B4C}"/>
              </a:ext>
            </a:extLst>
          </p:cNvPr>
          <p:cNvGrpSpPr/>
          <p:nvPr/>
        </p:nvGrpSpPr>
        <p:grpSpPr>
          <a:xfrm>
            <a:off x="7053263" y="2582951"/>
            <a:ext cx="1912620" cy="1912620"/>
            <a:chOff x="7053263" y="2582951"/>
            <a:chExt cx="1912620" cy="1912620"/>
          </a:xfrm>
        </p:grpSpPr>
        <p:sp>
          <p:nvSpPr>
            <p:cNvPr id="5" name="Partial Circle 4">
              <a:extLst>
                <a:ext uri="{FF2B5EF4-FFF2-40B4-BE49-F238E27FC236}">
                  <a16:creationId xmlns:a16="http://schemas.microsoft.com/office/drawing/2014/main" id="{53ED77F5-EEE9-B5AA-1E8D-A07ED6552EA8}"/>
                </a:ext>
              </a:extLst>
            </p:cNvPr>
            <p:cNvSpPr/>
            <p:nvPr/>
          </p:nvSpPr>
          <p:spPr>
            <a:xfrm>
              <a:off x="7053263" y="2582951"/>
              <a:ext cx="1912620" cy="1912620"/>
            </a:xfrm>
            <a:prstGeom prst="pie">
              <a:avLst>
                <a:gd name="adj1" fmla="val 0"/>
                <a:gd name="adj2" fmla="val 10778576"/>
              </a:avLst>
            </a:prstGeom>
            <a:solidFill>
              <a:srgbClr val="003F7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E37601C-CF4A-AA7E-2A5A-D1713802FB8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20035" y="3761408"/>
              <a:ext cx="417810" cy="417810"/>
            </a:xfrm>
            <a:prstGeom prst="rect">
              <a:avLst/>
            </a:prstGeom>
          </p:spPr>
        </p:pic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DEE29F5-5033-F670-4634-F800C64B87E5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182043-86E9-4CA7-4BC0-176DB933E40D}"/>
              </a:ext>
            </a:extLst>
          </p:cNvPr>
          <p:cNvSpPr txBox="1"/>
          <p:nvPr/>
        </p:nvSpPr>
        <p:spPr>
          <a:xfrm>
            <a:off x="1147253" y="995884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C5B0B8F-BD96-B8CE-4C84-611D59C2C74D}"/>
              </a:ext>
            </a:extLst>
          </p:cNvPr>
          <p:cNvSpPr txBox="1"/>
          <p:nvPr/>
        </p:nvSpPr>
        <p:spPr>
          <a:xfrm>
            <a:off x="3060825" y="4591280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3CA019-46A4-20D9-DC88-058BE0378307}"/>
              </a:ext>
            </a:extLst>
          </p:cNvPr>
          <p:cNvSpPr txBox="1"/>
          <p:nvPr/>
        </p:nvSpPr>
        <p:spPr>
          <a:xfrm>
            <a:off x="5103446" y="927892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554D995-259D-B437-B499-151034B3C1E1}"/>
              </a:ext>
            </a:extLst>
          </p:cNvPr>
          <p:cNvSpPr txBox="1"/>
          <p:nvPr/>
        </p:nvSpPr>
        <p:spPr>
          <a:xfrm>
            <a:off x="7017018" y="4523288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36336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85CFD4-0C50-F3FB-F4F4-76752DF1CD6A}"/>
              </a:ext>
            </a:extLst>
          </p:cNvPr>
          <p:cNvSpPr txBox="1"/>
          <p:nvPr/>
        </p:nvSpPr>
        <p:spPr>
          <a:xfrm>
            <a:off x="470415" y="2809687"/>
            <a:ext cx="6089785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5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مبانی نظری پژوهش</a:t>
            </a:r>
            <a:endParaRPr lang="en-US" sz="5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0A2F30-88E0-0F72-B36C-875E127798B8}"/>
              </a:ext>
            </a:extLst>
          </p:cNvPr>
          <p:cNvSpPr txBox="1"/>
          <p:nvPr/>
        </p:nvSpPr>
        <p:spPr>
          <a:xfrm>
            <a:off x="570564" y="885093"/>
            <a:ext cx="6089785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5400" b="1" dirty="0">
                <a:solidFill>
                  <a:srgbClr val="02B7D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دوم پایان نامه</a:t>
            </a:r>
            <a:endParaRPr lang="en-US" sz="5400" b="1" dirty="0">
              <a:solidFill>
                <a:srgbClr val="02B7D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995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ACB0CA3-9616-37EE-E693-ED6A0BF40DFB}"/>
              </a:ext>
            </a:extLst>
          </p:cNvPr>
          <p:cNvSpPr/>
          <p:nvPr/>
        </p:nvSpPr>
        <p:spPr>
          <a:xfrm>
            <a:off x="562122" y="2262142"/>
            <a:ext cx="8820418" cy="12015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  <a:endParaRPr lang="en-US" sz="16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F725E5A-7DAF-1991-3B24-17E75C41F8F0}"/>
              </a:ext>
            </a:extLst>
          </p:cNvPr>
          <p:cNvSpPr/>
          <p:nvPr/>
        </p:nvSpPr>
        <p:spPr>
          <a:xfrm>
            <a:off x="562122" y="1841729"/>
            <a:ext cx="8820418" cy="1939992"/>
          </a:xfrm>
          <a:prstGeom prst="roundRect">
            <a:avLst>
              <a:gd name="adj" fmla="val 13326"/>
            </a:avLst>
          </a:prstGeom>
          <a:noFill/>
          <a:ln>
            <a:solidFill>
              <a:srgbClr val="26234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D44CB942-D7AC-88FE-4223-9404E5579918}"/>
              </a:ext>
            </a:extLst>
          </p:cNvPr>
          <p:cNvSpPr/>
          <p:nvPr/>
        </p:nvSpPr>
        <p:spPr>
          <a:xfrm>
            <a:off x="2848711" y="1516998"/>
            <a:ext cx="4247240" cy="592745"/>
          </a:xfrm>
          <a:prstGeom prst="roundRect">
            <a:avLst>
              <a:gd name="adj" fmla="val 23475"/>
            </a:avLst>
          </a:prstGeom>
          <a:solidFill>
            <a:srgbClr val="D8DE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872513B-0777-0181-3372-46E6B37BDD00}"/>
              </a:ext>
            </a:extLst>
          </p:cNvPr>
          <p:cNvSpPr/>
          <p:nvPr/>
        </p:nvSpPr>
        <p:spPr>
          <a:xfrm>
            <a:off x="562122" y="4586997"/>
            <a:ext cx="8820418" cy="795866"/>
          </a:xfrm>
          <a:prstGeom prst="roundRect">
            <a:avLst>
              <a:gd name="adj" fmla="val 21837"/>
            </a:avLst>
          </a:prstGeom>
          <a:noFill/>
          <a:ln>
            <a:solidFill>
              <a:srgbClr val="282044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16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</a:t>
            </a:r>
            <a:endParaRPr lang="en-US" sz="16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Arrow: Chevron 5">
            <a:extLst>
              <a:ext uri="{FF2B5EF4-FFF2-40B4-BE49-F238E27FC236}">
                <a16:creationId xmlns:a16="http://schemas.microsoft.com/office/drawing/2014/main" id="{F6C63D7F-C8CD-C352-E085-AA0FC7E0F463}"/>
              </a:ext>
            </a:extLst>
          </p:cNvPr>
          <p:cNvSpPr/>
          <p:nvPr/>
        </p:nvSpPr>
        <p:spPr>
          <a:xfrm rot="5400000">
            <a:off x="4714345" y="3894986"/>
            <a:ext cx="515973" cy="578746"/>
          </a:xfrm>
          <a:prstGeom prst="chevron">
            <a:avLst/>
          </a:prstGeom>
          <a:solidFill>
            <a:srgbClr val="003F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7BCA099-00A0-BDB5-6117-6BB4600A92B1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6419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Placeholder 43">
            <a:extLst>
              <a:ext uri="{FF2B5EF4-FFF2-40B4-BE49-F238E27FC236}">
                <a16:creationId xmlns:a16="http://schemas.microsoft.com/office/drawing/2014/main" id="{CDD89116-032D-3D06-5C93-F57469244E2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210" b="25830"/>
          <a:stretch/>
        </p:blipFill>
        <p:spPr>
          <a:xfrm>
            <a:off x="248193" y="4261442"/>
            <a:ext cx="9459225" cy="2187445"/>
          </a:xfrm>
        </p:spPr>
      </p:pic>
      <p:grpSp>
        <p:nvGrpSpPr>
          <p:cNvPr id="51" name="Group 50">
            <a:extLst>
              <a:ext uri="{FF2B5EF4-FFF2-40B4-BE49-F238E27FC236}">
                <a16:creationId xmlns:a16="http://schemas.microsoft.com/office/drawing/2014/main" id="{4A6F940F-68DE-06DF-AE89-2E6A7FC540A5}"/>
              </a:ext>
            </a:extLst>
          </p:cNvPr>
          <p:cNvGrpSpPr/>
          <p:nvPr/>
        </p:nvGrpSpPr>
        <p:grpSpPr>
          <a:xfrm>
            <a:off x="3228463" y="3748009"/>
            <a:ext cx="959209" cy="959209"/>
            <a:chOff x="3228463" y="3748009"/>
            <a:chExt cx="959209" cy="959209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3FD494E1-5774-754F-424E-67350E35E744}"/>
                </a:ext>
              </a:extLst>
            </p:cNvPr>
            <p:cNvSpPr/>
            <p:nvPr/>
          </p:nvSpPr>
          <p:spPr>
            <a:xfrm>
              <a:off x="3228463" y="3748009"/>
              <a:ext cx="959209" cy="959209"/>
            </a:xfrm>
            <a:prstGeom prst="ellipse">
              <a:avLst/>
            </a:prstGeom>
            <a:solidFill>
              <a:srgbClr val="02B7D7"/>
            </a:solidFill>
            <a:ln>
              <a:noFill/>
            </a:ln>
            <a:effectLst>
              <a:outerShdw blurRad="1079500" dist="190500" dir="2700000" sx="86000" sy="86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grpSp>
          <p:nvGrpSpPr>
            <p:cNvPr id="8" name="Gruppieren 712">
              <a:extLst>
                <a:ext uri="{FF2B5EF4-FFF2-40B4-BE49-F238E27FC236}">
                  <a16:creationId xmlns:a16="http://schemas.microsoft.com/office/drawing/2014/main" id="{993CCEBD-711C-6CB0-2121-816D2C2EA179}"/>
                </a:ext>
              </a:extLst>
            </p:cNvPr>
            <p:cNvGrpSpPr/>
            <p:nvPr/>
          </p:nvGrpSpPr>
          <p:grpSpPr>
            <a:xfrm>
              <a:off x="3488716" y="4041794"/>
              <a:ext cx="438703" cy="371640"/>
              <a:chOff x="1740693" y="4699000"/>
              <a:chExt cx="498475" cy="422275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9" name="Freeform 430">
                <a:extLst>
                  <a:ext uri="{FF2B5EF4-FFF2-40B4-BE49-F238E27FC236}">
                    <a16:creationId xmlns:a16="http://schemas.microsoft.com/office/drawing/2014/main" id="{3E962CED-E590-4892-B694-BF440270BB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40693" y="4732337"/>
                <a:ext cx="282575" cy="388938"/>
              </a:xfrm>
              <a:custGeom>
                <a:avLst/>
                <a:gdLst>
                  <a:gd name="T0" fmla="*/ 68 w 136"/>
                  <a:gd name="T1" fmla="*/ 188 h 188"/>
                  <a:gd name="T2" fmla="*/ 0 w 136"/>
                  <a:gd name="T3" fmla="*/ 120 h 188"/>
                  <a:gd name="T4" fmla="*/ 48 w 136"/>
                  <a:gd name="T5" fmla="*/ 55 h 188"/>
                  <a:gd name="T6" fmla="*/ 48 w 136"/>
                  <a:gd name="T7" fmla="*/ 0 h 188"/>
                  <a:gd name="T8" fmla="*/ 88 w 136"/>
                  <a:gd name="T9" fmla="*/ 0 h 188"/>
                  <a:gd name="T10" fmla="*/ 88 w 136"/>
                  <a:gd name="T11" fmla="*/ 55 h 188"/>
                  <a:gd name="T12" fmla="*/ 136 w 136"/>
                  <a:gd name="T13" fmla="*/ 120 h 188"/>
                  <a:gd name="T14" fmla="*/ 68 w 136"/>
                  <a:gd name="T15" fmla="*/ 188 h 188"/>
                  <a:gd name="T16" fmla="*/ 56 w 136"/>
                  <a:gd name="T17" fmla="*/ 8 h 188"/>
                  <a:gd name="T18" fmla="*/ 56 w 136"/>
                  <a:gd name="T19" fmla="*/ 61 h 188"/>
                  <a:gd name="T20" fmla="*/ 53 w 136"/>
                  <a:gd name="T21" fmla="*/ 62 h 188"/>
                  <a:gd name="T22" fmla="*/ 8 w 136"/>
                  <a:gd name="T23" fmla="*/ 120 h 188"/>
                  <a:gd name="T24" fmla="*/ 68 w 136"/>
                  <a:gd name="T25" fmla="*/ 180 h 188"/>
                  <a:gd name="T26" fmla="*/ 128 w 136"/>
                  <a:gd name="T27" fmla="*/ 120 h 188"/>
                  <a:gd name="T28" fmla="*/ 83 w 136"/>
                  <a:gd name="T29" fmla="*/ 62 h 188"/>
                  <a:gd name="T30" fmla="*/ 80 w 136"/>
                  <a:gd name="T31" fmla="*/ 61 h 188"/>
                  <a:gd name="T32" fmla="*/ 80 w 136"/>
                  <a:gd name="T33" fmla="*/ 8 h 188"/>
                  <a:gd name="T34" fmla="*/ 56 w 136"/>
                  <a:gd name="T35" fmla="*/ 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6" h="188">
                    <a:moveTo>
                      <a:pt x="68" y="188"/>
                    </a:moveTo>
                    <a:cubicBezTo>
                      <a:pt x="31" y="188"/>
                      <a:pt x="0" y="157"/>
                      <a:pt x="0" y="120"/>
                    </a:cubicBezTo>
                    <a:cubicBezTo>
                      <a:pt x="0" y="90"/>
                      <a:pt x="20" y="64"/>
                      <a:pt x="48" y="55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116" y="64"/>
                      <a:pt x="136" y="90"/>
                      <a:pt x="136" y="120"/>
                    </a:cubicBezTo>
                    <a:cubicBezTo>
                      <a:pt x="136" y="157"/>
                      <a:pt x="105" y="188"/>
                      <a:pt x="68" y="188"/>
                    </a:cubicBezTo>
                    <a:close/>
                    <a:moveTo>
                      <a:pt x="56" y="8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27" y="69"/>
                      <a:pt x="8" y="93"/>
                      <a:pt x="8" y="120"/>
                    </a:cubicBezTo>
                    <a:cubicBezTo>
                      <a:pt x="8" y="153"/>
                      <a:pt x="35" y="180"/>
                      <a:pt x="68" y="180"/>
                    </a:cubicBezTo>
                    <a:cubicBezTo>
                      <a:pt x="101" y="180"/>
                      <a:pt x="128" y="153"/>
                      <a:pt x="128" y="120"/>
                    </a:cubicBezTo>
                    <a:cubicBezTo>
                      <a:pt x="128" y="93"/>
                      <a:pt x="109" y="69"/>
                      <a:pt x="83" y="62"/>
                    </a:cubicBezTo>
                    <a:cubicBezTo>
                      <a:pt x="80" y="61"/>
                      <a:pt x="80" y="61"/>
                      <a:pt x="80" y="61"/>
                    </a:cubicBezTo>
                    <a:cubicBezTo>
                      <a:pt x="80" y="8"/>
                      <a:pt x="80" y="8"/>
                      <a:pt x="80" y="8"/>
                    </a:cubicBezTo>
                    <a:lnTo>
                      <a:pt x="56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Freeform 431">
                <a:extLst>
                  <a:ext uri="{FF2B5EF4-FFF2-40B4-BE49-F238E27FC236}">
                    <a16:creationId xmlns:a16="http://schemas.microsoft.com/office/drawing/2014/main" id="{2CD1DA30-EB8E-CC48-217D-B8C1CE7008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15306" y="4699000"/>
                <a:ext cx="133350" cy="49213"/>
              </a:xfrm>
              <a:custGeom>
                <a:avLst/>
                <a:gdLst>
                  <a:gd name="T0" fmla="*/ 52 w 64"/>
                  <a:gd name="T1" fmla="*/ 24 h 24"/>
                  <a:gd name="T2" fmla="*/ 12 w 64"/>
                  <a:gd name="T3" fmla="*/ 24 h 24"/>
                  <a:gd name="T4" fmla="*/ 0 w 64"/>
                  <a:gd name="T5" fmla="*/ 12 h 24"/>
                  <a:gd name="T6" fmla="*/ 12 w 64"/>
                  <a:gd name="T7" fmla="*/ 0 h 24"/>
                  <a:gd name="T8" fmla="*/ 52 w 64"/>
                  <a:gd name="T9" fmla="*/ 0 h 24"/>
                  <a:gd name="T10" fmla="*/ 64 w 64"/>
                  <a:gd name="T11" fmla="*/ 12 h 24"/>
                  <a:gd name="T12" fmla="*/ 52 w 64"/>
                  <a:gd name="T13" fmla="*/ 24 h 24"/>
                  <a:gd name="T14" fmla="*/ 12 w 64"/>
                  <a:gd name="T15" fmla="*/ 8 h 24"/>
                  <a:gd name="T16" fmla="*/ 8 w 64"/>
                  <a:gd name="T17" fmla="*/ 12 h 24"/>
                  <a:gd name="T18" fmla="*/ 12 w 64"/>
                  <a:gd name="T19" fmla="*/ 16 h 24"/>
                  <a:gd name="T20" fmla="*/ 52 w 64"/>
                  <a:gd name="T21" fmla="*/ 16 h 24"/>
                  <a:gd name="T22" fmla="*/ 56 w 64"/>
                  <a:gd name="T23" fmla="*/ 12 h 24"/>
                  <a:gd name="T24" fmla="*/ 52 w 64"/>
                  <a:gd name="T25" fmla="*/ 8 h 24"/>
                  <a:gd name="T26" fmla="*/ 12 w 64"/>
                  <a:gd name="T27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4" h="24">
                    <a:moveTo>
                      <a:pt x="52" y="24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5" y="24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9" y="0"/>
                      <a:pt x="64" y="5"/>
                      <a:pt x="64" y="12"/>
                    </a:cubicBezTo>
                    <a:cubicBezTo>
                      <a:pt x="64" y="19"/>
                      <a:pt x="59" y="24"/>
                      <a:pt x="52" y="24"/>
                    </a:cubicBezTo>
                    <a:close/>
                    <a:moveTo>
                      <a:pt x="12" y="8"/>
                    </a:moveTo>
                    <a:cubicBezTo>
                      <a:pt x="10" y="8"/>
                      <a:pt x="8" y="10"/>
                      <a:pt x="8" y="12"/>
                    </a:cubicBezTo>
                    <a:cubicBezTo>
                      <a:pt x="8" y="14"/>
                      <a:pt x="10" y="16"/>
                      <a:pt x="12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4" y="16"/>
                      <a:pt x="56" y="14"/>
                      <a:pt x="56" y="12"/>
                    </a:cubicBezTo>
                    <a:cubicBezTo>
                      <a:pt x="56" y="10"/>
                      <a:pt x="54" y="8"/>
                      <a:pt x="52" y="8"/>
                    </a:cubicBezTo>
                    <a:lnTo>
                      <a:pt x="1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432">
                <a:extLst>
                  <a:ext uri="{FF2B5EF4-FFF2-40B4-BE49-F238E27FC236}">
                    <a16:creationId xmlns:a16="http://schemas.microsoft.com/office/drawing/2014/main" id="{B4D9D623-B86A-A703-1911-5AD385A146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3868" y="4922837"/>
                <a:ext cx="142875" cy="47625"/>
              </a:xfrm>
              <a:custGeom>
                <a:avLst/>
                <a:gdLst>
                  <a:gd name="T0" fmla="*/ 65 w 69"/>
                  <a:gd name="T1" fmla="*/ 23 h 23"/>
                  <a:gd name="T2" fmla="*/ 6 w 69"/>
                  <a:gd name="T3" fmla="*/ 23 h 23"/>
                  <a:gd name="T4" fmla="*/ 0 w 69"/>
                  <a:gd name="T5" fmla="*/ 17 h 23"/>
                  <a:gd name="T6" fmla="*/ 69 w 69"/>
                  <a:gd name="T7" fmla="*/ 17 h 23"/>
                  <a:gd name="T8" fmla="*/ 65 w 69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23">
                    <a:moveTo>
                      <a:pt x="65" y="23"/>
                    </a:moveTo>
                    <a:cubicBezTo>
                      <a:pt x="46" y="9"/>
                      <a:pt x="23" y="8"/>
                      <a:pt x="6" y="23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0" y="0"/>
                      <a:pt x="48" y="0"/>
                      <a:pt x="69" y="17"/>
                    </a:cubicBezTo>
                    <a:lnTo>
                      <a:pt x="65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433">
                <a:extLst>
                  <a:ext uri="{FF2B5EF4-FFF2-40B4-BE49-F238E27FC236}">
                    <a16:creationId xmlns:a16="http://schemas.microsoft.com/office/drawing/2014/main" id="{CCF311AE-8702-639A-2C25-B02AFA5A50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7218" y="4957762"/>
                <a:ext cx="144463" cy="39688"/>
              </a:xfrm>
              <a:custGeom>
                <a:avLst/>
                <a:gdLst>
                  <a:gd name="T0" fmla="*/ 35 w 69"/>
                  <a:gd name="T1" fmla="*/ 19 h 19"/>
                  <a:gd name="T2" fmla="*/ 0 w 69"/>
                  <a:gd name="T3" fmla="*/ 6 h 19"/>
                  <a:gd name="T4" fmla="*/ 4 w 69"/>
                  <a:gd name="T5" fmla="*/ 0 h 19"/>
                  <a:gd name="T6" fmla="*/ 63 w 69"/>
                  <a:gd name="T7" fmla="*/ 0 h 19"/>
                  <a:gd name="T8" fmla="*/ 69 w 69"/>
                  <a:gd name="T9" fmla="*/ 6 h 19"/>
                  <a:gd name="T10" fmla="*/ 35 w 69"/>
                  <a:gd name="T1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19">
                    <a:moveTo>
                      <a:pt x="35" y="19"/>
                    </a:moveTo>
                    <a:cubicBezTo>
                      <a:pt x="22" y="19"/>
                      <a:pt x="10" y="15"/>
                      <a:pt x="0" y="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3" y="14"/>
                      <a:pt x="46" y="15"/>
                      <a:pt x="63" y="0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59" y="15"/>
                      <a:pt x="47" y="19"/>
                      <a:pt x="3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Oval 434">
                <a:extLst>
                  <a:ext uri="{FF2B5EF4-FFF2-40B4-BE49-F238E27FC236}">
                    <a16:creationId xmlns:a16="http://schemas.microsoft.com/office/drawing/2014/main" id="{FFFDC88E-9252-1B37-B8BC-561A49B57F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493" y="4964112"/>
                <a:ext cx="23813" cy="254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Oval 435">
                <a:extLst>
                  <a:ext uri="{FF2B5EF4-FFF2-40B4-BE49-F238E27FC236}">
                    <a16:creationId xmlns:a16="http://schemas.microsoft.com/office/drawing/2014/main" id="{E6552A54-5419-E72A-98CA-9BF2555325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493" y="5030787"/>
                <a:ext cx="23813" cy="254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Oval 436">
                <a:extLst>
                  <a:ext uri="{FF2B5EF4-FFF2-40B4-BE49-F238E27FC236}">
                    <a16:creationId xmlns:a16="http://schemas.microsoft.com/office/drawing/2014/main" id="{F6B5EBB9-1A4D-45E8-F516-C3F7B04BD3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6581" y="4997450"/>
                <a:ext cx="25400" cy="254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Oval 437">
                <a:extLst>
                  <a:ext uri="{FF2B5EF4-FFF2-40B4-BE49-F238E27FC236}">
                    <a16:creationId xmlns:a16="http://schemas.microsoft.com/office/drawing/2014/main" id="{5DD75B74-992B-CACF-D700-017BC52EB8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99443" y="5056187"/>
                <a:ext cx="23813" cy="238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Oval 438">
                <a:extLst>
                  <a:ext uri="{FF2B5EF4-FFF2-40B4-BE49-F238E27FC236}">
                    <a16:creationId xmlns:a16="http://schemas.microsoft.com/office/drawing/2014/main" id="{492F2D14-CF7E-4089-4B81-EDF9B6E294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56593" y="5005387"/>
                <a:ext cx="25400" cy="254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Freeform 439">
                <a:extLst>
                  <a:ext uri="{FF2B5EF4-FFF2-40B4-BE49-F238E27FC236}">
                    <a16:creationId xmlns:a16="http://schemas.microsoft.com/office/drawing/2014/main" id="{B08B1230-3560-59D5-9494-56C84D82AC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64543" y="4724400"/>
                <a:ext cx="174625" cy="49213"/>
              </a:xfrm>
              <a:custGeom>
                <a:avLst/>
                <a:gdLst>
                  <a:gd name="T0" fmla="*/ 72 w 84"/>
                  <a:gd name="T1" fmla="*/ 24 h 24"/>
                  <a:gd name="T2" fmla="*/ 12 w 84"/>
                  <a:gd name="T3" fmla="*/ 24 h 24"/>
                  <a:gd name="T4" fmla="*/ 0 w 84"/>
                  <a:gd name="T5" fmla="*/ 12 h 24"/>
                  <a:gd name="T6" fmla="*/ 12 w 84"/>
                  <a:gd name="T7" fmla="*/ 0 h 24"/>
                  <a:gd name="T8" fmla="*/ 72 w 84"/>
                  <a:gd name="T9" fmla="*/ 0 h 24"/>
                  <a:gd name="T10" fmla="*/ 84 w 84"/>
                  <a:gd name="T11" fmla="*/ 12 h 24"/>
                  <a:gd name="T12" fmla="*/ 72 w 84"/>
                  <a:gd name="T13" fmla="*/ 24 h 24"/>
                  <a:gd name="T14" fmla="*/ 12 w 84"/>
                  <a:gd name="T15" fmla="*/ 8 h 24"/>
                  <a:gd name="T16" fmla="*/ 8 w 84"/>
                  <a:gd name="T17" fmla="*/ 12 h 24"/>
                  <a:gd name="T18" fmla="*/ 12 w 84"/>
                  <a:gd name="T19" fmla="*/ 16 h 24"/>
                  <a:gd name="T20" fmla="*/ 72 w 84"/>
                  <a:gd name="T21" fmla="*/ 16 h 24"/>
                  <a:gd name="T22" fmla="*/ 76 w 84"/>
                  <a:gd name="T23" fmla="*/ 12 h 24"/>
                  <a:gd name="T24" fmla="*/ 72 w 84"/>
                  <a:gd name="T25" fmla="*/ 8 h 24"/>
                  <a:gd name="T26" fmla="*/ 12 w 84"/>
                  <a:gd name="T27" fmla="*/ 8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4" h="24">
                    <a:moveTo>
                      <a:pt x="72" y="24"/>
                    </a:moveTo>
                    <a:cubicBezTo>
                      <a:pt x="12" y="24"/>
                      <a:pt x="12" y="24"/>
                      <a:pt x="12" y="24"/>
                    </a:cubicBezTo>
                    <a:cubicBezTo>
                      <a:pt x="5" y="24"/>
                      <a:pt x="0" y="19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79" y="0"/>
                      <a:pt x="84" y="5"/>
                      <a:pt x="84" y="12"/>
                    </a:cubicBezTo>
                    <a:cubicBezTo>
                      <a:pt x="84" y="19"/>
                      <a:pt x="79" y="24"/>
                      <a:pt x="72" y="24"/>
                    </a:cubicBezTo>
                    <a:close/>
                    <a:moveTo>
                      <a:pt x="12" y="8"/>
                    </a:moveTo>
                    <a:cubicBezTo>
                      <a:pt x="10" y="8"/>
                      <a:pt x="8" y="10"/>
                      <a:pt x="8" y="12"/>
                    </a:cubicBezTo>
                    <a:cubicBezTo>
                      <a:pt x="8" y="14"/>
                      <a:pt x="10" y="16"/>
                      <a:pt x="12" y="16"/>
                    </a:cubicBezTo>
                    <a:cubicBezTo>
                      <a:pt x="72" y="16"/>
                      <a:pt x="72" y="16"/>
                      <a:pt x="72" y="16"/>
                    </a:cubicBezTo>
                    <a:cubicBezTo>
                      <a:pt x="74" y="16"/>
                      <a:pt x="76" y="14"/>
                      <a:pt x="76" y="12"/>
                    </a:cubicBezTo>
                    <a:cubicBezTo>
                      <a:pt x="76" y="10"/>
                      <a:pt x="74" y="8"/>
                      <a:pt x="72" y="8"/>
                    </a:cubicBezTo>
                    <a:lnTo>
                      <a:pt x="12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440">
                <a:extLst>
                  <a:ext uri="{FF2B5EF4-FFF2-40B4-BE49-F238E27FC236}">
                    <a16:creationId xmlns:a16="http://schemas.microsoft.com/office/drawing/2014/main" id="{868616AF-3171-9EC1-6FC9-23816A8A9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9943" y="4765675"/>
                <a:ext cx="123825" cy="355600"/>
              </a:xfrm>
              <a:custGeom>
                <a:avLst/>
                <a:gdLst>
                  <a:gd name="T0" fmla="*/ 30 w 60"/>
                  <a:gd name="T1" fmla="*/ 172 h 172"/>
                  <a:gd name="T2" fmla="*/ 0 w 60"/>
                  <a:gd name="T3" fmla="*/ 142 h 172"/>
                  <a:gd name="T4" fmla="*/ 0 w 60"/>
                  <a:gd name="T5" fmla="*/ 0 h 172"/>
                  <a:gd name="T6" fmla="*/ 8 w 60"/>
                  <a:gd name="T7" fmla="*/ 0 h 172"/>
                  <a:gd name="T8" fmla="*/ 8 w 60"/>
                  <a:gd name="T9" fmla="*/ 142 h 172"/>
                  <a:gd name="T10" fmla="*/ 30 w 60"/>
                  <a:gd name="T11" fmla="*/ 164 h 172"/>
                  <a:gd name="T12" fmla="*/ 52 w 60"/>
                  <a:gd name="T13" fmla="*/ 142 h 172"/>
                  <a:gd name="T14" fmla="*/ 52 w 60"/>
                  <a:gd name="T15" fmla="*/ 0 h 172"/>
                  <a:gd name="T16" fmla="*/ 60 w 60"/>
                  <a:gd name="T17" fmla="*/ 0 h 172"/>
                  <a:gd name="T18" fmla="*/ 60 w 60"/>
                  <a:gd name="T19" fmla="*/ 142 h 172"/>
                  <a:gd name="T20" fmla="*/ 30 w 60"/>
                  <a:gd name="T21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172">
                    <a:moveTo>
                      <a:pt x="30" y="172"/>
                    </a:moveTo>
                    <a:cubicBezTo>
                      <a:pt x="13" y="172"/>
                      <a:pt x="0" y="159"/>
                      <a:pt x="0" y="14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42"/>
                      <a:pt x="8" y="142"/>
                      <a:pt x="8" y="142"/>
                    </a:cubicBezTo>
                    <a:cubicBezTo>
                      <a:pt x="8" y="154"/>
                      <a:pt x="18" y="164"/>
                      <a:pt x="30" y="164"/>
                    </a:cubicBezTo>
                    <a:cubicBezTo>
                      <a:pt x="42" y="164"/>
                      <a:pt x="52" y="154"/>
                      <a:pt x="52" y="142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142"/>
                      <a:pt x="60" y="142"/>
                      <a:pt x="60" y="142"/>
                    </a:cubicBezTo>
                    <a:cubicBezTo>
                      <a:pt x="60" y="159"/>
                      <a:pt x="47" y="172"/>
                      <a:pt x="30" y="1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441">
                <a:extLst>
                  <a:ext uri="{FF2B5EF4-FFF2-40B4-BE49-F238E27FC236}">
                    <a16:creationId xmlns:a16="http://schemas.microsoft.com/office/drawing/2014/main" id="{CB6E44CF-7434-0995-4E80-B085032F6F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9943" y="4848225"/>
                <a:ext cx="90488" cy="15875"/>
              </a:xfrm>
              <a:custGeom>
                <a:avLst/>
                <a:gdLst>
                  <a:gd name="T0" fmla="*/ 40 w 44"/>
                  <a:gd name="T1" fmla="*/ 8 h 8"/>
                  <a:gd name="T2" fmla="*/ 4 w 44"/>
                  <a:gd name="T3" fmla="*/ 8 h 8"/>
                  <a:gd name="T4" fmla="*/ 0 w 44"/>
                  <a:gd name="T5" fmla="*/ 4 h 8"/>
                  <a:gd name="T6" fmla="*/ 4 w 44"/>
                  <a:gd name="T7" fmla="*/ 0 h 8"/>
                  <a:gd name="T8" fmla="*/ 40 w 44"/>
                  <a:gd name="T9" fmla="*/ 0 h 8"/>
                  <a:gd name="T10" fmla="*/ 44 w 44"/>
                  <a:gd name="T11" fmla="*/ 4 h 8"/>
                  <a:gd name="T12" fmla="*/ 40 w 44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8">
                    <a:moveTo>
                      <a:pt x="40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2" y="0"/>
                      <a:pt x="44" y="2"/>
                      <a:pt x="44" y="4"/>
                    </a:cubicBezTo>
                    <a:cubicBezTo>
                      <a:pt x="44" y="6"/>
                      <a:pt x="42" y="8"/>
                      <a:pt x="4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442">
                <a:extLst>
                  <a:ext uri="{FF2B5EF4-FFF2-40B4-BE49-F238E27FC236}">
                    <a16:creationId xmlns:a16="http://schemas.microsoft.com/office/drawing/2014/main" id="{CAFC2150-061E-951A-33E6-67C742F10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9943" y="4889500"/>
                <a:ext cx="74613" cy="17463"/>
              </a:xfrm>
              <a:custGeom>
                <a:avLst/>
                <a:gdLst>
                  <a:gd name="T0" fmla="*/ 32 w 36"/>
                  <a:gd name="T1" fmla="*/ 8 h 8"/>
                  <a:gd name="T2" fmla="*/ 4 w 36"/>
                  <a:gd name="T3" fmla="*/ 8 h 8"/>
                  <a:gd name="T4" fmla="*/ 0 w 36"/>
                  <a:gd name="T5" fmla="*/ 4 h 8"/>
                  <a:gd name="T6" fmla="*/ 4 w 36"/>
                  <a:gd name="T7" fmla="*/ 0 h 8"/>
                  <a:gd name="T8" fmla="*/ 32 w 36"/>
                  <a:gd name="T9" fmla="*/ 0 h 8"/>
                  <a:gd name="T10" fmla="*/ 36 w 36"/>
                  <a:gd name="T11" fmla="*/ 4 h 8"/>
                  <a:gd name="T12" fmla="*/ 32 w 36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8">
                    <a:moveTo>
                      <a:pt x="32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0"/>
                      <a:pt x="36" y="2"/>
                      <a:pt x="36" y="4"/>
                    </a:cubicBezTo>
                    <a:cubicBezTo>
                      <a:pt x="36" y="6"/>
                      <a:pt x="34" y="8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443">
                <a:extLst>
                  <a:ext uri="{FF2B5EF4-FFF2-40B4-BE49-F238E27FC236}">
                    <a16:creationId xmlns:a16="http://schemas.microsoft.com/office/drawing/2014/main" id="{C31041CC-C41D-0B5A-89AE-5BCEE16CD9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9943" y="4930775"/>
                <a:ext cx="57150" cy="17463"/>
              </a:xfrm>
              <a:custGeom>
                <a:avLst/>
                <a:gdLst>
                  <a:gd name="T0" fmla="*/ 24 w 28"/>
                  <a:gd name="T1" fmla="*/ 8 h 8"/>
                  <a:gd name="T2" fmla="*/ 4 w 28"/>
                  <a:gd name="T3" fmla="*/ 8 h 8"/>
                  <a:gd name="T4" fmla="*/ 0 w 28"/>
                  <a:gd name="T5" fmla="*/ 4 h 8"/>
                  <a:gd name="T6" fmla="*/ 4 w 28"/>
                  <a:gd name="T7" fmla="*/ 0 h 8"/>
                  <a:gd name="T8" fmla="*/ 24 w 28"/>
                  <a:gd name="T9" fmla="*/ 0 h 8"/>
                  <a:gd name="T10" fmla="*/ 28 w 28"/>
                  <a:gd name="T11" fmla="*/ 4 h 8"/>
                  <a:gd name="T12" fmla="*/ 24 w 2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8">
                    <a:moveTo>
                      <a:pt x="24" y="8"/>
                    </a:move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0" y="6"/>
                      <a:pt x="0" y="4"/>
                    </a:cubicBezTo>
                    <a:cubicBezTo>
                      <a:pt x="0" y="2"/>
                      <a:pt x="2" y="0"/>
                      <a:pt x="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8" y="2"/>
                      <a:pt x="28" y="4"/>
                    </a:cubicBezTo>
                    <a:cubicBezTo>
                      <a:pt x="28" y="6"/>
                      <a:pt x="26" y="8"/>
                      <a:pt x="2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B39EAD1E-472D-46B8-7EFF-660DA4E744E2}"/>
              </a:ext>
            </a:extLst>
          </p:cNvPr>
          <p:cNvGrpSpPr/>
          <p:nvPr/>
        </p:nvGrpSpPr>
        <p:grpSpPr>
          <a:xfrm>
            <a:off x="4893926" y="3645521"/>
            <a:ext cx="959209" cy="959209"/>
            <a:chOff x="4893926" y="3645521"/>
            <a:chExt cx="959209" cy="959209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BA5D59FF-9B11-93B3-1146-0410B4343B3A}"/>
                </a:ext>
              </a:extLst>
            </p:cNvPr>
            <p:cNvSpPr/>
            <p:nvPr/>
          </p:nvSpPr>
          <p:spPr>
            <a:xfrm>
              <a:off x="4893926" y="3645521"/>
              <a:ext cx="959209" cy="959209"/>
            </a:xfrm>
            <a:prstGeom prst="ellipse">
              <a:avLst/>
            </a:prstGeom>
            <a:solidFill>
              <a:srgbClr val="D8DEFB"/>
            </a:solidFill>
            <a:ln>
              <a:noFill/>
            </a:ln>
            <a:effectLst>
              <a:outerShdw blurRad="1079500" dist="190500" dir="2700000" sx="86000" sy="86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pic>
          <p:nvPicPr>
            <p:cNvPr id="23" name="Graphic 22">
              <a:extLst>
                <a:ext uri="{FF2B5EF4-FFF2-40B4-BE49-F238E27FC236}">
                  <a16:creationId xmlns:a16="http://schemas.microsoft.com/office/drawing/2014/main" id="{093466F3-F053-D227-F169-1A68FDF89C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175076" y="3876830"/>
              <a:ext cx="396910" cy="534220"/>
            </a:xfrm>
            <a:prstGeom prst="rect">
              <a:avLst/>
            </a:prstGeom>
          </p:spPr>
        </p:pic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53A085FA-5C45-7701-8362-128308B17FE0}"/>
              </a:ext>
            </a:extLst>
          </p:cNvPr>
          <p:cNvGrpSpPr/>
          <p:nvPr/>
        </p:nvGrpSpPr>
        <p:grpSpPr>
          <a:xfrm>
            <a:off x="6543138" y="3632767"/>
            <a:ext cx="959209" cy="959209"/>
            <a:chOff x="6543138" y="3632767"/>
            <a:chExt cx="959209" cy="959209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A39D7BAE-2583-5B77-B3C3-1993B85450DD}"/>
                </a:ext>
              </a:extLst>
            </p:cNvPr>
            <p:cNvSpPr/>
            <p:nvPr/>
          </p:nvSpPr>
          <p:spPr>
            <a:xfrm>
              <a:off x="6543138" y="3632767"/>
              <a:ext cx="959209" cy="959209"/>
            </a:xfrm>
            <a:prstGeom prst="ellipse">
              <a:avLst/>
            </a:prstGeom>
            <a:solidFill>
              <a:srgbClr val="D8DEFB"/>
            </a:solidFill>
            <a:ln>
              <a:noFill/>
            </a:ln>
            <a:effectLst>
              <a:outerShdw blurRad="1079500" dist="190500" dir="2700000" sx="86000" sy="86000" algn="b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accent1"/>
                </a:solidFill>
              </a:endParaRPr>
            </a:p>
          </p:txBody>
        </p:sp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B26BAE3F-9E7B-5523-1D32-076C973256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6845956" y="3904292"/>
              <a:ext cx="353573" cy="416160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9B2BADE-FBAD-E726-C548-7F9E3AF6E46E}"/>
              </a:ext>
            </a:extLst>
          </p:cNvPr>
          <p:cNvGrpSpPr/>
          <p:nvPr/>
        </p:nvGrpSpPr>
        <p:grpSpPr>
          <a:xfrm>
            <a:off x="8166130" y="3876830"/>
            <a:ext cx="959209" cy="959209"/>
            <a:chOff x="8166130" y="3876830"/>
            <a:chExt cx="959209" cy="959209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AF4F76F-10EE-E0B9-F658-F977A361C157}"/>
                </a:ext>
              </a:extLst>
            </p:cNvPr>
            <p:cNvSpPr/>
            <p:nvPr/>
          </p:nvSpPr>
          <p:spPr>
            <a:xfrm>
              <a:off x="8166130" y="3876830"/>
              <a:ext cx="959209" cy="959209"/>
            </a:xfrm>
            <a:prstGeom prst="ellipse">
              <a:avLst/>
            </a:prstGeom>
            <a:solidFill>
              <a:srgbClr val="003F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BABBB17-D609-AEF3-2999-AD8B34D2FA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437340" y="4148042"/>
              <a:ext cx="416788" cy="416786"/>
            </a:xfrm>
            <a:prstGeom prst="rect">
              <a:avLst/>
            </a:prstGeom>
          </p:spPr>
        </p:pic>
      </p:grp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ADED98D1-0696-AA23-9CF7-96A6C83A3336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1A19369D-C9E7-9D86-CB00-6A5C8020D150}"/>
              </a:ext>
            </a:extLst>
          </p:cNvPr>
          <p:cNvGrpSpPr/>
          <p:nvPr/>
        </p:nvGrpSpPr>
        <p:grpSpPr>
          <a:xfrm>
            <a:off x="574765" y="3592706"/>
            <a:ext cx="2222226" cy="2222226"/>
            <a:chOff x="574765" y="3592706"/>
            <a:chExt cx="2222226" cy="2222226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01CD5FBB-BFA2-AD28-A57A-2D57B861DF56}"/>
                </a:ext>
              </a:extLst>
            </p:cNvPr>
            <p:cNvSpPr/>
            <p:nvPr/>
          </p:nvSpPr>
          <p:spPr>
            <a:xfrm>
              <a:off x="574765" y="3592706"/>
              <a:ext cx="2222226" cy="2222226"/>
            </a:xfrm>
            <a:prstGeom prst="ellipse">
              <a:avLst/>
            </a:prstGeom>
            <a:solidFill>
              <a:srgbClr val="003F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5350D2B6-B728-D063-1391-76564DFC0DEB}"/>
                </a:ext>
              </a:extLst>
            </p:cNvPr>
            <p:cNvSpPr txBox="1"/>
            <p:nvPr/>
          </p:nvSpPr>
          <p:spPr>
            <a:xfrm>
              <a:off x="729098" y="4041794"/>
              <a:ext cx="2017794" cy="12772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5406BA0E-FBA5-BA30-3333-AD03570601DD}"/>
              </a:ext>
            </a:extLst>
          </p:cNvPr>
          <p:cNvSpPr txBox="1"/>
          <p:nvPr/>
        </p:nvSpPr>
        <p:spPr>
          <a:xfrm>
            <a:off x="366692" y="873670"/>
            <a:ext cx="9222226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8340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384A895-CC95-8B51-610C-EF17F454FEF0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C165C4E2-1DC2-9A5D-AC17-F2D1BB9BD7B2}"/>
              </a:ext>
            </a:extLst>
          </p:cNvPr>
          <p:cNvGrpSpPr/>
          <p:nvPr/>
        </p:nvGrpSpPr>
        <p:grpSpPr>
          <a:xfrm>
            <a:off x="2452125" y="1923267"/>
            <a:ext cx="4982522" cy="3349064"/>
            <a:chOff x="2499404" y="1444287"/>
            <a:chExt cx="4145192" cy="2786242"/>
          </a:xfrm>
        </p:grpSpPr>
        <p:sp>
          <p:nvSpPr>
            <p:cNvPr id="2" name="Google Shape;332;p18">
              <a:extLst>
                <a:ext uri="{FF2B5EF4-FFF2-40B4-BE49-F238E27FC236}">
                  <a16:creationId xmlns:a16="http://schemas.microsoft.com/office/drawing/2014/main" id="{7F395F0B-D658-C50D-E5B7-0A2DC5196942}"/>
                </a:ext>
              </a:extLst>
            </p:cNvPr>
            <p:cNvSpPr/>
            <p:nvPr/>
          </p:nvSpPr>
          <p:spPr>
            <a:xfrm>
              <a:off x="3800246" y="1450749"/>
              <a:ext cx="1543507" cy="133026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02B7D7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" name="Google Shape;333;p18">
              <a:extLst>
                <a:ext uri="{FF2B5EF4-FFF2-40B4-BE49-F238E27FC236}">
                  <a16:creationId xmlns:a16="http://schemas.microsoft.com/office/drawing/2014/main" id="{4D011155-D4B2-A241-937F-1BBBCFDB3904}"/>
                </a:ext>
              </a:extLst>
            </p:cNvPr>
            <p:cNvSpPr/>
            <p:nvPr/>
          </p:nvSpPr>
          <p:spPr>
            <a:xfrm>
              <a:off x="3800246" y="2900264"/>
              <a:ext cx="1543507" cy="133026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02B7D7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" name="Google Shape;334;p18">
              <a:extLst>
                <a:ext uri="{FF2B5EF4-FFF2-40B4-BE49-F238E27FC236}">
                  <a16:creationId xmlns:a16="http://schemas.microsoft.com/office/drawing/2014/main" id="{505388D2-6180-00A4-5778-F49AEDFBB479}"/>
                </a:ext>
              </a:extLst>
            </p:cNvPr>
            <p:cNvSpPr/>
            <p:nvPr/>
          </p:nvSpPr>
          <p:spPr>
            <a:xfrm>
              <a:off x="5101089" y="2180693"/>
              <a:ext cx="1543507" cy="133026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" name="Google Shape;335;p18">
              <a:extLst>
                <a:ext uri="{FF2B5EF4-FFF2-40B4-BE49-F238E27FC236}">
                  <a16:creationId xmlns:a16="http://schemas.microsoft.com/office/drawing/2014/main" id="{74D136A1-0476-B16E-BF8D-E2D4870753CE}"/>
                </a:ext>
              </a:extLst>
            </p:cNvPr>
            <p:cNvSpPr/>
            <p:nvPr/>
          </p:nvSpPr>
          <p:spPr>
            <a:xfrm>
              <a:off x="2499404" y="2180693"/>
              <a:ext cx="1543508" cy="1330265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11" name="Google Shape;340;p18">
              <a:extLst>
                <a:ext uri="{FF2B5EF4-FFF2-40B4-BE49-F238E27FC236}">
                  <a16:creationId xmlns:a16="http://schemas.microsoft.com/office/drawing/2014/main" id="{91556400-AC28-7213-39B4-C2B1BC4CA900}"/>
                </a:ext>
              </a:extLst>
            </p:cNvPr>
            <p:cNvGrpSpPr/>
            <p:nvPr/>
          </p:nvGrpSpPr>
          <p:grpSpPr>
            <a:xfrm>
              <a:off x="3062405" y="2499612"/>
              <a:ext cx="425939" cy="464042"/>
              <a:chOff x="-40160700" y="2339625"/>
              <a:chExt cx="290650" cy="316650"/>
            </a:xfrm>
          </p:grpSpPr>
          <p:sp>
            <p:nvSpPr>
              <p:cNvPr id="12" name="Google Shape;341;p18">
                <a:extLst>
                  <a:ext uri="{FF2B5EF4-FFF2-40B4-BE49-F238E27FC236}">
                    <a16:creationId xmlns:a16="http://schemas.microsoft.com/office/drawing/2014/main" id="{02D2CED6-BCAC-132A-9361-AC2457699BA2}"/>
                  </a:ext>
                </a:extLst>
              </p:cNvPr>
              <p:cNvSpPr/>
              <p:nvPr/>
            </p:nvSpPr>
            <p:spPr>
              <a:xfrm>
                <a:off x="-40005525" y="2552600"/>
                <a:ext cx="70900" cy="62175"/>
              </a:xfrm>
              <a:custGeom>
                <a:avLst/>
                <a:gdLst/>
                <a:ahLst/>
                <a:cxnLst/>
                <a:rect l="l" t="t" r="r" b="b"/>
                <a:pathLst>
                  <a:path w="2836" h="2487" extrusionOk="0">
                    <a:moveTo>
                      <a:pt x="1408" y="807"/>
                    </a:moveTo>
                    <a:cubicBezTo>
                      <a:pt x="1461" y="807"/>
                      <a:pt x="1518" y="817"/>
                      <a:pt x="1575" y="839"/>
                    </a:cubicBezTo>
                    <a:cubicBezTo>
                      <a:pt x="1733" y="902"/>
                      <a:pt x="1796" y="1028"/>
                      <a:pt x="1796" y="1248"/>
                    </a:cubicBezTo>
                    <a:cubicBezTo>
                      <a:pt x="1845" y="1496"/>
                      <a:pt x="1661" y="1666"/>
                      <a:pt x="1442" y="1666"/>
                    </a:cubicBezTo>
                    <a:cubicBezTo>
                      <a:pt x="1383" y="1666"/>
                      <a:pt x="1321" y="1653"/>
                      <a:pt x="1260" y="1626"/>
                    </a:cubicBezTo>
                    <a:cubicBezTo>
                      <a:pt x="1071" y="1563"/>
                      <a:pt x="945" y="1311"/>
                      <a:pt x="1008" y="1091"/>
                    </a:cubicBezTo>
                    <a:cubicBezTo>
                      <a:pt x="1081" y="921"/>
                      <a:pt x="1229" y="807"/>
                      <a:pt x="1408" y="807"/>
                    </a:cubicBezTo>
                    <a:close/>
                    <a:moveTo>
                      <a:pt x="1438" y="1"/>
                    </a:moveTo>
                    <a:cubicBezTo>
                      <a:pt x="1040" y="1"/>
                      <a:pt x="635" y="188"/>
                      <a:pt x="378" y="523"/>
                    </a:cubicBezTo>
                    <a:cubicBezTo>
                      <a:pt x="0" y="1091"/>
                      <a:pt x="158" y="1878"/>
                      <a:pt x="693" y="2256"/>
                    </a:cubicBezTo>
                    <a:cubicBezTo>
                      <a:pt x="909" y="2412"/>
                      <a:pt x="1158" y="2486"/>
                      <a:pt x="1405" y="2486"/>
                    </a:cubicBezTo>
                    <a:cubicBezTo>
                      <a:pt x="1806" y="2486"/>
                      <a:pt x="2204" y="2292"/>
                      <a:pt x="2457" y="1941"/>
                    </a:cubicBezTo>
                    <a:cubicBezTo>
                      <a:pt x="2836" y="1406"/>
                      <a:pt x="2678" y="618"/>
                      <a:pt x="2111" y="208"/>
                    </a:cubicBezTo>
                    <a:cubicBezTo>
                      <a:pt x="1911" y="67"/>
                      <a:pt x="1676" y="1"/>
                      <a:pt x="143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3" name="Google Shape;342;p18">
                <a:extLst>
                  <a:ext uri="{FF2B5EF4-FFF2-40B4-BE49-F238E27FC236}">
                    <a16:creationId xmlns:a16="http://schemas.microsoft.com/office/drawing/2014/main" id="{9B318A89-A5E6-2AE3-CB98-A4937CB91857}"/>
                  </a:ext>
                </a:extLst>
              </p:cNvPr>
              <p:cNvSpPr/>
              <p:nvPr/>
            </p:nvSpPr>
            <p:spPr>
              <a:xfrm>
                <a:off x="-40039400" y="2605050"/>
                <a:ext cx="29150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820" extrusionOk="0">
                    <a:moveTo>
                      <a:pt x="725" y="1"/>
                    </a:moveTo>
                    <a:cubicBezTo>
                      <a:pt x="473" y="1"/>
                      <a:pt x="0" y="190"/>
                      <a:pt x="0" y="410"/>
                    </a:cubicBezTo>
                    <a:cubicBezTo>
                      <a:pt x="0" y="631"/>
                      <a:pt x="473" y="820"/>
                      <a:pt x="725" y="820"/>
                    </a:cubicBezTo>
                    <a:cubicBezTo>
                      <a:pt x="945" y="820"/>
                      <a:pt x="1166" y="631"/>
                      <a:pt x="1166" y="410"/>
                    </a:cubicBezTo>
                    <a:cubicBezTo>
                      <a:pt x="1103" y="158"/>
                      <a:pt x="914" y="1"/>
                      <a:pt x="72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4" name="Google Shape;343;p18">
                <a:extLst>
                  <a:ext uri="{FF2B5EF4-FFF2-40B4-BE49-F238E27FC236}">
                    <a16:creationId xmlns:a16="http://schemas.microsoft.com/office/drawing/2014/main" id="{ED61F790-E7EE-E833-30A8-900AD134ADD8}"/>
                  </a:ext>
                </a:extLst>
              </p:cNvPr>
              <p:cNvSpPr/>
              <p:nvPr/>
            </p:nvSpPr>
            <p:spPr>
              <a:xfrm>
                <a:off x="-40079575" y="2584575"/>
                <a:ext cx="19725" cy="19725"/>
              </a:xfrm>
              <a:custGeom>
                <a:avLst/>
                <a:gdLst/>
                <a:ahLst/>
                <a:cxnLst/>
                <a:rect l="l" t="t" r="r" b="b"/>
                <a:pathLst>
                  <a:path w="789" h="789" extrusionOk="0">
                    <a:moveTo>
                      <a:pt x="410" y="1"/>
                    </a:moveTo>
                    <a:cubicBezTo>
                      <a:pt x="190" y="1"/>
                      <a:pt x="1" y="158"/>
                      <a:pt x="1" y="379"/>
                    </a:cubicBezTo>
                    <a:cubicBezTo>
                      <a:pt x="1" y="599"/>
                      <a:pt x="190" y="788"/>
                      <a:pt x="410" y="788"/>
                    </a:cubicBezTo>
                    <a:cubicBezTo>
                      <a:pt x="631" y="788"/>
                      <a:pt x="788" y="599"/>
                      <a:pt x="788" y="379"/>
                    </a:cubicBezTo>
                    <a:cubicBezTo>
                      <a:pt x="788" y="158"/>
                      <a:pt x="631" y="1"/>
                      <a:pt x="4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5" name="Google Shape;344;p18">
                <a:extLst>
                  <a:ext uri="{FF2B5EF4-FFF2-40B4-BE49-F238E27FC236}">
                    <a16:creationId xmlns:a16="http://schemas.microsoft.com/office/drawing/2014/main" id="{DB5DC167-7209-219C-2886-4859F54B7249}"/>
                  </a:ext>
                </a:extLst>
              </p:cNvPr>
              <p:cNvSpPr/>
              <p:nvPr/>
            </p:nvSpPr>
            <p:spPr>
              <a:xfrm>
                <a:off x="-40160700" y="2339625"/>
                <a:ext cx="290650" cy="316650"/>
              </a:xfrm>
              <a:custGeom>
                <a:avLst/>
                <a:gdLst/>
                <a:ahLst/>
                <a:cxnLst/>
                <a:rect l="l" t="t" r="r" b="b"/>
                <a:pathLst>
                  <a:path w="11626" h="12666" extrusionOk="0">
                    <a:moveTo>
                      <a:pt x="7656" y="820"/>
                    </a:moveTo>
                    <a:cubicBezTo>
                      <a:pt x="7845" y="820"/>
                      <a:pt x="8003" y="946"/>
                      <a:pt x="8066" y="1072"/>
                    </a:cubicBezTo>
                    <a:cubicBezTo>
                      <a:pt x="8129" y="1355"/>
                      <a:pt x="7940" y="1639"/>
                      <a:pt x="7656" y="1639"/>
                    </a:cubicBezTo>
                    <a:lnTo>
                      <a:pt x="4065" y="1639"/>
                    </a:lnTo>
                    <a:cubicBezTo>
                      <a:pt x="3876" y="1639"/>
                      <a:pt x="3687" y="1450"/>
                      <a:pt x="3687" y="1261"/>
                    </a:cubicBezTo>
                    <a:cubicBezTo>
                      <a:pt x="3687" y="1009"/>
                      <a:pt x="3876" y="851"/>
                      <a:pt x="4065" y="820"/>
                    </a:cubicBezTo>
                    <a:close/>
                    <a:moveTo>
                      <a:pt x="7310" y="2458"/>
                    </a:moveTo>
                    <a:lnTo>
                      <a:pt x="7310" y="5860"/>
                    </a:lnTo>
                    <a:cubicBezTo>
                      <a:pt x="7310" y="6270"/>
                      <a:pt x="7467" y="6711"/>
                      <a:pt x="7656" y="7026"/>
                    </a:cubicBezTo>
                    <a:cubicBezTo>
                      <a:pt x="7026" y="7152"/>
                      <a:pt x="6396" y="7404"/>
                      <a:pt x="5797" y="7782"/>
                    </a:cubicBezTo>
                    <a:cubicBezTo>
                      <a:pt x="5146" y="8207"/>
                      <a:pt x="4241" y="8453"/>
                      <a:pt x="3401" y="8453"/>
                    </a:cubicBezTo>
                    <a:cubicBezTo>
                      <a:pt x="3306" y="8453"/>
                      <a:pt x="3212" y="8450"/>
                      <a:pt x="3120" y="8444"/>
                    </a:cubicBezTo>
                    <a:lnTo>
                      <a:pt x="4128" y="7026"/>
                    </a:lnTo>
                    <a:cubicBezTo>
                      <a:pt x="4380" y="6680"/>
                      <a:pt x="4537" y="6239"/>
                      <a:pt x="4537" y="5829"/>
                    </a:cubicBezTo>
                    <a:lnTo>
                      <a:pt x="4537" y="2458"/>
                    </a:lnTo>
                    <a:close/>
                    <a:moveTo>
                      <a:pt x="8192" y="7782"/>
                    </a:moveTo>
                    <a:cubicBezTo>
                      <a:pt x="10775" y="11500"/>
                      <a:pt x="10586" y="11216"/>
                      <a:pt x="10618" y="11279"/>
                    </a:cubicBezTo>
                    <a:cubicBezTo>
                      <a:pt x="10681" y="11563"/>
                      <a:pt x="10523" y="11846"/>
                      <a:pt x="10208" y="11846"/>
                    </a:cubicBezTo>
                    <a:lnTo>
                      <a:pt x="1576" y="11846"/>
                    </a:lnTo>
                    <a:cubicBezTo>
                      <a:pt x="1198" y="11846"/>
                      <a:pt x="1040" y="11437"/>
                      <a:pt x="1198" y="11216"/>
                    </a:cubicBezTo>
                    <a:lnTo>
                      <a:pt x="2584" y="9232"/>
                    </a:lnTo>
                    <a:cubicBezTo>
                      <a:pt x="2825" y="9263"/>
                      <a:pt x="3077" y="9280"/>
                      <a:pt x="3333" y="9280"/>
                    </a:cubicBezTo>
                    <a:cubicBezTo>
                      <a:pt x="4347" y="9280"/>
                      <a:pt x="5434" y="9022"/>
                      <a:pt x="6239" y="8444"/>
                    </a:cubicBezTo>
                    <a:cubicBezTo>
                      <a:pt x="6837" y="8066"/>
                      <a:pt x="7499" y="7814"/>
                      <a:pt x="8192" y="7782"/>
                    </a:cubicBezTo>
                    <a:close/>
                    <a:moveTo>
                      <a:pt x="4128" y="1"/>
                    </a:moveTo>
                    <a:cubicBezTo>
                      <a:pt x="3435" y="1"/>
                      <a:pt x="2899" y="536"/>
                      <a:pt x="2899" y="1261"/>
                    </a:cubicBezTo>
                    <a:cubicBezTo>
                      <a:pt x="2899" y="1765"/>
                      <a:pt x="3214" y="2237"/>
                      <a:pt x="3718" y="2426"/>
                    </a:cubicBezTo>
                    <a:lnTo>
                      <a:pt x="3718" y="5860"/>
                    </a:lnTo>
                    <a:cubicBezTo>
                      <a:pt x="3718" y="6081"/>
                      <a:pt x="3655" y="6365"/>
                      <a:pt x="3498" y="6554"/>
                    </a:cubicBezTo>
                    <a:lnTo>
                      <a:pt x="568" y="10744"/>
                    </a:lnTo>
                    <a:cubicBezTo>
                      <a:pt x="1" y="11563"/>
                      <a:pt x="568" y="12666"/>
                      <a:pt x="1607" y="12666"/>
                    </a:cubicBezTo>
                    <a:lnTo>
                      <a:pt x="10271" y="12666"/>
                    </a:lnTo>
                    <a:cubicBezTo>
                      <a:pt x="10555" y="12666"/>
                      <a:pt x="10870" y="12540"/>
                      <a:pt x="11090" y="12350"/>
                    </a:cubicBezTo>
                    <a:cubicBezTo>
                      <a:pt x="11531" y="11972"/>
                      <a:pt x="11626" y="11248"/>
                      <a:pt x="11248" y="10744"/>
                    </a:cubicBezTo>
                    <a:lnTo>
                      <a:pt x="8318" y="6554"/>
                    </a:lnTo>
                    <a:cubicBezTo>
                      <a:pt x="8160" y="6365"/>
                      <a:pt x="8097" y="6081"/>
                      <a:pt x="8097" y="5860"/>
                    </a:cubicBezTo>
                    <a:lnTo>
                      <a:pt x="8097" y="2426"/>
                    </a:lnTo>
                    <a:cubicBezTo>
                      <a:pt x="8570" y="2269"/>
                      <a:pt x="8916" y="1796"/>
                      <a:pt x="8916" y="1261"/>
                    </a:cubicBezTo>
                    <a:cubicBezTo>
                      <a:pt x="8916" y="568"/>
                      <a:pt x="8381" y="1"/>
                      <a:pt x="768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16" name="Google Shape;345;p18">
              <a:extLst>
                <a:ext uri="{FF2B5EF4-FFF2-40B4-BE49-F238E27FC236}">
                  <a16:creationId xmlns:a16="http://schemas.microsoft.com/office/drawing/2014/main" id="{CCE60E84-55B6-0273-EC77-322F78E515CB}"/>
                </a:ext>
              </a:extLst>
            </p:cNvPr>
            <p:cNvGrpSpPr/>
            <p:nvPr/>
          </p:nvGrpSpPr>
          <p:grpSpPr>
            <a:xfrm>
              <a:off x="4399835" y="1824044"/>
              <a:ext cx="399098" cy="418028"/>
              <a:chOff x="-24328675" y="1971025"/>
              <a:chExt cx="282000" cy="295375"/>
            </a:xfrm>
          </p:grpSpPr>
          <p:sp>
            <p:nvSpPr>
              <p:cNvPr id="17" name="Google Shape;346;p18">
                <a:extLst>
                  <a:ext uri="{FF2B5EF4-FFF2-40B4-BE49-F238E27FC236}">
                    <a16:creationId xmlns:a16="http://schemas.microsoft.com/office/drawing/2014/main" id="{B1D85512-7461-6E34-7764-51955C761A77}"/>
                  </a:ext>
                </a:extLst>
              </p:cNvPr>
              <p:cNvSpPr/>
              <p:nvPr/>
            </p:nvSpPr>
            <p:spPr>
              <a:xfrm>
                <a:off x="-24217625" y="2092325"/>
                <a:ext cx="52025" cy="5120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2048" extrusionOk="0">
                    <a:moveTo>
                      <a:pt x="1009" y="693"/>
                    </a:moveTo>
                    <a:cubicBezTo>
                      <a:pt x="1230" y="693"/>
                      <a:pt x="1387" y="851"/>
                      <a:pt x="1387" y="1071"/>
                    </a:cubicBezTo>
                    <a:cubicBezTo>
                      <a:pt x="1387" y="1260"/>
                      <a:pt x="1230" y="1418"/>
                      <a:pt x="1009" y="1418"/>
                    </a:cubicBezTo>
                    <a:cubicBezTo>
                      <a:pt x="820" y="1418"/>
                      <a:pt x="663" y="1260"/>
                      <a:pt x="663" y="1071"/>
                    </a:cubicBezTo>
                    <a:cubicBezTo>
                      <a:pt x="663" y="851"/>
                      <a:pt x="820" y="693"/>
                      <a:pt x="1009" y="693"/>
                    </a:cubicBezTo>
                    <a:close/>
                    <a:moveTo>
                      <a:pt x="1009" y="0"/>
                    </a:moveTo>
                    <a:cubicBezTo>
                      <a:pt x="442" y="0"/>
                      <a:pt x="1" y="473"/>
                      <a:pt x="1" y="1008"/>
                    </a:cubicBezTo>
                    <a:cubicBezTo>
                      <a:pt x="1" y="1607"/>
                      <a:pt x="474" y="2048"/>
                      <a:pt x="1009" y="2048"/>
                    </a:cubicBezTo>
                    <a:cubicBezTo>
                      <a:pt x="1576" y="2048"/>
                      <a:pt x="2049" y="1575"/>
                      <a:pt x="2049" y="1008"/>
                    </a:cubicBezTo>
                    <a:cubicBezTo>
                      <a:pt x="2080" y="473"/>
                      <a:pt x="1608" y="0"/>
                      <a:pt x="100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8" name="Google Shape;347;p18">
                <a:extLst>
                  <a:ext uri="{FF2B5EF4-FFF2-40B4-BE49-F238E27FC236}">
                    <a16:creationId xmlns:a16="http://schemas.microsoft.com/office/drawing/2014/main" id="{6F591624-73A8-DDBD-6CB9-D9B84091E893}"/>
                  </a:ext>
                </a:extLst>
              </p:cNvPr>
              <p:cNvSpPr/>
              <p:nvPr/>
            </p:nvSpPr>
            <p:spPr>
              <a:xfrm>
                <a:off x="-24328675" y="1971025"/>
                <a:ext cx="282000" cy="295375"/>
              </a:xfrm>
              <a:custGeom>
                <a:avLst/>
                <a:gdLst/>
                <a:ahLst/>
                <a:cxnLst/>
                <a:rect l="l" t="t" r="r" b="b"/>
                <a:pathLst>
                  <a:path w="11280" h="11815" extrusionOk="0">
                    <a:moveTo>
                      <a:pt x="2017" y="2080"/>
                    </a:moveTo>
                    <a:cubicBezTo>
                      <a:pt x="2206" y="2080"/>
                      <a:pt x="2364" y="2237"/>
                      <a:pt x="2364" y="2458"/>
                    </a:cubicBezTo>
                    <a:cubicBezTo>
                      <a:pt x="2364" y="2647"/>
                      <a:pt x="2206" y="2804"/>
                      <a:pt x="2017" y="2804"/>
                    </a:cubicBezTo>
                    <a:cubicBezTo>
                      <a:pt x="1797" y="2804"/>
                      <a:pt x="1639" y="2647"/>
                      <a:pt x="1639" y="2458"/>
                    </a:cubicBezTo>
                    <a:cubicBezTo>
                      <a:pt x="1639" y="2237"/>
                      <a:pt x="1797" y="2080"/>
                      <a:pt x="2017" y="2080"/>
                    </a:cubicBezTo>
                    <a:close/>
                    <a:moveTo>
                      <a:pt x="5451" y="662"/>
                    </a:moveTo>
                    <a:cubicBezTo>
                      <a:pt x="5861" y="662"/>
                      <a:pt x="6302" y="1198"/>
                      <a:pt x="6617" y="2080"/>
                    </a:cubicBezTo>
                    <a:cubicBezTo>
                      <a:pt x="6680" y="2237"/>
                      <a:pt x="6743" y="2458"/>
                      <a:pt x="6806" y="2647"/>
                    </a:cubicBezTo>
                    <a:cubicBezTo>
                      <a:pt x="6365" y="2804"/>
                      <a:pt x="5955" y="2962"/>
                      <a:pt x="5451" y="3151"/>
                    </a:cubicBezTo>
                    <a:cubicBezTo>
                      <a:pt x="5042" y="2962"/>
                      <a:pt x="4569" y="2773"/>
                      <a:pt x="4128" y="2647"/>
                    </a:cubicBezTo>
                    <a:cubicBezTo>
                      <a:pt x="4191" y="2458"/>
                      <a:pt x="4254" y="2237"/>
                      <a:pt x="4317" y="2080"/>
                    </a:cubicBezTo>
                    <a:cubicBezTo>
                      <a:pt x="4632" y="1229"/>
                      <a:pt x="5073" y="662"/>
                      <a:pt x="5451" y="662"/>
                    </a:cubicBezTo>
                    <a:close/>
                    <a:moveTo>
                      <a:pt x="3970" y="3308"/>
                    </a:moveTo>
                    <a:cubicBezTo>
                      <a:pt x="4191" y="3403"/>
                      <a:pt x="4411" y="3466"/>
                      <a:pt x="4632" y="3560"/>
                    </a:cubicBezTo>
                    <a:cubicBezTo>
                      <a:pt x="4506" y="3623"/>
                      <a:pt x="4380" y="3718"/>
                      <a:pt x="4254" y="3781"/>
                    </a:cubicBezTo>
                    <a:cubicBezTo>
                      <a:pt x="4128" y="3875"/>
                      <a:pt x="4002" y="3938"/>
                      <a:pt x="3844" y="4033"/>
                    </a:cubicBezTo>
                    <a:lnTo>
                      <a:pt x="3970" y="3308"/>
                    </a:lnTo>
                    <a:close/>
                    <a:moveTo>
                      <a:pt x="6963" y="3340"/>
                    </a:moveTo>
                    <a:lnTo>
                      <a:pt x="7089" y="4064"/>
                    </a:lnTo>
                    <a:cubicBezTo>
                      <a:pt x="6963" y="3970"/>
                      <a:pt x="6806" y="3907"/>
                      <a:pt x="6680" y="3812"/>
                    </a:cubicBezTo>
                    <a:cubicBezTo>
                      <a:pt x="6554" y="3718"/>
                      <a:pt x="6396" y="3655"/>
                      <a:pt x="6302" y="3592"/>
                    </a:cubicBezTo>
                    <a:cubicBezTo>
                      <a:pt x="6522" y="3497"/>
                      <a:pt x="6774" y="3403"/>
                      <a:pt x="6963" y="3340"/>
                    </a:cubicBezTo>
                    <a:close/>
                    <a:moveTo>
                      <a:pt x="10240" y="4285"/>
                    </a:moveTo>
                    <a:cubicBezTo>
                      <a:pt x="10271" y="4285"/>
                      <a:pt x="10366" y="4285"/>
                      <a:pt x="10397" y="4317"/>
                    </a:cubicBezTo>
                    <a:cubicBezTo>
                      <a:pt x="10460" y="4380"/>
                      <a:pt x="10523" y="4443"/>
                      <a:pt x="10555" y="4537"/>
                    </a:cubicBezTo>
                    <a:cubicBezTo>
                      <a:pt x="10586" y="4600"/>
                      <a:pt x="10555" y="4726"/>
                      <a:pt x="10492" y="4821"/>
                    </a:cubicBezTo>
                    <a:cubicBezTo>
                      <a:pt x="10452" y="4920"/>
                      <a:pt x="10336" y="4982"/>
                      <a:pt x="10225" y="4982"/>
                    </a:cubicBezTo>
                    <a:cubicBezTo>
                      <a:pt x="10160" y="4982"/>
                      <a:pt x="10097" y="4961"/>
                      <a:pt x="10051" y="4915"/>
                    </a:cubicBezTo>
                    <a:cubicBezTo>
                      <a:pt x="9956" y="4884"/>
                      <a:pt x="9925" y="4821"/>
                      <a:pt x="9893" y="4726"/>
                    </a:cubicBezTo>
                    <a:cubicBezTo>
                      <a:pt x="9830" y="4663"/>
                      <a:pt x="9893" y="4537"/>
                      <a:pt x="9925" y="4443"/>
                    </a:cubicBezTo>
                    <a:cubicBezTo>
                      <a:pt x="9988" y="4348"/>
                      <a:pt x="10114" y="4285"/>
                      <a:pt x="10240" y="4285"/>
                    </a:cubicBezTo>
                    <a:close/>
                    <a:moveTo>
                      <a:pt x="8922" y="2925"/>
                    </a:moveTo>
                    <a:cubicBezTo>
                      <a:pt x="9452" y="2925"/>
                      <a:pt x="9823" y="3054"/>
                      <a:pt x="9956" y="3277"/>
                    </a:cubicBezTo>
                    <a:cubicBezTo>
                      <a:pt x="9988" y="3340"/>
                      <a:pt x="10019" y="3466"/>
                      <a:pt x="10019" y="3592"/>
                    </a:cubicBezTo>
                    <a:cubicBezTo>
                      <a:pt x="9704" y="3623"/>
                      <a:pt x="9452" y="3812"/>
                      <a:pt x="9295" y="4096"/>
                    </a:cubicBezTo>
                    <a:cubicBezTo>
                      <a:pt x="9137" y="4317"/>
                      <a:pt x="9137" y="4600"/>
                      <a:pt x="9169" y="4884"/>
                    </a:cubicBezTo>
                    <a:cubicBezTo>
                      <a:pt x="9169" y="4978"/>
                      <a:pt x="9200" y="5010"/>
                      <a:pt x="9232" y="5041"/>
                    </a:cubicBezTo>
                    <a:cubicBezTo>
                      <a:pt x="9169" y="5167"/>
                      <a:pt x="9043" y="5293"/>
                      <a:pt x="8917" y="5388"/>
                    </a:cubicBezTo>
                    <a:cubicBezTo>
                      <a:pt x="8570" y="5073"/>
                      <a:pt x="8224" y="4821"/>
                      <a:pt x="7814" y="4537"/>
                    </a:cubicBezTo>
                    <a:cubicBezTo>
                      <a:pt x="7783" y="4033"/>
                      <a:pt x="7719" y="3560"/>
                      <a:pt x="7625" y="3119"/>
                    </a:cubicBezTo>
                    <a:cubicBezTo>
                      <a:pt x="7814" y="3088"/>
                      <a:pt x="8035" y="3025"/>
                      <a:pt x="8192" y="2993"/>
                    </a:cubicBezTo>
                    <a:cubicBezTo>
                      <a:pt x="8459" y="2947"/>
                      <a:pt x="8704" y="2925"/>
                      <a:pt x="8922" y="2925"/>
                    </a:cubicBezTo>
                    <a:close/>
                    <a:moveTo>
                      <a:pt x="2868" y="3088"/>
                    </a:moveTo>
                    <a:lnTo>
                      <a:pt x="3340" y="3182"/>
                    </a:lnTo>
                    <a:cubicBezTo>
                      <a:pt x="3246" y="3623"/>
                      <a:pt x="3183" y="4096"/>
                      <a:pt x="3151" y="4600"/>
                    </a:cubicBezTo>
                    <a:cubicBezTo>
                      <a:pt x="2742" y="4884"/>
                      <a:pt x="2364" y="5199"/>
                      <a:pt x="2049" y="5482"/>
                    </a:cubicBezTo>
                    <a:cubicBezTo>
                      <a:pt x="1891" y="5325"/>
                      <a:pt x="1765" y="5199"/>
                      <a:pt x="1639" y="5041"/>
                    </a:cubicBezTo>
                    <a:cubicBezTo>
                      <a:pt x="1009" y="4253"/>
                      <a:pt x="788" y="3623"/>
                      <a:pt x="977" y="3308"/>
                    </a:cubicBezTo>
                    <a:cubicBezTo>
                      <a:pt x="1009" y="3245"/>
                      <a:pt x="1103" y="3151"/>
                      <a:pt x="1198" y="3119"/>
                    </a:cubicBezTo>
                    <a:cubicBezTo>
                      <a:pt x="1419" y="3340"/>
                      <a:pt x="1671" y="3497"/>
                      <a:pt x="1986" y="3497"/>
                    </a:cubicBezTo>
                    <a:cubicBezTo>
                      <a:pt x="2364" y="3497"/>
                      <a:pt x="2679" y="3308"/>
                      <a:pt x="2868" y="3088"/>
                    </a:cubicBezTo>
                    <a:close/>
                    <a:moveTo>
                      <a:pt x="3057" y="5451"/>
                    </a:moveTo>
                    <a:lnTo>
                      <a:pt x="3057" y="5923"/>
                    </a:lnTo>
                    <a:lnTo>
                      <a:pt x="3057" y="6364"/>
                    </a:lnTo>
                    <a:cubicBezTo>
                      <a:pt x="2868" y="6207"/>
                      <a:pt x="2679" y="6049"/>
                      <a:pt x="2521" y="5923"/>
                    </a:cubicBezTo>
                    <a:cubicBezTo>
                      <a:pt x="2679" y="5766"/>
                      <a:pt x="2868" y="5577"/>
                      <a:pt x="3057" y="5451"/>
                    </a:cubicBezTo>
                    <a:close/>
                    <a:moveTo>
                      <a:pt x="7909" y="5451"/>
                    </a:moveTo>
                    <a:cubicBezTo>
                      <a:pt x="8098" y="5577"/>
                      <a:pt x="8318" y="5766"/>
                      <a:pt x="8476" y="5923"/>
                    </a:cubicBezTo>
                    <a:cubicBezTo>
                      <a:pt x="8318" y="6081"/>
                      <a:pt x="8098" y="6238"/>
                      <a:pt x="7909" y="6364"/>
                    </a:cubicBezTo>
                    <a:lnTo>
                      <a:pt x="7909" y="5923"/>
                    </a:lnTo>
                    <a:lnTo>
                      <a:pt x="7909" y="5451"/>
                    </a:lnTo>
                    <a:close/>
                    <a:moveTo>
                      <a:pt x="5483" y="3938"/>
                    </a:moveTo>
                    <a:cubicBezTo>
                      <a:pt x="5735" y="4096"/>
                      <a:pt x="6050" y="4253"/>
                      <a:pt x="6333" y="4411"/>
                    </a:cubicBezTo>
                    <a:cubicBezTo>
                      <a:pt x="6617" y="4569"/>
                      <a:pt x="6900" y="4758"/>
                      <a:pt x="7152" y="4915"/>
                    </a:cubicBezTo>
                    <a:cubicBezTo>
                      <a:pt x="7184" y="5230"/>
                      <a:pt x="7184" y="5545"/>
                      <a:pt x="7184" y="5923"/>
                    </a:cubicBezTo>
                    <a:cubicBezTo>
                      <a:pt x="7184" y="6238"/>
                      <a:pt x="7184" y="6585"/>
                      <a:pt x="7152" y="6900"/>
                    </a:cubicBezTo>
                    <a:cubicBezTo>
                      <a:pt x="6932" y="7057"/>
                      <a:pt x="6648" y="7246"/>
                      <a:pt x="6333" y="7404"/>
                    </a:cubicBezTo>
                    <a:cubicBezTo>
                      <a:pt x="6050" y="7562"/>
                      <a:pt x="5735" y="7719"/>
                      <a:pt x="5483" y="7877"/>
                    </a:cubicBezTo>
                    <a:cubicBezTo>
                      <a:pt x="5199" y="7719"/>
                      <a:pt x="4884" y="7562"/>
                      <a:pt x="4601" y="7404"/>
                    </a:cubicBezTo>
                    <a:cubicBezTo>
                      <a:pt x="4317" y="7246"/>
                      <a:pt x="4065" y="7057"/>
                      <a:pt x="3781" y="6900"/>
                    </a:cubicBezTo>
                    <a:cubicBezTo>
                      <a:pt x="3750" y="6585"/>
                      <a:pt x="3750" y="6238"/>
                      <a:pt x="3750" y="5923"/>
                    </a:cubicBezTo>
                    <a:cubicBezTo>
                      <a:pt x="3750" y="5577"/>
                      <a:pt x="3750" y="5230"/>
                      <a:pt x="3781" y="4915"/>
                    </a:cubicBezTo>
                    <a:cubicBezTo>
                      <a:pt x="4065" y="4726"/>
                      <a:pt x="4317" y="4569"/>
                      <a:pt x="4601" y="4411"/>
                    </a:cubicBezTo>
                    <a:cubicBezTo>
                      <a:pt x="4884" y="4253"/>
                      <a:pt x="5199" y="4096"/>
                      <a:pt x="5483" y="3938"/>
                    </a:cubicBezTo>
                    <a:close/>
                    <a:moveTo>
                      <a:pt x="3876" y="7751"/>
                    </a:moveTo>
                    <a:cubicBezTo>
                      <a:pt x="4002" y="7845"/>
                      <a:pt x="4159" y="7908"/>
                      <a:pt x="4285" y="8003"/>
                    </a:cubicBezTo>
                    <a:cubicBezTo>
                      <a:pt x="4411" y="8066"/>
                      <a:pt x="4506" y="8160"/>
                      <a:pt x="4664" y="8223"/>
                    </a:cubicBezTo>
                    <a:cubicBezTo>
                      <a:pt x="4443" y="8318"/>
                      <a:pt x="4191" y="8444"/>
                      <a:pt x="4002" y="8475"/>
                    </a:cubicBezTo>
                    <a:lnTo>
                      <a:pt x="3876" y="7751"/>
                    </a:lnTo>
                    <a:close/>
                    <a:moveTo>
                      <a:pt x="7089" y="7751"/>
                    </a:moveTo>
                    <a:lnTo>
                      <a:pt x="6963" y="8475"/>
                    </a:lnTo>
                    <a:cubicBezTo>
                      <a:pt x="6711" y="8381"/>
                      <a:pt x="6522" y="8318"/>
                      <a:pt x="6302" y="8223"/>
                    </a:cubicBezTo>
                    <a:cubicBezTo>
                      <a:pt x="6396" y="8160"/>
                      <a:pt x="6554" y="8066"/>
                      <a:pt x="6680" y="8003"/>
                    </a:cubicBezTo>
                    <a:cubicBezTo>
                      <a:pt x="6806" y="7908"/>
                      <a:pt x="6963" y="7845"/>
                      <a:pt x="7089" y="7751"/>
                    </a:cubicBezTo>
                    <a:close/>
                    <a:moveTo>
                      <a:pt x="1986" y="6396"/>
                    </a:moveTo>
                    <a:cubicBezTo>
                      <a:pt x="2364" y="6711"/>
                      <a:pt x="2710" y="6963"/>
                      <a:pt x="3088" y="7278"/>
                    </a:cubicBezTo>
                    <a:cubicBezTo>
                      <a:pt x="3151" y="7814"/>
                      <a:pt x="3214" y="8286"/>
                      <a:pt x="3309" y="8696"/>
                    </a:cubicBezTo>
                    <a:cubicBezTo>
                      <a:pt x="3088" y="8727"/>
                      <a:pt x="2931" y="8790"/>
                      <a:pt x="2742" y="8790"/>
                    </a:cubicBezTo>
                    <a:cubicBezTo>
                      <a:pt x="2475" y="8836"/>
                      <a:pt x="2230" y="8858"/>
                      <a:pt x="2011" y="8858"/>
                    </a:cubicBezTo>
                    <a:cubicBezTo>
                      <a:pt x="1482" y="8858"/>
                      <a:pt x="1111" y="8730"/>
                      <a:pt x="977" y="8507"/>
                    </a:cubicBezTo>
                    <a:cubicBezTo>
                      <a:pt x="788" y="8160"/>
                      <a:pt x="1009" y="7530"/>
                      <a:pt x="1608" y="6805"/>
                    </a:cubicBezTo>
                    <a:cubicBezTo>
                      <a:pt x="1734" y="6648"/>
                      <a:pt x="1828" y="6553"/>
                      <a:pt x="1986" y="6396"/>
                    </a:cubicBezTo>
                    <a:close/>
                    <a:moveTo>
                      <a:pt x="8980" y="6364"/>
                    </a:moveTo>
                    <a:cubicBezTo>
                      <a:pt x="9137" y="6553"/>
                      <a:pt x="9232" y="6648"/>
                      <a:pt x="9358" y="6805"/>
                    </a:cubicBezTo>
                    <a:cubicBezTo>
                      <a:pt x="9956" y="7530"/>
                      <a:pt x="10177" y="8160"/>
                      <a:pt x="9988" y="8507"/>
                    </a:cubicBezTo>
                    <a:cubicBezTo>
                      <a:pt x="9858" y="8745"/>
                      <a:pt x="9505" y="8864"/>
                      <a:pt x="9000" y="8864"/>
                    </a:cubicBezTo>
                    <a:cubicBezTo>
                      <a:pt x="8770" y="8864"/>
                      <a:pt x="8509" y="8839"/>
                      <a:pt x="8224" y="8790"/>
                    </a:cubicBezTo>
                    <a:cubicBezTo>
                      <a:pt x="8035" y="8727"/>
                      <a:pt x="7877" y="8696"/>
                      <a:pt x="7656" y="8664"/>
                    </a:cubicBezTo>
                    <a:cubicBezTo>
                      <a:pt x="7751" y="8223"/>
                      <a:pt x="7814" y="7751"/>
                      <a:pt x="7877" y="7246"/>
                    </a:cubicBezTo>
                    <a:cubicBezTo>
                      <a:pt x="8255" y="6963"/>
                      <a:pt x="8665" y="6648"/>
                      <a:pt x="8980" y="6364"/>
                    </a:cubicBezTo>
                    <a:close/>
                    <a:moveTo>
                      <a:pt x="4159" y="10334"/>
                    </a:moveTo>
                    <a:cubicBezTo>
                      <a:pt x="4285" y="10334"/>
                      <a:pt x="4411" y="10397"/>
                      <a:pt x="4474" y="10491"/>
                    </a:cubicBezTo>
                    <a:cubicBezTo>
                      <a:pt x="4537" y="10554"/>
                      <a:pt x="4537" y="10649"/>
                      <a:pt x="4537" y="10743"/>
                    </a:cubicBezTo>
                    <a:cubicBezTo>
                      <a:pt x="4474" y="10838"/>
                      <a:pt x="4443" y="10901"/>
                      <a:pt x="4380" y="10964"/>
                    </a:cubicBezTo>
                    <a:cubicBezTo>
                      <a:pt x="4319" y="10994"/>
                      <a:pt x="4259" y="11008"/>
                      <a:pt x="4200" y="11008"/>
                    </a:cubicBezTo>
                    <a:cubicBezTo>
                      <a:pt x="4076" y="11008"/>
                      <a:pt x="3962" y="10945"/>
                      <a:pt x="3876" y="10838"/>
                    </a:cubicBezTo>
                    <a:cubicBezTo>
                      <a:pt x="3844" y="10743"/>
                      <a:pt x="3844" y="10680"/>
                      <a:pt x="3844" y="10554"/>
                    </a:cubicBezTo>
                    <a:cubicBezTo>
                      <a:pt x="3876" y="10491"/>
                      <a:pt x="3939" y="10397"/>
                      <a:pt x="4002" y="10365"/>
                    </a:cubicBezTo>
                    <a:cubicBezTo>
                      <a:pt x="4033" y="10334"/>
                      <a:pt x="4128" y="10334"/>
                      <a:pt x="4159" y="10334"/>
                    </a:cubicBezTo>
                    <a:close/>
                    <a:moveTo>
                      <a:pt x="5420" y="8664"/>
                    </a:moveTo>
                    <a:cubicBezTo>
                      <a:pt x="5861" y="8853"/>
                      <a:pt x="6333" y="9042"/>
                      <a:pt x="6774" y="9168"/>
                    </a:cubicBezTo>
                    <a:cubicBezTo>
                      <a:pt x="6774" y="9326"/>
                      <a:pt x="6680" y="9515"/>
                      <a:pt x="6617" y="9735"/>
                    </a:cubicBezTo>
                    <a:cubicBezTo>
                      <a:pt x="6302" y="10586"/>
                      <a:pt x="5861" y="11153"/>
                      <a:pt x="5451" y="11153"/>
                    </a:cubicBezTo>
                    <a:cubicBezTo>
                      <a:pt x="5388" y="11153"/>
                      <a:pt x="5262" y="11090"/>
                      <a:pt x="5136" y="11059"/>
                    </a:cubicBezTo>
                    <a:cubicBezTo>
                      <a:pt x="5136" y="11027"/>
                      <a:pt x="5199" y="10996"/>
                      <a:pt x="5199" y="10933"/>
                    </a:cubicBezTo>
                    <a:cubicBezTo>
                      <a:pt x="5262" y="10680"/>
                      <a:pt x="5231" y="10397"/>
                      <a:pt x="5073" y="10145"/>
                    </a:cubicBezTo>
                    <a:cubicBezTo>
                      <a:pt x="4916" y="9830"/>
                      <a:pt x="4601" y="9704"/>
                      <a:pt x="4254" y="9641"/>
                    </a:cubicBezTo>
                    <a:cubicBezTo>
                      <a:pt x="4191" y="9483"/>
                      <a:pt x="4128" y="9326"/>
                      <a:pt x="4096" y="9168"/>
                    </a:cubicBezTo>
                    <a:cubicBezTo>
                      <a:pt x="4506" y="9011"/>
                      <a:pt x="4947" y="8853"/>
                      <a:pt x="5420" y="8664"/>
                    </a:cubicBezTo>
                    <a:close/>
                    <a:moveTo>
                      <a:pt x="5420" y="0"/>
                    </a:moveTo>
                    <a:cubicBezTo>
                      <a:pt x="4727" y="0"/>
                      <a:pt x="4096" y="662"/>
                      <a:pt x="3624" y="1859"/>
                    </a:cubicBezTo>
                    <a:cubicBezTo>
                      <a:pt x="3529" y="2048"/>
                      <a:pt x="3498" y="2237"/>
                      <a:pt x="3403" y="2458"/>
                    </a:cubicBezTo>
                    <a:cubicBezTo>
                      <a:pt x="3246" y="2395"/>
                      <a:pt x="3151" y="2363"/>
                      <a:pt x="2994" y="2363"/>
                    </a:cubicBezTo>
                    <a:cubicBezTo>
                      <a:pt x="2962" y="1828"/>
                      <a:pt x="2521" y="1418"/>
                      <a:pt x="1954" y="1418"/>
                    </a:cubicBezTo>
                    <a:cubicBezTo>
                      <a:pt x="1387" y="1418"/>
                      <a:pt x="946" y="1891"/>
                      <a:pt x="946" y="2426"/>
                    </a:cubicBezTo>
                    <a:cubicBezTo>
                      <a:pt x="662" y="2552"/>
                      <a:pt x="473" y="2710"/>
                      <a:pt x="347" y="2962"/>
                    </a:cubicBezTo>
                    <a:cubicBezTo>
                      <a:pt x="1" y="3592"/>
                      <a:pt x="221" y="4443"/>
                      <a:pt x="1072" y="5419"/>
                    </a:cubicBezTo>
                    <a:cubicBezTo>
                      <a:pt x="1166" y="5577"/>
                      <a:pt x="1324" y="5766"/>
                      <a:pt x="1482" y="5892"/>
                    </a:cubicBezTo>
                    <a:cubicBezTo>
                      <a:pt x="1324" y="6049"/>
                      <a:pt x="1229" y="6207"/>
                      <a:pt x="1072" y="6364"/>
                    </a:cubicBezTo>
                    <a:cubicBezTo>
                      <a:pt x="221" y="7372"/>
                      <a:pt x="1" y="8223"/>
                      <a:pt x="347" y="8853"/>
                    </a:cubicBezTo>
                    <a:cubicBezTo>
                      <a:pt x="631" y="9326"/>
                      <a:pt x="1166" y="9578"/>
                      <a:pt x="2017" y="9578"/>
                    </a:cubicBezTo>
                    <a:cubicBezTo>
                      <a:pt x="2269" y="9578"/>
                      <a:pt x="2553" y="9515"/>
                      <a:pt x="2868" y="9483"/>
                    </a:cubicBezTo>
                    <a:lnTo>
                      <a:pt x="3466" y="9357"/>
                    </a:lnTo>
                    <a:cubicBezTo>
                      <a:pt x="3498" y="9515"/>
                      <a:pt x="3529" y="9704"/>
                      <a:pt x="3624" y="9798"/>
                    </a:cubicBezTo>
                    <a:cubicBezTo>
                      <a:pt x="3403" y="9956"/>
                      <a:pt x="3246" y="10145"/>
                      <a:pt x="3183" y="10397"/>
                    </a:cubicBezTo>
                    <a:cubicBezTo>
                      <a:pt x="3120" y="10680"/>
                      <a:pt x="3151" y="10933"/>
                      <a:pt x="3309" y="11185"/>
                    </a:cubicBezTo>
                    <a:cubicBezTo>
                      <a:pt x="3498" y="11500"/>
                      <a:pt x="3844" y="11689"/>
                      <a:pt x="4222" y="11689"/>
                    </a:cubicBezTo>
                    <a:cubicBezTo>
                      <a:pt x="4380" y="11689"/>
                      <a:pt x="4569" y="11657"/>
                      <a:pt x="4727" y="11531"/>
                    </a:cubicBezTo>
                    <a:cubicBezTo>
                      <a:pt x="4947" y="11689"/>
                      <a:pt x="5199" y="11815"/>
                      <a:pt x="5483" y="11815"/>
                    </a:cubicBezTo>
                    <a:cubicBezTo>
                      <a:pt x="6176" y="11815"/>
                      <a:pt x="6806" y="11153"/>
                      <a:pt x="7278" y="9956"/>
                    </a:cubicBezTo>
                    <a:cubicBezTo>
                      <a:pt x="7373" y="9767"/>
                      <a:pt x="7404" y="9578"/>
                      <a:pt x="7467" y="9357"/>
                    </a:cubicBezTo>
                    <a:cubicBezTo>
                      <a:pt x="7688" y="9420"/>
                      <a:pt x="7909" y="9452"/>
                      <a:pt x="8098" y="9483"/>
                    </a:cubicBezTo>
                    <a:cubicBezTo>
                      <a:pt x="8413" y="9515"/>
                      <a:pt x="8696" y="9578"/>
                      <a:pt x="8980" y="9578"/>
                    </a:cubicBezTo>
                    <a:cubicBezTo>
                      <a:pt x="9767" y="9578"/>
                      <a:pt x="10366" y="9326"/>
                      <a:pt x="10618" y="8853"/>
                    </a:cubicBezTo>
                    <a:cubicBezTo>
                      <a:pt x="10996" y="8223"/>
                      <a:pt x="10744" y="7372"/>
                      <a:pt x="9925" y="6364"/>
                    </a:cubicBezTo>
                    <a:cubicBezTo>
                      <a:pt x="9799" y="6207"/>
                      <a:pt x="9641" y="6049"/>
                      <a:pt x="9484" y="5892"/>
                    </a:cubicBezTo>
                    <a:cubicBezTo>
                      <a:pt x="9610" y="5797"/>
                      <a:pt x="9673" y="5671"/>
                      <a:pt x="9799" y="5577"/>
                    </a:cubicBezTo>
                    <a:cubicBezTo>
                      <a:pt x="9956" y="5671"/>
                      <a:pt x="10114" y="5703"/>
                      <a:pt x="10240" y="5703"/>
                    </a:cubicBezTo>
                    <a:cubicBezTo>
                      <a:pt x="10586" y="5703"/>
                      <a:pt x="10933" y="5514"/>
                      <a:pt x="11154" y="5199"/>
                    </a:cubicBezTo>
                    <a:cubicBezTo>
                      <a:pt x="11248" y="4915"/>
                      <a:pt x="11280" y="4663"/>
                      <a:pt x="11217" y="4380"/>
                    </a:cubicBezTo>
                    <a:cubicBezTo>
                      <a:pt x="11122" y="4096"/>
                      <a:pt x="10965" y="3875"/>
                      <a:pt x="10744" y="3749"/>
                    </a:cubicBezTo>
                    <a:cubicBezTo>
                      <a:pt x="10775" y="3466"/>
                      <a:pt x="10712" y="3182"/>
                      <a:pt x="10586" y="2962"/>
                    </a:cubicBezTo>
                    <a:cubicBezTo>
                      <a:pt x="10325" y="2486"/>
                      <a:pt x="9740" y="2262"/>
                      <a:pt x="8927" y="2262"/>
                    </a:cubicBezTo>
                    <a:cubicBezTo>
                      <a:pt x="8663" y="2262"/>
                      <a:pt x="8375" y="2285"/>
                      <a:pt x="8066" y="2332"/>
                    </a:cubicBezTo>
                    <a:cubicBezTo>
                      <a:pt x="7877" y="2363"/>
                      <a:pt x="7656" y="2395"/>
                      <a:pt x="7436" y="2458"/>
                    </a:cubicBezTo>
                    <a:cubicBezTo>
                      <a:pt x="7341" y="2237"/>
                      <a:pt x="7310" y="2017"/>
                      <a:pt x="7247" y="1859"/>
                    </a:cubicBezTo>
                    <a:cubicBezTo>
                      <a:pt x="6806" y="630"/>
                      <a:pt x="6144" y="0"/>
                      <a:pt x="54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19" name="Google Shape;348;p18">
              <a:extLst>
                <a:ext uri="{FF2B5EF4-FFF2-40B4-BE49-F238E27FC236}">
                  <a16:creationId xmlns:a16="http://schemas.microsoft.com/office/drawing/2014/main" id="{1D81D53A-B0E3-6E64-0793-3805B88BC9C9}"/>
                </a:ext>
              </a:extLst>
            </p:cNvPr>
            <p:cNvGrpSpPr/>
            <p:nvPr/>
          </p:nvGrpSpPr>
          <p:grpSpPr>
            <a:xfrm>
              <a:off x="5658927" y="2492220"/>
              <a:ext cx="449738" cy="441239"/>
              <a:chOff x="-26993200" y="1961775"/>
              <a:chExt cx="301675" cy="295975"/>
            </a:xfrm>
          </p:grpSpPr>
          <p:sp>
            <p:nvSpPr>
              <p:cNvPr id="20" name="Google Shape;349;p18">
                <a:extLst>
                  <a:ext uri="{FF2B5EF4-FFF2-40B4-BE49-F238E27FC236}">
                    <a16:creationId xmlns:a16="http://schemas.microsoft.com/office/drawing/2014/main" id="{56FB00F7-F368-6294-3E3A-8A4F6526F36A}"/>
                  </a:ext>
                </a:extLst>
              </p:cNvPr>
              <p:cNvSpPr/>
              <p:nvPr/>
            </p:nvSpPr>
            <p:spPr>
              <a:xfrm>
                <a:off x="-26993200" y="1961775"/>
                <a:ext cx="301675" cy="295975"/>
              </a:xfrm>
              <a:custGeom>
                <a:avLst/>
                <a:gdLst/>
                <a:ahLst/>
                <a:cxnLst/>
                <a:rect l="l" t="t" r="r" b="b"/>
                <a:pathLst>
                  <a:path w="12067" h="11839" extrusionOk="0">
                    <a:moveTo>
                      <a:pt x="8601" y="685"/>
                    </a:moveTo>
                    <a:cubicBezTo>
                      <a:pt x="8664" y="685"/>
                      <a:pt x="8790" y="717"/>
                      <a:pt x="8822" y="811"/>
                    </a:cubicBezTo>
                    <a:lnTo>
                      <a:pt x="11279" y="3237"/>
                    </a:lnTo>
                    <a:cubicBezTo>
                      <a:pt x="11342" y="3332"/>
                      <a:pt x="11374" y="3395"/>
                      <a:pt x="11374" y="3489"/>
                    </a:cubicBezTo>
                    <a:cubicBezTo>
                      <a:pt x="11374" y="3552"/>
                      <a:pt x="11342" y="3647"/>
                      <a:pt x="11279" y="3710"/>
                    </a:cubicBezTo>
                    <a:cubicBezTo>
                      <a:pt x="11216" y="3773"/>
                      <a:pt x="11122" y="3804"/>
                      <a:pt x="11031" y="3804"/>
                    </a:cubicBezTo>
                    <a:cubicBezTo>
                      <a:pt x="10941" y="3804"/>
                      <a:pt x="10854" y="3773"/>
                      <a:pt x="10807" y="3710"/>
                    </a:cubicBezTo>
                    <a:lnTo>
                      <a:pt x="8349" y="1284"/>
                    </a:lnTo>
                    <a:cubicBezTo>
                      <a:pt x="8286" y="1189"/>
                      <a:pt x="8223" y="1126"/>
                      <a:pt x="8223" y="1032"/>
                    </a:cubicBezTo>
                    <a:cubicBezTo>
                      <a:pt x="8223" y="969"/>
                      <a:pt x="8286" y="843"/>
                      <a:pt x="8349" y="811"/>
                    </a:cubicBezTo>
                    <a:cubicBezTo>
                      <a:pt x="8444" y="717"/>
                      <a:pt x="8507" y="685"/>
                      <a:pt x="8601" y="685"/>
                    </a:cubicBezTo>
                    <a:close/>
                    <a:moveTo>
                      <a:pt x="7971" y="2103"/>
                    </a:moveTo>
                    <a:lnTo>
                      <a:pt x="8759" y="2891"/>
                    </a:lnTo>
                    <a:lnTo>
                      <a:pt x="9925" y="4056"/>
                    </a:lnTo>
                    <a:lnTo>
                      <a:pt x="7058" y="6955"/>
                    </a:lnTo>
                    <a:cubicBezTo>
                      <a:pt x="6617" y="6545"/>
                      <a:pt x="5986" y="6356"/>
                      <a:pt x="5325" y="6356"/>
                    </a:cubicBezTo>
                    <a:lnTo>
                      <a:pt x="5293" y="6356"/>
                    </a:lnTo>
                    <a:cubicBezTo>
                      <a:pt x="5256" y="6359"/>
                      <a:pt x="5219" y="6360"/>
                      <a:pt x="5182" y="6360"/>
                    </a:cubicBezTo>
                    <a:cubicBezTo>
                      <a:pt x="4779" y="6360"/>
                      <a:pt x="4385" y="6206"/>
                      <a:pt x="4096" y="5947"/>
                    </a:cubicBezTo>
                    <a:lnTo>
                      <a:pt x="5136" y="4939"/>
                    </a:lnTo>
                    <a:lnTo>
                      <a:pt x="5356" y="5159"/>
                    </a:lnTo>
                    <a:cubicBezTo>
                      <a:pt x="5451" y="5254"/>
                      <a:pt x="5514" y="5285"/>
                      <a:pt x="5608" y="5285"/>
                    </a:cubicBezTo>
                    <a:cubicBezTo>
                      <a:pt x="5671" y="5285"/>
                      <a:pt x="5797" y="5254"/>
                      <a:pt x="5829" y="5159"/>
                    </a:cubicBezTo>
                    <a:cubicBezTo>
                      <a:pt x="5955" y="5065"/>
                      <a:pt x="5955" y="4813"/>
                      <a:pt x="5829" y="4687"/>
                    </a:cubicBezTo>
                    <a:lnTo>
                      <a:pt x="5608" y="4466"/>
                    </a:lnTo>
                    <a:lnTo>
                      <a:pt x="6081" y="3993"/>
                    </a:lnTo>
                    <a:lnTo>
                      <a:pt x="6302" y="4214"/>
                    </a:lnTo>
                    <a:cubicBezTo>
                      <a:pt x="6396" y="4308"/>
                      <a:pt x="6459" y="4340"/>
                      <a:pt x="6554" y="4340"/>
                    </a:cubicBezTo>
                    <a:cubicBezTo>
                      <a:pt x="6617" y="4340"/>
                      <a:pt x="6743" y="4308"/>
                      <a:pt x="6774" y="4214"/>
                    </a:cubicBezTo>
                    <a:cubicBezTo>
                      <a:pt x="6900" y="4119"/>
                      <a:pt x="6900" y="3867"/>
                      <a:pt x="6774" y="3741"/>
                    </a:cubicBezTo>
                    <a:lnTo>
                      <a:pt x="6554" y="3521"/>
                    </a:lnTo>
                    <a:lnTo>
                      <a:pt x="7026" y="3048"/>
                    </a:lnTo>
                    <a:lnTo>
                      <a:pt x="7247" y="3269"/>
                    </a:lnTo>
                    <a:cubicBezTo>
                      <a:pt x="7341" y="3363"/>
                      <a:pt x="7404" y="3395"/>
                      <a:pt x="7499" y="3395"/>
                    </a:cubicBezTo>
                    <a:cubicBezTo>
                      <a:pt x="7562" y="3395"/>
                      <a:pt x="7688" y="3363"/>
                      <a:pt x="7719" y="3269"/>
                    </a:cubicBezTo>
                    <a:cubicBezTo>
                      <a:pt x="7845" y="3174"/>
                      <a:pt x="7845" y="2922"/>
                      <a:pt x="7719" y="2796"/>
                    </a:cubicBezTo>
                    <a:lnTo>
                      <a:pt x="7499" y="2576"/>
                    </a:lnTo>
                    <a:lnTo>
                      <a:pt x="7971" y="2103"/>
                    </a:lnTo>
                    <a:close/>
                    <a:moveTo>
                      <a:pt x="3592" y="6482"/>
                    </a:moveTo>
                    <a:cubicBezTo>
                      <a:pt x="4038" y="6839"/>
                      <a:pt x="4596" y="7084"/>
                      <a:pt x="5213" y="7084"/>
                    </a:cubicBezTo>
                    <a:cubicBezTo>
                      <a:pt x="5250" y="7084"/>
                      <a:pt x="5288" y="7083"/>
                      <a:pt x="5325" y="7081"/>
                    </a:cubicBezTo>
                    <a:cubicBezTo>
                      <a:pt x="5797" y="7081"/>
                      <a:pt x="6239" y="7175"/>
                      <a:pt x="6554" y="7459"/>
                    </a:cubicBezTo>
                    <a:lnTo>
                      <a:pt x="3277" y="10735"/>
                    </a:lnTo>
                    <a:cubicBezTo>
                      <a:pt x="2993" y="11003"/>
                      <a:pt x="2639" y="11137"/>
                      <a:pt x="2285" y="11137"/>
                    </a:cubicBezTo>
                    <a:cubicBezTo>
                      <a:pt x="1930" y="11137"/>
                      <a:pt x="1576" y="11003"/>
                      <a:pt x="1292" y="10735"/>
                    </a:cubicBezTo>
                    <a:cubicBezTo>
                      <a:pt x="757" y="10168"/>
                      <a:pt x="757" y="9318"/>
                      <a:pt x="1292" y="8751"/>
                    </a:cubicBezTo>
                    <a:lnTo>
                      <a:pt x="3592" y="6482"/>
                    </a:lnTo>
                    <a:close/>
                    <a:moveTo>
                      <a:pt x="8582" y="0"/>
                    </a:moveTo>
                    <a:cubicBezTo>
                      <a:pt x="8318" y="0"/>
                      <a:pt x="8050" y="103"/>
                      <a:pt x="7845" y="307"/>
                    </a:cubicBezTo>
                    <a:cubicBezTo>
                      <a:pt x="7656" y="496"/>
                      <a:pt x="7530" y="780"/>
                      <a:pt x="7530" y="1032"/>
                    </a:cubicBezTo>
                    <a:cubicBezTo>
                      <a:pt x="7530" y="1189"/>
                      <a:pt x="7562" y="1347"/>
                      <a:pt x="7656" y="1473"/>
                    </a:cubicBezTo>
                    <a:lnTo>
                      <a:pt x="6869" y="2261"/>
                    </a:lnTo>
                    <a:lnTo>
                      <a:pt x="4884" y="4245"/>
                    </a:lnTo>
                    <a:lnTo>
                      <a:pt x="820" y="8278"/>
                    </a:lnTo>
                    <a:cubicBezTo>
                      <a:pt x="1" y="9097"/>
                      <a:pt x="1" y="10420"/>
                      <a:pt x="820" y="11240"/>
                    </a:cubicBezTo>
                    <a:cubicBezTo>
                      <a:pt x="1229" y="11649"/>
                      <a:pt x="1796" y="11838"/>
                      <a:pt x="2300" y="11838"/>
                    </a:cubicBezTo>
                    <a:cubicBezTo>
                      <a:pt x="2836" y="11838"/>
                      <a:pt x="3340" y="11649"/>
                      <a:pt x="3750" y="11240"/>
                    </a:cubicBezTo>
                    <a:lnTo>
                      <a:pt x="10555" y="4434"/>
                    </a:lnTo>
                    <a:cubicBezTo>
                      <a:pt x="10712" y="4497"/>
                      <a:pt x="10838" y="4560"/>
                      <a:pt x="10996" y="4560"/>
                    </a:cubicBezTo>
                    <a:cubicBezTo>
                      <a:pt x="11279" y="4560"/>
                      <a:pt x="11531" y="4434"/>
                      <a:pt x="11752" y="4245"/>
                    </a:cubicBezTo>
                    <a:cubicBezTo>
                      <a:pt x="11941" y="4025"/>
                      <a:pt x="12067" y="3773"/>
                      <a:pt x="12067" y="3489"/>
                    </a:cubicBezTo>
                    <a:cubicBezTo>
                      <a:pt x="12067" y="3206"/>
                      <a:pt x="11941" y="2922"/>
                      <a:pt x="11752" y="2733"/>
                    </a:cubicBezTo>
                    <a:lnTo>
                      <a:pt x="9294" y="307"/>
                    </a:lnTo>
                    <a:cubicBezTo>
                      <a:pt x="9105" y="103"/>
                      <a:pt x="8846" y="0"/>
                      <a:pt x="858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1" name="Google Shape;350;p18">
                <a:extLst>
                  <a:ext uri="{FF2B5EF4-FFF2-40B4-BE49-F238E27FC236}">
                    <a16:creationId xmlns:a16="http://schemas.microsoft.com/office/drawing/2014/main" id="{C909FF0F-2D52-580B-795C-B9859F5999EA}"/>
                  </a:ext>
                </a:extLst>
              </p:cNvPr>
              <p:cNvSpPr/>
              <p:nvPr/>
            </p:nvSpPr>
            <p:spPr>
              <a:xfrm>
                <a:off x="-26900250" y="2164775"/>
                <a:ext cx="173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726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79"/>
                    </a:cubicBezTo>
                    <a:cubicBezTo>
                      <a:pt x="0" y="568"/>
                      <a:pt x="158" y="725"/>
                      <a:pt x="347" y="725"/>
                    </a:cubicBezTo>
                    <a:cubicBezTo>
                      <a:pt x="536" y="725"/>
                      <a:pt x="693" y="568"/>
                      <a:pt x="693" y="379"/>
                    </a:cubicBezTo>
                    <a:cubicBezTo>
                      <a:pt x="693" y="158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2" name="Google Shape;351;p18">
                <a:extLst>
                  <a:ext uri="{FF2B5EF4-FFF2-40B4-BE49-F238E27FC236}">
                    <a16:creationId xmlns:a16="http://schemas.microsoft.com/office/drawing/2014/main" id="{B3AE85B7-9BBF-BF0D-6EC0-D09528D737E0}"/>
                  </a:ext>
                </a:extLst>
              </p:cNvPr>
              <p:cNvSpPr/>
              <p:nvPr/>
            </p:nvSpPr>
            <p:spPr>
              <a:xfrm>
                <a:off x="-26938075" y="2177375"/>
                <a:ext cx="18150" cy="16575"/>
              </a:xfrm>
              <a:custGeom>
                <a:avLst/>
                <a:gdLst/>
                <a:ahLst/>
                <a:cxnLst/>
                <a:rect l="l" t="t" r="r" b="b"/>
                <a:pathLst>
                  <a:path w="726" h="663" extrusionOk="0">
                    <a:moveTo>
                      <a:pt x="375" y="1"/>
                    </a:moveTo>
                    <a:cubicBezTo>
                      <a:pt x="292" y="1"/>
                      <a:pt x="206" y="32"/>
                      <a:pt x="127" y="95"/>
                    </a:cubicBezTo>
                    <a:cubicBezTo>
                      <a:pt x="1" y="221"/>
                      <a:pt x="1" y="442"/>
                      <a:pt x="127" y="568"/>
                    </a:cubicBezTo>
                    <a:cubicBezTo>
                      <a:pt x="190" y="631"/>
                      <a:pt x="277" y="662"/>
                      <a:pt x="363" y="662"/>
                    </a:cubicBezTo>
                    <a:cubicBezTo>
                      <a:pt x="450" y="662"/>
                      <a:pt x="536" y="631"/>
                      <a:pt x="599" y="568"/>
                    </a:cubicBezTo>
                    <a:cubicBezTo>
                      <a:pt x="725" y="442"/>
                      <a:pt x="725" y="221"/>
                      <a:pt x="599" y="95"/>
                    </a:cubicBezTo>
                    <a:cubicBezTo>
                      <a:pt x="536" y="32"/>
                      <a:pt x="458" y="1"/>
                      <a:pt x="37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sp>
          <p:nvSpPr>
            <p:cNvPr id="25" name="Google Shape;354;p18">
              <a:extLst>
                <a:ext uri="{FF2B5EF4-FFF2-40B4-BE49-F238E27FC236}">
                  <a16:creationId xmlns:a16="http://schemas.microsoft.com/office/drawing/2014/main" id="{8391E308-D039-6BE0-D1F8-F7A4A734B558}"/>
                </a:ext>
              </a:extLst>
            </p:cNvPr>
            <p:cNvSpPr/>
            <p:nvPr/>
          </p:nvSpPr>
          <p:spPr>
            <a:xfrm>
              <a:off x="4361243" y="3238796"/>
              <a:ext cx="444120" cy="445592"/>
            </a:xfrm>
            <a:custGeom>
              <a:avLst/>
              <a:gdLst/>
              <a:ahLst/>
              <a:cxnLst/>
              <a:rect l="l" t="t" r="r" b="b"/>
              <a:pathLst>
                <a:path w="12666" h="12708" extrusionOk="0">
                  <a:moveTo>
                    <a:pt x="6347" y="841"/>
                  </a:moveTo>
                  <a:cubicBezTo>
                    <a:pt x="6876" y="841"/>
                    <a:pt x="7350" y="1172"/>
                    <a:pt x="7530" y="1712"/>
                  </a:cubicBezTo>
                  <a:cubicBezTo>
                    <a:pt x="7719" y="2405"/>
                    <a:pt x="7372" y="3067"/>
                    <a:pt x="6679" y="3256"/>
                  </a:cubicBezTo>
                  <a:cubicBezTo>
                    <a:pt x="6569" y="3289"/>
                    <a:pt x="6457" y="3305"/>
                    <a:pt x="6345" y="3305"/>
                  </a:cubicBezTo>
                  <a:cubicBezTo>
                    <a:pt x="5822" y="3305"/>
                    <a:pt x="5323" y="2956"/>
                    <a:pt x="5167" y="2437"/>
                  </a:cubicBezTo>
                  <a:cubicBezTo>
                    <a:pt x="4947" y="1775"/>
                    <a:pt x="5325" y="1082"/>
                    <a:pt x="5986" y="893"/>
                  </a:cubicBezTo>
                  <a:cubicBezTo>
                    <a:pt x="6108" y="858"/>
                    <a:pt x="6229" y="841"/>
                    <a:pt x="6347" y="841"/>
                  </a:cubicBezTo>
                  <a:close/>
                  <a:moveTo>
                    <a:pt x="6353" y="5919"/>
                  </a:moveTo>
                  <a:cubicBezTo>
                    <a:pt x="7021" y="5919"/>
                    <a:pt x="7624" y="6459"/>
                    <a:pt x="7624" y="7162"/>
                  </a:cubicBezTo>
                  <a:cubicBezTo>
                    <a:pt x="7593" y="7698"/>
                    <a:pt x="7215" y="8170"/>
                    <a:pt x="6742" y="8328"/>
                  </a:cubicBezTo>
                  <a:cubicBezTo>
                    <a:pt x="6608" y="8371"/>
                    <a:pt x="6474" y="8391"/>
                    <a:pt x="6345" y="8391"/>
                  </a:cubicBezTo>
                  <a:cubicBezTo>
                    <a:pt x="5810" y="8391"/>
                    <a:pt x="5351" y="8042"/>
                    <a:pt x="5199" y="7509"/>
                  </a:cubicBezTo>
                  <a:cubicBezTo>
                    <a:pt x="5010" y="6847"/>
                    <a:pt x="5356" y="6186"/>
                    <a:pt x="6018" y="5965"/>
                  </a:cubicBezTo>
                  <a:cubicBezTo>
                    <a:pt x="6130" y="5934"/>
                    <a:pt x="6242" y="5919"/>
                    <a:pt x="6353" y="5919"/>
                  </a:cubicBezTo>
                  <a:close/>
                  <a:moveTo>
                    <a:pt x="2079" y="9351"/>
                  </a:moveTo>
                  <a:cubicBezTo>
                    <a:pt x="2744" y="9351"/>
                    <a:pt x="3340" y="9871"/>
                    <a:pt x="3340" y="10596"/>
                  </a:cubicBezTo>
                  <a:cubicBezTo>
                    <a:pt x="3308" y="11163"/>
                    <a:pt x="2962" y="11604"/>
                    <a:pt x="2426" y="11762"/>
                  </a:cubicBezTo>
                  <a:cubicBezTo>
                    <a:pt x="2305" y="11797"/>
                    <a:pt x="2183" y="11813"/>
                    <a:pt x="2065" y="11813"/>
                  </a:cubicBezTo>
                  <a:cubicBezTo>
                    <a:pt x="1538" y="11813"/>
                    <a:pt x="1068" y="11483"/>
                    <a:pt x="914" y="10943"/>
                  </a:cubicBezTo>
                  <a:cubicBezTo>
                    <a:pt x="693" y="10281"/>
                    <a:pt x="1071" y="9588"/>
                    <a:pt x="1733" y="9399"/>
                  </a:cubicBezTo>
                  <a:cubicBezTo>
                    <a:pt x="1849" y="9367"/>
                    <a:pt x="1965" y="9351"/>
                    <a:pt x="2079" y="9351"/>
                  </a:cubicBezTo>
                  <a:close/>
                  <a:moveTo>
                    <a:pt x="10617" y="9351"/>
                  </a:moveTo>
                  <a:cubicBezTo>
                    <a:pt x="11281" y="9351"/>
                    <a:pt x="11878" y="9871"/>
                    <a:pt x="11878" y="10596"/>
                  </a:cubicBezTo>
                  <a:cubicBezTo>
                    <a:pt x="11846" y="11163"/>
                    <a:pt x="11500" y="11604"/>
                    <a:pt x="10995" y="11762"/>
                  </a:cubicBezTo>
                  <a:cubicBezTo>
                    <a:pt x="10868" y="11797"/>
                    <a:pt x="10742" y="11813"/>
                    <a:pt x="10620" y="11813"/>
                  </a:cubicBezTo>
                  <a:cubicBezTo>
                    <a:pt x="10076" y="11813"/>
                    <a:pt x="9606" y="11483"/>
                    <a:pt x="9452" y="10943"/>
                  </a:cubicBezTo>
                  <a:cubicBezTo>
                    <a:pt x="9263" y="10281"/>
                    <a:pt x="9609" y="9588"/>
                    <a:pt x="10271" y="9399"/>
                  </a:cubicBezTo>
                  <a:cubicBezTo>
                    <a:pt x="10387" y="9367"/>
                    <a:pt x="10503" y="9351"/>
                    <a:pt x="10617" y="9351"/>
                  </a:cubicBezTo>
                  <a:close/>
                  <a:moveTo>
                    <a:pt x="6344" y="0"/>
                  </a:moveTo>
                  <a:cubicBezTo>
                    <a:pt x="5677" y="0"/>
                    <a:pt x="5021" y="308"/>
                    <a:pt x="4631" y="893"/>
                  </a:cubicBezTo>
                  <a:cubicBezTo>
                    <a:pt x="3812" y="2122"/>
                    <a:pt x="4474" y="3760"/>
                    <a:pt x="5955" y="4075"/>
                  </a:cubicBezTo>
                  <a:lnTo>
                    <a:pt x="5955" y="5146"/>
                  </a:lnTo>
                  <a:cubicBezTo>
                    <a:pt x="4600" y="5430"/>
                    <a:pt x="3907" y="6910"/>
                    <a:pt x="4537" y="8107"/>
                  </a:cubicBezTo>
                  <a:lnTo>
                    <a:pt x="3434" y="9021"/>
                  </a:lnTo>
                  <a:cubicBezTo>
                    <a:pt x="3025" y="8706"/>
                    <a:pt x="2584" y="8548"/>
                    <a:pt x="2080" y="8548"/>
                  </a:cubicBezTo>
                  <a:cubicBezTo>
                    <a:pt x="945" y="8548"/>
                    <a:pt x="0" y="9494"/>
                    <a:pt x="0" y="10628"/>
                  </a:cubicBezTo>
                  <a:cubicBezTo>
                    <a:pt x="0" y="11762"/>
                    <a:pt x="945" y="12707"/>
                    <a:pt x="2080" y="12707"/>
                  </a:cubicBezTo>
                  <a:cubicBezTo>
                    <a:pt x="3214" y="12707"/>
                    <a:pt x="4159" y="11793"/>
                    <a:pt x="4159" y="10628"/>
                  </a:cubicBezTo>
                  <a:cubicBezTo>
                    <a:pt x="4159" y="10281"/>
                    <a:pt x="4096" y="9966"/>
                    <a:pt x="3938" y="9683"/>
                  </a:cubicBezTo>
                  <a:lnTo>
                    <a:pt x="5041" y="8769"/>
                  </a:lnTo>
                  <a:cubicBezTo>
                    <a:pt x="5435" y="9084"/>
                    <a:pt x="5907" y="9242"/>
                    <a:pt x="6376" y="9242"/>
                  </a:cubicBezTo>
                  <a:cubicBezTo>
                    <a:pt x="6845" y="9242"/>
                    <a:pt x="7309" y="9084"/>
                    <a:pt x="7687" y="8769"/>
                  </a:cubicBezTo>
                  <a:lnTo>
                    <a:pt x="8790" y="9683"/>
                  </a:lnTo>
                  <a:cubicBezTo>
                    <a:pt x="8318" y="10596"/>
                    <a:pt x="8570" y="11730"/>
                    <a:pt x="9452" y="12361"/>
                  </a:cubicBezTo>
                  <a:cubicBezTo>
                    <a:pt x="9803" y="12595"/>
                    <a:pt x="10203" y="12707"/>
                    <a:pt x="10598" y="12707"/>
                  </a:cubicBezTo>
                  <a:cubicBezTo>
                    <a:pt x="11266" y="12707"/>
                    <a:pt x="11923" y="12387"/>
                    <a:pt x="12319" y="11793"/>
                  </a:cubicBezTo>
                  <a:cubicBezTo>
                    <a:pt x="12571" y="11478"/>
                    <a:pt x="12665" y="11069"/>
                    <a:pt x="12665" y="10659"/>
                  </a:cubicBezTo>
                  <a:cubicBezTo>
                    <a:pt x="12665" y="9431"/>
                    <a:pt x="11783" y="8548"/>
                    <a:pt x="10617" y="8548"/>
                  </a:cubicBezTo>
                  <a:cubicBezTo>
                    <a:pt x="10113" y="8548"/>
                    <a:pt x="9672" y="8706"/>
                    <a:pt x="9294" y="9021"/>
                  </a:cubicBezTo>
                  <a:lnTo>
                    <a:pt x="8192" y="8107"/>
                  </a:lnTo>
                  <a:cubicBezTo>
                    <a:pt x="8822" y="6879"/>
                    <a:pt x="8097" y="5398"/>
                    <a:pt x="6774" y="5146"/>
                  </a:cubicBezTo>
                  <a:lnTo>
                    <a:pt x="6774" y="4075"/>
                  </a:lnTo>
                  <a:cubicBezTo>
                    <a:pt x="7530" y="3917"/>
                    <a:pt x="8097" y="3382"/>
                    <a:pt x="8349" y="2657"/>
                  </a:cubicBezTo>
                  <a:cubicBezTo>
                    <a:pt x="8633" y="1806"/>
                    <a:pt x="8318" y="861"/>
                    <a:pt x="7530" y="357"/>
                  </a:cubicBezTo>
                  <a:cubicBezTo>
                    <a:pt x="7170" y="117"/>
                    <a:pt x="6755" y="0"/>
                    <a:pt x="63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27" name="Google Shape;356;p18">
              <a:extLst>
                <a:ext uri="{FF2B5EF4-FFF2-40B4-BE49-F238E27FC236}">
                  <a16:creationId xmlns:a16="http://schemas.microsoft.com/office/drawing/2014/main" id="{84B0D12C-D01B-C361-A938-BD17D2DEE57A}"/>
                </a:ext>
              </a:extLst>
            </p:cNvPr>
            <p:cNvGrpSpPr/>
            <p:nvPr/>
          </p:nvGrpSpPr>
          <p:grpSpPr>
            <a:xfrm>
              <a:off x="2812027" y="1456966"/>
              <a:ext cx="425939" cy="464042"/>
              <a:chOff x="-40160700" y="2339625"/>
              <a:chExt cx="290650" cy="316650"/>
            </a:xfrm>
          </p:grpSpPr>
          <p:sp>
            <p:nvSpPr>
              <p:cNvPr id="28" name="Google Shape;357;p18">
                <a:extLst>
                  <a:ext uri="{FF2B5EF4-FFF2-40B4-BE49-F238E27FC236}">
                    <a16:creationId xmlns:a16="http://schemas.microsoft.com/office/drawing/2014/main" id="{5B20CAF2-D89A-9639-525A-9BF94371BE21}"/>
                  </a:ext>
                </a:extLst>
              </p:cNvPr>
              <p:cNvSpPr/>
              <p:nvPr/>
            </p:nvSpPr>
            <p:spPr>
              <a:xfrm>
                <a:off x="-40005525" y="2552600"/>
                <a:ext cx="70900" cy="62175"/>
              </a:xfrm>
              <a:custGeom>
                <a:avLst/>
                <a:gdLst/>
                <a:ahLst/>
                <a:cxnLst/>
                <a:rect l="l" t="t" r="r" b="b"/>
                <a:pathLst>
                  <a:path w="2836" h="2487" extrusionOk="0">
                    <a:moveTo>
                      <a:pt x="1408" y="807"/>
                    </a:moveTo>
                    <a:cubicBezTo>
                      <a:pt x="1461" y="807"/>
                      <a:pt x="1518" y="817"/>
                      <a:pt x="1575" y="839"/>
                    </a:cubicBezTo>
                    <a:cubicBezTo>
                      <a:pt x="1733" y="902"/>
                      <a:pt x="1796" y="1028"/>
                      <a:pt x="1796" y="1248"/>
                    </a:cubicBezTo>
                    <a:cubicBezTo>
                      <a:pt x="1845" y="1496"/>
                      <a:pt x="1661" y="1666"/>
                      <a:pt x="1442" y="1666"/>
                    </a:cubicBezTo>
                    <a:cubicBezTo>
                      <a:pt x="1383" y="1666"/>
                      <a:pt x="1321" y="1653"/>
                      <a:pt x="1260" y="1626"/>
                    </a:cubicBezTo>
                    <a:cubicBezTo>
                      <a:pt x="1071" y="1563"/>
                      <a:pt x="945" y="1311"/>
                      <a:pt x="1008" y="1091"/>
                    </a:cubicBezTo>
                    <a:cubicBezTo>
                      <a:pt x="1081" y="921"/>
                      <a:pt x="1229" y="807"/>
                      <a:pt x="1408" y="807"/>
                    </a:cubicBezTo>
                    <a:close/>
                    <a:moveTo>
                      <a:pt x="1438" y="1"/>
                    </a:moveTo>
                    <a:cubicBezTo>
                      <a:pt x="1040" y="1"/>
                      <a:pt x="635" y="188"/>
                      <a:pt x="378" y="523"/>
                    </a:cubicBezTo>
                    <a:cubicBezTo>
                      <a:pt x="0" y="1091"/>
                      <a:pt x="158" y="1878"/>
                      <a:pt x="693" y="2256"/>
                    </a:cubicBezTo>
                    <a:cubicBezTo>
                      <a:pt x="909" y="2412"/>
                      <a:pt x="1158" y="2486"/>
                      <a:pt x="1405" y="2486"/>
                    </a:cubicBezTo>
                    <a:cubicBezTo>
                      <a:pt x="1806" y="2486"/>
                      <a:pt x="2204" y="2292"/>
                      <a:pt x="2457" y="1941"/>
                    </a:cubicBezTo>
                    <a:cubicBezTo>
                      <a:pt x="2836" y="1406"/>
                      <a:pt x="2678" y="618"/>
                      <a:pt x="2111" y="208"/>
                    </a:cubicBezTo>
                    <a:cubicBezTo>
                      <a:pt x="1911" y="67"/>
                      <a:pt x="1676" y="1"/>
                      <a:pt x="1438" y="1"/>
                    </a:cubicBez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9" name="Google Shape;358;p18">
                <a:extLst>
                  <a:ext uri="{FF2B5EF4-FFF2-40B4-BE49-F238E27FC236}">
                    <a16:creationId xmlns:a16="http://schemas.microsoft.com/office/drawing/2014/main" id="{A9E66F08-B73A-6088-F462-D6346F5C465A}"/>
                  </a:ext>
                </a:extLst>
              </p:cNvPr>
              <p:cNvSpPr/>
              <p:nvPr/>
            </p:nvSpPr>
            <p:spPr>
              <a:xfrm>
                <a:off x="-40039400" y="2605050"/>
                <a:ext cx="29150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820" extrusionOk="0">
                    <a:moveTo>
                      <a:pt x="725" y="1"/>
                    </a:moveTo>
                    <a:cubicBezTo>
                      <a:pt x="473" y="1"/>
                      <a:pt x="0" y="190"/>
                      <a:pt x="0" y="410"/>
                    </a:cubicBezTo>
                    <a:cubicBezTo>
                      <a:pt x="0" y="631"/>
                      <a:pt x="473" y="820"/>
                      <a:pt x="725" y="820"/>
                    </a:cubicBezTo>
                    <a:cubicBezTo>
                      <a:pt x="945" y="820"/>
                      <a:pt x="1166" y="631"/>
                      <a:pt x="1166" y="410"/>
                    </a:cubicBezTo>
                    <a:cubicBezTo>
                      <a:pt x="1103" y="158"/>
                      <a:pt x="914" y="1"/>
                      <a:pt x="725" y="1"/>
                    </a:cubicBezTo>
                    <a:close/>
                  </a:path>
                </a:pathLst>
              </a:custGeom>
              <a:solidFill>
                <a:srgbClr val="279F6F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0" name="Google Shape;359;p18">
                <a:extLst>
                  <a:ext uri="{FF2B5EF4-FFF2-40B4-BE49-F238E27FC236}">
                    <a16:creationId xmlns:a16="http://schemas.microsoft.com/office/drawing/2014/main" id="{BB706FCD-2C2D-EB15-281F-FEEC936849B8}"/>
                  </a:ext>
                </a:extLst>
              </p:cNvPr>
              <p:cNvSpPr/>
              <p:nvPr/>
            </p:nvSpPr>
            <p:spPr>
              <a:xfrm>
                <a:off x="-40079575" y="2584575"/>
                <a:ext cx="19725" cy="19725"/>
              </a:xfrm>
              <a:custGeom>
                <a:avLst/>
                <a:gdLst/>
                <a:ahLst/>
                <a:cxnLst/>
                <a:rect l="l" t="t" r="r" b="b"/>
                <a:pathLst>
                  <a:path w="789" h="789" extrusionOk="0">
                    <a:moveTo>
                      <a:pt x="410" y="1"/>
                    </a:moveTo>
                    <a:cubicBezTo>
                      <a:pt x="190" y="1"/>
                      <a:pt x="1" y="158"/>
                      <a:pt x="1" y="379"/>
                    </a:cubicBezTo>
                    <a:cubicBezTo>
                      <a:pt x="1" y="599"/>
                      <a:pt x="190" y="788"/>
                      <a:pt x="410" y="788"/>
                    </a:cubicBezTo>
                    <a:cubicBezTo>
                      <a:pt x="631" y="788"/>
                      <a:pt x="788" y="599"/>
                      <a:pt x="788" y="379"/>
                    </a:cubicBezTo>
                    <a:cubicBezTo>
                      <a:pt x="788" y="158"/>
                      <a:pt x="631" y="1"/>
                      <a:pt x="410" y="1"/>
                    </a:cubicBezTo>
                    <a:close/>
                  </a:path>
                </a:pathLst>
              </a:custGeom>
              <a:solidFill>
                <a:srgbClr val="279F6F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1" name="Google Shape;360;p18">
                <a:extLst>
                  <a:ext uri="{FF2B5EF4-FFF2-40B4-BE49-F238E27FC236}">
                    <a16:creationId xmlns:a16="http://schemas.microsoft.com/office/drawing/2014/main" id="{D7C14F3B-FD86-7760-3C73-7C945494FF68}"/>
                  </a:ext>
                </a:extLst>
              </p:cNvPr>
              <p:cNvSpPr/>
              <p:nvPr/>
            </p:nvSpPr>
            <p:spPr>
              <a:xfrm>
                <a:off x="-40160700" y="2339625"/>
                <a:ext cx="290650" cy="316650"/>
              </a:xfrm>
              <a:custGeom>
                <a:avLst/>
                <a:gdLst/>
                <a:ahLst/>
                <a:cxnLst/>
                <a:rect l="l" t="t" r="r" b="b"/>
                <a:pathLst>
                  <a:path w="11626" h="12666" extrusionOk="0">
                    <a:moveTo>
                      <a:pt x="7656" y="820"/>
                    </a:moveTo>
                    <a:cubicBezTo>
                      <a:pt x="7845" y="820"/>
                      <a:pt x="8003" y="946"/>
                      <a:pt x="8066" y="1072"/>
                    </a:cubicBezTo>
                    <a:cubicBezTo>
                      <a:pt x="8129" y="1355"/>
                      <a:pt x="7940" y="1639"/>
                      <a:pt x="7656" y="1639"/>
                    </a:cubicBezTo>
                    <a:lnTo>
                      <a:pt x="4065" y="1639"/>
                    </a:lnTo>
                    <a:cubicBezTo>
                      <a:pt x="3876" y="1639"/>
                      <a:pt x="3687" y="1450"/>
                      <a:pt x="3687" y="1261"/>
                    </a:cubicBezTo>
                    <a:cubicBezTo>
                      <a:pt x="3687" y="1009"/>
                      <a:pt x="3876" y="851"/>
                      <a:pt x="4065" y="820"/>
                    </a:cubicBezTo>
                    <a:close/>
                    <a:moveTo>
                      <a:pt x="7310" y="2458"/>
                    </a:moveTo>
                    <a:lnTo>
                      <a:pt x="7310" y="5860"/>
                    </a:lnTo>
                    <a:cubicBezTo>
                      <a:pt x="7310" y="6270"/>
                      <a:pt x="7467" y="6711"/>
                      <a:pt x="7656" y="7026"/>
                    </a:cubicBezTo>
                    <a:cubicBezTo>
                      <a:pt x="7026" y="7152"/>
                      <a:pt x="6396" y="7404"/>
                      <a:pt x="5797" y="7782"/>
                    </a:cubicBezTo>
                    <a:cubicBezTo>
                      <a:pt x="5146" y="8207"/>
                      <a:pt x="4241" y="8453"/>
                      <a:pt x="3401" y="8453"/>
                    </a:cubicBezTo>
                    <a:cubicBezTo>
                      <a:pt x="3306" y="8453"/>
                      <a:pt x="3212" y="8450"/>
                      <a:pt x="3120" y="8444"/>
                    </a:cubicBezTo>
                    <a:lnTo>
                      <a:pt x="4128" y="7026"/>
                    </a:lnTo>
                    <a:cubicBezTo>
                      <a:pt x="4380" y="6680"/>
                      <a:pt x="4537" y="6239"/>
                      <a:pt x="4537" y="5829"/>
                    </a:cubicBezTo>
                    <a:lnTo>
                      <a:pt x="4537" y="2458"/>
                    </a:lnTo>
                    <a:close/>
                    <a:moveTo>
                      <a:pt x="8192" y="7782"/>
                    </a:moveTo>
                    <a:cubicBezTo>
                      <a:pt x="10775" y="11500"/>
                      <a:pt x="10586" y="11216"/>
                      <a:pt x="10618" y="11279"/>
                    </a:cubicBezTo>
                    <a:cubicBezTo>
                      <a:pt x="10681" y="11563"/>
                      <a:pt x="10523" y="11846"/>
                      <a:pt x="10208" y="11846"/>
                    </a:cubicBezTo>
                    <a:lnTo>
                      <a:pt x="1576" y="11846"/>
                    </a:lnTo>
                    <a:cubicBezTo>
                      <a:pt x="1198" y="11846"/>
                      <a:pt x="1040" y="11437"/>
                      <a:pt x="1198" y="11216"/>
                    </a:cubicBezTo>
                    <a:lnTo>
                      <a:pt x="2584" y="9232"/>
                    </a:lnTo>
                    <a:cubicBezTo>
                      <a:pt x="2825" y="9263"/>
                      <a:pt x="3077" y="9280"/>
                      <a:pt x="3333" y="9280"/>
                    </a:cubicBezTo>
                    <a:cubicBezTo>
                      <a:pt x="4347" y="9280"/>
                      <a:pt x="5434" y="9022"/>
                      <a:pt x="6239" y="8444"/>
                    </a:cubicBezTo>
                    <a:cubicBezTo>
                      <a:pt x="6837" y="8066"/>
                      <a:pt x="7499" y="7814"/>
                      <a:pt x="8192" y="7782"/>
                    </a:cubicBezTo>
                    <a:close/>
                    <a:moveTo>
                      <a:pt x="4128" y="1"/>
                    </a:moveTo>
                    <a:cubicBezTo>
                      <a:pt x="3435" y="1"/>
                      <a:pt x="2899" y="536"/>
                      <a:pt x="2899" y="1261"/>
                    </a:cubicBezTo>
                    <a:cubicBezTo>
                      <a:pt x="2899" y="1765"/>
                      <a:pt x="3214" y="2237"/>
                      <a:pt x="3718" y="2426"/>
                    </a:cubicBezTo>
                    <a:lnTo>
                      <a:pt x="3718" y="5860"/>
                    </a:lnTo>
                    <a:cubicBezTo>
                      <a:pt x="3718" y="6081"/>
                      <a:pt x="3655" y="6365"/>
                      <a:pt x="3498" y="6554"/>
                    </a:cubicBezTo>
                    <a:lnTo>
                      <a:pt x="568" y="10744"/>
                    </a:lnTo>
                    <a:cubicBezTo>
                      <a:pt x="1" y="11563"/>
                      <a:pt x="568" y="12666"/>
                      <a:pt x="1607" y="12666"/>
                    </a:cubicBezTo>
                    <a:lnTo>
                      <a:pt x="10271" y="12666"/>
                    </a:lnTo>
                    <a:cubicBezTo>
                      <a:pt x="10555" y="12666"/>
                      <a:pt x="10870" y="12540"/>
                      <a:pt x="11090" y="12350"/>
                    </a:cubicBezTo>
                    <a:cubicBezTo>
                      <a:pt x="11531" y="11972"/>
                      <a:pt x="11626" y="11248"/>
                      <a:pt x="11248" y="10744"/>
                    </a:cubicBezTo>
                    <a:lnTo>
                      <a:pt x="8318" y="6554"/>
                    </a:lnTo>
                    <a:cubicBezTo>
                      <a:pt x="8160" y="6365"/>
                      <a:pt x="8097" y="6081"/>
                      <a:pt x="8097" y="5860"/>
                    </a:cubicBezTo>
                    <a:lnTo>
                      <a:pt x="8097" y="2426"/>
                    </a:lnTo>
                    <a:cubicBezTo>
                      <a:pt x="8570" y="2269"/>
                      <a:pt x="8916" y="1796"/>
                      <a:pt x="8916" y="1261"/>
                    </a:cubicBezTo>
                    <a:cubicBezTo>
                      <a:pt x="8916" y="568"/>
                      <a:pt x="8381" y="1"/>
                      <a:pt x="7688" y="1"/>
                    </a:cubicBez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sp>
          <p:nvSpPr>
            <p:cNvPr id="32" name="Google Shape;361;p18">
              <a:extLst>
                <a:ext uri="{FF2B5EF4-FFF2-40B4-BE49-F238E27FC236}">
                  <a16:creationId xmlns:a16="http://schemas.microsoft.com/office/drawing/2014/main" id="{B19F9F37-6740-4B24-13C7-B43A66B130B4}"/>
                </a:ext>
              </a:extLst>
            </p:cNvPr>
            <p:cNvSpPr/>
            <p:nvPr/>
          </p:nvSpPr>
          <p:spPr>
            <a:xfrm>
              <a:off x="2826499" y="3718247"/>
              <a:ext cx="444120" cy="445592"/>
            </a:xfrm>
            <a:custGeom>
              <a:avLst/>
              <a:gdLst/>
              <a:ahLst/>
              <a:cxnLst/>
              <a:rect l="l" t="t" r="r" b="b"/>
              <a:pathLst>
                <a:path w="12666" h="12708" extrusionOk="0">
                  <a:moveTo>
                    <a:pt x="6347" y="841"/>
                  </a:moveTo>
                  <a:cubicBezTo>
                    <a:pt x="6876" y="841"/>
                    <a:pt x="7350" y="1172"/>
                    <a:pt x="7530" y="1712"/>
                  </a:cubicBezTo>
                  <a:cubicBezTo>
                    <a:pt x="7719" y="2405"/>
                    <a:pt x="7372" y="3067"/>
                    <a:pt x="6679" y="3256"/>
                  </a:cubicBezTo>
                  <a:cubicBezTo>
                    <a:pt x="6569" y="3289"/>
                    <a:pt x="6457" y="3305"/>
                    <a:pt x="6345" y="3305"/>
                  </a:cubicBezTo>
                  <a:cubicBezTo>
                    <a:pt x="5822" y="3305"/>
                    <a:pt x="5323" y="2956"/>
                    <a:pt x="5167" y="2437"/>
                  </a:cubicBezTo>
                  <a:cubicBezTo>
                    <a:pt x="4947" y="1775"/>
                    <a:pt x="5325" y="1082"/>
                    <a:pt x="5986" y="893"/>
                  </a:cubicBezTo>
                  <a:cubicBezTo>
                    <a:pt x="6108" y="858"/>
                    <a:pt x="6229" y="841"/>
                    <a:pt x="6347" y="841"/>
                  </a:cubicBezTo>
                  <a:close/>
                  <a:moveTo>
                    <a:pt x="6353" y="5919"/>
                  </a:moveTo>
                  <a:cubicBezTo>
                    <a:pt x="7021" y="5919"/>
                    <a:pt x="7624" y="6459"/>
                    <a:pt x="7624" y="7162"/>
                  </a:cubicBezTo>
                  <a:cubicBezTo>
                    <a:pt x="7593" y="7698"/>
                    <a:pt x="7215" y="8170"/>
                    <a:pt x="6742" y="8328"/>
                  </a:cubicBezTo>
                  <a:cubicBezTo>
                    <a:pt x="6608" y="8371"/>
                    <a:pt x="6474" y="8391"/>
                    <a:pt x="6345" y="8391"/>
                  </a:cubicBezTo>
                  <a:cubicBezTo>
                    <a:pt x="5810" y="8391"/>
                    <a:pt x="5351" y="8042"/>
                    <a:pt x="5199" y="7509"/>
                  </a:cubicBezTo>
                  <a:cubicBezTo>
                    <a:pt x="5010" y="6847"/>
                    <a:pt x="5356" y="6186"/>
                    <a:pt x="6018" y="5965"/>
                  </a:cubicBezTo>
                  <a:cubicBezTo>
                    <a:pt x="6130" y="5934"/>
                    <a:pt x="6242" y="5919"/>
                    <a:pt x="6353" y="5919"/>
                  </a:cubicBezTo>
                  <a:close/>
                  <a:moveTo>
                    <a:pt x="2079" y="9351"/>
                  </a:moveTo>
                  <a:cubicBezTo>
                    <a:pt x="2744" y="9351"/>
                    <a:pt x="3340" y="9871"/>
                    <a:pt x="3340" y="10596"/>
                  </a:cubicBezTo>
                  <a:cubicBezTo>
                    <a:pt x="3308" y="11163"/>
                    <a:pt x="2962" y="11604"/>
                    <a:pt x="2426" y="11762"/>
                  </a:cubicBezTo>
                  <a:cubicBezTo>
                    <a:pt x="2305" y="11797"/>
                    <a:pt x="2183" y="11813"/>
                    <a:pt x="2065" y="11813"/>
                  </a:cubicBezTo>
                  <a:cubicBezTo>
                    <a:pt x="1538" y="11813"/>
                    <a:pt x="1068" y="11483"/>
                    <a:pt x="914" y="10943"/>
                  </a:cubicBezTo>
                  <a:cubicBezTo>
                    <a:pt x="693" y="10281"/>
                    <a:pt x="1071" y="9588"/>
                    <a:pt x="1733" y="9399"/>
                  </a:cubicBezTo>
                  <a:cubicBezTo>
                    <a:pt x="1849" y="9367"/>
                    <a:pt x="1965" y="9351"/>
                    <a:pt x="2079" y="9351"/>
                  </a:cubicBezTo>
                  <a:close/>
                  <a:moveTo>
                    <a:pt x="10617" y="9351"/>
                  </a:moveTo>
                  <a:cubicBezTo>
                    <a:pt x="11281" y="9351"/>
                    <a:pt x="11878" y="9871"/>
                    <a:pt x="11878" y="10596"/>
                  </a:cubicBezTo>
                  <a:cubicBezTo>
                    <a:pt x="11846" y="11163"/>
                    <a:pt x="11500" y="11604"/>
                    <a:pt x="10995" y="11762"/>
                  </a:cubicBezTo>
                  <a:cubicBezTo>
                    <a:pt x="10868" y="11797"/>
                    <a:pt x="10742" y="11813"/>
                    <a:pt x="10620" y="11813"/>
                  </a:cubicBezTo>
                  <a:cubicBezTo>
                    <a:pt x="10076" y="11813"/>
                    <a:pt x="9606" y="11483"/>
                    <a:pt x="9452" y="10943"/>
                  </a:cubicBezTo>
                  <a:cubicBezTo>
                    <a:pt x="9263" y="10281"/>
                    <a:pt x="9609" y="9588"/>
                    <a:pt x="10271" y="9399"/>
                  </a:cubicBezTo>
                  <a:cubicBezTo>
                    <a:pt x="10387" y="9367"/>
                    <a:pt x="10503" y="9351"/>
                    <a:pt x="10617" y="9351"/>
                  </a:cubicBezTo>
                  <a:close/>
                  <a:moveTo>
                    <a:pt x="6344" y="0"/>
                  </a:moveTo>
                  <a:cubicBezTo>
                    <a:pt x="5677" y="0"/>
                    <a:pt x="5021" y="308"/>
                    <a:pt x="4631" y="893"/>
                  </a:cubicBezTo>
                  <a:cubicBezTo>
                    <a:pt x="3812" y="2122"/>
                    <a:pt x="4474" y="3760"/>
                    <a:pt x="5955" y="4075"/>
                  </a:cubicBezTo>
                  <a:lnTo>
                    <a:pt x="5955" y="5146"/>
                  </a:lnTo>
                  <a:cubicBezTo>
                    <a:pt x="4600" y="5430"/>
                    <a:pt x="3907" y="6910"/>
                    <a:pt x="4537" y="8107"/>
                  </a:cubicBezTo>
                  <a:lnTo>
                    <a:pt x="3434" y="9021"/>
                  </a:lnTo>
                  <a:cubicBezTo>
                    <a:pt x="3025" y="8706"/>
                    <a:pt x="2584" y="8548"/>
                    <a:pt x="2080" y="8548"/>
                  </a:cubicBezTo>
                  <a:cubicBezTo>
                    <a:pt x="945" y="8548"/>
                    <a:pt x="0" y="9494"/>
                    <a:pt x="0" y="10628"/>
                  </a:cubicBezTo>
                  <a:cubicBezTo>
                    <a:pt x="0" y="11762"/>
                    <a:pt x="945" y="12707"/>
                    <a:pt x="2080" y="12707"/>
                  </a:cubicBezTo>
                  <a:cubicBezTo>
                    <a:pt x="3214" y="12707"/>
                    <a:pt x="4159" y="11793"/>
                    <a:pt x="4159" y="10628"/>
                  </a:cubicBezTo>
                  <a:cubicBezTo>
                    <a:pt x="4159" y="10281"/>
                    <a:pt x="4096" y="9966"/>
                    <a:pt x="3938" y="9683"/>
                  </a:cubicBezTo>
                  <a:lnTo>
                    <a:pt x="5041" y="8769"/>
                  </a:lnTo>
                  <a:cubicBezTo>
                    <a:pt x="5435" y="9084"/>
                    <a:pt x="5907" y="9242"/>
                    <a:pt x="6376" y="9242"/>
                  </a:cubicBezTo>
                  <a:cubicBezTo>
                    <a:pt x="6845" y="9242"/>
                    <a:pt x="7309" y="9084"/>
                    <a:pt x="7687" y="8769"/>
                  </a:cubicBezTo>
                  <a:lnTo>
                    <a:pt x="8790" y="9683"/>
                  </a:lnTo>
                  <a:cubicBezTo>
                    <a:pt x="8318" y="10596"/>
                    <a:pt x="8570" y="11730"/>
                    <a:pt x="9452" y="12361"/>
                  </a:cubicBezTo>
                  <a:cubicBezTo>
                    <a:pt x="9803" y="12595"/>
                    <a:pt x="10203" y="12707"/>
                    <a:pt x="10598" y="12707"/>
                  </a:cubicBezTo>
                  <a:cubicBezTo>
                    <a:pt x="11266" y="12707"/>
                    <a:pt x="11923" y="12387"/>
                    <a:pt x="12319" y="11793"/>
                  </a:cubicBezTo>
                  <a:cubicBezTo>
                    <a:pt x="12571" y="11478"/>
                    <a:pt x="12665" y="11069"/>
                    <a:pt x="12665" y="10659"/>
                  </a:cubicBezTo>
                  <a:cubicBezTo>
                    <a:pt x="12665" y="9431"/>
                    <a:pt x="11783" y="8548"/>
                    <a:pt x="10617" y="8548"/>
                  </a:cubicBezTo>
                  <a:cubicBezTo>
                    <a:pt x="10113" y="8548"/>
                    <a:pt x="9672" y="8706"/>
                    <a:pt x="9294" y="9021"/>
                  </a:cubicBezTo>
                  <a:lnTo>
                    <a:pt x="8192" y="8107"/>
                  </a:lnTo>
                  <a:cubicBezTo>
                    <a:pt x="8822" y="6879"/>
                    <a:pt x="8097" y="5398"/>
                    <a:pt x="6774" y="5146"/>
                  </a:cubicBezTo>
                  <a:lnTo>
                    <a:pt x="6774" y="4075"/>
                  </a:lnTo>
                  <a:cubicBezTo>
                    <a:pt x="7530" y="3917"/>
                    <a:pt x="8097" y="3382"/>
                    <a:pt x="8349" y="2657"/>
                  </a:cubicBezTo>
                  <a:cubicBezTo>
                    <a:pt x="8633" y="1806"/>
                    <a:pt x="8318" y="861"/>
                    <a:pt x="7530" y="357"/>
                  </a:cubicBezTo>
                  <a:cubicBezTo>
                    <a:pt x="7170" y="117"/>
                    <a:pt x="6755" y="0"/>
                    <a:pt x="6344" y="0"/>
                  </a:cubicBez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36" name="Google Shape;365;p18">
              <a:extLst>
                <a:ext uri="{FF2B5EF4-FFF2-40B4-BE49-F238E27FC236}">
                  <a16:creationId xmlns:a16="http://schemas.microsoft.com/office/drawing/2014/main" id="{3B3EE36B-78C2-86A2-B53A-8640261E5702}"/>
                </a:ext>
              </a:extLst>
            </p:cNvPr>
            <p:cNvGrpSpPr/>
            <p:nvPr/>
          </p:nvGrpSpPr>
          <p:grpSpPr>
            <a:xfrm>
              <a:off x="5837625" y="1444287"/>
              <a:ext cx="467240" cy="489401"/>
              <a:chOff x="-24328675" y="1971025"/>
              <a:chExt cx="282000" cy="295375"/>
            </a:xfrm>
          </p:grpSpPr>
          <p:sp>
            <p:nvSpPr>
              <p:cNvPr id="37" name="Google Shape;366;p18">
                <a:extLst>
                  <a:ext uri="{FF2B5EF4-FFF2-40B4-BE49-F238E27FC236}">
                    <a16:creationId xmlns:a16="http://schemas.microsoft.com/office/drawing/2014/main" id="{48823739-B5FE-35A7-E06C-47876340C3B3}"/>
                  </a:ext>
                </a:extLst>
              </p:cNvPr>
              <p:cNvSpPr/>
              <p:nvPr/>
            </p:nvSpPr>
            <p:spPr>
              <a:xfrm>
                <a:off x="-24217625" y="2092325"/>
                <a:ext cx="52025" cy="5120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2048" extrusionOk="0">
                    <a:moveTo>
                      <a:pt x="1009" y="693"/>
                    </a:moveTo>
                    <a:cubicBezTo>
                      <a:pt x="1230" y="693"/>
                      <a:pt x="1387" y="851"/>
                      <a:pt x="1387" y="1071"/>
                    </a:cubicBezTo>
                    <a:cubicBezTo>
                      <a:pt x="1387" y="1260"/>
                      <a:pt x="1230" y="1418"/>
                      <a:pt x="1009" y="1418"/>
                    </a:cubicBezTo>
                    <a:cubicBezTo>
                      <a:pt x="820" y="1418"/>
                      <a:pt x="663" y="1260"/>
                      <a:pt x="663" y="1071"/>
                    </a:cubicBezTo>
                    <a:cubicBezTo>
                      <a:pt x="663" y="851"/>
                      <a:pt x="820" y="693"/>
                      <a:pt x="1009" y="693"/>
                    </a:cubicBezTo>
                    <a:close/>
                    <a:moveTo>
                      <a:pt x="1009" y="0"/>
                    </a:moveTo>
                    <a:cubicBezTo>
                      <a:pt x="442" y="0"/>
                      <a:pt x="1" y="473"/>
                      <a:pt x="1" y="1008"/>
                    </a:cubicBezTo>
                    <a:cubicBezTo>
                      <a:pt x="1" y="1607"/>
                      <a:pt x="474" y="2048"/>
                      <a:pt x="1009" y="2048"/>
                    </a:cubicBezTo>
                    <a:cubicBezTo>
                      <a:pt x="1576" y="2048"/>
                      <a:pt x="2049" y="1575"/>
                      <a:pt x="2049" y="1008"/>
                    </a:cubicBezTo>
                    <a:cubicBezTo>
                      <a:pt x="2080" y="473"/>
                      <a:pt x="1608" y="0"/>
                      <a:pt x="1009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8" name="Google Shape;367;p18">
                <a:extLst>
                  <a:ext uri="{FF2B5EF4-FFF2-40B4-BE49-F238E27FC236}">
                    <a16:creationId xmlns:a16="http://schemas.microsoft.com/office/drawing/2014/main" id="{C54ACF75-EC9C-1CA1-0B2D-0DDD4A7996BD}"/>
                  </a:ext>
                </a:extLst>
              </p:cNvPr>
              <p:cNvSpPr/>
              <p:nvPr/>
            </p:nvSpPr>
            <p:spPr>
              <a:xfrm>
                <a:off x="-24328675" y="1971025"/>
                <a:ext cx="282000" cy="295375"/>
              </a:xfrm>
              <a:custGeom>
                <a:avLst/>
                <a:gdLst/>
                <a:ahLst/>
                <a:cxnLst/>
                <a:rect l="l" t="t" r="r" b="b"/>
                <a:pathLst>
                  <a:path w="11280" h="11815" extrusionOk="0">
                    <a:moveTo>
                      <a:pt x="2017" y="2080"/>
                    </a:moveTo>
                    <a:cubicBezTo>
                      <a:pt x="2206" y="2080"/>
                      <a:pt x="2364" y="2237"/>
                      <a:pt x="2364" y="2458"/>
                    </a:cubicBezTo>
                    <a:cubicBezTo>
                      <a:pt x="2364" y="2647"/>
                      <a:pt x="2206" y="2804"/>
                      <a:pt x="2017" y="2804"/>
                    </a:cubicBezTo>
                    <a:cubicBezTo>
                      <a:pt x="1797" y="2804"/>
                      <a:pt x="1639" y="2647"/>
                      <a:pt x="1639" y="2458"/>
                    </a:cubicBezTo>
                    <a:cubicBezTo>
                      <a:pt x="1639" y="2237"/>
                      <a:pt x="1797" y="2080"/>
                      <a:pt x="2017" y="2080"/>
                    </a:cubicBezTo>
                    <a:close/>
                    <a:moveTo>
                      <a:pt x="5451" y="662"/>
                    </a:moveTo>
                    <a:cubicBezTo>
                      <a:pt x="5861" y="662"/>
                      <a:pt x="6302" y="1198"/>
                      <a:pt x="6617" y="2080"/>
                    </a:cubicBezTo>
                    <a:cubicBezTo>
                      <a:pt x="6680" y="2237"/>
                      <a:pt x="6743" y="2458"/>
                      <a:pt x="6806" y="2647"/>
                    </a:cubicBezTo>
                    <a:cubicBezTo>
                      <a:pt x="6365" y="2804"/>
                      <a:pt x="5955" y="2962"/>
                      <a:pt x="5451" y="3151"/>
                    </a:cubicBezTo>
                    <a:cubicBezTo>
                      <a:pt x="5042" y="2962"/>
                      <a:pt x="4569" y="2773"/>
                      <a:pt x="4128" y="2647"/>
                    </a:cubicBezTo>
                    <a:cubicBezTo>
                      <a:pt x="4191" y="2458"/>
                      <a:pt x="4254" y="2237"/>
                      <a:pt x="4317" y="2080"/>
                    </a:cubicBezTo>
                    <a:cubicBezTo>
                      <a:pt x="4632" y="1229"/>
                      <a:pt x="5073" y="662"/>
                      <a:pt x="5451" y="662"/>
                    </a:cubicBezTo>
                    <a:close/>
                    <a:moveTo>
                      <a:pt x="3970" y="3308"/>
                    </a:moveTo>
                    <a:cubicBezTo>
                      <a:pt x="4191" y="3403"/>
                      <a:pt x="4411" y="3466"/>
                      <a:pt x="4632" y="3560"/>
                    </a:cubicBezTo>
                    <a:cubicBezTo>
                      <a:pt x="4506" y="3623"/>
                      <a:pt x="4380" y="3718"/>
                      <a:pt x="4254" y="3781"/>
                    </a:cubicBezTo>
                    <a:cubicBezTo>
                      <a:pt x="4128" y="3875"/>
                      <a:pt x="4002" y="3938"/>
                      <a:pt x="3844" y="4033"/>
                    </a:cubicBezTo>
                    <a:lnTo>
                      <a:pt x="3970" y="3308"/>
                    </a:lnTo>
                    <a:close/>
                    <a:moveTo>
                      <a:pt x="6963" y="3340"/>
                    </a:moveTo>
                    <a:lnTo>
                      <a:pt x="7089" y="4064"/>
                    </a:lnTo>
                    <a:cubicBezTo>
                      <a:pt x="6963" y="3970"/>
                      <a:pt x="6806" y="3907"/>
                      <a:pt x="6680" y="3812"/>
                    </a:cubicBezTo>
                    <a:cubicBezTo>
                      <a:pt x="6554" y="3718"/>
                      <a:pt x="6396" y="3655"/>
                      <a:pt x="6302" y="3592"/>
                    </a:cubicBezTo>
                    <a:cubicBezTo>
                      <a:pt x="6522" y="3497"/>
                      <a:pt x="6774" y="3403"/>
                      <a:pt x="6963" y="3340"/>
                    </a:cubicBezTo>
                    <a:close/>
                    <a:moveTo>
                      <a:pt x="10240" y="4285"/>
                    </a:moveTo>
                    <a:cubicBezTo>
                      <a:pt x="10271" y="4285"/>
                      <a:pt x="10366" y="4285"/>
                      <a:pt x="10397" y="4317"/>
                    </a:cubicBezTo>
                    <a:cubicBezTo>
                      <a:pt x="10460" y="4380"/>
                      <a:pt x="10523" y="4443"/>
                      <a:pt x="10555" y="4537"/>
                    </a:cubicBezTo>
                    <a:cubicBezTo>
                      <a:pt x="10586" y="4600"/>
                      <a:pt x="10555" y="4726"/>
                      <a:pt x="10492" y="4821"/>
                    </a:cubicBezTo>
                    <a:cubicBezTo>
                      <a:pt x="10452" y="4920"/>
                      <a:pt x="10336" y="4982"/>
                      <a:pt x="10225" y="4982"/>
                    </a:cubicBezTo>
                    <a:cubicBezTo>
                      <a:pt x="10160" y="4982"/>
                      <a:pt x="10097" y="4961"/>
                      <a:pt x="10051" y="4915"/>
                    </a:cubicBezTo>
                    <a:cubicBezTo>
                      <a:pt x="9956" y="4884"/>
                      <a:pt x="9925" y="4821"/>
                      <a:pt x="9893" y="4726"/>
                    </a:cubicBezTo>
                    <a:cubicBezTo>
                      <a:pt x="9830" y="4663"/>
                      <a:pt x="9893" y="4537"/>
                      <a:pt x="9925" y="4443"/>
                    </a:cubicBezTo>
                    <a:cubicBezTo>
                      <a:pt x="9988" y="4348"/>
                      <a:pt x="10114" y="4285"/>
                      <a:pt x="10240" y="4285"/>
                    </a:cubicBezTo>
                    <a:close/>
                    <a:moveTo>
                      <a:pt x="8922" y="2925"/>
                    </a:moveTo>
                    <a:cubicBezTo>
                      <a:pt x="9452" y="2925"/>
                      <a:pt x="9823" y="3054"/>
                      <a:pt x="9956" y="3277"/>
                    </a:cubicBezTo>
                    <a:cubicBezTo>
                      <a:pt x="9988" y="3340"/>
                      <a:pt x="10019" y="3466"/>
                      <a:pt x="10019" y="3592"/>
                    </a:cubicBezTo>
                    <a:cubicBezTo>
                      <a:pt x="9704" y="3623"/>
                      <a:pt x="9452" y="3812"/>
                      <a:pt x="9295" y="4096"/>
                    </a:cubicBezTo>
                    <a:cubicBezTo>
                      <a:pt x="9137" y="4317"/>
                      <a:pt x="9137" y="4600"/>
                      <a:pt x="9169" y="4884"/>
                    </a:cubicBezTo>
                    <a:cubicBezTo>
                      <a:pt x="9169" y="4978"/>
                      <a:pt x="9200" y="5010"/>
                      <a:pt x="9232" y="5041"/>
                    </a:cubicBezTo>
                    <a:cubicBezTo>
                      <a:pt x="9169" y="5167"/>
                      <a:pt x="9043" y="5293"/>
                      <a:pt x="8917" y="5388"/>
                    </a:cubicBezTo>
                    <a:cubicBezTo>
                      <a:pt x="8570" y="5073"/>
                      <a:pt x="8224" y="4821"/>
                      <a:pt x="7814" y="4537"/>
                    </a:cubicBezTo>
                    <a:cubicBezTo>
                      <a:pt x="7783" y="4033"/>
                      <a:pt x="7719" y="3560"/>
                      <a:pt x="7625" y="3119"/>
                    </a:cubicBezTo>
                    <a:cubicBezTo>
                      <a:pt x="7814" y="3088"/>
                      <a:pt x="8035" y="3025"/>
                      <a:pt x="8192" y="2993"/>
                    </a:cubicBezTo>
                    <a:cubicBezTo>
                      <a:pt x="8459" y="2947"/>
                      <a:pt x="8704" y="2925"/>
                      <a:pt x="8922" y="2925"/>
                    </a:cubicBezTo>
                    <a:close/>
                    <a:moveTo>
                      <a:pt x="2868" y="3088"/>
                    </a:moveTo>
                    <a:lnTo>
                      <a:pt x="3340" y="3182"/>
                    </a:lnTo>
                    <a:cubicBezTo>
                      <a:pt x="3246" y="3623"/>
                      <a:pt x="3183" y="4096"/>
                      <a:pt x="3151" y="4600"/>
                    </a:cubicBezTo>
                    <a:cubicBezTo>
                      <a:pt x="2742" y="4884"/>
                      <a:pt x="2364" y="5199"/>
                      <a:pt x="2049" y="5482"/>
                    </a:cubicBezTo>
                    <a:cubicBezTo>
                      <a:pt x="1891" y="5325"/>
                      <a:pt x="1765" y="5199"/>
                      <a:pt x="1639" y="5041"/>
                    </a:cubicBezTo>
                    <a:cubicBezTo>
                      <a:pt x="1009" y="4253"/>
                      <a:pt x="788" y="3623"/>
                      <a:pt x="977" y="3308"/>
                    </a:cubicBezTo>
                    <a:cubicBezTo>
                      <a:pt x="1009" y="3245"/>
                      <a:pt x="1103" y="3151"/>
                      <a:pt x="1198" y="3119"/>
                    </a:cubicBezTo>
                    <a:cubicBezTo>
                      <a:pt x="1419" y="3340"/>
                      <a:pt x="1671" y="3497"/>
                      <a:pt x="1986" y="3497"/>
                    </a:cubicBezTo>
                    <a:cubicBezTo>
                      <a:pt x="2364" y="3497"/>
                      <a:pt x="2679" y="3308"/>
                      <a:pt x="2868" y="3088"/>
                    </a:cubicBezTo>
                    <a:close/>
                    <a:moveTo>
                      <a:pt x="3057" y="5451"/>
                    </a:moveTo>
                    <a:lnTo>
                      <a:pt x="3057" y="5923"/>
                    </a:lnTo>
                    <a:lnTo>
                      <a:pt x="3057" y="6364"/>
                    </a:lnTo>
                    <a:cubicBezTo>
                      <a:pt x="2868" y="6207"/>
                      <a:pt x="2679" y="6049"/>
                      <a:pt x="2521" y="5923"/>
                    </a:cubicBezTo>
                    <a:cubicBezTo>
                      <a:pt x="2679" y="5766"/>
                      <a:pt x="2868" y="5577"/>
                      <a:pt x="3057" y="5451"/>
                    </a:cubicBezTo>
                    <a:close/>
                    <a:moveTo>
                      <a:pt x="7909" y="5451"/>
                    </a:moveTo>
                    <a:cubicBezTo>
                      <a:pt x="8098" y="5577"/>
                      <a:pt x="8318" y="5766"/>
                      <a:pt x="8476" y="5923"/>
                    </a:cubicBezTo>
                    <a:cubicBezTo>
                      <a:pt x="8318" y="6081"/>
                      <a:pt x="8098" y="6238"/>
                      <a:pt x="7909" y="6364"/>
                    </a:cubicBezTo>
                    <a:lnTo>
                      <a:pt x="7909" y="5923"/>
                    </a:lnTo>
                    <a:lnTo>
                      <a:pt x="7909" y="5451"/>
                    </a:lnTo>
                    <a:close/>
                    <a:moveTo>
                      <a:pt x="5483" y="3938"/>
                    </a:moveTo>
                    <a:cubicBezTo>
                      <a:pt x="5735" y="4096"/>
                      <a:pt x="6050" y="4253"/>
                      <a:pt x="6333" y="4411"/>
                    </a:cubicBezTo>
                    <a:cubicBezTo>
                      <a:pt x="6617" y="4569"/>
                      <a:pt x="6900" y="4758"/>
                      <a:pt x="7152" y="4915"/>
                    </a:cubicBezTo>
                    <a:cubicBezTo>
                      <a:pt x="7184" y="5230"/>
                      <a:pt x="7184" y="5545"/>
                      <a:pt x="7184" y="5923"/>
                    </a:cubicBezTo>
                    <a:cubicBezTo>
                      <a:pt x="7184" y="6238"/>
                      <a:pt x="7184" y="6585"/>
                      <a:pt x="7152" y="6900"/>
                    </a:cubicBezTo>
                    <a:cubicBezTo>
                      <a:pt x="6932" y="7057"/>
                      <a:pt x="6648" y="7246"/>
                      <a:pt x="6333" y="7404"/>
                    </a:cubicBezTo>
                    <a:cubicBezTo>
                      <a:pt x="6050" y="7562"/>
                      <a:pt x="5735" y="7719"/>
                      <a:pt x="5483" y="7877"/>
                    </a:cubicBezTo>
                    <a:cubicBezTo>
                      <a:pt x="5199" y="7719"/>
                      <a:pt x="4884" y="7562"/>
                      <a:pt x="4601" y="7404"/>
                    </a:cubicBezTo>
                    <a:cubicBezTo>
                      <a:pt x="4317" y="7246"/>
                      <a:pt x="4065" y="7057"/>
                      <a:pt x="3781" y="6900"/>
                    </a:cubicBezTo>
                    <a:cubicBezTo>
                      <a:pt x="3750" y="6585"/>
                      <a:pt x="3750" y="6238"/>
                      <a:pt x="3750" y="5923"/>
                    </a:cubicBezTo>
                    <a:cubicBezTo>
                      <a:pt x="3750" y="5577"/>
                      <a:pt x="3750" y="5230"/>
                      <a:pt x="3781" y="4915"/>
                    </a:cubicBezTo>
                    <a:cubicBezTo>
                      <a:pt x="4065" y="4726"/>
                      <a:pt x="4317" y="4569"/>
                      <a:pt x="4601" y="4411"/>
                    </a:cubicBezTo>
                    <a:cubicBezTo>
                      <a:pt x="4884" y="4253"/>
                      <a:pt x="5199" y="4096"/>
                      <a:pt x="5483" y="3938"/>
                    </a:cubicBezTo>
                    <a:close/>
                    <a:moveTo>
                      <a:pt x="3876" y="7751"/>
                    </a:moveTo>
                    <a:cubicBezTo>
                      <a:pt x="4002" y="7845"/>
                      <a:pt x="4159" y="7908"/>
                      <a:pt x="4285" y="8003"/>
                    </a:cubicBezTo>
                    <a:cubicBezTo>
                      <a:pt x="4411" y="8066"/>
                      <a:pt x="4506" y="8160"/>
                      <a:pt x="4664" y="8223"/>
                    </a:cubicBezTo>
                    <a:cubicBezTo>
                      <a:pt x="4443" y="8318"/>
                      <a:pt x="4191" y="8444"/>
                      <a:pt x="4002" y="8475"/>
                    </a:cubicBezTo>
                    <a:lnTo>
                      <a:pt x="3876" y="7751"/>
                    </a:lnTo>
                    <a:close/>
                    <a:moveTo>
                      <a:pt x="7089" y="7751"/>
                    </a:moveTo>
                    <a:lnTo>
                      <a:pt x="6963" y="8475"/>
                    </a:lnTo>
                    <a:cubicBezTo>
                      <a:pt x="6711" y="8381"/>
                      <a:pt x="6522" y="8318"/>
                      <a:pt x="6302" y="8223"/>
                    </a:cubicBezTo>
                    <a:cubicBezTo>
                      <a:pt x="6396" y="8160"/>
                      <a:pt x="6554" y="8066"/>
                      <a:pt x="6680" y="8003"/>
                    </a:cubicBezTo>
                    <a:cubicBezTo>
                      <a:pt x="6806" y="7908"/>
                      <a:pt x="6963" y="7845"/>
                      <a:pt x="7089" y="7751"/>
                    </a:cubicBezTo>
                    <a:close/>
                    <a:moveTo>
                      <a:pt x="1986" y="6396"/>
                    </a:moveTo>
                    <a:cubicBezTo>
                      <a:pt x="2364" y="6711"/>
                      <a:pt x="2710" y="6963"/>
                      <a:pt x="3088" y="7278"/>
                    </a:cubicBezTo>
                    <a:cubicBezTo>
                      <a:pt x="3151" y="7814"/>
                      <a:pt x="3214" y="8286"/>
                      <a:pt x="3309" y="8696"/>
                    </a:cubicBezTo>
                    <a:cubicBezTo>
                      <a:pt x="3088" y="8727"/>
                      <a:pt x="2931" y="8790"/>
                      <a:pt x="2742" y="8790"/>
                    </a:cubicBezTo>
                    <a:cubicBezTo>
                      <a:pt x="2475" y="8836"/>
                      <a:pt x="2230" y="8858"/>
                      <a:pt x="2011" y="8858"/>
                    </a:cubicBezTo>
                    <a:cubicBezTo>
                      <a:pt x="1482" y="8858"/>
                      <a:pt x="1111" y="8730"/>
                      <a:pt x="977" y="8507"/>
                    </a:cubicBezTo>
                    <a:cubicBezTo>
                      <a:pt x="788" y="8160"/>
                      <a:pt x="1009" y="7530"/>
                      <a:pt x="1608" y="6805"/>
                    </a:cubicBezTo>
                    <a:cubicBezTo>
                      <a:pt x="1734" y="6648"/>
                      <a:pt x="1828" y="6553"/>
                      <a:pt x="1986" y="6396"/>
                    </a:cubicBezTo>
                    <a:close/>
                    <a:moveTo>
                      <a:pt x="8980" y="6364"/>
                    </a:moveTo>
                    <a:cubicBezTo>
                      <a:pt x="9137" y="6553"/>
                      <a:pt x="9232" y="6648"/>
                      <a:pt x="9358" y="6805"/>
                    </a:cubicBezTo>
                    <a:cubicBezTo>
                      <a:pt x="9956" y="7530"/>
                      <a:pt x="10177" y="8160"/>
                      <a:pt x="9988" y="8507"/>
                    </a:cubicBezTo>
                    <a:cubicBezTo>
                      <a:pt x="9858" y="8745"/>
                      <a:pt x="9505" y="8864"/>
                      <a:pt x="9000" y="8864"/>
                    </a:cubicBezTo>
                    <a:cubicBezTo>
                      <a:pt x="8770" y="8864"/>
                      <a:pt x="8509" y="8839"/>
                      <a:pt x="8224" y="8790"/>
                    </a:cubicBezTo>
                    <a:cubicBezTo>
                      <a:pt x="8035" y="8727"/>
                      <a:pt x="7877" y="8696"/>
                      <a:pt x="7656" y="8664"/>
                    </a:cubicBezTo>
                    <a:cubicBezTo>
                      <a:pt x="7751" y="8223"/>
                      <a:pt x="7814" y="7751"/>
                      <a:pt x="7877" y="7246"/>
                    </a:cubicBezTo>
                    <a:cubicBezTo>
                      <a:pt x="8255" y="6963"/>
                      <a:pt x="8665" y="6648"/>
                      <a:pt x="8980" y="6364"/>
                    </a:cubicBezTo>
                    <a:close/>
                    <a:moveTo>
                      <a:pt x="4159" y="10334"/>
                    </a:moveTo>
                    <a:cubicBezTo>
                      <a:pt x="4285" y="10334"/>
                      <a:pt x="4411" y="10397"/>
                      <a:pt x="4474" y="10491"/>
                    </a:cubicBezTo>
                    <a:cubicBezTo>
                      <a:pt x="4537" y="10554"/>
                      <a:pt x="4537" y="10649"/>
                      <a:pt x="4537" y="10743"/>
                    </a:cubicBezTo>
                    <a:cubicBezTo>
                      <a:pt x="4474" y="10838"/>
                      <a:pt x="4443" y="10901"/>
                      <a:pt x="4380" y="10964"/>
                    </a:cubicBezTo>
                    <a:cubicBezTo>
                      <a:pt x="4319" y="10994"/>
                      <a:pt x="4259" y="11008"/>
                      <a:pt x="4200" y="11008"/>
                    </a:cubicBezTo>
                    <a:cubicBezTo>
                      <a:pt x="4076" y="11008"/>
                      <a:pt x="3962" y="10945"/>
                      <a:pt x="3876" y="10838"/>
                    </a:cubicBezTo>
                    <a:cubicBezTo>
                      <a:pt x="3844" y="10743"/>
                      <a:pt x="3844" y="10680"/>
                      <a:pt x="3844" y="10554"/>
                    </a:cubicBezTo>
                    <a:cubicBezTo>
                      <a:pt x="3876" y="10491"/>
                      <a:pt x="3939" y="10397"/>
                      <a:pt x="4002" y="10365"/>
                    </a:cubicBezTo>
                    <a:cubicBezTo>
                      <a:pt x="4033" y="10334"/>
                      <a:pt x="4128" y="10334"/>
                      <a:pt x="4159" y="10334"/>
                    </a:cubicBezTo>
                    <a:close/>
                    <a:moveTo>
                      <a:pt x="5420" y="8664"/>
                    </a:moveTo>
                    <a:cubicBezTo>
                      <a:pt x="5861" y="8853"/>
                      <a:pt x="6333" y="9042"/>
                      <a:pt x="6774" y="9168"/>
                    </a:cubicBezTo>
                    <a:cubicBezTo>
                      <a:pt x="6774" y="9326"/>
                      <a:pt x="6680" y="9515"/>
                      <a:pt x="6617" y="9735"/>
                    </a:cubicBezTo>
                    <a:cubicBezTo>
                      <a:pt x="6302" y="10586"/>
                      <a:pt x="5861" y="11153"/>
                      <a:pt x="5451" y="11153"/>
                    </a:cubicBezTo>
                    <a:cubicBezTo>
                      <a:pt x="5388" y="11153"/>
                      <a:pt x="5262" y="11090"/>
                      <a:pt x="5136" y="11059"/>
                    </a:cubicBezTo>
                    <a:cubicBezTo>
                      <a:pt x="5136" y="11027"/>
                      <a:pt x="5199" y="10996"/>
                      <a:pt x="5199" y="10933"/>
                    </a:cubicBezTo>
                    <a:cubicBezTo>
                      <a:pt x="5262" y="10680"/>
                      <a:pt x="5231" y="10397"/>
                      <a:pt x="5073" y="10145"/>
                    </a:cubicBezTo>
                    <a:cubicBezTo>
                      <a:pt x="4916" y="9830"/>
                      <a:pt x="4601" y="9704"/>
                      <a:pt x="4254" y="9641"/>
                    </a:cubicBezTo>
                    <a:cubicBezTo>
                      <a:pt x="4191" y="9483"/>
                      <a:pt x="4128" y="9326"/>
                      <a:pt x="4096" y="9168"/>
                    </a:cubicBezTo>
                    <a:cubicBezTo>
                      <a:pt x="4506" y="9011"/>
                      <a:pt x="4947" y="8853"/>
                      <a:pt x="5420" y="8664"/>
                    </a:cubicBezTo>
                    <a:close/>
                    <a:moveTo>
                      <a:pt x="5420" y="0"/>
                    </a:moveTo>
                    <a:cubicBezTo>
                      <a:pt x="4727" y="0"/>
                      <a:pt x="4096" y="662"/>
                      <a:pt x="3624" y="1859"/>
                    </a:cubicBezTo>
                    <a:cubicBezTo>
                      <a:pt x="3529" y="2048"/>
                      <a:pt x="3498" y="2237"/>
                      <a:pt x="3403" y="2458"/>
                    </a:cubicBezTo>
                    <a:cubicBezTo>
                      <a:pt x="3246" y="2395"/>
                      <a:pt x="3151" y="2363"/>
                      <a:pt x="2994" y="2363"/>
                    </a:cubicBezTo>
                    <a:cubicBezTo>
                      <a:pt x="2962" y="1828"/>
                      <a:pt x="2521" y="1418"/>
                      <a:pt x="1954" y="1418"/>
                    </a:cubicBezTo>
                    <a:cubicBezTo>
                      <a:pt x="1387" y="1418"/>
                      <a:pt x="946" y="1891"/>
                      <a:pt x="946" y="2426"/>
                    </a:cubicBezTo>
                    <a:cubicBezTo>
                      <a:pt x="662" y="2552"/>
                      <a:pt x="473" y="2710"/>
                      <a:pt x="347" y="2962"/>
                    </a:cubicBezTo>
                    <a:cubicBezTo>
                      <a:pt x="1" y="3592"/>
                      <a:pt x="221" y="4443"/>
                      <a:pt x="1072" y="5419"/>
                    </a:cubicBezTo>
                    <a:cubicBezTo>
                      <a:pt x="1166" y="5577"/>
                      <a:pt x="1324" y="5766"/>
                      <a:pt x="1482" y="5892"/>
                    </a:cubicBezTo>
                    <a:cubicBezTo>
                      <a:pt x="1324" y="6049"/>
                      <a:pt x="1229" y="6207"/>
                      <a:pt x="1072" y="6364"/>
                    </a:cubicBezTo>
                    <a:cubicBezTo>
                      <a:pt x="221" y="7372"/>
                      <a:pt x="1" y="8223"/>
                      <a:pt x="347" y="8853"/>
                    </a:cubicBezTo>
                    <a:cubicBezTo>
                      <a:pt x="631" y="9326"/>
                      <a:pt x="1166" y="9578"/>
                      <a:pt x="2017" y="9578"/>
                    </a:cubicBezTo>
                    <a:cubicBezTo>
                      <a:pt x="2269" y="9578"/>
                      <a:pt x="2553" y="9515"/>
                      <a:pt x="2868" y="9483"/>
                    </a:cubicBezTo>
                    <a:lnTo>
                      <a:pt x="3466" y="9357"/>
                    </a:lnTo>
                    <a:cubicBezTo>
                      <a:pt x="3498" y="9515"/>
                      <a:pt x="3529" y="9704"/>
                      <a:pt x="3624" y="9798"/>
                    </a:cubicBezTo>
                    <a:cubicBezTo>
                      <a:pt x="3403" y="9956"/>
                      <a:pt x="3246" y="10145"/>
                      <a:pt x="3183" y="10397"/>
                    </a:cubicBezTo>
                    <a:cubicBezTo>
                      <a:pt x="3120" y="10680"/>
                      <a:pt x="3151" y="10933"/>
                      <a:pt x="3309" y="11185"/>
                    </a:cubicBezTo>
                    <a:cubicBezTo>
                      <a:pt x="3498" y="11500"/>
                      <a:pt x="3844" y="11689"/>
                      <a:pt x="4222" y="11689"/>
                    </a:cubicBezTo>
                    <a:cubicBezTo>
                      <a:pt x="4380" y="11689"/>
                      <a:pt x="4569" y="11657"/>
                      <a:pt x="4727" y="11531"/>
                    </a:cubicBezTo>
                    <a:cubicBezTo>
                      <a:pt x="4947" y="11689"/>
                      <a:pt x="5199" y="11815"/>
                      <a:pt x="5483" y="11815"/>
                    </a:cubicBezTo>
                    <a:cubicBezTo>
                      <a:pt x="6176" y="11815"/>
                      <a:pt x="6806" y="11153"/>
                      <a:pt x="7278" y="9956"/>
                    </a:cubicBezTo>
                    <a:cubicBezTo>
                      <a:pt x="7373" y="9767"/>
                      <a:pt x="7404" y="9578"/>
                      <a:pt x="7467" y="9357"/>
                    </a:cubicBezTo>
                    <a:cubicBezTo>
                      <a:pt x="7688" y="9420"/>
                      <a:pt x="7909" y="9452"/>
                      <a:pt x="8098" y="9483"/>
                    </a:cubicBezTo>
                    <a:cubicBezTo>
                      <a:pt x="8413" y="9515"/>
                      <a:pt x="8696" y="9578"/>
                      <a:pt x="8980" y="9578"/>
                    </a:cubicBezTo>
                    <a:cubicBezTo>
                      <a:pt x="9767" y="9578"/>
                      <a:pt x="10366" y="9326"/>
                      <a:pt x="10618" y="8853"/>
                    </a:cubicBezTo>
                    <a:cubicBezTo>
                      <a:pt x="10996" y="8223"/>
                      <a:pt x="10744" y="7372"/>
                      <a:pt x="9925" y="6364"/>
                    </a:cubicBezTo>
                    <a:cubicBezTo>
                      <a:pt x="9799" y="6207"/>
                      <a:pt x="9641" y="6049"/>
                      <a:pt x="9484" y="5892"/>
                    </a:cubicBezTo>
                    <a:cubicBezTo>
                      <a:pt x="9610" y="5797"/>
                      <a:pt x="9673" y="5671"/>
                      <a:pt x="9799" y="5577"/>
                    </a:cubicBezTo>
                    <a:cubicBezTo>
                      <a:pt x="9956" y="5671"/>
                      <a:pt x="10114" y="5703"/>
                      <a:pt x="10240" y="5703"/>
                    </a:cubicBezTo>
                    <a:cubicBezTo>
                      <a:pt x="10586" y="5703"/>
                      <a:pt x="10933" y="5514"/>
                      <a:pt x="11154" y="5199"/>
                    </a:cubicBezTo>
                    <a:cubicBezTo>
                      <a:pt x="11248" y="4915"/>
                      <a:pt x="11280" y="4663"/>
                      <a:pt x="11217" y="4380"/>
                    </a:cubicBezTo>
                    <a:cubicBezTo>
                      <a:pt x="11122" y="4096"/>
                      <a:pt x="10965" y="3875"/>
                      <a:pt x="10744" y="3749"/>
                    </a:cubicBezTo>
                    <a:cubicBezTo>
                      <a:pt x="10775" y="3466"/>
                      <a:pt x="10712" y="3182"/>
                      <a:pt x="10586" y="2962"/>
                    </a:cubicBezTo>
                    <a:cubicBezTo>
                      <a:pt x="10325" y="2486"/>
                      <a:pt x="9740" y="2262"/>
                      <a:pt x="8927" y="2262"/>
                    </a:cubicBezTo>
                    <a:cubicBezTo>
                      <a:pt x="8663" y="2262"/>
                      <a:pt x="8375" y="2285"/>
                      <a:pt x="8066" y="2332"/>
                    </a:cubicBezTo>
                    <a:cubicBezTo>
                      <a:pt x="7877" y="2363"/>
                      <a:pt x="7656" y="2395"/>
                      <a:pt x="7436" y="2458"/>
                    </a:cubicBezTo>
                    <a:cubicBezTo>
                      <a:pt x="7341" y="2237"/>
                      <a:pt x="7310" y="2017"/>
                      <a:pt x="7247" y="1859"/>
                    </a:cubicBezTo>
                    <a:cubicBezTo>
                      <a:pt x="6806" y="630"/>
                      <a:pt x="6144" y="0"/>
                      <a:pt x="5420" y="0"/>
                    </a:cubicBez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45" name="Google Shape;374;p18">
              <a:extLst>
                <a:ext uri="{FF2B5EF4-FFF2-40B4-BE49-F238E27FC236}">
                  <a16:creationId xmlns:a16="http://schemas.microsoft.com/office/drawing/2014/main" id="{6360CCEA-7A79-4AD4-2F48-41ECCB04C86C}"/>
                </a:ext>
              </a:extLst>
            </p:cNvPr>
            <p:cNvGrpSpPr/>
            <p:nvPr/>
          </p:nvGrpSpPr>
          <p:grpSpPr>
            <a:xfrm>
              <a:off x="5817657" y="3697720"/>
              <a:ext cx="449738" cy="441239"/>
              <a:chOff x="-26993200" y="1961775"/>
              <a:chExt cx="301675" cy="295975"/>
            </a:xfrm>
          </p:grpSpPr>
          <p:sp>
            <p:nvSpPr>
              <p:cNvPr id="46" name="Google Shape;375;p18">
                <a:extLst>
                  <a:ext uri="{FF2B5EF4-FFF2-40B4-BE49-F238E27FC236}">
                    <a16:creationId xmlns:a16="http://schemas.microsoft.com/office/drawing/2014/main" id="{D38C85A8-5D94-734E-4C8F-4D46FFE60CDA}"/>
                  </a:ext>
                </a:extLst>
              </p:cNvPr>
              <p:cNvSpPr/>
              <p:nvPr/>
            </p:nvSpPr>
            <p:spPr>
              <a:xfrm>
                <a:off x="-26993200" y="1961775"/>
                <a:ext cx="301675" cy="295975"/>
              </a:xfrm>
              <a:custGeom>
                <a:avLst/>
                <a:gdLst/>
                <a:ahLst/>
                <a:cxnLst/>
                <a:rect l="l" t="t" r="r" b="b"/>
                <a:pathLst>
                  <a:path w="12067" h="11839" extrusionOk="0">
                    <a:moveTo>
                      <a:pt x="8601" y="685"/>
                    </a:moveTo>
                    <a:cubicBezTo>
                      <a:pt x="8664" y="685"/>
                      <a:pt x="8790" y="717"/>
                      <a:pt x="8822" y="811"/>
                    </a:cubicBezTo>
                    <a:lnTo>
                      <a:pt x="11279" y="3237"/>
                    </a:lnTo>
                    <a:cubicBezTo>
                      <a:pt x="11342" y="3332"/>
                      <a:pt x="11374" y="3395"/>
                      <a:pt x="11374" y="3489"/>
                    </a:cubicBezTo>
                    <a:cubicBezTo>
                      <a:pt x="11374" y="3552"/>
                      <a:pt x="11342" y="3647"/>
                      <a:pt x="11279" y="3710"/>
                    </a:cubicBezTo>
                    <a:cubicBezTo>
                      <a:pt x="11216" y="3773"/>
                      <a:pt x="11122" y="3804"/>
                      <a:pt x="11031" y="3804"/>
                    </a:cubicBezTo>
                    <a:cubicBezTo>
                      <a:pt x="10941" y="3804"/>
                      <a:pt x="10854" y="3773"/>
                      <a:pt x="10807" y="3710"/>
                    </a:cubicBezTo>
                    <a:lnTo>
                      <a:pt x="8349" y="1284"/>
                    </a:lnTo>
                    <a:cubicBezTo>
                      <a:pt x="8286" y="1189"/>
                      <a:pt x="8223" y="1126"/>
                      <a:pt x="8223" y="1032"/>
                    </a:cubicBezTo>
                    <a:cubicBezTo>
                      <a:pt x="8223" y="969"/>
                      <a:pt x="8286" y="843"/>
                      <a:pt x="8349" y="811"/>
                    </a:cubicBezTo>
                    <a:cubicBezTo>
                      <a:pt x="8444" y="717"/>
                      <a:pt x="8507" y="685"/>
                      <a:pt x="8601" y="685"/>
                    </a:cubicBezTo>
                    <a:close/>
                    <a:moveTo>
                      <a:pt x="7971" y="2103"/>
                    </a:moveTo>
                    <a:lnTo>
                      <a:pt x="8759" y="2891"/>
                    </a:lnTo>
                    <a:lnTo>
                      <a:pt x="9925" y="4056"/>
                    </a:lnTo>
                    <a:lnTo>
                      <a:pt x="7058" y="6955"/>
                    </a:lnTo>
                    <a:cubicBezTo>
                      <a:pt x="6617" y="6545"/>
                      <a:pt x="5986" y="6356"/>
                      <a:pt x="5325" y="6356"/>
                    </a:cubicBezTo>
                    <a:lnTo>
                      <a:pt x="5293" y="6356"/>
                    </a:lnTo>
                    <a:cubicBezTo>
                      <a:pt x="5256" y="6359"/>
                      <a:pt x="5219" y="6360"/>
                      <a:pt x="5182" y="6360"/>
                    </a:cubicBezTo>
                    <a:cubicBezTo>
                      <a:pt x="4779" y="6360"/>
                      <a:pt x="4385" y="6206"/>
                      <a:pt x="4096" y="5947"/>
                    </a:cubicBezTo>
                    <a:lnTo>
                      <a:pt x="5136" y="4939"/>
                    </a:lnTo>
                    <a:lnTo>
                      <a:pt x="5356" y="5159"/>
                    </a:lnTo>
                    <a:cubicBezTo>
                      <a:pt x="5451" y="5254"/>
                      <a:pt x="5514" y="5285"/>
                      <a:pt x="5608" y="5285"/>
                    </a:cubicBezTo>
                    <a:cubicBezTo>
                      <a:pt x="5671" y="5285"/>
                      <a:pt x="5797" y="5254"/>
                      <a:pt x="5829" y="5159"/>
                    </a:cubicBezTo>
                    <a:cubicBezTo>
                      <a:pt x="5955" y="5065"/>
                      <a:pt x="5955" y="4813"/>
                      <a:pt x="5829" y="4687"/>
                    </a:cubicBezTo>
                    <a:lnTo>
                      <a:pt x="5608" y="4466"/>
                    </a:lnTo>
                    <a:lnTo>
                      <a:pt x="6081" y="3993"/>
                    </a:lnTo>
                    <a:lnTo>
                      <a:pt x="6302" y="4214"/>
                    </a:lnTo>
                    <a:cubicBezTo>
                      <a:pt x="6396" y="4308"/>
                      <a:pt x="6459" y="4340"/>
                      <a:pt x="6554" y="4340"/>
                    </a:cubicBezTo>
                    <a:cubicBezTo>
                      <a:pt x="6617" y="4340"/>
                      <a:pt x="6743" y="4308"/>
                      <a:pt x="6774" y="4214"/>
                    </a:cubicBezTo>
                    <a:cubicBezTo>
                      <a:pt x="6900" y="4119"/>
                      <a:pt x="6900" y="3867"/>
                      <a:pt x="6774" y="3741"/>
                    </a:cubicBezTo>
                    <a:lnTo>
                      <a:pt x="6554" y="3521"/>
                    </a:lnTo>
                    <a:lnTo>
                      <a:pt x="7026" y="3048"/>
                    </a:lnTo>
                    <a:lnTo>
                      <a:pt x="7247" y="3269"/>
                    </a:lnTo>
                    <a:cubicBezTo>
                      <a:pt x="7341" y="3363"/>
                      <a:pt x="7404" y="3395"/>
                      <a:pt x="7499" y="3395"/>
                    </a:cubicBezTo>
                    <a:cubicBezTo>
                      <a:pt x="7562" y="3395"/>
                      <a:pt x="7688" y="3363"/>
                      <a:pt x="7719" y="3269"/>
                    </a:cubicBezTo>
                    <a:cubicBezTo>
                      <a:pt x="7845" y="3174"/>
                      <a:pt x="7845" y="2922"/>
                      <a:pt x="7719" y="2796"/>
                    </a:cubicBezTo>
                    <a:lnTo>
                      <a:pt x="7499" y="2576"/>
                    </a:lnTo>
                    <a:lnTo>
                      <a:pt x="7971" y="2103"/>
                    </a:lnTo>
                    <a:close/>
                    <a:moveTo>
                      <a:pt x="3592" y="6482"/>
                    </a:moveTo>
                    <a:cubicBezTo>
                      <a:pt x="4038" y="6839"/>
                      <a:pt x="4596" y="7084"/>
                      <a:pt x="5213" y="7084"/>
                    </a:cubicBezTo>
                    <a:cubicBezTo>
                      <a:pt x="5250" y="7084"/>
                      <a:pt x="5288" y="7083"/>
                      <a:pt x="5325" y="7081"/>
                    </a:cubicBezTo>
                    <a:cubicBezTo>
                      <a:pt x="5797" y="7081"/>
                      <a:pt x="6239" y="7175"/>
                      <a:pt x="6554" y="7459"/>
                    </a:cubicBezTo>
                    <a:lnTo>
                      <a:pt x="3277" y="10735"/>
                    </a:lnTo>
                    <a:cubicBezTo>
                      <a:pt x="2993" y="11003"/>
                      <a:pt x="2639" y="11137"/>
                      <a:pt x="2285" y="11137"/>
                    </a:cubicBezTo>
                    <a:cubicBezTo>
                      <a:pt x="1930" y="11137"/>
                      <a:pt x="1576" y="11003"/>
                      <a:pt x="1292" y="10735"/>
                    </a:cubicBezTo>
                    <a:cubicBezTo>
                      <a:pt x="757" y="10168"/>
                      <a:pt x="757" y="9318"/>
                      <a:pt x="1292" y="8751"/>
                    </a:cubicBezTo>
                    <a:lnTo>
                      <a:pt x="3592" y="6482"/>
                    </a:lnTo>
                    <a:close/>
                    <a:moveTo>
                      <a:pt x="8582" y="0"/>
                    </a:moveTo>
                    <a:cubicBezTo>
                      <a:pt x="8318" y="0"/>
                      <a:pt x="8050" y="103"/>
                      <a:pt x="7845" y="307"/>
                    </a:cubicBezTo>
                    <a:cubicBezTo>
                      <a:pt x="7656" y="496"/>
                      <a:pt x="7530" y="780"/>
                      <a:pt x="7530" y="1032"/>
                    </a:cubicBezTo>
                    <a:cubicBezTo>
                      <a:pt x="7530" y="1189"/>
                      <a:pt x="7562" y="1347"/>
                      <a:pt x="7656" y="1473"/>
                    </a:cubicBezTo>
                    <a:lnTo>
                      <a:pt x="6869" y="2261"/>
                    </a:lnTo>
                    <a:lnTo>
                      <a:pt x="4884" y="4245"/>
                    </a:lnTo>
                    <a:lnTo>
                      <a:pt x="820" y="8278"/>
                    </a:lnTo>
                    <a:cubicBezTo>
                      <a:pt x="1" y="9097"/>
                      <a:pt x="1" y="10420"/>
                      <a:pt x="820" y="11240"/>
                    </a:cubicBezTo>
                    <a:cubicBezTo>
                      <a:pt x="1229" y="11649"/>
                      <a:pt x="1796" y="11838"/>
                      <a:pt x="2300" y="11838"/>
                    </a:cubicBezTo>
                    <a:cubicBezTo>
                      <a:pt x="2836" y="11838"/>
                      <a:pt x="3340" y="11649"/>
                      <a:pt x="3750" y="11240"/>
                    </a:cubicBezTo>
                    <a:lnTo>
                      <a:pt x="10555" y="4434"/>
                    </a:lnTo>
                    <a:cubicBezTo>
                      <a:pt x="10712" y="4497"/>
                      <a:pt x="10838" y="4560"/>
                      <a:pt x="10996" y="4560"/>
                    </a:cubicBezTo>
                    <a:cubicBezTo>
                      <a:pt x="11279" y="4560"/>
                      <a:pt x="11531" y="4434"/>
                      <a:pt x="11752" y="4245"/>
                    </a:cubicBezTo>
                    <a:cubicBezTo>
                      <a:pt x="11941" y="4025"/>
                      <a:pt x="12067" y="3773"/>
                      <a:pt x="12067" y="3489"/>
                    </a:cubicBezTo>
                    <a:cubicBezTo>
                      <a:pt x="12067" y="3206"/>
                      <a:pt x="11941" y="2922"/>
                      <a:pt x="11752" y="2733"/>
                    </a:cubicBezTo>
                    <a:lnTo>
                      <a:pt x="9294" y="307"/>
                    </a:lnTo>
                    <a:cubicBezTo>
                      <a:pt x="9105" y="103"/>
                      <a:pt x="8846" y="0"/>
                      <a:pt x="8582" y="0"/>
                    </a:cubicBez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47" name="Google Shape;376;p18">
                <a:extLst>
                  <a:ext uri="{FF2B5EF4-FFF2-40B4-BE49-F238E27FC236}">
                    <a16:creationId xmlns:a16="http://schemas.microsoft.com/office/drawing/2014/main" id="{27071046-6B52-F593-1EA0-0F85665F6F17}"/>
                  </a:ext>
                </a:extLst>
              </p:cNvPr>
              <p:cNvSpPr/>
              <p:nvPr/>
            </p:nvSpPr>
            <p:spPr>
              <a:xfrm>
                <a:off x="-26900250" y="2164775"/>
                <a:ext cx="173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726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79"/>
                    </a:cubicBezTo>
                    <a:cubicBezTo>
                      <a:pt x="0" y="568"/>
                      <a:pt x="158" y="725"/>
                      <a:pt x="347" y="725"/>
                    </a:cubicBezTo>
                    <a:cubicBezTo>
                      <a:pt x="536" y="725"/>
                      <a:pt x="693" y="568"/>
                      <a:pt x="693" y="379"/>
                    </a:cubicBezTo>
                    <a:cubicBezTo>
                      <a:pt x="693" y="158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48" name="Google Shape;377;p18">
                <a:extLst>
                  <a:ext uri="{FF2B5EF4-FFF2-40B4-BE49-F238E27FC236}">
                    <a16:creationId xmlns:a16="http://schemas.microsoft.com/office/drawing/2014/main" id="{A3DA0738-86F8-B201-BDBA-2AF3521A093E}"/>
                  </a:ext>
                </a:extLst>
              </p:cNvPr>
              <p:cNvSpPr/>
              <p:nvPr/>
            </p:nvSpPr>
            <p:spPr>
              <a:xfrm>
                <a:off x="-26938075" y="2177375"/>
                <a:ext cx="18150" cy="16575"/>
              </a:xfrm>
              <a:custGeom>
                <a:avLst/>
                <a:gdLst/>
                <a:ahLst/>
                <a:cxnLst/>
                <a:rect l="l" t="t" r="r" b="b"/>
                <a:pathLst>
                  <a:path w="726" h="663" extrusionOk="0">
                    <a:moveTo>
                      <a:pt x="375" y="1"/>
                    </a:moveTo>
                    <a:cubicBezTo>
                      <a:pt x="292" y="1"/>
                      <a:pt x="206" y="32"/>
                      <a:pt x="127" y="95"/>
                    </a:cubicBezTo>
                    <a:cubicBezTo>
                      <a:pt x="1" y="221"/>
                      <a:pt x="1" y="442"/>
                      <a:pt x="127" y="568"/>
                    </a:cubicBezTo>
                    <a:cubicBezTo>
                      <a:pt x="190" y="631"/>
                      <a:pt x="277" y="662"/>
                      <a:pt x="363" y="662"/>
                    </a:cubicBezTo>
                    <a:cubicBezTo>
                      <a:pt x="450" y="662"/>
                      <a:pt x="536" y="631"/>
                      <a:pt x="599" y="568"/>
                    </a:cubicBezTo>
                    <a:cubicBezTo>
                      <a:pt x="725" y="442"/>
                      <a:pt x="725" y="221"/>
                      <a:pt x="599" y="95"/>
                    </a:cubicBezTo>
                    <a:cubicBezTo>
                      <a:pt x="536" y="32"/>
                      <a:pt x="458" y="1"/>
                      <a:pt x="375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A6DFD637-893F-9828-9E07-39BE62D11984}"/>
              </a:ext>
            </a:extLst>
          </p:cNvPr>
          <p:cNvSpPr txBox="1"/>
          <p:nvPr/>
        </p:nvSpPr>
        <p:spPr>
          <a:xfrm>
            <a:off x="7273296" y="1397511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751C0FF-CFF2-0D5A-C61F-D48BE9116EFF}"/>
              </a:ext>
            </a:extLst>
          </p:cNvPr>
          <p:cNvSpPr txBox="1"/>
          <p:nvPr/>
        </p:nvSpPr>
        <p:spPr>
          <a:xfrm>
            <a:off x="6981251" y="4602917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7B79F5D-824B-E3C0-404E-5BB573807AB3}"/>
              </a:ext>
            </a:extLst>
          </p:cNvPr>
          <p:cNvSpPr txBox="1"/>
          <p:nvPr/>
        </p:nvSpPr>
        <p:spPr>
          <a:xfrm>
            <a:off x="522668" y="1172699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C362657-27CC-0C16-CFA1-03A8AD2F9D18}"/>
              </a:ext>
            </a:extLst>
          </p:cNvPr>
          <p:cNvSpPr txBox="1"/>
          <p:nvPr/>
        </p:nvSpPr>
        <p:spPr>
          <a:xfrm>
            <a:off x="552697" y="4342506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09767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roup 118">
            <a:extLst>
              <a:ext uri="{FF2B5EF4-FFF2-40B4-BE49-F238E27FC236}">
                <a16:creationId xmlns:a16="http://schemas.microsoft.com/office/drawing/2014/main" id="{093C45D0-13C6-0BD0-BEB3-C1D051A8383E}"/>
              </a:ext>
            </a:extLst>
          </p:cNvPr>
          <p:cNvGrpSpPr/>
          <p:nvPr/>
        </p:nvGrpSpPr>
        <p:grpSpPr>
          <a:xfrm>
            <a:off x="4780539" y="994412"/>
            <a:ext cx="3917519" cy="4869183"/>
            <a:chOff x="6422727" y="569917"/>
            <a:chExt cx="4532491" cy="5633548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C3E7FC6C-C90C-B512-7F9E-0A425505114D}"/>
                </a:ext>
              </a:extLst>
            </p:cNvPr>
            <p:cNvGrpSpPr/>
            <p:nvPr/>
          </p:nvGrpSpPr>
          <p:grpSpPr>
            <a:xfrm>
              <a:off x="6422727" y="569917"/>
              <a:ext cx="4532491" cy="5633548"/>
              <a:chOff x="6273257" y="458034"/>
              <a:chExt cx="4890853" cy="6078966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BB5C5714-E5DD-5E1B-E25C-D55E4A00730B}"/>
                  </a:ext>
                </a:extLst>
              </p:cNvPr>
              <p:cNvGrpSpPr/>
              <p:nvPr/>
            </p:nvGrpSpPr>
            <p:grpSpPr>
              <a:xfrm rot="16200000">
                <a:off x="5694795" y="1067684"/>
                <a:ext cx="6078966" cy="4859665"/>
                <a:chOff x="3032569" y="442603"/>
                <a:chExt cx="6078966" cy="4859665"/>
              </a:xfrm>
            </p:grpSpPr>
            <p:sp>
              <p:nvSpPr>
                <p:cNvPr id="20" name="Freeform 14">
                  <a:extLst>
                    <a:ext uri="{FF2B5EF4-FFF2-40B4-BE49-F238E27FC236}">
                      <a16:creationId xmlns:a16="http://schemas.microsoft.com/office/drawing/2014/main" id="{A183121B-2CE0-8B84-09B8-151302C7F6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7989494">
                  <a:off x="5425193" y="146369"/>
                  <a:ext cx="2187788" cy="2780256"/>
                </a:xfrm>
                <a:custGeom>
                  <a:avLst/>
                  <a:gdLst>
                    <a:gd name="T0" fmla="*/ 653 w 1083"/>
                    <a:gd name="T1" fmla="*/ 507 h 1377"/>
                    <a:gd name="T2" fmla="*/ 653 w 1083"/>
                    <a:gd name="T3" fmla="*/ 506 h 1377"/>
                    <a:gd name="T4" fmla="*/ 779 w 1083"/>
                    <a:gd name="T5" fmla="*/ 506 h 1377"/>
                    <a:gd name="T6" fmla="*/ 853 w 1083"/>
                    <a:gd name="T7" fmla="*/ 457 h 1377"/>
                    <a:gd name="T8" fmla="*/ 835 w 1083"/>
                    <a:gd name="T9" fmla="*/ 370 h 1377"/>
                    <a:gd name="T10" fmla="*/ 489 w 1083"/>
                    <a:gd name="T11" fmla="*/ 24 h 1377"/>
                    <a:gd name="T12" fmla="*/ 433 w 1083"/>
                    <a:gd name="T13" fmla="*/ 0 h 1377"/>
                    <a:gd name="T14" fmla="*/ 376 w 1083"/>
                    <a:gd name="T15" fmla="*/ 24 h 1377"/>
                    <a:gd name="T16" fmla="*/ 30 w 1083"/>
                    <a:gd name="T17" fmla="*/ 370 h 1377"/>
                    <a:gd name="T18" fmla="*/ 13 w 1083"/>
                    <a:gd name="T19" fmla="*/ 457 h 1377"/>
                    <a:gd name="T20" fmla="*/ 86 w 1083"/>
                    <a:gd name="T21" fmla="*/ 506 h 1377"/>
                    <a:gd name="T22" fmla="*/ 213 w 1083"/>
                    <a:gd name="T23" fmla="*/ 506 h 1377"/>
                    <a:gd name="T24" fmla="*/ 213 w 1083"/>
                    <a:gd name="T25" fmla="*/ 507 h 1377"/>
                    <a:gd name="T26" fmla="*/ 468 w 1083"/>
                    <a:gd name="T27" fmla="*/ 1122 h 1377"/>
                    <a:gd name="T28" fmla="*/ 1083 w 1083"/>
                    <a:gd name="T29" fmla="*/ 1377 h 1377"/>
                    <a:gd name="T30" fmla="*/ 1083 w 1083"/>
                    <a:gd name="T31" fmla="*/ 937 h 1377"/>
                    <a:gd name="T32" fmla="*/ 653 w 1083"/>
                    <a:gd name="T33" fmla="*/ 507 h 13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83" h="1377">
                      <a:moveTo>
                        <a:pt x="653" y="507"/>
                      </a:moveTo>
                      <a:cubicBezTo>
                        <a:pt x="653" y="506"/>
                        <a:pt x="653" y="506"/>
                        <a:pt x="653" y="506"/>
                      </a:cubicBezTo>
                      <a:cubicBezTo>
                        <a:pt x="779" y="506"/>
                        <a:pt x="779" y="506"/>
                        <a:pt x="779" y="506"/>
                      </a:cubicBezTo>
                      <a:cubicBezTo>
                        <a:pt x="811" y="506"/>
                        <a:pt x="840" y="486"/>
                        <a:pt x="853" y="457"/>
                      </a:cubicBezTo>
                      <a:cubicBezTo>
                        <a:pt x="865" y="427"/>
                        <a:pt x="858" y="393"/>
                        <a:pt x="835" y="370"/>
                      </a:cubicBezTo>
                      <a:cubicBezTo>
                        <a:pt x="489" y="24"/>
                        <a:pt x="489" y="24"/>
                        <a:pt x="489" y="24"/>
                      </a:cubicBezTo>
                      <a:cubicBezTo>
                        <a:pt x="474" y="8"/>
                        <a:pt x="453" y="0"/>
                        <a:pt x="433" y="0"/>
                      </a:cubicBezTo>
                      <a:cubicBezTo>
                        <a:pt x="412" y="0"/>
                        <a:pt x="392" y="8"/>
                        <a:pt x="376" y="24"/>
                      </a:cubicBezTo>
                      <a:cubicBezTo>
                        <a:pt x="30" y="370"/>
                        <a:pt x="30" y="370"/>
                        <a:pt x="30" y="370"/>
                      </a:cubicBezTo>
                      <a:cubicBezTo>
                        <a:pt x="7" y="393"/>
                        <a:pt x="0" y="427"/>
                        <a:pt x="13" y="457"/>
                      </a:cubicBezTo>
                      <a:cubicBezTo>
                        <a:pt x="25" y="486"/>
                        <a:pt x="54" y="506"/>
                        <a:pt x="86" y="506"/>
                      </a:cubicBezTo>
                      <a:cubicBezTo>
                        <a:pt x="213" y="506"/>
                        <a:pt x="213" y="506"/>
                        <a:pt x="213" y="506"/>
                      </a:cubicBezTo>
                      <a:cubicBezTo>
                        <a:pt x="213" y="507"/>
                        <a:pt x="213" y="507"/>
                        <a:pt x="213" y="507"/>
                      </a:cubicBezTo>
                      <a:cubicBezTo>
                        <a:pt x="213" y="739"/>
                        <a:pt x="303" y="958"/>
                        <a:pt x="468" y="1122"/>
                      </a:cubicBezTo>
                      <a:cubicBezTo>
                        <a:pt x="632" y="1286"/>
                        <a:pt x="850" y="1377"/>
                        <a:pt x="1083" y="1377"/>
                      </a:cubicBezTo>
                      <a:cubicBezTo>
                        <a:pt x="1083" y="937"/>
                        <a:pt x="1083" y="937"/>
                        <a:pt x="1083" y="937"/>
                      </a:cubicBezTo>
                      <a:cubicBezTo>
                        <a:pt x="846" y="937"/>
                        <a:pt x="653" y="744"/>
                        <a:pt x="653" y="507"/>
                      </a:cubicBezTo>
                      <a:close/>
                    </a:path>
                  </a:pathLst>
                </a:custGeom>
                <a:solidFill>
                  <a:srgbClr val="003F75"/>
                </a:solidFill>
                <a:ln>
                  <a:noFill/>
                </a:ln>
                <a:effectLst>
                  <a:outerShdw blurRad="254000" dist="266700" dir="10320000" algn="t" rotWithShape="0">
                    <a:schemeClr val="accent1">
                      <a:alpha val="21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8" name="Freeform 14">
                  <a:extLst>
                    <a:ext uri="{FF2B5EF4-FFF2-40B4-BE49-F238E27FC236}">
                      <a16:creationId xmlns:a16="http://schemas.microsoft.com/office/drawing/2014/main" id="{AE17977D-EB55-695B-2ACB-6D23555336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589494">
                  <a:off x="3032569" y="1627999"/>
                  <a:ext cx="2187782" cy="2780259"/>
                </a:xfrm>
                <a:custGeom>
                  <a:avLst/>
                  <a:gdLst>
                    <a:gd name="T0" fmla="*/ 653 w 1083"/>
                    <a:gd name="T1" fmla="*/ 507 h 1377"/>
                    <a:gd name="T2" fmla="*/ 653 w 1083"/>
                    <a:gd name="T3" fmla="*/ 506 h 1377"/>
                    <a:gd name="T4" fmla="*/ 779 w 1083"/>
                    <a:gd name="T5" fmla="*/ 506 h 1377"/>
                    <a:gd name="T6" fmla="*/ 853 w 1083"/>
                    <a:gd name="T7" fmla="*/ 457 h 1377"/>
                    <a:gd name="T8" fmla="*/ 835 w 1083"/>
                    <a:gd name="T9" fmla="*/ 370 h 1377"/>
                    <a:gd name="T10" fmla="*/ 489 w 1083"/>
                    <a:gd name="T11" fmla="*/ 24 h 1377"/>
                    <a:gd name="T12" fmla="*/ 433 w 1083"/>
                    <a:gd name="T13" fmla="*/ 0 h 1377"/>
                    <a:gd name="T14" fmla="*/ 376 w 1083"/>
                    <a:gd name="T15" fmla="*/ 24 h 1377"/>
                    <a:gd name="T16" fmla="*/ 30 w 1083"/>
                    <a:gd name="T17" fmla="*/ 370 h 1377"/>
                    <a:gd name="T18" fmla="*/ 13 w 1083"/>
                    <a:gd name="T19" fmla="*/ 457 h 1377"/>
                    <a:gd name="T20" fmla="*/ 86 w 1083"/>
                    <a:gd name="T21" fmla="*/ 506 h 1377"/>
                    <a:gd name="T22" fmla="*/ 213 w 1083"/>
                    <a:gd name="T23" fmla="*/ 506 h 1377"/>
                    <a:gd name="T24" fmla="*/ 213 w 1083"/>
                    <a:gd name="T25" fmla="*/ 507 h 1377"/>
                    <a:gd name="T26" fmla="*/ 468 w 1083"/>
                    <a:gd name="T27" fmla="*/ 1122 h 1377"/>
                    <a:gd name="T28" fmla="*/ 1083 w 1083"/>
                    <a:gd name="T29" fmla="*/ 1377 h 1377"/>
                    <a:gd name="T30" fmla="*/ 1083 w 1083"/>
                    <a:gd name="T31" fmla="*/ 937 h 1377"/>
                    <a:gd name="T32" fmla="*/ 653 w 1083"/>
                    <a:gd name="T33" fmla="*/ 507 h 13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83" h="1377">
                      <a:moveTo>
                        <a:pt x="653" y="507"/>
                      </a:moveTo>
                      <a:cubicBezTo>
                        <a:pt x="653" y="506"/>
                        <a:pt x="653" y="506"/>
                        <a:pt x="653" y="506"/>
                      </a:cubicBezTo>
                      <a:cubicBezTo>
                        <a:pt x="779" y="506"/>
                        <a:pt x="779" y="506"/>
                        <a:pt x="779" y="506"/>
                      </a:cubicBezTo>
                      <a:cubicBezTo>
                        <a:pt x="811" y="506"/>
                        <a:pt x="840" y="486"/>
                        <a:pt x="853" y="457"/>
                      </a:cubicBezTo>
                      <a:cubicBezTo>
                        <a:pt x="865" y="427"/>
                        <a:pt x="858" y="393"/>
                        <a:pt x="835" y="370"/>
                      </a:cubicBezTo>
                      <a:cubicBezTo>
                        <a:pt x="489" y="24"/>
                        <a:pt x="489" y="24"/>
                        <a:pt x="489" y="24"/>
                      </a:cubicBezTo>
                      <a:cubicBezTo>
                        <a:pt x="474" y="8"/>
                        <a:pt x="453" y="0"/>
                        <a:pt x="433" y="0"/>
                      </a:cubicBezTo>
                      <a:cubicBezTo>
                        <a:pt x="412" y="0"/>
                        <a:pt x="392" y="8"/>
                        <a:pt x="376" y="24"/>
                      </a:cubicBezTo>
                      <a:cubicBezTo>
                        <a:pt x="30" y="370"/>
                        <a:pt x="30" y="370"/>
                        <a:pt x="30" y="370"/>
                      </a:cubicBezTo>
                      <a:cubicBezTo>
                        <a:pt x="7" y="393"/>
                        <a:pt x="0" y="427"/>
                        <a:pt x="13" y="457"/>
                      </a:cubicBezTo>
                      <a:cubicBezTo>
                        <a:pt x="25" y="486"/>
                        <a:pt x="54" y="506"/>
                        <a:pt x="86" y="506"/>
                      </a:cubicBezTo>
                      <a:cubicBezTo>
                        <a:pt x="213" y="506"/>
                        <a:pt x="213" y="506"/>
                        <a:pt x="213" y="506"/>
                      </a:cubicBezTo>
                      <a:cubicBezTo>
                        <a:pt x="213" y="507"/>
                        <a:pt x="213" y="507"/>
                        <a:pt x="213" y="507"/>
                      </a:cubicBezTo>
                      <a:cubicBezTo>
                        <a:pt x="213" y="739"/>
                        <a:pt x="303" y="958"/>
                        <a:pt x="468" y="1122"/>
                      </a:cubicBezTo>
                      <a:cubicBezTo>
                        <a:pt x="632" y="1286"/>
                        <a:pt x="850" y="1377"/>
                        <a:pt x="1083" y="1377"/>
                      </a:cubicBezTo>
                      <a:cubicBezTo>
                        <a:pt x="1083" y="937"/>
                        <a:pt x="1083" y="937"/>
                        <a:pt x="1083" y="937"/>
                      </a:cubicBezTo>
                      <a:cubicBezTo>
                        <a:pt x="846" y="937"/>
                        <a:pt x="653" y="744"/>
                        <a:pt x="653" y="507"/>
                      </a:cubicBezTo>
                      <a:close/>
                    </a:path>
                  </a:pathLst>
                </a:custGeom>
                <a:solidFill>
                  <a:srgbClr val="003F75"/>
                </a:solidFill>
                <a:ln>
                  <a:noFill/>
                </a:ln>
                <a:effectLst>
                  <a:outerShdw blurRad="254000" dist="266700" dir="10320000" algn="t" rotWithShape="0">
                    <a:schemeClr val="accent4">
                      <a:alpha val="21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>
                    <a:solidFill>
                      <a:schemeClr val="lt1"/>
                    </a:solidFill>
                    <a:latin typeface="+mj-lt"/>
                  </a:endParaRPr>
                </a:p>
              </p:txBody>
            </p:sp>
            <p:sp>
              <p:nvSpPr>
                <p:cNvPr id="16" name="Freeform 14">
                  <a:extLst>
                    <a:ext uri="{FF2B5EF4-FFF2-40B4-BE49-F238E27FC236}">
                      <a16:creationId xmlns:a16="http://schemas.microsoft.com/office/drawing/2014/main" id="{D71D9848-1728-B356-1150-7C69DDB96A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3389494">
                  <a:off x="6923750" y="2522009"/>
                  <a:ext cx="2187785" cy="2780259"/>
                </a:xfrm>
                <a:custGeom>
                  <a:avLst/>
                  <a:gdLst>
                    <a:gd name="T0" fmla="*/ 653 w 1083"/>
                    <a:gd name="T1" fmla="*/ 507 h 1377"/>
                    <a:gd name="T2" fmla="*/ 653 w 1083"/>
                    <a:gd name="T3" fmla="*/ 506 h 1377"/>
                    <a:gd name="T4" fmla="*/ 779 w 1083"/>
                    <a:gd name="T5" fmla="*/ 506 h 1377"/>
                    <a:gd name="T6" fmla="*/ 853 w 1083"/>
                    <a:gd name="T7" fmla="*/ 457 h 1377"/>
                    <a:gd name="T8" fmla="*/ 835 w 1083"/>
                    <a:gd name="T9" fmla="*/ 370 h 1377"/>
                    <a:gd name="T10" fmla="*/ 489 w 1083"/>
                    <a:gd name="T11" fmla="*/ 24 h 1377"/>
                    <a:gd name="T12" fmla="*/ 433 w 1083"/>
                    <a:gd name="T13" fmla="*/ 0 h 1377"/>
                    <a:gd name="T14" fmla="*/ 376 w 1083"/>
                    <a:gd name="T15" fmla="*/ 24 h 1377"/>
                    <a:gd name="T16" fmla="*/ 30 w 1083"/>
                    <a:gd name="T17" fmla="*/ 370 h 1377"/>
                    <a:gd name="T18" fmla="*/ 13 w 1083"/>
                    <a:gd name="T19" fmla="*/ 457 h 1377"/>
                    <a:gd name="T20" fmla="*/ 86 w 1083"/>
                    <a:gd name="T21" fmla="*/ 506 h 1377"/>
                    <a:gd name="T22" fmla="*/ 213 w 1083"/>
                    <a:gd name="T23" fmla="*/ 506 h 1377"/>
                    <a:gd name="T24" fmla="*/ 213 w 1083"/>
                    <a:gd name="T25" fmla="*/ 507 h 1377"/>
                    <a:gd name="T26" fmla="*/ 468 w 1083"/>
                    <a:gd name="T27" fmla="*/ 1122 h 1377"/>
                    <a:gd name="T28" fmla="*/ 1083 w 1083"/>
                    <a:gd name="T29" fmla="*/ 1377 h 1377"/>
                    <a:gd name="T30" fmla="*/ 1083 w 1083"/>
                    <a:gd name="T31" fmla="*/ 937 h 1377"/>
                    <a:gd name="T32" fmla="*/ 653 w 1083"/>
                    <a:gd name="T33" fmla="*/ 507 h 13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083" h="1377">
                      <a:moveTo>
                        <a:pt x="653" y="507"/>
                      </a:moveTo>
                      <a:cubicBezTo>
                        <a:pt x="653" y="506"/>
                        <a:pt x="653" y="506"/>
                        <a:pt x="653" y="506"/>
                      </a:cubicBezTo>
                      <a:cubicBezTo>
                        <a:pt x="779" y="506"/>
                        <a:pt x="779" y="506"/>
                        <a:pt x="779" y="506"/>
                      </a:cubicBezTo>
                      <a:cubicBezTo>
                        <a:pt x="811" y="506"/>
                        <a:pt x="840" y="486"/>
                        <a:pt x="853" y="457"/>
                      </a:cubicBezTo>
                      <a:cubicBezTo>
                        <a:pt x="865" y="427"/>
                        <a:pt x="858" y="393"/>
                        <a:pt x="835" y="370"/>
                      </a:cubicBezTo>
                      <a:cubicBezTo>
                        <a:pt x="489" y="24"/>
                        <a:pt x="489" y="24"/>
                        <a:pt x="489" y="24"/>
                      </a:cubicBezTo>
                      <a:cubicBezTo>
                        <a:pt x="474" y="8"/>
                        <a:pt x="453" y="0"/>
                        <a:pt x="433" y="0"/>
                      </a:cubicBezTo>
                      <a:cubicBezTo>
                        <a:pt x="412" y="0"/>
                        <a:pt x="392" y="8"/>
                        <a:pt x="376" y="24"/>
                      </a:cubicBezTo>
                      <a:cubicBezTo>
                        <a:pt x="30" y="370"/>
                        <a:pt x="30" y="370"/>
                        <a:pt x="30" y="370"/>
                      </a:cubicBezTo>
                      <a:cubicBezTo>
                        <a:pt x="7" y="393"/>
                        <a:pt x="0" y="427"/>
                        <a:pt x="13" y="457"/>
                      </a:cubicBezTo>
                      <a:cubicBezTo>
                        <a:pt x="25" y="486"/>
                        <a:pt x="54" y="506"/>
                        <a:pt x="86" y="506"/>
                      </a:cubicBezTo>
                      <a:cubicBezTo>
                        <a:pt x="213" y="506"/>
                        <a:pt x="213" y="506"/>
                        <a:pt x="213" y="506"/>
                      </a:cubicBezTo>
                      <a:cubicBezTo>
                        <a:pt x="213" y="507"/>
                        <a:pt x="213" y="507"/>
                        <a:pt x="213" y="507"/>
                      </a:cubicBezTo>
                      <a:cubicBezTo>
                        <a:pt x="213" y="739"/>
                        <a:pt x="303" y="958"/>
                        <a:pt x="468" y="1122"/>
                      </a:cubicBezTo>
                      <a:cubicBezTo>
                        <a:pt x="632" y="1286"/>
                        <a:pt x="850" y="1377"/>
                        <a:pt x="1083" y="1377"/>
                      </a:cubicBezTo>
                      <a:cubicBezTo>
                        <a:pt x="1083" y="937"/>
                        <a:pt x="1083" y="937"/>
                        <a:pt x="1083" y="937"/>
                      </a:cubicBezTo>
                      <a:cubicBezTo>
                        <a:pt x="846" y="937"/>
                        <a:pt x="653" y="744"/>
                        <a:pt x="653" y="507"/>
                      </a:cubicBezTo>
                      <a:close/>
                    </a:path>
                  </a:pathLst>
                </a:custGeom>
                <a:solidFill>
                  <a:srgbClr val="003F75"/>
                </a:solidFill>
                <a:ln>
                  <a:noFill/>
                </a:ln>
                <a:effectLst>
                  <a:outerShdw blurRad="254000" dist="266700" dir="10320000" algn="t" rotWithShape="0">
                    <a:schemeClr val="accent2">
                      <a:alpha val="21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D2C6E5C1-4A01-CA2A-AEAC-C5F17D35B9DA}"/>
                  </a:ext>
                </a:extLst>
              </p:cNvPr>
              <p:cNvGrpSpPr/>
              <p:nvPr/>
            </p:nvGrpSpPr>
            <p:grpSpPr>
              <a:xfrm>
                <a:off x="6273257" y="2716268"/>
                <a:ext cx="1247026" cy="1247023"/>
                <a:chOff x="6763368" y="4844977"/>
                <a:chExt cx="1247026" cy="1247023"/>
              </a:xfrm>
            </p:grpSpPr>
            <p:sp>
              <p:nvSpPr>
                <p:cNvPr id="11" name="Oval 10">
                  <a:extLst>
                    <a:ext uri="{FF2B5EF4-FFF2-40B4-BE49-F238E27FC236}">
                      <a16:creationId xmlns:a16="http://schemas.microsoft.com/office/drawing/2014/main" id="{15EB8430-9DC1-05C5-CAB6-A507584E9FAA}"/>
                    </a:ext>
                  </a:extLst>
                </p:cNvPr>
                <p:cNvSpPr/>
                <p:nvPr/>
              </p:nvSpPr>
              <p:spPr>
                <a:xfrm>
                  <a:off x="6763368" y="4844977"/>
                  <a:ext cx="1247026" cy="124702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270000" algn="ctr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en-US" sz="1600" dirty="0"/>
                </a:p>
              </p:txBody>
            </p:sp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C13F37EE-8BFA-EB97-BF6B-705098446E33}"/>
                    </a:ext>
                  </a:extLst>
                </p:cNvPr>
                <p:cNvSpPr txBox="1"/>
                <p:nvPr/>
              </p:nvSpPr>
              <p:spPr>
                <a:xfrm>
                  <a:off x="6807640" y="5190490"/>
                  <a:ext cx="1126811" cy="6532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>
                    <a:defRPr sz="4400" b="1">
                      <a:solidFill>
                        <a:schemeClr val="accent2"/>
                      </a:solidFill>
                      <a:latin typeface="+mj-lt"/>
                      <a:cs typeface="Sora ExtraBold" pitchFamily="2" charset="0"/>
                    </a:defRPr>
                  </a:lvl1pPr>
                </a:lstStyle>
                <a:p>
                  <a:pPr algn="ctr"/>
                  <a:r>
                    <a:rPr lang="fa-IR" sz="2800" dirty="0">
                      <a:solidFill>
                        <a:srgbClr val="003F75"/>
                      </a:solidFill>
                      <a:cs typeface="B Titr" panose="00000700000000000000" pitchFamily="2" charset="-78"/>
                    </a:rPr>
                    <a:t>36%</a:t>
                  </a:r>
                  <a:endParaRPr lang="en-US" sz="2000" dirty="0">
                    <a:solidFill>
                      <a:srgbClr val="003F75"/>
                    </a:solidFill>
                    <a:cs typeface="B Titr" panose="00000700000000000000" pitchFamily="2" charset="-78"/>
                  </a:endParaRPr>
                </a:p>
              </p:txBody>
            </p:sp>
          </p:grpSp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CE908ABC-0F5C-A81F-4922-051DF78AF7A1}"/>
                  </a:ext>
                </a:extLst>
              </p:cNvPr>
              <p:cNvGrpSpPr/>
              <p:nvPr/>
            </p:nvGrpSpPr>
            <p:grpSpPr>
              <a:xfrm>
                <a:off x="8547555" y="4971159"/>
                <a:ext cx="1247026" cy="1247023"/>
                <a:chOff x="6763368" y="4844977"/>
                <a:chExt cx="1247026" cy="1247023"/>
              </a:xfrm>
            </p:grpSpPr>
            <p:sp>
              <p:nvSpPr>
                <p:cNvPr id="9" name="Oval 8">
                  <a:extLst>
                    <a:ext uri="{FF2B5EF4-FFF2-40B4-BE49-F238E27FC236}">
                      <a16:creationId xmlns:a16="http://schemas.microsoft.com/office/drawing/2014/main" id="{732BDEFE-B498-32EE-BF5B-ED3610719088}"/>
                    </a:ext>
                  </a:extLst>
                </p:cNvPr>
                <p:cNvSpPr/>
                <p:nvPr/>
              </p:nvSpPr>
              <p:spPr>
                <a:xfrm>
                  <a:off x="6763368" y="4844977"/>
                  <a:ext cx="1247026" cy="124702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270000" algn="ctr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en-US" sz="1600" dirty="0"/>
                </a:p>
              </p:txBody>
            </p:sp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C4791099-9FA9-B15A-49FC-FDD0DB39774A}"/>
                    </a:ext>
                  </a:extLst>
                </p:cNvPr>
                <p:cNvSpPr txBox="1"/>
                <p:nvPr/>
              </p:nvSpPr>
              <p:spPr>
                <a:xfrm>
                  <a:off x="6877537" y="5202141"/>
                  <a:ext cx="1018688" cy="6532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>
                    <a:defRPr sz="4400" b="1">
                      <a:solidFill>
                        <a:schemeClr val="accent2"/>
                      </a:solidFill>
                      <a:latin typeface="+mj-lt"/>
                      <a:cs typeface="Sora ExtraBold" pitchFamily="2" charset="0"/>
                    </a:defRPr>
                  </a:lvl1pPr>
                </a:lstStyle>
                <a:p>
                  <a:pPr algn="ctr"/>
                  <a:r>
                    <a:rPr lang="fa-IR" sz="2800" dirty="0">
                      <a:solidFill>
                        <a:srgbClr val="003F75"/>
                      </a:solidFill>
                      <a:cs typeface="B Titr" panose="00000700000000000000" pitchFamily="2" charset="-78"/>
                    </a:rPr>
                    <a:t>17%</a:t>
                  </a:r>
                  <a:endParaRPr lang="en-US" sz="2000" dirty="0">
                    <a:solidFill>
                      <a:srgbClr val="003F75"/>
                    </a:solidFill>
                    <a:cs typeface="B Titr" panose="00000700000000000000" pitchFamily="2" charset="-78"/>
                  </a:endParaRPr>
                </a:p>
              </p:txBody>
            </p:sp>
          </p:grp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32100845-62C3-5202-F7A8-4A167DD7536B}"/>
                  </a:ext>
                </a:extLst>
              </p:cNvPr>
              <p:cNvGrpSpPr/>
              <p:nvPr/>
            </p:nvGrpSpPr>
            <p:grpSpPr>
              <a:xfrm>
                <a:off x="8881362" y="660553"/>
                <a:ext cx="1247026" cy="1247023"/>
                <a:chOff x="6763368" y="4844977"/>
                <a:chExt cx="1247026" cy="1247023"/>
              </a:xfrm>
            </p:grpSpPr>
            <p:sp>
              <p:nvSpPr>
                <p:cNvPr id="7" name="Oval 6">
                  <a:extLst>
                    <a:ext uri="{FF2B5EF4-FFF2-40B4-BE49-F238E27FC236}">
                      <a16:creationId xmlns:a16="http://schemas.microsoft.com/office/drawing/2014/main" id="{A3823764-74D7-3ADC-DB10-752D4DA22ABC}"/>
                    </a:ext>
                  </a:extLst>
                </p:cNvPr>
                <p:cNvSpPr/>
                <p:nvPr/>
              </p:nvSpPr>
              <p:spPr>
                <a:xfrm>
                  <a:off x="6763368" y="4844977"/>
                  <a:ext cx="1247026" cy="1247023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270000" algn="ctr" rotWithShape="0">
                    <a:prstClr val="black">
                      <a:alpha val="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 defTabSz="457200"/>
                  <a:endParaRPr lang="en-US" sz="1600" dirty="0"/>
                </a:p>
              </p:txBody>
            </p:sp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C902818D-BD3F-F450-99DE-DBB8C00CC107}"/>
                    </a:ext>
                  </a:extLst>
                </p:cNvPr>
                <p:cNvSpPr txBox="1"/>
                <p:nvPr/>
              </p:nvSpPr>
              <p:spPr>
                <a:xfrm>
                  <a:off x="6877537" y="5202141"/>
                  <a:ext cx="1018688" cy="65321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>
                    <a:defRPr sz="4400" b="1">
                      <a:solidFill>
                        <a:schemeClr val="accent2"/>
                      </a:solidFill>
                      <a:latin typeface="+mj-lt"/>
                      <a:cs typeface="Sora ExtraBold" pitchFamily="2" charset="0"/>
                    </a:defRPr>
                  </a:lvl1pPr>
                </a:lstStyle>
                <a:p>
                  <a:pPr algn="ctr"/>
                  <a:r>
                    <a:rPr lang="fa-IR" sz="2800" dirty="0">
                      <a:solidFill>
                        <a:srgbClr val="003F75"/>
                      </a:solidFill>
                      <a:cs typeface="B Titr" panose="00000700000000000000" pitchFamily="2" charset="-78"/>
                    </a:rPr>
                    <a:t>94%</a:t>
                  </a:r>
                  <a:endParaRPr lang="en-US" sz="2000" dirty="0">
                    <a:solidFill>
                      <a:srgbClr val="003F75"/>
                    </a:solidFill>
                    <a:cs typeface="B Titr" panose="00000700000000000000" pitchFamily="2" charset="-78"/>
                  </a:endParaRPr>
                </a:p>
              </p:txBody>
            </p:sp>
          </p:grpSp>
        </p:grp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C9E89ED7-AD4C-2D90-DB65-84E32AFB4E69}"/>
                </a:ext>
              </a:extLst>
            </p:cNvPr>
            <p:cNvSpPr/>
            <p:nvPr/>
          </p:nvSpPr>
          <p:spPr>
            <a:xfrm>
              <a:off x="8486267" y="2494976"/>
              <a:ext cx="1920036" cy="1920034"/>
            </a:xfrm>
            <a:prstGeom prst="ellipse">
              <a:avLst/>
            </a:prstGeom>
            <a:solidFill>
              <a:srgbClr val="D8DEFB"/>
            </a:solidFill>
            <a:ln>
              <a:noFill/>
            </a:ln>
            <a:effectLst>
              <a:outerShdw blurRad="1270000" algn="ctr" rotWithShape="0">
                <a:schemeClr val="accent5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en-US" dirty="0"/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A4AAB3BE-2BA0-14B6-B40C-009866501C84}"/>
                </a:ext>
              </a:extLst>
            </p:cNvPr>
            <p:cNvGrpSpPr/>
            <p:nvPr/>
          </p:nvGrpSpPr>
          <p:grpSpPr>
            <a:xfrm>
              <a:off x="8880003" y="2775746"/>
              <a:ext cx="1095752" cy="1266496"/>
              <a:chOff x="-7543459" y="-3113726"/>
              <a:chExt cx="1886360" cy="2180300"/>
            </a:xfrm>
          </p:grpSpPr>
          <p:grpSp>
            <p:nvGrpSpPr>
              <p:cNvPr id="24" name="Graphic 12">
                <a:extLst>
                  <a:ext uri="{FF2B5EF4-FFF2-40B4-BE49-F238E27FC236}">
                    <a16:creationId xmlns:a16="http://schemas.microsoft.com/office/drawing/2014/main" id="{736733A8-8BF0-18EF-DBE2-1AE25D723A03}"/>
                  </a:ext>
                </a:extLst>
              </p:cNvPr>
              <p:cNvGrpSpPr/>
              <p:nvPr/>
            </p:nvGrpSpPr>
            <p:grpSpPr>
              <a:xfrm>
                <a:off x="-6286813" y="-3038412"/>
                <a:ext cx="390942" cy="967190"/>
                <a:chOff x="-3369371" y="966502"/>
                <a:chExt cx="390942" cy="967190"/>
              </a:xfrm>
            </p:grpSpPr>
            <p:sp>
              <p:nvSpPr>
                <p:cNvPr id="117" name="Free-form: Shape 89">
                  <a:extLst>
                    <a:ext uri="{FF2B5EF4-FFF2-40B4-BE49-F238E27FC236}">
                      <a16:creationId xmlns:a16="http://schemas.microsoft.com/office/drawing/2014/main" id="{B224E0CE-8267-72EB-1514-BD9D313F33C4}"/>
                    </a:ext>
                  </a:extLst>
                </p:cNvPr>
                <p:cNvSpPr/>
                <p:nvPr/>
              </p:nvSpPr>
              <p:spPr>
                <a:xfrm>
                  <a:off x="-3369371" y="966502"/>
                  <a:ext cx="390942" cy="967190"/>
                </a:xfrm>
                <a:custGeom>
                  <a:avLst/>
                  <a:gdLst>
                    <a:gd name="connsiteX0" fmla="*/ 27174 w 390942"/>
                    <a:gd name="connsiteY0" fmla="*/ 153255 h 967190"/>
                    <a:gd name="connsiteX1" fmla="*/ 144179 w 390942"/>
                    <a:gd name="connsiteY1" fmla="*/ 33300 h 967190"/>
                    <a:gd name="connsiteX2" fmla="*/ 301475 w 390942"/>
                    <a:gd name="connsiteY2" fmla="*/ 77557 h 967190"/>
                    <a:gd name="connsiteX3" fmla="*/ 360024 w 390942"/>
                    <a:gd name="connsiteY3" fmla="*/ 211803 h 967190"/>
                    <a:gd name="connsiteX4" fmla="*/ 362329 w 390942"/>
                    <a:gd name="connsiteY4" fmla="*/ 296537 h 967190"/>
                    <a:gd name="connsiteX5" fmla="*/ 363066 w 390942"/>
                    <a:gd name="connsiteY5" fmla="*/ 551752 h 967190"/>
                    <a:gd name="connsiteX6" fmla="*/ 361038 w 390942"/>
                    <a:gd name="connsiteY6" fmla="*/ 814343 h 967190"/>
                    <a:gd name="connsiteX7" fmla="*/ 359378 w 390942"/>
                    <a:gd name="connsiteY7" fmla="*/ 951816 h 967190"/>
                    <a:gd name="connsiteX8" fmla="*/ 359378 w 390942"/>
                    <a:gd name="connsiteY8" fmla="*/ 953845 h 967190"/>
                    <a:gd name="connsiteX9" fmla="*/ 387039 w 390942"/>
                    <a:gd name="connsiteY9" fmla="*/ 953845 h 967190"/>
                    <a:gd name="connsiteX10" fmla="*/ 388514 w 390942"/>
                    <a:gd name="connsiteY10" fmla="*/ 832138 h 967190"/>
                    <a:gd name="connsiteX11" fmla="*/ 390635 w 390942"/>
                    <a:gd name="connsiteY11" fmla="*/ 564568 h 967190"/>
                    <a:gd name="connsiteX12" fmla="*/ 389989 w 390942"/>
                    <a:gd name="connsiteY12" fmla="*/ 298381 h 967190"/>
                    <a:gd name="connsiteX13" fmla="*/ 387592 w 390942"/>
                    <a:gd name="connsiteY13" fmla="*/ 210051 h 967190"/>
                    <a:gd name="connsiteX14" fmla="*/ 326554 w 390942"/>
                    <a:gd name="connsiteY14" fmla="*/ 63542 h 967190"/>
                    <a:gd name="connsiteX15" fmla="*/ 164279 w 390942"/>
                    <a:gd name="connsiteY15" fmla="*/ 1214 h 967190"/>
                    <a:gd name="connsiteX16" fmla="*/ 16479 w 390942"/>
                    <a:gd name="connsiteY16" fmla="*/ 103097 h 967190"/>
                    <a:gd name="connsiteX17" fmla="*/ 436 w 390942"/>
                    <a:gd name="connsiteY17" fmla="*/ 145786 h 967190"/>
                    <a:gd name="connsiteX18" fmla="*/ 27082 w 390942"/>
                    <a:gd name="connsiteY18" fmla="*/ 153163 h 967190"/>
                    <a:gd name="connsiteX19" fmla="*/ 27082 w 390942"/>
                    <a:gd name="connsiteY19" fmla="*/ 153163 h 967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90942" h="967190">
                      <a:moveTo>
                        <a:pt x="27174" y="153255"/>
                      </a:moveTo>
                      <a:cubicBezTo>
                        <a:pt x="40820" y="95629"/>
                        <a:pt x="87382" y="49067"/>
                        <a:pt x="144179" y="33300"/>
                      </a:cubicBezTo>
                      <a:cubicBezTo>
                        <a:pt x="200975" y="17534"/>
                        <a:pt x="260261" y="37357"/>
                        <a:pt x="301475" y="77557"/>
                      </a:cubicBezTo>
                      <a:cubicBezTo>
                        <a:pt x="338264" y="113424"/>
                        <a:pt x="357442" y="160908"/>
                        <a:pt x="360024" y="211803"/>
                      </a:cubicBezTo>
                      <a:cubicBezTo>
                        <a:pt x="361499" y="240017"/>
                        <a:pt x="361960" y="268323"/>
                        <a:pt x="362329" y="296537"/>
                      </a:cubicBezTo>
                      <a:cubicBezTo>
                        <a:pt x="363620" y="381639"/>
                        <a:pt x="363343" y="466741"/>
                        <a:pt x="363066" y="551752"/>
                      </a:cubicBezTo>
                      <a:cubicBezTo>
                        <a:pt x="362790" y="636762"/>
                        <a:pt x="361960" y="726843"/>
                        <a:pt x="361038" y="814343"/>
                      </a:cubicBezTo>
                      <a:cubicBezTo>
                        <a:pt x="360577" y="860075"/>
                        <a:pt x="358087" y="906176"/>
                        <a:pt x="359378" y="951816"/>
                      </a:cubicBezTo>
                      <a:cubicBezTo>
                        <a:pt x="359378" y="952462"/>
                        <a:pt x="359378" y="953199"/>
                        <a:pt x="359378" y="953845"/>
                      </a:cubicBezTo>
                      <a:cubicBezTo>
                        <a:pt x="359102" y="971639"/>
                        <a:pt x="386762" y="971639"/>
                        <a:pt x="387039" y="953845"/>
                      </a:cubicBezTo>
                      <a:cubicBezTo>
                        <a:pt x="387592" y="913276"/>
                        <a:pt x="388053" y="872707"/>
                        <a:pt x="388514" y="832138"/>
                      </a:cubicBezTo>
                      <a:cubicBezTo>
                        <a:pt x="389528" y="742979"/>
                        <a:pt x="390266" y="653727"/>
                        <a:pt x="390635" y="564568"/>
                      </a:cubicBezTo>
                      <a:cubicBezTo>
                        <a:pt x="391004" y="475408"/>
                        <a:pt x="391280" y="387079"/>
                        <a:pt x="389989" y="298381"/>
                      </a:cubicBezTo>
                      <a:cubicBezTo>
                        <a:pt x="389528" y="268968"/>
                        <a:pt x="389067" y="239464"/>
                        <a:pt x="387592" y="210051"/>
                      </a:cubicBezTo>
                      <a:cubicBezTo>
                        <a:pt x="384642" y="155191"/>
                        <a:pt x="364634" y="103742"/>
                        <a:pt x="326554" y="63542"/>
                      </a:cubicBezTo>
                      <a:cubicBezTo>
                        <a:pt x="285248" y="20023"/>
                        <a:pt x="224579" y="-6070"/>
                        <a:pt x="164279" y="1214"/>
                      </a:cubicBezTo>
                      <a:cubicBezTo>
                        <a:pt x="103979" y="8498"/>
                        <a:pt x="45430" y="47868"/>
                        <a:pt x="16479" y="103097"/>
                      </a:cubicBezTo>
                      <a:cubicBezTo>
                        <a:pt x="9379" y="116651"/>
                        <a:pt x="3940" y="130942"/>
                        <a:pt x="436" y="145786"/>
                      </a:cubicBezTo>
                      <a:cubicBezTo>
                        <a:pt x="-3713" y="163120"/>
                        <a:pt x="23025" y="170497"/>
                        <a:pt x="27082" y="153163"/>
                      </a:cubicBezTo>
                      <a:lnTo>
                        <a:pt x="27082" y="153163"/>
                      </a:lnTo>
                      <a:close/>
                    </a:path>
                  </a:pathLst>
                </a:custGeom>
                <a:solidFill>
                  <a:srgbClr val="66AADB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" name="Free-form: Shape 90">
                  <a:extLst>
                    <a:ext uri="{FF2B5EF4-FFF2-40B4-BE49-F238E27FC236}">
                      <a16:creationId xmlns:a16="http://schemas.microsoft.com/office/drawing/2014/main" id="{4D58EE09-C0D7-5E10-1E90-50692DB6E4A6}"/>
                    </a:ext>
                  </a:extLst>
                </p:cNvPr>
                <p:cNvSpPr/>
                <p:nvPr/>
              </p:nvSpPr>
              <p:spPr>
                <a:xfrm>
                  <a:off x="-3358990" y="976833"/>
                  <a:ext cx="370327" cy="946741"/>
                </a:xfrm>
                <a:custGeom>
                  <a:avLst/>
                  <a:gdLst>
                    <a:gd name="connsiteX0" fmla="*/ 6744 w 370327"/>
                    <a:gd name="connsiteY0" fmla="*/ 140158 h 946741"/>
                    <a:gd name="connsiteX1" fmla="*/ 131032 w 370327"/>
                    <a:gd name="connsiteY1" fmla="*/ 12920 h 946741"/>
                    <a:gd name="connsiteX2" fmla="*/ 298471 w 370327"/>
                    <a:gd name="connsiteY2" fmla="*/ 59850 h 946741"/>
                    <a:gd name="connsiteX3" fmla="*/ 360062 w 370327"/>
                    <a:gd name="connsiteY3" fmla="*/ 201380 h 946741"/>
                    <a:gd name="connsiteX4" fmla="*/ 362367 w 370327"/>
                    <a:gd name="connsiteY4" fmla="*/ 286114 h 946741"/>
                    <a:gd name="connsiteX5" fmla="*/ 363104 w 370327"/>
                    <a:gd name="connsiteY5" fmla="*/ 541329 h 946741"/>
                    <a:gd name="connsiteX6" fmla="*/ 361076 w 370327"/>
                    <a:gd name="connsiteY6" fmla="*/ 803920 h 946741"/>
                    <a:gd name="connsiteX7" fmla="*/ 360062 w 370327"/>
                    <a:gd name="connsiteY7" fmla="*/ 896214 h 946741"/>
                    <a:gd name="connsiteX8" fmla="*/ 359508 w 370327"/>
                    <a:gd name="connsiteY8" fmla="*/ 941393 h 946741"/>
                    <a:gd name="connsiteX9" fmla="*/ 359508 w 370327"/>
                    <a:gd name="connsiteY9" fmla="*/ 943422 h 946741"/>
                    <a:gd name="connsiteX10" fmla="*/ 366424 w 370327"/>
                    <a:gd name="connsiteY10" fmla="*/ 943422 h 946741"/>
                    <a:gd name="connsiteX11" fmla="*/ 367899 w 370327"/>
                    <a:gd name="connsiteY11" fmla="*/ 821715 h 946741"/>
                    <a:gd name="connsiteX12" fmla="*/ 370019 w 370327"/>
                    <a:gd name="connsiteY12" fmla="*/ 554145 h 946741"/>
                    <a:gd name="connsiteX13" fmla="*/ 369374 w 370327"/>
                    <a:gd name="connsiteY13" fmla="*/ 287958 h 946741"/>
                    <a:gd name="connsiteX14" fmla="*/ 366977 w 370327"/>
                    <a:gd name="connsiteY14" fmla="*/ 199629 h 946741"/>
                    <a:gd name="connsiteX15" fmla="*/ 308982 w 370327"/>
                    <a:gd name="connsiteY15" fmla="*/ 60496 h 946741"/>
                    <a:gd name="connsiteX16" fmla="*/ 153990 w 370327"/>
                    <a:gd name="connsiteY16" fmla="*/ 1210 h 946741"/>
                    <a:gd name="connsiteX17" fmla="*/ 15134 w 370327"/>
                    <a:gd name="connsiteY17" fmla="*/ 97930 h 946741"/>
                    <a:gd name="connsiteX18" fmla="*/ 105 w 370327"/>
                    <a:gd name="connsiteY18" fmla="*/ 138222 h 946741"/>
                    <a:gd name="connsiteX19" fmla="*/ 6744 w 370327"/>
                    <a:gd name="connsiteY19" fmla="*/ 140066 h 946741"/>
                    <a:gd name="connsiteX20" fmla="*/ 6744 w 370327"/>
                    <a:gd name="connsiteY20" fmla="*/ 140066 h 946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70327" h="946741">
                      <a:moveTo>
                        <a:pt x="6744" y="140158"/>
                      </a:moveTo>
                      <a:cubicBezTo>
                        <a:pt x="21219" y="79120"/>
                        <a:pt x="70824" y="29700"/>
                        <a:pt x="131032" y="12920"/>
                      </a:cubicBezTo>
                      <a:cubicBezTo>
                        <a:pt x="191240" y="-3861"/>
                        <a:pt x="254583" y="17069"/>
                        <a:pt x="298471" y="59850"/>
                      </a:cubicBezTo>
                      <a:cubicBezTo>
                        <a:pt x="337288" y="97653"/>
                        <a:pt x="357388" y="147811"/>
                        <a:pt x="360062" y="201380"/>
                      </a:cubicBezTo>
                      <a:cubicBezTo>
                        <a:pt x="361537" y="229594"/>
                        <a:pt x="361998" y="257900"/>
                        <a:pt x="362367" y="286114"/>
                      </a:cubicBezTo>
                      <a:cubicBezTo>
                        <a:pt x="363658" y="371216"/>
                        <a:pt x="363381" y="456319"/>
                        <a:pt x="363104" y="541329"/>
                      </a:cubicBezTo>
                      <a:cubicBezTo>
                        <a:pt x="362828" y="626339"/>
                        <a:pt x="361998" y="716421"/>
                        <a:pt x="361076" y="803920"/>
                      </a:cubicBezTo>
                      <a:cubicBezTo>
                        <a:pt x="360707" y="834716"/>
                        <a:pt x="360431" y="865511"/>
                        <a:pt x="360062" y="896214"/>
                      </a:cubicBezTo>
                      <a:cubicBezTo>
                        <a:pt x="359877" y="910967"/>
                        <a:pt x="358033" y="926733"/>
                        <a:pt x="359508" y="941393"/>
                      </a:cubicBezTo>
                      <a:cubicBezTo>
                        <a:pt x="359508" y="942039"/>
                        <a:pt x="359508" y="942776"/>
                        <a:pt x="359508" y="943422"/>
                      </a:cubicBezTo>
                      <a:cubicBezTo>
                        <a:pt x="359508" y="947848"/>
                        <a:pt x="366331" y="947848"/>
                        <a:pt x="366424" y="943422"/>
                      </a:cubicBezTo>
                      <a:cubicBezTo>
                        <a:pt x="366977" y="902853"/>
                        <a:pt x="367438" y="862284"/>
                        <a:pt x="367899" y="821715"/>
                      </a:cubicBezTo>
                      <a:cubicBezTo>
                        <a:pt x="368913" y="732556"/>
                        <a:pt x="369651" y="643304"/>
                        <a:pt x="370019" y="554145"/>
                      </a:cubicBezTo>
                      <a:cubicBezTo>
                        <a:pt x="370388" y="464986"/>
                        <a:pt x="370665" y="376656"/>
                        <a:pt x="369374" y="287958"/>
                      </a:cubicBezTo>
                      <a:cubicBezTo>
                        <a:pt x="368913" y="258546"/>
                        <a:pt x="368452" y="229041"/>
                        <a:pt x="366977" y="199629"/>
                      </a:cubicBezTo>
                      <a:cubicBezTo>
                        <a:pt x="364211" y="147534"/>
                        <a:pt x="345125" y="98575"/>
                        <a:pt x="308982" y="60496"/>
                      </a:cubicBezTo>
                      <a:cubicBezTo>
                        <a:pt x="269427" y="18820"/>
                        <a:pt x="211801" y="-5890"/>
                        <a:pt x="153990" y="1210"/>
                      </a:cubicBezTo>
                      <a:cubicBezTo>
                        <a:pt x="96180" y="8309"/>
                        <a:pt x="42334" y="46204"/>
                        <a:pt x="15134" y="97930"/>
                      </a:cubicBezTo>
                      <a:cubicBezTo>
                        <a:pt x="8403" y="110654"/>
                        <a:pt x="3424" y="124207"/>
                        <a:pt x="105" y="138222"/>
                      </a:cubicBezTo>
                      <a:cubicBezTo>
                        <a:pt x="-909" y="142555"/>
                        <a:pt x="5729" y="144399"/>
                        <a:pt x="6744" y="140066"/>
                      </a:cubicBezTo>
                      <a:lnTo>
                        <a:pt x="6744" y="1400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5" name="Graphic 12">
                <a:extLst>
                  <a:ext uri="{FF2B5EF4-FFF2-40B4-BE49-F238E27FC236}">
                    <a16:creationId xmlns:a16="http://schemas.microsoft.com/office/drawing/2014/main" id="{7E57B411-3ED0-30CB-9E24-BB3F6D3F7385}"/>
                  </a:ext>
                </a:extLst>
              </p:cNvPr>
              <p:cNvGrpSpPr/>
              <p:nvPr/>
            </p:nvGrpSpPr>
            <p:grpSpPr>
              <a:xfrm>
                <a:off x="-7299294" y="-3052303"/>
                <a:ext cx="627057" cy="883094"/>
                <a:chOff x="-4381852" y="952611"/>
                <a:chExt cx="627057" cy="883094"/>
              </a:xfrm>
            </p:grpSpPr>
            <p:sp>
              <p:nvSpPr>
                <p:cNvPr id="115" name="Free-form: Shape 112">
                  <a:extLst>
                    <a:ext uri="{FF2B5EF4-FFF2-40B4-BE49-F238E27FC236}">
                      <a16:creationId xmlns:a16="http://schemas.microsoft.com/office/drawing/2014/main" id="{73D8679F-E5EF-D9FB-30D6-A80CCAD2FC22}"/>
                    </a:ext>
                  </a:extLst>
                </p:cNvPr>
                <p:cNvSpPr/>
                <p:nvPr/>
              </p:nvSpPr>
              <p:spPr>
                <a:xfrm>
                  <a:off x="-4381852" y="952611"/>
                  <a:ext cx="627057" cy="883094"/>
                </a:xfrm>
                <a:custGeom>
                  <a:avLst/>
                  <a:gdLst>
                    <a:gd name="connsiteX0" fmla="*/ 65633 w 627057"/>
                    <a:gd name="connsiteY0" fmla="*/ 869818 h 883094"/>
                    <a:gd name="connsiteX1" fmla="*/ 45717 w 627057"/>
                    <a:gd name="connsiteY1" fmla="*/ 623362 h 883094"/>
                    <a:gd name="connsiteX2" fmla="*/ 27922 w 627057"/>
                    <a:gd name="connsiteY2" fmla="*/ 392211 h 883094"/>
                    <a:gd name="connsiteX3" fmla="*/ 94585 w 627057"/>
                    <a:gd name="connsiteY3" fmla="*/ 230489 h 883094"/>
                    <a:gd name="connsiteX4" fmla="*/ 174063 w 627057"/>
                    <a:gd name="connsiteY4" fmla="*/ 230581 h 883094"/>
                    <a:gd name="connsiteX5" fmla="*/ 205135 w 627057"/>
                    <a:gd name="connsiteY5" fmla="*/ 307386 h 883094"/>
                    <a:gd name="connsiteX6" fmla="*/ 188446 w 627057"/>
                    <a:gd name="connsiteY6" fmla="*/ 389537 h 883094"/>
                    <a:gd name="connsiteX7" fmla="*/ 114039 w 627057"/>
                    <a:gd name="connsiteY7" fmla="*/ 396822 h 883094"/>
                    <a:gd name="connsiteX8" fmla="*/ 56413 w 627057"/>
                    <a:gd name="connsiteY8" fmla="*/ 249022 h 883094"/>
                    <a:gd name="connsiteX9" fmla="*/ 195546 w 627057"/>
                    <a:gd name="connsiteY9" fmla="*/ 109612 h 883094"/>
                    <a:gd name="connsiteX10" fmla="*/ 399681 w 627057"/>
                    <a:gd name="connsiteY10" fmla="*/ 36865 h 883094"/>
                    <a:gd name="connsiteX11" fmla="*/ 502302 w 627057"/>
                    <a:gd name="connsiteY11" fmla="*/ 28106 h 883094"/>
                    <a:gd name="connsiteX12" fmla="*/ 582057 w 627057"/>
                    <a:gd name="connsiteY12" fmla="*/ 64157 h 883094"/>
                    <a:gd name="connsiteX13" fmla="*/ 598653 w 627057"/>
                    <a:gd name="connsiteY13" fmla="*/ 153132 h 883094"/>
                    <a:gd name="connsiteX14" fmla="*/ 587220 w 627057"/>
                    <a:gd name="connsiteY14" fmla="*/ 274101 h 883094"/>
                    <a:gd name="connsiteX15" fmla="*/ 574773 w 627057"/>
                    <a:gd name="connsiteY15" fmla="*/ 333479 h 883094"/>
                    <a:gd name="connsiteX16" fmla="*/ 601419 w 627057"/>
                    <a:gd name="connsiteY16" fmla="*/ 340855 h 883094"/>
                    <a:gd name="connsiteX17" fmla="*/ 623455 w 627057"/>
                    <a:gd name="connsiteY17" fmla="*/ 206793 h 883094"/>
                    <a:gd name="connsiteX18" fmla="*/ 621427 w 627057"/>
                    <a:gd name="connsiteY18" fmla="*/ 87576 h 883094"/>
                    <a:gd name="connsiteX19" fmla="*/ 557992 w 627057"/>
                    <a:gd name="connsiteY19" fmla="*/ 12247 h 883094"/>
                    <a:gd name="connsiteX20" fmla="*/ 452328 w 627057"/>
                    <a:gd name="connsiteY20" fmla="*/ 1828 h 883094"/>
                    <a:gd name="connsiteX21" fmla="*/ 215277 w 627057"/>
                    <a:gd name="connsiteY21" fmla="*/ 68306 h 883094"/>
                    <a:gd name="connsiteX22" fmla="*/ 41476 w 627057"/>
                    <a:gd name="connsiteY22" fmla="*/ 214262 h 883094"/>
                    <a:gd name="connsiteX23" fmla="*/ 71073 w 627057"/>
                    <a:gd name="connsiteY23" fmla="*/ 404290 h 883094"/>
                    <a:gd name="connsiteX24" fmla="*/ 229937 w 627057"/>
                    <a:gd name="connsiteY24" fmla="*/ 373218 h 883094"/>
                    <a:gd name="connsiteX25" fmla="*/ 227355 w 627057"/>
                    <a:gd name="connsiteY25" fmla="*/ 273640 h 883094"/>
                    <a:gd name="connsiteX26" fmla="*/ 170559 w 627057"/>
                    <a:gd name="connsiteY26" fmla="*/ 197481 h 883094"/>
                    <a:gd name="connsiteX27" fmla="*/ 74945 w 627057"/>
                    <a:gd name="connsiteY27" fmla="*/ 209836 h 883094"/>
                    <a:gd name="connsiteX28" fmla="*/ 12525 w 627057"/>
                    <a:gd name="connsiteY28" fmla="*/ 290052 h 883094"/>
                    <a:gd name="connsiteX29" fmla="*/ 354 w 627057"/>
                    <a:gd name="connsiteY29" fmla="*/ 395715 h 883094"/>
                    <a:gd name="connsiteX30" fmla="*/ 9943 w 627057"/>
                    <a:gd name="connsiteY30" fmla="*/ 522862 h 883094"/>
                    <a:gd name="connsiteX31" fmla="*/ 32440 w 627057"/>
                    <a:gd name="connsiteY31" fmla="*/ 801311 h 883094"/>
                    <a:gd name="connsiteX32" fmla="*/ 37972 w 627057"/>
                    <a:gd name="connsiteY32" fmla="*/ 869818 h 883094"/>
                    <a:gd name="connsiteX33" fmla="*/ 65633 w 627057"/>
                    <a:gd name="connsiteY33" fmla="*/ 869818 h 883094"/>
                    <a:gd name="connsiteX34" fmla="*/ 65633 w 627057"/>
                    <a:gd name="connsiteY34" fmla="*/ 869818 h 8830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627057" h="883094">
                      <a:moveTo>
                        <a:pt x="65633" y="869818"/>
                      </a:moveTo>
                      <a:cubicBezTo>
                        <a:pt x="58995" y="787666"/>
                        <a:pt x="52356" y="705514"/>
                        <a:pt x="45717" y="623362"/>
                      </a:cubicBezTo>
                      <a:cubicBezTo>
                        <a:pt x="39540" y="546557"/>
                        <a:pt x="30320" y="469292"/>
                        <a:pt x="27922" y="392211"/>
                      </a:cubicBezTo>
                      <a:cubicBezTo>
                        <a:pt x="26078" y="332372"/>
                        <a:pt x="35852" y="261377"/>
                        <a:pt x="94585" y="230489"/>
                      </a:cubicBezTo>
                      <a:cubicBezTo>
                        <a:pt x="118649" y="217858"/>
                        <a:pt x="151012" y="213063"/>
                        <a:pt x="174063" y="230581"/>
                      </a:cubicBezTo>
                      <a:cubicBezTo>
                        <a:pt x="197113" y="248100"/>
                        <a:pt x="201815" y="280831"/>
                        <a:pt x="205135" y="307386"/>
                      </a:cubicBezTo>
                      <a:cubicBezTo>
                        <a:pt x="208454" y="333940"/>
                        <a:pt x="210851" y="369069"/>
                        <a:pt x="188446" y="389537"/>
                      </a:cubicBezTo>
                      <a:cubicBezTo>
                        <a:pt x="168438" y="407794"/>
                        <a:pt x="137827" y="405673"/>
                        <a:pt x="114039" y="396822"/>
                      </a:cubicBezTo>
                      <a:cubicBezTo>
                        <a:pt x="54108" y="374416"/>
                        <a:pt x="37327" y="305265"/>
                        <a:pt x="56413" y="249022"/>
                      </a:cubicBezTo>
                      <a:cubicBezTo>
                        <a:pt x="78080" y="185126"/>
                        <a:pt x="139118" y="141145"/>
                        <a:pt x="195546" y="109612"/>
                      </a:cubicBezTo>
                      <a:cubicBezTo>
                        <a:pt x="258981" y="74207"/>
                        <a:pt x="328317" y="50050"/>
                        <a:pt x="399681" y="36865"/>
                      </a:cubicBezTo>
                      <a:cubicBezTo>
                        <a:pt x="433335" y="30688"/>
                        <a:pt x="468095" y="25893"/>
                        <a:pt x="502302" y="28106"/>
                      </a:cubicBezTo>
                      <a:cubicBezTo>
                        <a:pt x="531714" y="29950"/>
                        <a:pt x="564538" y="38433"/>
                        <a:pt x="582057" y="64157"/>
                      </a:cubicBezTo>
                      <a:cubicBezTo>
                        <a:pt x="599575" y="89881"/>
                        <a:pt x="599206" y="123258"/>
                        <a:pt x="598653" y="153132"/>
                      </a:cubicBezTo>
                      <a:cubicBezTo>
                        <a:pt x="597915" y="193701"/>
                        <a:pt x="594135" y="234177"/>
                        <a:pt x="587220" y="274101"/>
                      </a:cubicBezTo>
                      <a:cubicBezTo>
                        <a:pt x="583808" y="294016"/>
                        <a:pt x="579567" y="313840"/>
                        <a:pt x="574773" y="333479"/>
                      </a:cubicBezTo>
                      <a:cubicBezTo>
                        <a:pt x="570531" y="350721"/>
                        <a:pt x="597178" y="358097"/>
                        <a:pt x="601419" y="340855"/>
                      </a:cubicBezTo>
                      <a:cubicBezTo>
                        <a:pt x="612207" y="296782"/>
                        <a:pt x="619675" y="251972"/>
                        <a:pt x="623455" y="206793"/>
                      </a:cubicBezTo>
                      <a:cubicBezTo>
                        <a:pt x="626774" y="167976"/>
                        <a:pt x="630370" y="125932"/>
                        <a:pt x="621427" y="87576"/>
                      </a:cubicBezTo>
                      <a:cubicBezTo>
                        <a:pt x="613313" y="52816"/>
                        <a:pt x="591000" y="25801"/>
                        <a:pt x="557992" y="12247"/>
                      </a:cubicBezTo>
                      <a:cubicBezTo>
                        <a:pt x="524984" y="-1307"/>
                        <a:pt x="487365" y="-1583"/>
                        <a:pt x="452328" y="1828"/>
                      </a:cubicBezTo>
                      <a:cubicBezTo>
                        <a:pt x="370176" y="9850"/>
                        <a:pt x="289500" y="32347"/>
                        <a:pt x="215277" y="68306"/>
                      </a:cubicBezTo>
                      <a:cubicBezTo>
                        <a:pt x="147969" y="100853"/>
                        <a:pt x="77158" y="146217"/>
                        <a:pt x="41476" y="214262"/>
                      </a:cubicBezTo>
                      <a:cubicBezTo>
                        <a:pt x="9390" y="275392"/>
                        <a:pt x="12709" y="359756"/>
                        <a:pt x="71073" y="404290"/>
                      </a:cubicBezTo>
                      <a:cubicBezTo>
                        <a:pt x="121231" y="442554"/>
                        <a:pt x="208177" y="443660"/>
                        <a:pt x="229937" y="373218"/>
                      </a:cubicBezTo>
                      <a:cubicBezTo>
                        <a:pt x="239618" y="341869"/>
                        <a:pt x="234271" y="305081"/>
                        <a:pt x="227355" y="273640"/>
                      </a:cubicBezTo>
                      <a:cubicBezTo>
                        <a:pt x="220440" y="242199"/>
                        <a:pt x="203199" y="210205"/>
                        <a:pt x="170559" y="197481"/>
                      </a:cubicBezTo>
                      <a:cubicBezTo>
                        <a:pt x="137919" y="184757"/>
                        <a:pt x="102975" y="193147"/>
                        <a:pt x="74945" y="209836"/>
                      </a:cubicBezTo>
                      <a:cubicBezTo>
                        <a:pt x="44795" y="227815"/>
                        <a:pt x="24142" y="257320"/>
                        <a:pt x="12525" y="290052"/>
                      </a:cubicBezTo>
                      <a:cubicBezTo>
                        <a:pt x="907" y="322783"/>
                        <a:pt x="-937" y="360402"/>
                        <a:pt x="354" y="395715"/>
                      </a:cubicBezTo>
                      <a:cubicBezTo>
                        <a:pt x="1922" y="438128"/>
                        <a:pt x="6532" y="480541"/>
                        <a:pt x="9943" y="522862"/>
                      </a:cubicBezTo>
                      <a:cubicBezTo>
                        <a:pt x="17411" y="615709"/>
                        <a:pt x="24972" y="708464"/>
                        <a:pt x="32440" y="801311"/>
                      </a:cubicBezTo>
                      <a:lnTo>
                        <a:pt x="37972" y="869818"/>
                      </a:lnTo>
                      <a:cubicBezTo>
                        <a:pt x="39356" y="887428"/>
                        <a:pt x="67108" y="887613"/>
                        <a:pt x="65633" y="869818"/>
                      </a:cubicBezTo>
                      <a:lnTo>
                        <a:pt x="65633" y="869818"/>
                      </a:lnTo>
                      <a:close/>
                    </a:path>
                  </a:pathLst>
                </a:custGeom>
                <a:solidFill>
                  <a:srgbClr val="66AADB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" name="Free-form: Shape 113">
                  <a:extLst>
                    <a:ext uri="{FF2B5EF4-FFF2-40B4-BE49-F238E27FC236}">
                      <a16:creationId xmlns:a16="http://schemas.microsoft.com/office/drawing/2014/main" id="{C278ECD0-1A08-B6A1-98D3-EF6E564017D0}"/>
                    </a:ext>
                  </a:extLst>
                </p:cNvPr>
                <p:cNvSpPr/>
                <p:nvPr/>
              </p:nvSpPr>
              <p:spPr>
                <a:xfrm>
                  <a:off x="-4371372" y="962975"/>
                  <a:ext cx="606406" cy="862956"/>
                </a:xfrm>
                <a:custGeom>
                  <a:avLst/>
                  <a:gdLst>
                    <a:gd name="connsiteX0" fmla="*/ 44827 w 606406"/>
                    <a:gd name="connsiteY0" fmla="*/ 859453 h 862956"/>
                    <a:gd name="connsiteX1" fmla="*/ 24911 w 606406"/>
                    <a:gd name="connsiteY1" fmla="*/ 612997 h 862956"/>
                    <a:gd name="connsiteX2" fmla="*/ 7116 w 606406"/>
                    <a:gd name="connsiteY2" fmla="*/ 381847 h 862956"/>
                    <a:gd name="connsiteX3" fmla="*/ 78942 w 606406"/>
                    <a:gd name="connsiteY3" fmla="*/ 211181 h 862956"/>
                    <a:gd name="connsiteX4" fmla="*/ 168839 w 606406"/>
                    <a:gd name="connsiteY4" fmla="*/ 211273 h 862956"/>
                    <a:gd name="connsiteX5" fmla="*/ 205074 w 606406"/>
                    <a:gd name="connsiteY5" fmla="*/ 297021 h 862956"/>
                    <a:gd name="connsiteX6" fmla="*/ 185343 w 606406"/>
                    <a:gd name="connsiteY6" fmla="*/ 386549 h 862956"/>
                    <a:gd name="connsiteX7" fmla="*/ 100886 w 606406"/>
                    <a:gd name="connsiteY7" fmla="*/ 396507 h 862956"/>
                    <a:gd name="connsiteX8" fmla="*/ 35976 w 606406"/>
                    <a:gd name="connsiteY8" fmla="*/ 235891 h 862956"/>
                    <a:gd name="connsiteX9" fmla="*/ 179903 w 606406"/>
                    <a:gd name="connsiteY9" fmla="*/ 90304 h 862956"/>
                    <a:gd name="connsiteX10" fmla="*/ 386528 w 606406"/>
                    <a:gd name="connsiteY10" fmla="*/ 16542 h 862956"/>
                    <a:gd name="connsiteX11" fmla="*/ 580613 w 606406"/>
                    <a:gd name="connsiteY11" fmla="*/ 48537 h 862956"/>
                    <a:gd name="connsiteX12" fmla="*/ 598684 w 606406"/>
                    <a:gd name="connsiteY12" fmla="*/ 142767 h 862956"/>
                    <a:gd name="connsiteX13" fmla="*/ 586883 w 606406"/>
                    <a:gd name="connsiteY13" fmla="*/ 266502 h 862956"/>
                    <a:gd name="connsiteX14" fmla="*/ 574435 w 606406"/>
                    <a:gd name="connsiteY14" fmla="*/ 325880 h 862956"/>
                    <a:gd name="connsiteX15" fmla="*/ 581074 w 606406"/>
                    <a:gd name="connsiteY15" fmla="*/ 327724 h 862956"/>
                    <a:gd name="connsiteX16" fmla="*/ 602741 w 606406"/>
                    <a:gd name="connsiteY16" fmla="*/ 196428 h 862956"/>
                    <a:gd name="connsiteX17" fmla="*/ 601082 w 606406"/>
                    <a:gd name="connsiteY17" fmla="*/ 79977 h 862956"/>
                    <a:gd name="connsiteX18" fmla="*/ 543640 w 606406"/>
                    <a:gd name="connsiteY18" fmla="*/ 11379 h 862956"/>
                    <a:gd name="connsiteX19" fmla="*/ 442033 w 606406"/>
                    <a:gd name="connsiteY19" fmla="*/ 1882 h 862956"/>
                    <a:gd name="connsiteX20" fmla="*/ 210145 w 606406"/>
                    <a:gd name="connsiteY20" fmla="*/ 66977 h 862956"/>
                    <a:gd name="connsiteX21" fmla="*/ 40033 w 606406"/>
                    <a:gd name="connsiteY21" fmla="*/ 209245 h 862956"/>
                    <a:gd name="connsiteX22" fmla="*/ 65941 w 606406"/>
                    <a:gd name="connsiteY22" fmla="*/ 385074 h 862956"/>
                    <a:gd name="connsiteX23" fmla="*/ 209592 w 606406"/>
                    <a:gd name="connsiteY23" fmla="*/ 360179 h 862956"/>
                    <a:gd name="connsiteX24" fmla="*/ 207010 w 606406"/>
                    <a:gd name="connsiteY24" fmla="*/ 266133 h 862956"/>
                    <a:gd name="connsiteX25" fmla="*/ 157498 w 606406"/>
                    <a:gd name="connsiteY25" fmla="*/ 197258 h 862956"/>
                    <a:gd name="connsiteX26" fmla="*/ 69814 w 606406"/>
                    <a:gd name="connsiteY26" fmla="*/ 208599 h 862956"/>
                    <a:gd name="connsiteX27" fmla="*/ 12188 w 606406"/>
                    <a:gd name="connsiteY27" fmla="*/ 282637 h 862956"/>
                    <a:gd name="connsiteX28" fmla="*/ 386 w 606406"/>
                    <a:gd name="connsiteY28" fmla="*/ 385535 h 862956"/>
                    <a:gd name="connsiteX29" fmla="*/ 9975 w 606406"/>
                    <a:gd name="connsiteY29" fmla="*/ 512681 h 862956"/>
                    <a:gd name="connsiteX30" fmla="*/ 32472 w 606406"/>
                    <a:gd name="connsiteY30" fmla="*/ 791131 h 862956"/>
                    <a:gd name="connsiteX31" fmla="*/ 38004 w 606406"/>
                    <a:gd name="connsiteY31" fmla="*/ 859637 h 862956"/>
                    <a:gd name="connsiteX32" fmla="*/ 44919 w 606406"/>
                    <a:gd name="connsiteY32" fmla="*/ 859637 h 862956"/>
                    <a:gd name="connsiteX33" fmla="*/ 44919 w 606406"/>
                    <a:gd name="connsiteY33" fmla="*/ 859637 h 862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606406" h="862956">
                      <a:moveTo>
                        <a:pt x="44827" y="859453"/>
                      </a:moveTo>
                      <a:cubicBezTo>
                        <a:pt x="38189" y="777301"/>
                        <a:pt x="31550" y="695149"/>
                        <a:pt x="24911" y="612997"/>
                      </a:cubicBezTo>
                      <a:cubicBezTo>
                        <a:pt x="18734" y="536193"/>
                        <a:pt x="9514" y="458928"/>
                        <a:pt x="7116" y="381847"/>
                      </a:cubicBezTo>
                      <a:cubicBezTo>
                        <a:pt x="5088" y="318319"/>
                        <a:pt x="16890" y="243820"/>
                        <a:pt x="78942" y="211181"/>
                      </a:cubicBezTo>
                      <a:cubicBezTo>
                        <a:pt x="106418" y="196705"/>
                        <a:pt x="142469" y="191911"/>
                        <a:pt x="168839" y="211273"/>
                      </a:cubicBezTo>
                      <a:cubicBezTo>
                        <a:pt x="195209" y="230635"/>
                        <a:pt x="201294" y="266594"/>
                        <a:pt x="205074" y="297021"/>
                      </a:cubicBezTo>
                      <a:cubicBezTo>
                        <a:pt x="208854" y="327448"/>
                        <a:pt x="209961" y="363959"/>
                        <a:pt x="185343" y="386549"/>
                      </a:cubicBezTo>
                      <a:cubicBezTo>
                        <a:pt x="162569" y="407479"/>
                        <a:pt x="128270" y="406649"/>
                        <a:pt x="100886" y="396507"/>
                      </a:cubicBezTo>
                      <a:cubicBezTo>
                        <a:pt x="35699" y="372258"/>
                        <a:pt x="14954" y="297943"/>
                        <a:pt x="35976" y="235891"/>
                      </a:cubicBezTo>
                      <a:cubicBezTo>
                        <a:pt x="58565" y="169229"/>
                        <a:pt x="120894" y="123312"/>
                        <a:pt x="179903" y="90304"/>
                      </a:cubicBezTo>
                      <a:cubicBezTo>
                        <a:pt x="244076" y="54437"/>
                        <a:pt x="314334" y="29820"/>
                        <a:pt x="386528" y="16542"/>
                      </a:cubicBezTo>
                      <a:cubicBezTo>
                        <a:pt x="445353" y="5663"/>
                        <a:pt x="540782" y="-10657"/>
                        <a:pt x="580613" y="48537"/>
                      </a:cubicBezTo>
                      <a:cubicBezTo>
                        <a:pt x="599053" y="75921"/>
                        <a:pt x="599238" y="110957"/>
                        <a:pt x="598684" y="142767"/>
                      </a:cubicBezTo>
                      <a:cubicBezTo>
                        <a:pt x="597855" y="184258"/>
                        <a:pt x="593982" y="225656"/>
                        <a:pt x="586883" y="266502"/>
                      </a:cubicBezTo>
                      <a:cubicBezTo>
                        <a:pt x="583471" y="286418"/>
                        <a:pt x="579230" y="306241"/>
                        <a:pt x="574435" y="325880"/>
                      </a:cubicBezTo>
                      <a:cubicBezTo>
                        <a:pt x="573329" y="330214"/>
                        <a:pt x="580060" y="332058"/>
                        <a:pt x="581074" y="327724"/>
                      </a:cubicBezTo>
                      <a:cubicBezTo>
                        <a:pt x="591677" y="284574"/>
                        <a:pt x="599053" y="240685"/>
                        <a:pt x="602741" y="196428"/>
                      </a:cubicBezTo>
                      <a:cubicBezTo>
                        <a:pt x="605969" y="158626"/>
                        <a:pt x="609749" y="117319"/>
                        <a:pt x="601082" y="79977"/>
                      </a:cubicBezTo>
                      <a:cubicBezTo>
                        <a:pt x="593706" y="48352"/>
                        <a:pt x="573882" y="23642"/>
                        <a:pt x="543640" y="11379"/>
                      </a:cubicBezTo>
                      <a:cubicBezTo>
                        <a:pt x="511830" y="-1529"/>
                        <a:pt x="475687" y="-1437"/>
                        <a:pt x="442033" y="1882"/>
                      </a:cubicBezTo>
                      <a:cubicBezTo>
                        <a:pt x="361818" y="9627"/>
                        <a:pt x="282708" y="31848"/>
                        <a:pt x="210145" y="66977"/>
                      </a:cubicBezTo>
                      <a:cubicBezTo>
                        <a:pt x="144405" y="98787"/>
                        <a:pt x="74977" y="142675"/>
                        <a:pt x="40033" y="209245"/>
                      </a:cubicBezTo>
                      <a:cubicBezTo>
                        <a:pt x="10620" y="265211"/>
                        <a:pt x="12649" y="343583"/>
                        <a:pt x="65941" y="385074"/>
                      </a:cubicBezTo>
                      <a:cubicBezTo>
                        <a:pt x="110014" y="419465"/>
                        <a:pt x="189861" y="423983"/>
                        <a:pt x="209592" y="360179"/>
                      </a:cubicBezTo>
                      <a:cubicBezTo>
                        <a:pt x="218720" y="330582"/>
                        <a:pt x="213557" y="295822"/>
                        <a:pt x="207010" y="266133"/>
                      </a:cubicBezTo>
                      <a:cubicBezTo>
                        <a:pt x="200464" y="236444"/>
                        <a:pt x="186449" y="208968"/>
                        <a:pt x="157498" y="197258"/>
                      </a:cubicBezTo>
                      <a:cubicBezTo>
                        <a:pt x="128547" y="185549"/>
                        <a:pt x="95538" y="193294"/>
                        <a:pt x="69814" y="208599"/>
                      </a:cubicBezTo>
                      <a:cubicBezTo>
                        <a:pt x="42061" y="225103"/>
                        <a:pt x="22791" y="252487"/>
                        <a:pt x="12188" y="282637"/>
                      </a:cubicBezTo>
                      <a:cubicBezTo>
                        <a:pt x="570" y="315461"/>
                        <a:pt x="-905" y="351051"/>
                        <a:pt x="386" y="385535"/>
                      </a:cubicBezTo>
                      <a:cubicBezTo>
                        <a:pt x="1953" y="427948"/>
                        <a:pt x="6563" y="470361"/>
                        <a:pt x="9975" y="512681"/>
                      </a:cubicBezTo>
                      <a:cubicBezTo>
                        <a:pt x="17443" y="605529"/>
                        <a:pt x="25004" y="698284"/>
                        <a:pt x="32472" y="791131"/>
                      </a:cubicBezTo>
                      <a:lnTo>
                        <a:pt x="38004" y="859637"/>
                      </a:lnTo>
                      <a:cubicBezTo>
                        <a:pt x="38373" y="864063"/>
                        <a:pt x="45288" y="864063"/>
                        <a:pt x="44919" y="859637"/>
                      </a:cubicBezTo>
                      <a:lnTo>
                        <a:pt x="44919" y="85963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6" name="Graphic 12">
                <a:extLst>
                  <a:ext uri="{FF2B5EF4-FFF2-40B4-BE49-F238E27FC236}">
                    <a16:creationId xmlns:a16="http://schemas.microsoft.com/office/drawing/2014/main" id="{16F0BDDA-0233-F0D6-EBB8-0CD72FE5E8DD}"/>
                  </a:ext>
                </a:extLst>
              </p:cNvPr>
              <p:cNvGrpSpPr/>
              <p:nvPr/>
            </p:nvGrpSpPr>
            <p:grpSpPr>
              <a:xfrm>
                <a:off x="-7543459" y="-2241219"/>
                <a:ext cx="640896" cy="1307792"/>
                <a:chOff x="-4626017" y="1763695"/>
                <a:chExt cx="640896" cy="1307792"/>
              </a:xfrm>
            </p:grpSpPr>
            <p:grpSp>
              <p:nvGrpSpPr>
                <p:cNvPr id="88" name="Graphic 12">
                  <a:extLst>
                    <a:ext uri="{FF2B5EF4-FFF2-40B4-BE49-F238E27FC236}">
                      <a16:creationId xmlns:a16="http://schemas.microsoft.com/office/drawing/2014/main" id="{619BEE21-23F2-662D-768E-F7F206758E2D}"/>
                    </a:ext>
                  </a:extLst>
                </p:cNvPr>
                <p:cNvGrpSpPr/>
                <p:nvPr/>
              </p:nvGrpSpPr>
              <p:grpSpPr>
                <a:xfrm>
                  <a:off x="-4587988" y="1763695"/>
                  <a:ext cx="541048" cy="864739"/>
                  <a:chOff x="-4587988" y="1763695"/>
                  <a:chExt cx="541048" cy="864739"/>
                </a:xfrm>
              </p:grpSpPr>
              <p:grpSp>
                <p:nvGrpSpPr>
                  <p:cNvPr id="98" name="Graphic 12">
                    <a:extLst>
                      <a:ext uri="{FF2B5EF4-FFF2-40B4-BE49-F238E27FC236}">
                        <a16:creationId xmlns:a16="http://schemas.microsoft.com/office/drawing/2014/main" id="{FEC93273-B502-DBA2-CEF9-4E5517A4691D}"/>
                      </a:ext>
                    </a:extLst>
                  </p:cNvPr>
                  <p:cNvGrpSpPr/>
                  <p:nvPr/>
                </p:nvGrpSpPr>
                <p:grpSpPr>
                  <a:xfrm>
                    <a:off x="-4587988" y="1763695"/>
                    <a:ext cx="541048" cy="864739"/>
                    <a:chOff x="-4587988" y="1763695"/>
                    <a:chExt cx="541048" cy="864739"/>
                  </a:xfrm>
                </p:grpSpPr>
                <p:grpSp>
                  <p:nvGrpSpPr>
                    <p:cNvPr id="102" name="Graphic 12">
                      <a:extLst>
                        <a:ext uri="{FF2B5EF4-FFF2-40B4-BE49-F238E27FC236}">
                          <a16:creationId xmlns:a16="http://schemas.microsoft.com/office/drawing/2014/main" id="{EDAC06E8-3D8B-3D06-105C-3F78BB6FF65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-4587988" y="1763695"/>
                      <a:ext cx="541048" cy="864739"/>
                      <a:chOff x="-4587988" y="1763695"/>
                      <a:chExt cx="541048" cy="864739"/>
                    </a:xfrm>
                  </p:grpSpPr>
                  <p:sp>
                    <p:nvSpPr>
                      <p:cNvPr id="104" name="Free-form: Shape 118">
                        <a:extLst>
                          <a:ext uri="{FF2B5EF4-FFF2-40B4-BE49-F238E27FC236}">
                            <a16:creationId xmlns:a16="http://schemas.microsoft.com/office/drawing/2014/main" id="{C3894B4D-82EC-2B76-4E75-65C24C7F4BC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4587988" y="1786654"/>
                        <a:ext cx="541048" cy="841780"/>
                      </a:xfrm>
                      <a:custGeom>
                        <a:avLst/>
                        <a:gdLst>
                          <a:gd name="connsiteX0" fmla="*/ 355857 w 541048"/>
                          <a:gd name="connsiteY0" fmla="*/ 326948 h 841780"/>
                          <a:gd name="connsiteX1" fmla="*/ 365354 w 541048"/>
                          <a:gd name="connsiteY1" fmla="*/ 18994 h 841780"/>
                          <a:gd name="connsiteX2" fmla="*/ 270571 w 541048"/>
                          <a:gd name="connsiteY2" fmla="*/ 0 h 841780"/>
                          <a:gd name="connsiteX3" fmla="*/ 175787 w 541048"/>
                          <a:gd name="connsiteY3" fmla="*/ 18994 h 841780"/>
                          <a:gd name="connsiteX4" fmla="*/ 185284 w 541048"/>
                          <a:gd name="connsiteY4" fmla="*/ 326948 h 841780"/>
                          <a:gd name="connsiteX5" fmla="*/ 511 w 541048"/>
                          <a:gd name="connsiteY5" fmla="*/ 606505 h 841780"/>
                          <a:gd name="connsiteX6" fmla="*/ 207873 w 541048"/>
                          <a:gd name="connsiteY6" fmla="*/ 835903 h 841780"/>
                          <a:gd name="connsiteX7" fmla="*/ 333176 w 541048"/>
                          <a:gd name="connsiteY7" fmla="*/ 835903 h 841780"/>
                          <a:gd name="connsiteX8" fmla="*/ 540538 w 541048"/>
                          <a:gd name="connsiteY8" fmla="*/ 606505 h 841780"/>
                          <a:gd name="connsiteX9" fmla="*/ 355765 w 541048"/>
                          <a:gd name="connsiteY9" fmla="*/ 326948 h 8417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541048" h="841780">
                            <a:moveTo>
                              <a:pt x="355857" y="326948"/>
                            </a:moveTo>
                            <a:lnTo>
                              <a:pt x="365354" y="18994"/>
                            </a:lnTo>
                            <a:lnTo>
                              <a:pt x="270571" y="0"/>
                            </a:lnTo>
                            <a:lnTo>
                              <a:pt x="175787" y="18994"/>
                            </a:lnTo>
                            <a:lnTo>
                              <a:pt x="185284" y="326948"/>
                            </a:lnTo>
                            <a:cubicBezTo>
                              <a:pt x="185284" y="326948"/>
                              <a:pt x="-11291" y="407440"/>
                              <a:pt x="511" y="606505"/>
                            </a:cubicBezTo>
                            <a:cubicBezTo>
                              <a:pt x="9455" y="756609"/>
                              <a:pt x="103962" y="816172"/>
                              <a:pt x="207873" y="835903"/>
                            </a:cubicBezTo>
                            <a:cubicBezTo>
                              <a:pt x="249180" y="843740"/>
                              <a:pt x="291869" y="843740"/>
                              <a:pt x="333176" y="835903"/>
                            </a:cubicBezTo>
                            <a:cubicBezTo>
                              <a:pt x="437087" y="816172"/>
                              <a:pt x="531594" y="756609"/>
                              <a:pt x="540538" y="606505"/>
                            </a:cubicBezTo>
                            <a:cubicBezTo>
                              <a:pt x="552340" y="407533"/>
                              <a:pt x="355765" y="326948"/>
                              <a:pt x="355765" y="326948"/>
                            </a:cubicBezTo>
                            <a:close/>
                          </a:path>
                        </a:pathLst>
                      </a:custGeom>
                      <a:solidFill>
                        <a:srgbClr val="66AADB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5" name="Free-form: Shape 119">
                        <a:extLst>
                          <a:ext uri="{FF2B5EF4-FFF2-40B4-BE49-F238E27FC236}">
                            <a16:creationId xmlns:a16="http://schemas.microsoft.com/office/drawing/2014/main" id="{B0C605D9-3013-EB6A-9AB3-0E5303C6685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4587988" y="1786654"/>
                        <a:ext cx="541048" cy="841780"/>
                      </a:xfrm>
                      <a:custGeom>
                        <a:avLst/>
                        <a:gdLst>
                          <a:gd name="connsiteX0" fmla="*/ 355857 w 541048"/>
                          <a:gd name="connsiteY0" fmla="*/ 326948 h 841780"/>
                          <a:gd name="connsiteX1" fmla="*/ 365354 w 541048"/>
                          <a:gd name="connsiteY1" fmla="*/ 18994 h 841780"/>
                          <a:gd name="connsiteX2" fmla="*/ 270571 w 541048"/>
                          <a:gd name="connsiteY2" fmla="*/ 0 h 841780"/>
                          <a:gd name="connsiteX3" fmla="*/ 175787 w 541048"/>
                          <a:gd name="connsiteY3" fmla="*/ 18994 h 841780"/>
                          <a:gd name="connsiteX4" fmla="*/ 185284 w 541048"/>
                          <a:gd name="connsiteY4" fmla="*/ 326948 h 841780"/>
                          <a:gd name="connsiteX5" fmla="*/ 511 w 541048"/>
                          <a:gd name="connsiteY5" fmla="*/ 606505 h 841780"/>
                          <a:gd name="connsiteX6" fmla="*/ 207873 w 541048"/>
                          <a:gd name="connsiteY6" fmla="*/ 835903 h 841780"/>
                          <a:gd name="connsiteX7" fmla="*/ 333176 w 541048"/>
                          <a:gd name="connsiteY7" fmla="*/ 835903 h 841780"/>
                          <a:gd name="connsiteX8" fmla="*/ 540538 w 541048"/>
                          <a:gd name="connsiteY8" fmla="*/ 606505 h 841780"/>
                          <a:gd name="connsiteX9" fmla="*/ 355765 w 541048"/>
                          <a:gd name="connsiteY9" fmla="*/ 326948 h 8417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541048" h="841780">
                            <a:moveTo>
                              <a:pt x="355857" y="326948"/>
                            </a:moveTo>
                            <a:lnTo>
                              <a:pt x="365354" y="18994"/>
                            </a:lnTo>
                            <a:lnTo>
                              <a:pt x="270571" y="0"/>
                            </a:lnTo>
                            <a:lnTo>
                              <a:pt x="175787" y="18994"/>
                            </a:lnTo>
                            <a:lnTo>
                              <a:pt x="185284" y="326948"/>
                            </a:lnTo>
                            <a:cubicBezTo>
                              <a:pt x="185284" y="326948"/>
                              <a:pt x="-11291" y="407440"/>
                              <a:pt x="511" y="606505"/>
                            </a:cubicBezTo>
                            <a:cubicBezTo>
                              <a:pt x="9455" y="756609"/>
                              <a:pt x="103962" y="816172"/>
                              <a:pt x="207873" y="835903"/>
                            </a:cubicBezTo>
                            <a:cubicBezTo>
                              <a:pt x="249180" y="843740"/>
                              <a:pt x="291869" y="843740"/>
                              <a:pt x="333176" y="835903"/>
                            </a:cubicBezTo>
                            <a:cubicBezTo>
                              <a:pt x="437087" y="816172"/>
                              <a:pt x="531594" y="756609"/>
                              <a:pt x="540538" y="606505"/>
                            </a:cubicBezTo>
                            <a:cubicBezTo>
                              <a:pt x="552340" y="407533"/>
                              <a:pt x="355765" y="326948"/>
                              <a:pt x="355765" y="32694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3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6" name="Free-form: Shape 120">
                        <a:extLst>
                          <a:ext uri="{FF2B5EF4-FFF2-40B4-BE49-F238E27FC236}">
                            <a16:creationId xmlns:a16="http://schemas.microsoft.com/office/drawing/2014/main" id="{50AA0326-57F5-B310-E6E8-6E1DDC733AA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4565061" y="1815513"/>
                        <a:ext cx="495288" cy="787980"/>
                      </a:xfrm>
                      <a:custGeom>
                        <a:avLst/>
                        <a:gdLst>
                          <a:gd name="connsiteX0" fmla="*/ 316150 w 495288"/>
                          <a:gd name="connsiteY0" fmla="*/ 309522 h 787980"/>
                          <a:gd name="connsiteX1" fmla="*/ 320299 w 495288"/>
                          <a:gd name="connsiteY1" fmla="*/ 3872 h 787980"/>
                          <a:gd name="connsiteX2" fmla="*/ 244693 w 495288"/>
                          <a:gd name="connsiteY2" fmla="*/ 0 h 787980"/>
                          <a:gd name="connsiteX3" fmla="*/ 171853 w 495288"/>
                          <a:gd name="connsiteY3" fmla="*/ 3503 h 787980"/>
                          <a:gd name="connsiteX4" fmla="*/ 179598 w 495288"/>
                          <a:gd name="connsiteY4" fmla="*/ 310536 h 787980"/>
                          <a:gd name="connsiteX5" fmla="*/ 450 w 495288"/>
                          <a:gd name="connsiteY5" fmla="*/ 572297 h 787980"/>
                          <a:gd name="connsiteX6" fmla="*/ 206614 w 495288"/>
                          <a:gd name="connsiteY6" fmla="*/ 785007 h 787980"/>
                          <a:gd name="connsiteX7" fmla="*/ 288673 w 495288"/>
                          <a:gd name="connsiteY7" fmla="*/ 785007 h 787980"/>
                          <a:gd name="connsiteX8" fmla="*/ 494837 w 495288"/>
                          <a:gd name="connsiteY8" fmla="*/ 572297 h 787980"/>
                          <a:gd name="connsiteX9" fmla="*/ 316150 w 495288"/>
                          <a:gd name="connsiteY9" fmla="*/ 309522 h 78798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495288" h="787980">
                            <a:moveTo>
                              <a:pt x="316150" y="309522"/>
                            </a:moveTo>
                            <a:lnTo>
                              <a:pt x="320299" y="3872"/>
                            </a:lnTo>
                            <a:lnTo>
                              <a:pt x="244693" y="0"/>
                            </a:lnTo>
                            <a:lnTo>
                              <a:pt x="171853" y="3503"/>
                            </a:lnTo>
                            <a:lnTo>
                              <a:pt x="179598" y="310536"/>
                            </a:lnTo>
                            <a:cubicBezTo>
                              <a:pt x="179598" y="310536"/>
                              <a:pt x="-10430" y="390106"/>
                              <a:pt x="450" y="572297"/>
                            </a:cubicBezTo>
                            <a:cubicBezTo>
                              <a:pt x="9117" y="717515"/>
                              <a:pt x="105191" y="770071"/>
                              <a:pt x="206614" y="785007"/>
                            </a:cubicBezTo>
                            <a:cubicBezTo>
                              <a:pt x="233813" y="788972"/>
                              <a:pt x="261474" y="788972"/>
                              <a:pt x="288673" y="785007"/>
                            </a:cubicBezTo>
                            <a:cubicBezTo>
                              <a:pt x="390003" y="770071"/>
                              <a:pt x="486170" y="717515"/>
                              <a:pt x="494837" y="572297"/>
                            </a:cubicBezTo>
                            <a:cubicBezTo>
                              <a:pt x="505717" y="390198"/>
                              <a:pt x="316150" y="309522"/>
                              <a:pt x="316150" y="309522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3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7" name="Free-form: Shape 121">
                        <a:extLst>
                          <a:ext uri="{FF2B5EF4-FFF2-40B4-BE49-F238E27FC236}">
                            <a16:creationId xmlns:a16="http://schemas.microsoft.com/office/drawing/2014/main" id="{F4B14112-1474-B6BE-FF9D-8C8B1EAFB41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4446500" y="1763695"/>
                        <a:ext cx="252264" cy="55690"/>
                      </a:xfrm>
                      <a:custGeom>
                        <a:avLst/>
                        <a:gdLst>
                          <a:gd name="connsiteX0" fmla="*/ 224420 w 252264"/>
                          <a:gd name="connsiteY0" fmla="*/ 55690 h 55690"/>
                          <a:gd name="connsiteX1" fmla="*/ 27845 w 252264"/>
                          <a:gd name="connsiteY1" fmla="*/ 55690 h 55690"/>
                          <a:gd name="connsiteX2" fmla="*/ 0 w 252264"/>
                          <a:gd name="connsiteY2" fmla="*/ 27845 h 55690"/>
                          <a:gd name="connsiteX3" fmla="*/ 0 w 252264"/>
                          <a:gd name="connsiteY3" fmla="*/ 27845 h 55690"/>
                          <a:gd name="connsiteX4" fmla="*/ 27845 w 252264"/>
                          <a:gd name="connsiteY4" fmla="*/ 0 h 55690"/>
                          <a:gd name="connsiteX5" fmla="*/ 224420 w 252264"/>
                          <a:gd name="connsiteY5" fmla="*/ 0 h 55690"/>
                          <a:gd name="connsiteX6" fmla="*/ 252265 w 252264"/>
                          <a:gd name="connsiteY6" fmla="*/ 27845 h 55690"/>
                          <a:gd name="connsiteX7" fmla="*/ 252265 w 252264"/>
                          <a:gd name="connsiteY7" fmla="*/ 27845 h 55690"/>
                          <a:gd name="connsiteX8" fmla="*/ 224420 w 252264"/>
                          <a:gd name="connsiteY8" fmla="*/ 55690 h 556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52264" h="55690">
                            <a:moveTo>
                              <a:pt x="224420" y="55690"/>
                            </a:moveTo>
                            <a:lnTo>
                              <a:pt x="27845" y="55690"/>
                            </a:lnTo>
                            <a:cubicBezTo>
                              <a:pt x="12447" y="55690"/>
                              <a:pt x="0" y="43243"/>
                              <a:pt x="0" y="27845"/>
                            </a:cubicBezTo>
                            <a:lnTo>
                              <a:pt x="0" y="27845"/>
                            </a:lnTo>
                            <a:cubicBezTo>
                              <a:pt x="0" y="12447"/>
                              <a:pt x="12447" y="0"/>
                              <a:pt x="27845" y="0"/>
                            </a:cubicBezTo>
                            <a:lnTo>
                              <a:pt x="224420" y="0"/>
                            </a:lnTo>
                            <a:cubicBezTo>
                              <a:pt x="239817" y="0"/>
                              <a:pt x="252265" y="12447"/>
                              <a:pt x="252265" y="27845"/>
                            </a:cubicBezTo>
                            <a:lnTo>
                              <a:pt x="252265" y="27845"/>
                            </a:lnTo>
                            <a:cubicBezTo>
                              <a:pt x="252265" y="43243"/>
                              <a:pt x="239817" y="55690"/>
                              <a:pt x="224420" y="55690"/>
                            </a:cubicBezTo>
                            <a:close/>
                          </a:path>
                        </a:pathLst>
                      </a:custGeom>
                      <a:solidFill>
                        <a:srgbClr val="66AADB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8" name="Free-form: Shape 122">
                        <a:extLst>
                          <a:ext uri="{FF2B5EF4-FFF2-40B4-BE49-F238E27FC236}">
                            <a16:creationId xmlns:a16="http://schemas.microsoft.com/office/drawing/2014/main" id="{DDE3876E-1C07-3E00-D1D1-DDA7466C6A0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4446500" y="1763695"/>
                        <a:ext cx="252264" cy="55690"/>
                      </a:xfrm>
                      <a:custGeom>
                        <a:avLst/>
                        <a:gdLst>
                          <a:gd name="connsiteX0" fmla="*/ 224420 w 252264"/>
                          <a:gd name="connsiteY0" fmla="*/ 55690 h 55690"/>
                          <a:gd name="connsiteX1" fmla="*/ 27845 w 252264"/>
                          <a:gd name="connsiteY1" fmla="*/ 55690 h 55690"/>
                          <a:gd name="connsiteX2" fmla="*/ 0 w 252264"/>
                          <a:gd name="connsiteY2" fmla="*/ 27845 h 55690"/>
                          <a:gd name="connsiteX3" fmla="*/ 0 w 252264"/>
                          <a:gd name="connsiteY3" fmla="*/ 27845 h 55690"/>
                          <a:gd name="connsiteX4" fmla="*/ 27845 w 252264"/>
                          <a:gd name="connsiteY4" fmla="*/ 0 h 55690"/>
                          <a:gd name="connsiteX5" fmla="*/ 224420 w 252264"/>
                          <a:gd name="connsiteY5" fmla="*/ 0 h 55690"/>
                          <a:gd name="connsiteX6" fmla="*/ 252265 w 252264"/>
                          <a:gd name="connsiteY6" fmla="*/ 27845 h 55690"/>
                          <a:gd name="connsiteX7" fmla="*/ 252265 w 252264"/>
                          <a:gd name="connsiteY7" fmla="*/ 27845 h 55690"/>
                          <a:gd name="connsiteX8" fmla="*/ 224420 w 252264"/>
                          <a:gd name="connsiteY8" fmla="*/ 55690 h 556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52264" h="55690">
                            <a:moveTo>
                              <a:pt x="224420" y="55690"/>
                            </a:moveTo>
                            <a:lnTo>
                              <a:pt x="27845" y="55690"/>
                            </a:lnTo>
                            <a:cubicBezTo>
                              <a:pt x="12447" y="55690"/>
                              <a:pt x="0" y="43243"/>
                              <a:pt x="0" y="27845"/>
                            </a:cubicBezTo>
                            <a:lnTo>
                              <a:pt x="0" y="27845"/>
                            </a:lnTo>
                            <a:cubicBezTo>
                              <a:pt x="0" y="12447"/>
                              <a:pt x="12447" y="0"/>
                              <a:pt x="27845" y="0"/>
                            </a:cubicBezTo>
                            <a:lnTo>
                              <a:pt x="224420" y="0"/>
                            </a:lnTo>
                            <a:cubicBezTo>
                              <a:pt x="239817" y="0"/>
                              <a:pt x="252265" y="12447"/>
                              <a:pt x="252265" y="27845"/>
                            </a:cubicBezTo>
                            <a:lnTo>
                              <a:pt x="252265" y="27845"/>
                            </a:lnTo>
                            <a:cubicBezTo>
                              <a:pt x="252265" y="43243"/>
                              <a:pt x="239817" y="55690"/>
                              <a:pt x="224420" y="55690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3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09" name="Free-form: Shape 123">
                        <a:extLst>
                          <a:ext uri="{FF2B5EF4-FFF2-40B4-BE49-F238E27FC236}">
                            <a16:creationId xmlns:a16="http://schemas.microsoft.com/office/drawing/2014/main" id="{7A027C94-F313-7B13-D459-03A1863B51E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4411740" y="1819386"/>
                        <a:ext cx="188645" cy="16873"/>
                      </a:xfrm>
                      <a:custGeom>
                        <a:avLst/>
                        <a:gdLst>
                          <a:gd name="connsiteX0" fmla="*/ 0 w 188645"/>
                          <a:gd name="connsiteY0" fmla="*/ 0 h 16873"/>
                          <a:gd name="connsiteX1" fmla="*/ 461 w 188645"/>
                          <a:gd name="connsiteY1" fmla="*/ 16873 h 16873"/>
                          <a:gd name="connsiteX2" fmla="*/ 188092 w 188645"/>
                          <a:gd name="connsiteY2" fmla="*/ 16873 h 16873"/>
                          <a:gd name="connsiteX3" fmla="*/ 188645 w 188645"/>
                          <a:gd name="connsiteY3" fmla="*/ 0 h 16873"/>
                          <a:gd name="connsiteX4" fmla="*/ 0 w 188645"/>
                          <a:gd name="connsiteY4" fmla="*/ 0 h 1687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88645" h="16873">
                            <a:moveTo>
                              <a:pt x="0" y="0"/>
                            </a:moveTo>
                            <a:lnTo>
                              <a:pt x="461" y="16873"/>
                            </a:lnTo>
                            <a:lnTo>
                              <a:pt x="188092" y="16873"/>
                            </a:lnTo>
                            <a:lnTo>
                              <a:pt x="188645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>
                          <a:alpha val="3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0" name="Free-form: Shape 124">
                        <a:extLst>
                          <a:ext uri="{FF2B5EF4-FFF2-40B4-BE49-F238E27FC236}">
                            <a16:creationId xmlns:a16="http://schemas.microsoft.com/office/drawing/2014/main" id="{1967E087-8325-DFA1-07E3-870B670388D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4409619" y="1777802"/>
                        <a:ext cx="86301" cy="14568"/>
                      </a:xfrm>
                      <a:custGeom>
                        <a:avLst/>
                        <a:gdLst>
                          <a:gd name="connsiteX0" fmla="*/ 79017 w 86301"/>
                          <a:gd name="connsiteY0" fmla="*/ 14568 h 14568"/>
                          <a:gd name="connsiteX1" fmla="*/ 7284 w 86301"/>
                          <a:gd name="connsiteY1" fmla="*/ 14568 h 14568"/>
                          <a:gd name="connsiteX2" fmla="*/ 0 w 86301"/>
                          <a:gd name="connsiteY2" fmla="*/ 7284 h 14568"/>
                          <a:gd name="connsiteX3" fmla="*/ 0 w 86301"/>
                          <a:gd name="connsiteY3" fmla="*/ 7284 h 14568"/>
                          <a:gd name="connsiteX4" fmla="*/ 7284 w 86301"/>
                          <a:gd name="connsiteY4" fmla="*/ 0 h 14568"/>
                          <a:gd name="connsiteX5" fmla="*/ 79017 w 86301"/>
                          <a:gd name="connsiteY5" fmla="*/ 0 h 14568"/>
                          <a:gd name="connsiteX6" fmla="*/ 86301 w 86301"/>
                          <a:gd name="connsiteY6" fmla="*/ 7284 h 14568"/>
                          <a:gd name="connsiteX7" fmla="*/ 86301 w 86301"/>
                          <a:gd name="connsiteY7" fmla="*/ 7284 h 14568"/>
                          <a:gd name="connsiteX8" fmla="*/ 79017 w 86301"/>
                          <a:gd name="connsiteY8" fmla="*/ 14568 h 1456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86301" h="14568">
                            <a:moveTo>
                              <a:pt x="79017" y="14568"/>
                            </a:moveTo>
                            <a:lnTo>
                              <a:pt x="7284" y="14568"/>
                            </a:lnTo>
                            <a:cubicBezTo>
                              <a:pt x="3319" y="14568"/>
                              <a:pt x="0" y="11341"/>
                              <a:pt x="0" y="7284"/>
                            </a:cubicBezTo>
                            <a:lnTo>
                              <a:pt x="0" y="7284"/>
                            </a:lnTo>
                            <a:cubicBezTo>
                              <a:pt x="0" y="3319"/>
                              <a:pt x="3227" y="0"/>
                              <a:pt x="7284" y="0"/>
                            </a:cubicBezTo>
                            <a:lnTo>
                              <a:pt x="79017" y="0"/>
                            </a:lnTo>
                            <a:cubicBezTo>
                              <a:pt x="82982" y="0"/>
                              <a:pt x="86301" y="3227"/>
                              <a:pt x="86301" y="7284"/>
                            </a:cubicBezTo>
                            <a:lnTo>
                              <a:pt x="86301" y="7284"/>
                            </a:lnTo>
                            <a:cubicBezTo>
                              <a:pt x="86301" y="11249"/>
                              <a:pt x="83074" y="14568"/>
                              <a:pt x="79017" y="1456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3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1" name="Free-form: Shape 125">
                        <a:extLst>
                          <a:ext uri="{FF2B5EF4-FFF2-40B4-BE49-F238E27FC236}">
                            <a16:creationId xmlns:a16="http://schemas.microsoft.com/office/drawing/2014/main" id="{EA3FED95-B7F7-4751-6F15-ABD2B53A787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4564611" y="2387811"/>
                        <a:ext cx="494387" cy="215683"/>
                      </a:xfrm>
                      <a:custGeom>
                        <a:avLst/>
                        <a:gdLst>
                          <a:gd name="connsiteX0" fmla="*/ 0 w 494387"/>
                          <a:gd name="connsiteY0" fmla="*/ 0 h 215683"/>
                          <a:gd name="connsiteX1" fmla="*/ 206164 w 494387"/>
                          <a:gd name="connsiteY1" fmla="*/ 212710 h 215683"/>
                          <a:gd name="connsiteX2" fmla="*/ 288223 w 494387"/>
                          <a:gd name="connsiteY2" fmla="*/ 212710 h 215683"/>
                          <a:gd name="connsiteX3" fmla="*/ 494387 w 494387"/>
                          <a:gd name="connsiteY3" fmla="*/ 0 h 215683"/>
                          <a:gd name="connsiteX4" fmla="*/ 0 w 494387"/>
                          <a:gd name="connsiteY4" fmla="*/ 0 h 21568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494387" h="215683">
                            <a:moveTo>
                              <a:pt x="0" y="0"/>
                            </a:moveTo>
                            <a:cubicBezTo>
                              <a:pt x="8667" y="145218"/>
                              <a:pt x="104741" y="197773"/>
                              <a:pt x="206164" y="212710"/>
                            </a:cubicBezTo>
                            <a:cubicBezTo>
                              <a:pt x="233363" y="216675"/>
                              <a:pt x="261024" y="216675"/>
                              <a:pt x="288223" y="212710"/>
                            </a:cubicBezTo>
                            <a:cubicBezTo>
                              <a:pt x="389553" y="197773"/>
                              <a:pt x="485720" y="145218"/>
                              <a:pt x="494387" y="0"/>
                            </a:cubicBez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66AADB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2" name="Free-form: Shape 126">
                        <a:extLst>
                          <a:ext uri="{FF2B5EF4-FFF2-40B4-BE49-F238E27FC236}">
                            <a16:creationId xmlns:a16="http://schemas.microsoft.com/office/drawing/2014/main" id="{2E8A6CB1-035C-6498-7691-47F8B53E95F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4564611" y="2387719"/>
                        <a:ext cx="494387" cy="215683"/>
                      </a:xfrm>
                      <a:custGeom>
                        <a:avLst/>
                        <a:gdLst>
                          <a:gd name="connsiteX0" fmla="*/ 288223 w 494387"/>
                          <a:gd name="connsiteY0" fmla="*/ 198419 h 215683"/>
                          <a:gd name="connsiteX1" fmla="*/ 206164 w 494387"/>
                          <a:gd name="connsiteY1" fmla="*/ 198419 h 215683"/>
                          <a:gd name="connsiteX2" fmla="*/ 1199 w 494387"/>
                          <a:gd name="connsiteY2" fmla="*/ 0 h 215683"/>
                          <a:gd name="connsiteX3" fmla="*/ 0 w 494387"/>
                          <a:gd name="connsiteY3" fmla="*/ 0 h 215683"/>
                          <a:gd name="connsiteX4" fmla="*/ 206164 w 494387"/>
                          <a:gd name="connsiteY4" fmla="*/ 212710 h 215683"/>
                          <a:gd name="connsiteX5" fmla="*/ 288223 w 494387"/>
                          <a:gd name="connsiteY5" fmla="*/ 212710 h 215683"/>
                          <a:gd name="connsiteX6" fmla="*/ 494387 w 494387"/>
                          <a:gd name="connsiteY6" fmla="*/ 0 h 215683"/>
                          <a:gd name="connsiteX7" fmla="*/ 493188 w 494387"/>
                          <a:gd name="connsiteY7" fmla="*/ 0 h 215683"/>
                          <a:gd name="connsiteX8" fmla="*/ 288223 w 494387"/>
                          <a:gd name="connsiteY8" fmla="*/ 198419 h 21568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494387" h="215683">
                            <a:moveTo>
                              <a:pt x="288223" y="198419"/>
                            </a:moveTo>
                            <a:cubicBezTo>
                              <a:pt x="261024" y="202383"/>
                              <a:pt x="233363" y="202383"/>
                              <a:pt x="206164" y="198419"/>
                            </a:cubicBezTo>
                            <a:cubicBezTo>
                              <a:pt x="108245" y="184035"/>
                              <a:pt x="15121" y="134430"/>
                              <a:pt x="1199" y="0"/>
                            </a:cubicBezTo>
                            <a:lnTo>
                              <a:pt x="0" y="0"/>
                            </a:lnTo>
                            <a:cubicBezTo>
                              <a:pt x="8667" y="145218"/>
                              <a:pt x="104741" y="197773"/>
                              <a:pt x="206164" y="212710"/>
                            </a:cubicBezTo>
                            <a:cubicBezTo>
                              <a:pt x="233363" y="216675"/>
                              <a:pt x="261024" y="216675"/>
                              <a:pt x="288223" y="212710"/>
                            </a:cubicBezTo>
                            <a:cubicBezTo>
                              <a:pt x="389553" y="197773"/>
                              <a:pt x="485720" y="145218"/>
                              <a:pt x="494387" y="0"/>
                            </a:cubicBezTo>
                            <a:lnTo>
                              <a:pt x="493188" y="0"/>
                            </a:lnTo>
                            <a:cubicBezTo>
                              <a:pt x="479266" y="134338"/>
                              <a:pt x="386142" y="183943"/>
                              <a:pt x="288223" y="19841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3" name="Free-form: Shape 127">
                        <a:extLst>
                          <a:ext uri="{FF2B5EF4-FFF2-40B4-BE49-F238E27FC236}">
                            <a16:creationId xmlns:a16="http://schemas.microsoft.com/office/drawing/2014/main" id="{6B06EEFE-22D7-C253-8060-3916132122B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4565072" y="2373427"/>
                        <a:ext cx="491805" cy="28766"/>
                      </a:xfrm>
                      <a:custGeom>
                        <a:avLst/>
                        <a:gdLst>
                          <a:gd name="connsiteX0" fmla="*/ 491806 w 491805"/>
                          <a:gd name="connsiteY0" fmla="*/ 14383 h 28766"/>
                          <a:gd name="connsiteX1" fmla="*/ 245903 w 491805"/>
                          <a:gd name="connsiteY1" fmla="*/ 28767 h 28766"/>
                          <a:gd name="connsiteX2" fmla="*/ 0 w 491805"/>
                          <a:gd name="connsiteY2" fmla="*/ 14383 h 28766"/>
                          <a:gd name="connsiteX3" fmla="*/ 245903 w 491805"/>
                          <a:gd name="connsiteY3" fmla="*/ 0 h 28766"/>
                          <a:gd name="connsiteX4" fmla="*/ 491806 w 491805"/>
                          <a:gd name="connsiteY4" fmla="*/ 14383 h 287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491805" h="28766">
                            <a:moveTo>
                              <a:pt x="491806" y="14383"/>
                            </a:moveTo>
                            <a:cubicBezTo>
                              <a:pt x="491806" y="22313"/>
                              <a:pt x="381716" y="28767"/>
                              <a:pt x="245903" y="28767"/>
                            </a:cubicBezTo>
                            <a:cubicBezTo>
                              <a:pt x="110089" y="28767"/>
                              <a:pt x="0" y="22313"/>
                              <a:pt x="0" y="14383"/>
                            </a:cubicBezTo>
                            <a:cubicBezTo>
                              <a:pt x="0" y="6454"/>
                              <a:pt x="110089" y="0"/>
                              <a:pt x="245903" y="0"/>
                            </a:cubicBezTo>
                            <a:cubicBezTo>
                              <a:pt x="381716" y="0"/>
                              <a:pt x="491806" y="6454"/>
                              <a:pt x="491806" y="14383"/>
                            </a:cubicBezTo>
                            <a:close/>
                          </a:path>
                        </a:pathLst>
                      </a:custGeom>
                      <a:solidFill>
                        <a:srgbClr val="66AADB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  <p:sp>
                    <p:nvSpPr>
                      <p:cNvPr id="114" name="Free-form: Shape 128">
                        <a:extLst>
                          <a:ext uri="{FF2B5EF4-FFF2-40B4-BE49-F238E27FC236}">
                            <a16:creationId xmlns:a16="http://schemas.microsoft.com/office/drawing/2014/main" id="{19C63876-EB85-9BA1-29CD-30B36B2ECC8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-4565072" y="2373427"/>
                        <a:ext cx="491805" cy="28766"/>
                      </a:xfrm>
                      <a:custGeom>
                        <a:avLst/>
                        <a:gdLst>
                          <a:gd name="connsiteX0" fmla="*/ 491806 w 491805"/>
                          <a:gd name="connsiteY0" fmla="*/ 14383 h 28766"/>
                          <a:gd name="connsiteX1" fmla="*/ 245903 w 491805"/>
                          <a:gd name="connsiteY1" fmla="*/ 28767 h 28766"/>
                          <a:gd name="connsiteX2" fmla="*/ 0 w 491805"/>
                          <a:gd name="connsiteY2" fmla="*/ 14383 h 28766"/>
                          <a:gd name="connsiteX3" fmla="*/ 245903 w 491805"/>
                          <a:gd name="connsiteY3" fmla="*/ 0 h 28766"/>
                          <a:gd name="connsiteX4" fmla="*/ 491806 w 491805"/>
                          <a:gd name="connsiteY4" fmla="*/ 14383 h 2876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491805" h="28766">
                            <a:moveTo>
                              <a:pt x="491806" y="14383"/>
                            </a:moveTo>
                            <a:cubicBezTo>
                              <a:pt x="491806" y="22313"/>
                              <a:pt x="381716" y="28767"/>
                              <a:pt x="245903" y="28767"/>
                            </a:cubicBezTo>
                            <a:cubicBezTo>
                              <a:pt x="110089" y="28767"/>
                              <a:pt x="0" y="22313"/>
                              <a:pt x="0" y="14383"/>
                            </a:cubicBezTo>
                            <a:cubicBezTo>
                              <a:pt x="0" y="6454"/>
                              <a:pt x="110089" y="0"/>
                              <a:pt x="245903" y="0"/>
                            </a:cubicBezTo>
                            <a:cubicBezTo>
                              <a:pt x="381716" y="0"/>
                              <a:pt x="491806" y="6454"/>
                              <a:pt x="491806" y="14383"/>
                            </a:cubicBezTo>
                            <a:close/>
                          </a:path>
                        </a:pathLst>
                      </a:custGeom>
                      <a:solidFill>
                        <a:srgbClr val="000000">
                          <a:alpha val="3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en-US"/>
                      </a:p>
                    </p:txBody>
                  </p:sp>
                </p:grpSp>
                <p:sp>
                  <p:nvSpPr>
                    <p:cNvPr id="103" name="Free-form: Shape 129">
                      <a:extLst>
                        <a:ext uri="{FF2B5EF4-FFF2-40B4-BE49-F238E27FC236}">
                          <a16:creationId xmlns:a16="http://schemas.microsoft.com/office/drawing/2014/main" id="{9ABBF68C-7BD0-D9A4-C956-AB614C3755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518011" y="2185405"/>
                      <a:ext cx="142942" cy="175354"/>
                    </a:xfrm>
                    <a:custGeom>
                      <a:avLst/>
                      <a:gdLst>
                        <a:gd name="connsiteX0" fmla="*/ 121576 w 142942"/>
                        <a:gd name="connsiteY0" fmla="*/ 2328 h 175354"/>
                        <a:gd name="connsiteX1" fmla="*/ 142875 w 142942"/>
                        <a:gd name="connsiteY1" fmla="*/ 29712 h 175354"/>
                        <a:gd name="connsiteX2" fmla="*/ 131258 w 142942"/>
                        <a:gd name="connsiteY2" fmla="*/ 64472 h 175354"/>
                        <a:gd name="connsiteX3" fmla="*/ 108853 w 142942"/>
                        <a:gd name="connsiteY3" fmla="*/ 94345 h 175354"/>
                        <a:gd name="connsiteX4" fmla="*/ 88384 w 142942"/>
                        <a:gd name="connsiteY4" fmla="*/ 133716 h 175354"/>
                        <a:gd name="connsiteX5" fmla="*/ 60631 w 142942"/>
                        <a:gd name="connsiteY5" fmla="*/ 167830 h 175354"/>
                        <a:gd name="connsiteX6" fmla="*/ 18587 w 142942"/>
                        <a:gd name="connsiteY6" fmla="*/ 170596 h 175354"/>
                        <a:gd name="connsiteX7" fmla="*/ 146 w 142942"/>
                        <a:gd name="connsiteY7" fmla="*/ 122559 h 175354"/>
                        <a:gd name="connsiteX8" fmla="*/ 92348 w 142942"/>
                        <a:gd name="connsiteY8" fmla="*/ 2051 h 175354"/>
                        <a:gd name="connsiteX9" fmla="*/ 121576 w 142942"/>
                        <a:gd name="connsiteY9" fmla="*/ 2328 h 1753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142942" h="175354">
                          <a:moveTo>
                            <a:pt x="121576" y="2328"/>
                          </a:moveTo>
                          <a:cubicBezTo>
                            <a:pt x="133194" y="6846"/>
                            <a:pt x="142137" y="17265"/>
                            <a:pt x="142875" y="29712"/>
                          </a:cubicBezTo>
                          <a:cubicBezTo>
                            <a:pt x="143613" y="42159"/>
                            <a:pt x="138173" y="54145"/>
                            <a:pt x="131258" y="64472"/>
                          </a:cubicBezTo>
                          <a:cubicBezTo>
                            <a:pt x="124342" y="74799"/>
                            <a:pt x="115675" y="83927"/>
                            <a:pt x="108853" y="94345"/>
                          </a:cubicBezTo>
                          <a:cubicBezTo>
                            <a:pt x="100739" y="106700"/>
                            <a:pt x="95207" y="120623"/>
                            <a:pt x="88384" y="133716"/>
                          </a:cubicBezTo>
                          <a:cubicBezTo>
                            <a:pt x="81561" y="146901"/>
                            <a:pt x="72986" y="159716"/>
                            <a:pt x="60631" y="167830"/>
                          </a:cubicBezTo>
                          <a:cubicBezTo>
                            <a:pt x="48276" y="175944"/>
                            <a:pt x="31218" y="178434"/>
                            <a:pt x="18587" y="170596"/>
                          </a:cubicBezTo>
                          <a:cubicBezTo>
                            <a:pt x="3189" y="161192"/>
                            <a:pt x="-868" y="140539"/>
                            <a:pt x="146" y="122559"/>
                          </a:cubicBezTo>
                          <a:cubicBezTo>
                            <a:pt x="3189" y="68990"/>
                            <a:pt x="41361" y="19016"/>
                            <a:pt x="92348" y="2051"/>
                          </a:cubicBezTo>
                          <a:cubicBezTo>
                            <a:pt x="92348" y="2051"/>
                            <a:pt x="108668" y="-2743"/>
                            <a:pt x="121576" y="2328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99" name="Graphic 12">
                    <a:extLst>
                      <a:ext uri="{FF2B5EF4-FFF2-40B4-BE49-F238E27FC236}">
                        <a16:creationId xmlns:a16="http://schemas.microsoft.com/office/drawing/2014/main" id="{A59D10EB-BB66-16A9-1661-BB00778FE54C}"/>
                      </a:ext>
                    </a:extLst>
                  </p:cNvPr>
                  <p:cNvGrpSpPr/>
                  <p:nvPr/>
                </p:nvGrpSpPr>
                <p:grpSpPr>
                  <a:xfrm>
                    <a:off x="-4237294" y="2381449"/>
                    <a:ext cx="150819" cy="172048"/>
                    <a:chOff x="-4237294" y="2381449"/>
                    <a:chExt cx="150819" cy="172048"/>
                  </a:xfrm>
                  <a:solidFill>
                    <a:srgbClr val="FFFFFF"/>
                  </a:solidFill>
                </p:grpSpPr>
                <p:sp>
                  <p:nvSpPr>
                    <p:cNvPr id="100" name="Free-form: Shape 131">
                      <a:extLst>
                        <a:ext uri="{FF2B5EF4-FFF2-40B4-BE49-F238E27FC236}">
                          <a16:creationId xmlns:a16="http://schemas.microsoft.com/office/drawing/2014/main" id="{24834074-3BEC-8E7A-787A-60340A66F26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237294" y="2423585"/>
                      <a:ext cx="132402" cy="129912"/>
                    </a:xfrm>
                    <a:custGeom>
                      <a:avLst/>
                      <a:gdLst>
                        <a:gd name="connsiteX0" fmla="*/ 0 w 132402"/>
                        <a:gd name="connsiteY0" fmla="*/ 129913 h 129912"/>
                        <a:gd name="connsiteX1" fmla="*/ 132402 w 132402"/>
                        <a:gd name="connsiteY1" fmla="*/ 0 h 129912"/>
                        <a:gd name="connsiteX2" fmla="*/ 0 w 132402"/>
                        <a:gd name="connsiteY2" fmla="*/ 129913 h 129912"/>
                        <a:gd name="connsiteX3" fmla="*/ 0 w 132402"/>
                        <a:gd name="connsiteY3" fmla="*/ 129913 h 1299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32402" h="129912">
                          <a:moveTo>
                            <a:pt x="0" y="129913"/>
                          </a:moveTo>
                          <a:cubicBezTo>
                            <a:pt x="61222" y="109628"/>
                            <a:pt x="111011" y="60761"/>
                            <a:pt x="132402" y="0"/>
                          </a:cubicBezTo>
                          <a:cubicBezTo>
                            <a:pt x="120508" y="64541"/>
                            <a:pt x="64634" y="119217"/>
                            <a:pt x="0" y="129913"/>
                          </a:cubicBezTo>
                          <a:lnTo>
                            <a:pt x="0" y="129913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01" name="Free-form: Shape 132">
                      <a:extLst>
                        <a:ext uri="{FF2B5EF4-FFF2-40B4-BE49-F238E27FC236}">
                          <a16:creationId xmlns:a16="http://schemas.microsoft.com/office/drawing/2014/main" id="{8FF79720-592E-3015-6537-904DFB6DDC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4106528" y="2381449"/>
                      <a:ext cx="20053" cy="20745"/>
                    </a:xfrm>
                    <a:custGeom>
                      <a:avLst/>
                      <a:gdLst>
                        <a:gd name="connsiteX0" fmla="*/ 10027 w 20053"/>
                        <a:gd name="connsiteY0" fmla="*/ 20745 h 20745"/>
                        <a:gd name="connsiteX1" fmla="*/ 10027 w 20053"/>
                        <a:gd name="connsiteY1" fmla="*/ 0 h 20745"/>
                        <a:gd name="connsiteX2" fmla="*/ 10027 w 20053"/>
                        <a:gd name="connsiteY2" fmla="*/ 20745 h 20745"/>
                        <a:gd name="connsiteX3" fmla="*/ 10027 w 20053"/>
                        <a:gd name="connsiteY3" fmla="*/ 20745 h 207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0053" h="20745">
                          <a:moveTo>
                            <a:pt x="10027" y="20745"/>
                          </a:moveTo>
                          <a:cubicBezTo>
                            <a:pt x="23396" y="20745"/>
                            <a:pt x="23396" y="0"/>
                            <a:pt x="10027" y="0"/>
                          </a:cubicBezTo>
                          <a:cubicBezTo>
                            <a:pt x="-3342" y="0"/>
                            <a:pt x="-3342" y="20745"/>
                            <a:pt x="10027" y="20745"/>
                          </a:cubicBezTo>
                          <a:lnTo>
                            <a:pt x="10027" y="20745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89" name="Free-form: Shape 133">
                  <a:extLst>
                    <a:ext uri="{FF2B5EF4-FFF2-40B4-BE49-F238E27FC236}">
                      <a16:creationId xmlns:a16="http://schemas.microsoft.com/office/drawing/2014/main" id="{A7C33516-EE0D-2265-F6DE-6724D644F460}"/>
                    </a:ext>
                  </a:extLst>
                </p:cNvPr>
                <p:cNvSpPr/>
                <p:nvPr/>
              </p:nvSpPr>
              <p:spPr>
                <a:xfrm>
                  <a:off x="-4626017" y="2494857"/>
                  <a:ext cx="640896" cy="46469"/>
                </a:xfrm>
                <a:custGeom>
                  <a:avLst/>
                  <a:gdLst>
                    <a:gd name="connsiteX0" fmla="*/ 0 w 640896"/>
                    <a:gd name="connsiteY0" fmla="*/ 0 h 46469"/>
                    <a:gd name="connsiteX1" fmla="*/ 640896 w 640896"/>
                    <a:gd name="connsiteY1" fmla="*/ 0 h 46469"/>
                    <a:gd name="connsiteX2" fmla="*/ 640896 w 640896"/>
                    <a:gd name="connsiteY2" fmla="*/ 46470 h 46469"/>
                    <a:gd name="connsiteX3" fmla="*/ 0 w 640896"/>
                    <a:gd name="connsiteY3" fmla="*/ 46470 h 46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0896" h="46469">
                      <a:moveTo>
                        <a:pt x="0" y="0"/>
                      </a:moveTo>
                      <a:lnTo>
                        <a:pt x="640896" y="0"/>
                      </a:lnTo>
                      <a:lnTo>
                        <a:pt x="640896" y="46470"/>
                      </a:lnTo>
                      <a:lnTo>
                        <a:pt x="0" y="4647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0" name="Free-form: Shape 134">
                  <a:extLst>
                    <a:ext uri="{FF2B5EF4-FFF2-40B4-BE49-F238E27FC236}">
                      <a16:creationId xmlns:a16="http://schemas.microsoft.com/office/drawing/2014/main" id="{84F23CF0-4026-F332-588F-BF971D4B43C3}"/>
                    </a:ext>
                  </a:extLst>
                </p:cNvPr>
                <p:cNvSpPr/>
                <p:nvPr/>
              </p:nvSpPr>
              <p:spPr>
                <a:xfrm>
                  <a:off x="-4589782" y="2530816"/>
                  <a:ext cx="49420" cy="540672"/>
                </a:xfrm>
                <a:custGeom>
                  <a:avLst/>
                  <a:gdLst>
                    <a:gd name="connsiteX0" fmla="*/ 0 w 49420"/>
                    <a:gd name="connsiteY0" fmla="*/ 0 h 540672"/>
                    <a:gd name="connsiteX1" fmla="*/ 49420 w 49420"/>
                    <a:gd name="connsiteY1" fmla="*/ 0 h 540672"/>
                    <a:gd name="connsiteX2" fmla="*/ 49420 w 49420"/>
                    <a:gd name="connsiteY2" fmla="*/ 540672 h 540672"/>
                    <a:gd name="connsiteX3" fmla="*/ 0 w 49420"/>
                    <a:gd name="connsiteY3" fmla="*/ 540672 h 540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420" h="540672">
                      <a:moveTo>
                        <a:pt x="0" y="0"/>
                      </a:moveTo>
                      <a:lnTo>
                        <a:pt x="49420" y="0"/>
                      </a:lnTo>
                      <a:lnTo>
                        <a:pt x="49420" y="540672"/>
                      </a:lnTo>
                      <a:lnTo>
                        <a:pt x="0" y="540672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1" name="Free-form: Shape 135">
                  <a:extLst>
                    <a:ext uri="{FF2B5EF4-FFF2-40B4-BE49-F238E27FC236}">
                      <a16:creationId xmlns:a16="http://schemas.microsoft.com/office/drawing/2014/main" id="{42B39E6C-FDCD-0DCE-D550-32099D7AED62}"/>
                    </a:ext>
                  </a:extLst>
                </p:cNvPr>
                <p:cNvSpPr/>
                <p:nvPr/>
              </p:nvSpPr>
              <p:spPr>
                <a:xfrm>
                  <a:off x="-4083224" y="2530816"/>
                  <a:ext cx="49420" cy="540672"/>
                </a:xfrm>
                <a:custGeom>
                  <a:avLst/>
                  <a:gdLst>
                    <a:gd name="connsiteX0" fmla="*/ 0 w 49420"/>
                    <a:gd name="connsiteY0" fmla="*/ 0 h 540672"/>
                    <a:gd name="connsiteX1" fmla="*/ 49420 w 49420"/>
                    <a:gd name="connsiteY1" fmla="*/ 0 h 540672"/>
                    <a:gd name="connsiteX2" fmla="*/ 49420 w 49420"/>
                    <a:gd name="connsiteY2" fmla="*/ 540672 h 540672"/>
                    <a:gd name="connsiteX3" fmla="*/ 0 w 49420"/>
                    <a:gd name="connsiteY3" fmla="*/ 540672 h 540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9420" h="540672">
                      <a:moveTo>
                        <a:pt x="0" y="0"/>
                      </a:moveTo>
                      <a:lnTo>
                        <a:pt x="49420" y="0"/>
                      </a:lnTo>
                      <a:lnTo>
                        <a:pt x="49420" y="540672"/>
                      </a:lnTo>
                      <a:lnTo>
                        <a:pt x="0" y="540672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grpSp>
              <p:nvGrpSpPr>
                <p:cNvPr id="92" name="Graphic 12">
                  <a:extLst>
                    <a:ext uri="{FF2B5EF4-FFF2-40B4-BE49-F238E27FC236}">
                      <a16:creationId xmlns:a16="http://schemas.microsoft.com/office/drawing/2014/main" id="{EA44B532-CC32-195F-DF8F-B20507991813}"/>
                    </a:ext>
                  </a:extLst>
                </p:cNvPr>
                <p:cNvGrpSpPr/>
                <p:nvPr/>
              </p:nvGrpSpPr>
              <p:grpSpPr>
                <a:xfrm>
                  <a:off x="-4457472" y="2760789"/>
                  <a:ext cx="271719" cy="309500"/>
                  <a:chOff x="-4457472" y="2760789"/>
                  <a:chExt cx="271719" cy="309500"/>
                </a:xfrm>
              </p:grpSpPr>
              <p:sp>
                <p:nvSpPr>
                  <p:cNvPr id="93" name="Free-form: Shape 137">
                    <a:extLst>
                      <a:ext uri="{FF2B5EF4-FFF2-40B4-BE49-F238E27FC236}">
                        <a16:creationId xmlns:a16="http://schemas.microsoft.com/office/drawing/2014/main" id="{70C546B2-37BC-65DA-326B-62E54A66FFC4}"/>
                      </a:ext>
                    </a:extLst>
                  </p:cNvPr>
                  <p:cNvSpPr/>
                  <p:nvPr/>
                </p:nvSpPr>
                <p:spPr>
                  <a:xfrm>
                    <a:off x="-4457472" y="2996159"/>
                    <a:ext cx="271719" cy="74130"/>
                  </a:xfrm>
                  <a:custGeom>
                    <a:avLst/>
                    <a:gdLst>
                      <a:gd name="connsiteX0" fmla="*/ 25632 w 271719"/>
                      <a:gd name="connsiteY0" fmla="*/ 0 h 74130"/>
                      <a:gd name="connsiteX1" fmla="*/ 246087 w 271719"/>
                      <a:gd name="connsiteY1" fmla="*/ 0 h 74130"/>
                      <a:gd name="connsiteX2" fmla="*/ 271719 w 271719"/>
                      <a:gd name="connsiteY2" fmla="*/ 25632 h 74130"/>
                      <a:gd name="connsiteX3" fmla="*/ 271719 w 271719"/>
                      <a:gd name="connsiteY3" fmla="*/ 74130 h 74130"/>
                      <a:gd name="connsiteX4" fmla="*/ 0 w 271719"/>
                      <a:gd name="connsiteY4" fmla="*/ 74130 h 74130"/>
                      <a:gd name="connsiteX5" fmla="*/ 0 w 271719"/>
                      <a:gd name="connsiteY5" fmla="*/ 25632 h 74130"/>
                      <a:gd name="connsiteX6" fmla="*/ 25632 w 271719"/>
                      <a:gd name="connsiteY6" fmla="*/ 0 h 741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71719" h="74130">
                        <a:moveTo>
                          <a:pt x="25632" y="0"/>
                        </a:moveTo>
                        <a:lnTo>
                          <a:pt x="246087" y="0"/>
                        </a:lnTo>
                        <a:cubicBezTo>
                          <a:pt x="260194" y="0"/>
                          <a:pt x="271719" y="11525"/>
                          <a:pt x="271719" y="25632"/>
                        </a:cubicBezTo>
                        <a:lnTo>
                          <a:pt x="271719" y="74130"/>
                        </a:lnTo>
                        <a:lnTo>
                          <a:pt x="0" y="74130"/>
                        </a:lnTo>
                        <a:lnTo>
                          <a:pt x="0" y="25632"/>
                        </a:lnTo>
                        <a:cubicBezTo>
                          <a:pt x="0" y="11525"/>
                          <a:pt x="11525" y="0"/>
                          <a:pt x="25632" y="0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4" name="Free-form: Shape 138">
                    <a:extLst>
                      <a:ext uri="{FF2B5EF4-FFF2-40B4-BE49-F238E27FC236}">
                        <a16:creationId xmlns:a16="http://schemas.microsoft.com/office/drawing/2014/main" id="{26F7CAD8-174D-A7FA-8AF9-8426A420B4DE}"/>
                      </a:ext>
                    </a:extLst>
                  </p:cNvPr>
                  <p:cNvSpPr/>
                  <p:nvPr/>
                </p:nvSpPr>
                <p:spPr>
                  <a:xfrm>
                    <a:off x="-4389843" y="2760789"/>
                    <a:ext cx="136613" cy="196183"/>
                  </a:xfrm>
                  <a:custGeom>
                    <a:avLst/>
                    <a:gdLst>
                      <a:gd name="connsiteX0" fmla="*/ 73164 w 136613"/>
                      <a:gd name="connsiteY0" fmla="*/ 2652 h 196183"/>
                      <a:gd name="connsiteX1" fmla="*/ 48638 w 136613"/>
                      <a:gd name="connsiteY1" fmla="*/ 6156 h 196183"/>
                      <a:gd name="connsiteX2" fmla="*/ 56567 w 136613"/>
                      <a:gd name="connsiteY2" fmla="*/ 32618 h 196183"/>
                      <a:gd name="connsiteX3" fmla="*/ 41446 w 136613"/>
                      <a:gd name="connsiteY3" fmla="*/ 72080 h 196183"/>
                      <a:gd name="connsiteX4" fmla="*/ 8161 w 136613"/>
                      <a:gd name="connsiteY4" fmla="*/ 101954 h 196183"/>
                      <a:gd name="connsiteX5" fmla="*/ 8806 w 136613"/>
                      <a:gd name="connsiteY5" fmla="*/ 160041 h 196183"/>
                      <a:gd name="connsiteX6" fmla="*/ 61730 w 136613"/>
                      <a:gd name="connsiteY6" fmla="*/ 196184 h 196183"/>
                      <a:gd name="connsiteX7" fmla="*/ 136598 w 136613"/>
                      <a:gd name="connsiteY7" fmla="*/ 99372 h 196183"/>
                      <a:gd name="connsiteX8" fmla="*/ 73164 w 136613"/>
                      <a:gd name="connsiteY8" fmla="*/ 2652 h 1961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36613" h="196183">
                        <a:moveTo>
                          <a:pt x="73164" y="2652"/>
                        </a:moveTo>
                        <a:cubicBezTo>
                          <a:pt x="64773" y="-852"/>
                          <a:pt x="52695" y="-1958"/>
                          <a:pt x="48638" y="6156"/>
                        </a:cubicBezTo>
                        <a:cubicBezTo>
                          <a:pt x="44304" y="14731"/>
                          <a:pt x="53248" y="23674"/>
                          <a:pt x="56567" y="32618"/>
                        </a:cubicBezTo>
                        <a:cubicBezTo>
                          <a:pt x="61823" y="46632"/>
                          <a:pt x="52602" y="62122"/>
                          <a:pt x="41446" y="72080"/>
                        </a:cubicBezTo>
                        <a:cubicBezTo>
                          <a:pt x="30290" y="82038"/>
                          <a:pt x="16551" y="89598"/>
                          <a:pt x="8161" y="101954"/>
                        </a:cubicBezTo>
                        <a:cubicBezTo>
                          <a:pt x="-3364" y="118919"/>
                          <a:pt x="-2258" y="142707"/>
                          <a:pt x="8806" y="160041"/>
                        </a:cubicBezTo>
                        <a:cubicBezTo>
                          <a:pt x="19871" y="177375"/>
                          <a:pt x="41354" y="193695"/>
                          <a:pt x="61730" y="196184"/>
                        </a:cubicBezTo>
                        <a:cubicBezTo>
                          <a:pt x="115761" y="189176"/>
                          <a:pt x="135861" y="140310"/>
                          <a:pt x="136598" y="99372"/>
                        </a:cubicBezTo>
                        <a:cubicBezTo>
                          <a:pt x="137336" y="58434"/>
                          <a:pt x="111059" y="18326"/>
                          <a:pt x="73164" y="2652"/>
                        </a:cubicBezTo>
                        <a:close/>
                      </a:path>
                    </a:pathLst>
                  </a:custGeom>
                  <a:solidFill>
                    <a:srgbClr val="66AADB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5" name="Free-form: Shape 139">
                    <a:extLst>
                      <a:ext uri="{FF2B5EF4-FFF2-40B4-BE49-F238E27FC236}">
                        <a16:creationId xmlns:a16="http://schemas.microsoft.com/office/drawing/2014/main" id="{0A0100CE-DABC-6C35-3975-5C8F5548EAC2}"/>
                      </a:ext>
                    </a:extLst>
                  </p:cNvPr>
                  <p:cNvSpPr/>
                  <p:nvPr/>
                </p:nvSpPr>
                <p:spPr>
                  <a:xfrm>
                    <a:off x="-4357852" y="2848581"/>
                    <a:ext cx="66996" cy="90089"/>
                  </a:xfrm>
                  <a:custGeom>
                    <a:avLst/>
                    <a:gdLst>
                      <a:gd name="connsiteX0" fmla="*/ 46982 w 66996"/>
                      <a:gd name="connsiteY0" fmla="*/ 1622 h 90089"/>
                      <a:gd name="connsiteX1" fmla="*/ 34442 w 66996"/>
                      <a:gd name="connsiteY1" fmla="*/ 5402 h 90089"/>
                      <a:gd name="connsiteX2" fmla="*/ 20335 w 66996"/>
                      <a:gd name="connsiteY2" fmla="*/ 29283 h 90089"/>
                      <a:gd name="connsiteX3" fmla="*/ 4015 w 66996"/>
                      <a:gd name="connsiteY3" fmla="*/ 43943 h 90089"/>
                      <a:gd name="connsiteX4" fmla="*/ 4292 w 66996"/>
                      <a:gd name="connsiteY4" fmla="*/ 72433 h 90089"/>
                      <a:gd name="connsiteX5" fmla="*/ 28726 w 66996"/>
                      <a:gd name="connsiteY5" fmla="*/ 89952 h 90089"/>
                      <a:gd name="connsiteX6" fmla="*/ 31768 w 66996"/>
                      <a:gd name="connsiteY6" fmla="*/ 89952 h 90089"/>
                      <a:gd name="connsiteX7" fmla="*/ 66989 w 66996"/>
                      <a:gd name="connsiteY7" fmla="*/ 42744 h 90089"/>
                      <a:gd name="connsiteX8" fmla="*/ 46889 w 66996"/>
                      <a:gd name="connsiteY8" fmla="*/ 1714 h 90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66996" h="90089">
                        <a:moveTo>
                          <a:pt x="46982" y="1622"/>
                        </a:moveTo>
                        <a:cubicBezTo>
                          <a:pt x="42740" y="-1697"/>
                          <a:pt x="36286" y="331"/>
                          <a:pt x="34442" y="5402"/>
                        </a:cubicBezTo>
                        <a:cubicBezTo>
                          <a:pt x="31123" y="14530"/>
                          <a:pt x="24115" y="25963"/>
                          <a:pt x="20335" y="29283"/>
                        </a:cubicBezTo>
                        <a:cubicBezTo>
                          <a:pt x="14895" y="34169"/>
                          <a:pt x="8164" y="37857"/>
                          <a:pt x="4015" y="43943"/>
                        </a:cubicBezTo>
                        <a:cubicBezTo>
                          <a:pt x="-1609" y="52241"/>
                          <a:pt x="-1148" y="63951"/>
                          <a:pt x="4292" y="72433"/>
                        </a:cubicBezTo>
                        <a:cubicBezTo>
                          <a:pt x="9455" y="80455"/>
                          <a:pt x="19229" y="88107"/>
                          <a:pt x="28726" y="89952"/>
                        </a:cubicBezTo>
                        <a:cubicBezTo>
                          <a:pt x="29740" y="90136"/>
                          <a:pt x="30754" y="90136"/>
                          <a:pt x="31768" y="89952"/>
                        </a:cubicBezTo>
                        <a:cubicBezTo>
                          <a:pt x="57124" y="85802"/>
                          <a:pt x="66621" y="62383"/>
                          <a:pt x="66989" y="42744"/>
                        </a:cubicBezTo>
                        <a:cubicBezTo>
                          <a:pt x="67266" y="26978"/>
                          <a:pt x="59337" y="11396"/>
                          <a:pt x="46889" y="1714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6" name="Free-form: Shape 140">
                    <a:extLst>
                      <a:ext uri="{FF2B5EF4-FFF2-40B4-BE49-F238E27FC236}">
                        <a16:creationId xmlns:a16="http://schemas.microsoft.com/office/drawing/2014/main" id="{4B20F3BB-FAB3-7F1C-2F82-E5F2D3BD3482}"/>
                      </a:ext>
                    </a:extLst>
                  </p:cNvPr>
                  <p:cNvSpPr/>
                  <p:nvPr/>
                </p:nvSpPr>
                <p:spPr>
                  <a:xfrm>
                    <a:off x="-4364717" y="2970435"/>
                    <a:ext cx="86208" cy="30703"/>
                  </a:xfrm>
                  <a:custGeom>
                    <a:avLst/>
                    <a:gdLst>
                      <a:gd name="connsiteX0" fmla="*/ 0 w 86208"/>
                      <a:gd name="connsiteY0" fmla="*/ 0 h 30703"/>
                      <a:gd name="connsiteX1" fmla="*/ 86209 w 86208"/>
                      <a:gd name="connsiteY1" fmla="*/ 0 h 30703"/>
                      <a:gd name="connsiteX2" fmla="*/ 86209 w 86208"/>
                      <a:gd name="connsiteY2" fmla="*/ 30703 h 30703"/>
                      <a:gd name="connsiteX3" fmla="*/ 0 w 86208"/>
                      <a:gd name="connsiteY3" fmla="*/ 30703 h 307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6208" h="30703">
                        <a:moveTo>
                          <a:pt x="0" y="0"/>
                        </a:moveTo>
                        <a:lnTo>
                          <a:pt x="86209" y="0"/>
                        </a:lnTo>
                        <a:lnTo>
                          <a:pt x="86209" y="30703"/>
                        </a:lnTo>
                        <a:lnTo>
                          <a:pt x="0" y="30703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sp>
                <p:nvSpPr>
                  <p:cNvPr id="97" name="Free-form: Shape 141">
                    <a:extLst>
                      <a:ext uri="{FF2B5EF4-FFF2-40B4-BE49-F238E27FC236}">
                        <a16:creationId xmlns:a16="http://schemas.microsoft.com/office/drawing/2014/main" id="{403C1C66-6D3E-C2FD-7F26-6AE3D0B2AF33}"/>
                      </a:ext>
                    </a:extLst>
                  </p:cNvPr>
                  <p:cNvSpPr/>
                  <p:nvPr/>
                </p:nvSpPr>
                <p:spPr>
                  <a:xfrm>
                    <a:off x="-4336226" y="2938533"/>
                    <a:ext cx="17241" cy="34391"/>
                  </a:xfrm>
                  <a:custGeom>
                    <a:avLst/>
                    <a:gdLst>
                      <a:gd name="connsiteX0" fmla="*/ 0 w 17241"/>
                      <a:gd name="connsiteY0" fmla="*/ 0 h 34391"/>
                      <a:gd name="connsiteX1" fmla="*/ 17242 w 17241"/>
                      <a:gd name="connsiteY1" fmla="*/ 0 h 34391"/>
                      <a:gd name="connsiteX2" fmla="*/ 17242 w 17241"/>
                      <a:gd name="connsiteY2" fmla="*/ 34391 h 34391"/>
                      <a:gd name="connsiteX3" fmla="*/ 0 w 17241"/>
                      <a:gd name="connsiteY3" fmla="*/ 34391 h 343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241" h="34391">
                        <a:moveTo>
                          <a:pt x="0" y="0"/>
                        </a:moveTo>
                        <a:lnTo>
                          <a:pt x="17242" y="0"/>
                        </a:lnTo>
                        <a:lnTo>
                          <a:pt x="17242" y="34391"/>
                        </a:lnTo>
                        <a:lnTo>
                          <a:pt x="0" y="34391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27" name="Graphic 12">
                <a:extLst>
                  <a:ext uri="{FF2B5EF4-FFF2-40B4-BE49-F238E27FC236}">
                    <a16:creationId xmlns:a16="http://schemas.microsoft.com/office/drawing/2014/main" id="{E0EA4FF3-16C3-E29F-C9DD-12E991EBCE1C}"/>
                  </a:ext>
                </a:extLst>
              </p:cNvPr>
              <p:cNvGrpSpPr/>
              <p:nvPr/>
            </p:nvGrpSpPr>
            <p:grpSpPr>
              <a:xfrm>
                <a:off x="-6052922" y="-2197607"/>
                <a:ext cx="395823" cy="1264181"/>
                <a:chOff x="-3135480" y="1807307"/>
                <a:chExt cx="395823" cy="1264181"/>
              </a:xfrm>
            </p:grpSpPr>
            <p:sp>
              <p:nvSpPr>
                <p:cNvPr id="67" name="Free-form: Shape 143">
                  <a:extLst>
                    <a:ext uri="{FF2B5EF4-FFF2-40B4-BE49-F238E27FC236}">
                      <a16:creationId xmlns:a16="http://schemas.microsoft.com/office/drawing/2014/main" id="{BBE2BAF1-3813-CE86-9756-9CB22CD1908E}"/>
                    </a:ext>
                  </a:extLst>
                </p:cNvPr>
                <p:cNvSpPr/>
                <p:nvPr/>
              </p:nvSpPr>
              <p:spPr>
                <a:xfrm>
                  <a:off x="-3120266" y="1827499"/>
                  <a:ext cx="380609" cy="1243988"/>
                </a:xfrm>
                <a:custGeom>
                  <a:avLst/>
                  <a:gdLst>
                    <a:gd name="connsiteX0" fmla="*/ 330268 w 380609"/>
                    <a:gd name="connsiteY0" fmla="*/ 1179724 h 1243988"/>
                    <a:gd name="connsiteX1" fmla="*/ 330268 w 380609"/>
                    <a:gd name="connsiteY1" fmla="*/ 0 h 1243988"/>
                    <a:gd name="connsiteX2" fmla="*/ 147892 w 380609"/>
                    <a:gd name="connsiteY2" fmla="*/ 0 h 1243988"/>
                    <a:gd name="connsiteX3" fmla="*/ 51817 w 380609"/>
                    <a:gd name="connsiteY3" fmla="*/ 0 h 1243988"/>
                    <a:gd name="connsiteX4" fmla="*/ 6823 w 380609"/>
                    <a:gd name="connsiteY4" fmla="*/ 0 h 1243988"/>
                    <a:gd name="connsiteX5" fmla="*/ 51817 w 380609"/>
                    <a:gd name="connsiteY5" fmla="*/ 75606 h 1243988"/>
                    <a:gd name="connsiteX6" fmla="*/ 51817 w 380609"/>
                    <a:gd name="connsiteY6" fmla="*/ 1179724 h 1243988"/>
                    <a:gd name="connsiteX7" fmla="*/ 0 w 380609"/>
                    <a:gd name="connsiteY7" fmla="*/ 1243989 h 1243988"/>
                    <a:gd name="connsiteX8" fmla="*/ 8944 w 380609"/>
                    <a:gd name="connsiteY8" fmla="*/ 1243989 h 1243988"/>
                    <a:gd name="connsiteX9" fmla="*/ 380610 w 380609"/>
                    <a:gd name="connsiteY9" fmla="*/ 1243989 h 1243988"/>
                    <a:gd name="connsiteX10" fmla="*/ 330268 w 380609"/>
                    <a:gd name="connsiteY10" fmla="*/ 1179724 h 1243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0609" h="1243988">
                      <a:moveTo>
                        <a:pt x="330268" y="1179724"/>
                      </a:moveTo>
                      <a:lnTo>
                        <a:pt x="330268" y="0"/>
                      </a:lnTo>
                      <a:lnTo>
                        <a:pt x="147892" y="0"/>
                      </a:lnTo>
                      <a:lnTo>
                        <a:pt x="51817" y="0"/>
                      </a:lnTo>
                      <a:lnTo>
                        <a:pt x="6823" y="0"/>
                      </a:lnTo>
                      <a:lnTo>
                        <a:pt x="51817" y="75606"/>
                      </a:lnTo>
                      <a:lnTo>
                        <a:pt x="51817" y="1179724"/>
                      </a:lnTo>
                      <a:lnTo>
                        <a:pt x="0" y="1243989"/>
                      </a:lnTo>
                      <a:lnTo>
                        <a:pt x="8944" y="1243989"/>
                      </a:lnTo>
                      <a:lnTo>
                        <a:pt x="380610" y="1243989"/>
                      </a:lnTo>
                      <a:lnTo>
                        <a:pt x="330268" y="1179724"/>
                      </a:lnTo>
                      <a:close/>
                    </a:path>
                  </a:pathLst>
                </a:custGeom>
                <a:solidFill>
                  <a:srgbClr val="66AADB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-form: Shape 144">
                  <a:extLst>
                    <a:ext uri="{FF2B5EF4-FFF2-40B4-BE49-F238E27FC236}">
                      <a16:creationId xmlns:a16="http://schemas.microsoft.com/office/drawing/2014/main" id="{3D79446E-20D5-641A-875A-FAAE49153B5B}"/>
                    </a:ext>
                  </a:extLst>
                </p:cNvPr>
                <p:cNvSpPr/>
                <p:nvPr/>
              </p:nvSpPr>
              <p:spPr>
                <a:xfrm>
                  <a:off x="-3120266" y="1827499"/>
                  <a:ext cx="380609" cy="1243988"/>
                </a:xfrm>
                <a:custGeom>
                  <a:avLst/>
                  <a:gdLst>
                    <a:gd name="connsiteX0" fmla="*/ 330268 w 380609"/>
                    <a:gd name="connsiteY0" fmla="*/ 1179724 h 1243988"/>
                    <a:gd name="connsiteX1" fmla="*/ 330268 w 380609"/>
                    <a:gd name="connsiteY1" fmla="*/ 0 h 1243988"/>
                    <a:gd name="connsiteX2" fmla="*/ 147892 w 380609"/>
                    <a:gd name="connsiteY2" fmla="*/ 0 h 1243988"/>
                    <a:gd name="connsiteX3" fmla="*/ 51817 w 380609"/>
                    <a:gd name="connsiteY3" fmla="*/ 0 h 1243988"/>
                    <a:gd name="connsiteX4" fmla="*/ 6823 w 380609"/>
                    <a:gd name="connsiteY4" fmla="*/ 0 h 1243988"/>
                    <a:gd name="connsiteX5" fmla="*/ 51817 w 380609"/>
                    <a:gd name="connsiteY5" fmla="*/ 75606 h 1243988"/>
                    <a:gd name="connsiteX6" fmla="*/ 51817 w 380609"/>
                    <a:gd name="connsiteY6" fmla="*/ 1179724 h 1243988"/>
                    <a:gd name="connsiteX7" fmla="*/ 0 w 380609"/>
                    <a:gd name="connsiteY7" fmla="*/ 1243989 h 1243988"/>
                    <a:gd name="connsiteX8" fmla="*/ 8944 w 380609"/>
                    <a:gd name="connsiteY8" fmla="*/ 1243989 h 1243988"/>
                    <a:gd name="connsiteX9" fmla="*/ 380610 w 380609"/>
                    <a:gd name="connsiteY9" fmla="*/ 1243989 h 1243988"/>
                    <a:gd name="connsiteX10" fmla="*/ 330268 w 380609"/>
                    <a:gd name="connsiteY10" fmla="*/ 1179724 h 1243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0609" h="1243988">
                      <a:moveTo>
                        <a:pt x="330268" y="1179724"/>
                      </a:moveTo>
                      <a:lnTo>
                        <a:pt x="330268" y="0"/>
                      </a:lnTo>
                      <a:lnTo>
                        <a:pt x="147892" y="0"/>
                      </a:lnTo>
                      <a:lnTo>
                        <a:pt x="51817" y="0"/>
                      </a:lnTo>
                      <a:lnTo>
                        <a:pt x="6823" y="0"/>
                      </a:lnTo>
                      <a:lnTo>
                        <a:pt x="51817" y="75606"/>
                      </a:lnTo>
                      <a:lnTo>
                        <a:pt x="51817" y="1179724"/>
                      </a:lnTo>
                      <a:lnTo>
                        <a:pt x="0" y="1243989"/>
                      </a:lnTo>
                      <a:lnTo>
                        <a:pt x="8944" y="1243989"/>
                      </a:lnTo>
                      <a:lnTo>
                        <a:pt x="380610" y="1243989"/>
                      </a:lnTo>
                      <a:lnTo>
                        <a:pt x="330268" y="1179724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-form: Shape 145">
                  <a:extLst>
                    <a:ext uri="{FF2B5EF4-FFF2-40B4-BE49-F238E27FC236}">
                      <a16:creationId xmlns:a16="http://schemas.microsoft.com/office/drawing/2014/main" id="{E7A4CC32-049D-8E4C-9C4E-CAE59FB463FF}"/>
                    </a:ext>
                  </a:extLst>
                </p:cNvPr>
                <p:cNvSpPr/>
                <p:nvPr/>
              </p:nvSpPr>
              <p:spPr>
                <a:xfrm>
                  <a:off x="-3044384" y="1827407"/>
                  <a:ext cx="228568" cy="1171057"/>
                </a:xfrm>
                <a:custGeom>
                  <a:avLst/>
                  <a:gdLst>
                    <a:gd name="connsiteX0" fmla="*/ 114330 w 228568"/>
                    <a:gd name="connsiteY0" fmla="*/ 1171057 h 1171057"/>
                    <a:gd name="connsiteX1" fmla="*/ 114330 w 228568"/>
                    <a:gd name="connsiteY1" fmla="*/ 1171057 h 1171057"/>
                    <a:gd name="connsiteX2" fmla="*/ 0 w 228568"/>
                    <a:gd name="connsiteY2" fmla="*/ 1056727 h 1171057"/>
                    <a:gd name="connsiteX3" fmla="*/ 0 w 228568"/>
                    <a:gd name="connsiteY3" fmla="*/ 0 h 1171057"/>
                    <a:gd name="connsiteX4" fmla="*/ 228569 w 228568"/>
                    <a:gd name="connsiteY4" fmla="*/ 0 h 1171057"/>
                    <a:gd name="connsiteX5" fmla="*/ 228569 w 228568"/>
                    <a:gd name="connsiteY5" fmla="*/ 1056727 h 1171057"/>
                    <a:gd name="connsiteX6" fmla="*/ 114238 w 228568"/>
                    <a:gd name="connsiteY6" fmla="*/ 1171057 h 1171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68" h="1171057">
                      <a:moveTo>
                        <a:pt x="114330" y="1171057"/>
                      </a:moveTo>
                      <a:lnTo>
                        <a:pt x="114330" y="1171057"/>
                      </a:lnTo>
                      <a:cubicBezTo>
                        <a:pt x="51172" y="1171057"/>
                        <a:pt x="0" y="1119885"/>
                        <a:pt x="0" y="1056727"/>
                      </a:cubicBezTo>
                      <a:lnTo>
                        <a:pt x="0" y="0"/>
                      </a:lnTo>
                      <a:lnTo>
                        <a:pt x="228569" y="0"/>
                      </a:lnTo>
                      <a:lnTo>
                        <a:pt x="228569" y="1056727"/>
                      </a:lnTo>
                      <a:cubicBezTo>
                        <a:pt x="228569" y="1119885"/>
                        <a:pt x="177397" y="1171057"/>
                        <a:pt x="114238" y="1171057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" name="Free-form: Shape 146">
                  <a:extLst>
                    <a:ext uri="{FF2B5EF4-FFF2-40B4-BE49-F238E27FC236}">
                      <a16:creationId xmlns:a16="http://schemas.microsoft.com/office/drawing/2014/main" id="{A825FAF2-D08F-4735-F0BE-D505537E4696}"/>
                    </a:ext>
                  </a:extLst>
                </p:cNvPr>
                <p:cNvSpPr/>
                <p:nvPr/>
              </p:nvSpPr>
              <p:spPr>
                <a:xfrm>
                  <a:off x="-3135480" y="1807307"/>
                  <a:ext cx="374063" cy="28582"/>
                </a:xfrm>
                <a:custGeom>
                  <a:avLst/>
                  <a:gdLst>
                    <a:gd name="connsiteX0" fmla="*/ 359772 w 374063"/>
                    <a:gd name="connsiteY0" fmla="*/ 28583 h 28582"/>
                    <a:gd name="connsiteX1" fmla="*/ 14291 w 374063"/>
                    <a:gd name="connsiteY1" fmla="*/ 28583 h 28582"/>
                    <a:gd name="connsiteX2" fmla="*/ 0 w 374063"/>
                    <a:gd name="connsiteY2" fmla="*/ 14291 h 28582"/>
                    <a:gd name="connsiteX3" fmla="*/ 0 w 374063"/>
                    <a:gd name="connsiteY3" fmla="*/ 14291 h 28582"/>
                    <a:gd name="connsiteX4" fmla="*/ 14291 w 374063"/>
                    <a:gd name="connsiteY4" fmla="*/ 0 h 28582"/>
                    <a:gd name="connsiteX5" fmla="*/ 359772 w 374063"/>
                    <a:gd name="connsiteY5" fmla="*/ 0 h 28582"/>
                    <a:gd name="connsiteX6" fmla="*/ 374064 w 374063"/>
                    <a:gd name="connsiteY6" fmla="*/ 14291 h 28582"/>
                    <a:gd name="connsiteX7" fmla="*/ 374064 w 374063"/>
                    <a:gd name="connsiteY7" fmla="*/ 14291 h 28582"/>
                    <a:gd name="connsiteX8" fmla="*/ 359772 w 374063"/>
                    <a:gd name="connsiteY8" fmla="*/ 28583 h 28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4063" h="28582">
                      <a:moveTo>
                        <a:pt x="359772" y="28583"/>
                      </a:moveTo>
                      <a:lnTo>
                        <a:pt x="14291" y="28583"/>
                      </a:lnTo>
                      <a:cubicBezTo>
                        <a:pt x="6362" y="28583"/>
                        <a:pt x="0" y="22221"/>
                        <a:pt x="0" y="14291"/>
                      </a:cubicBezTo>
                      <a:lnTo>
                        <a:pt x="0" y="14291"/>
                      </a:lnTo>
                      <a:cubicBezTo>
                        <a:pt x="0" y="6362"/>
                        <a:pt x="6362" y="0"/>
                        <a:pt x="14291" y="0"/>
                      </a:cubicBezTo>
                      <a:lnTo>
                        <a:pt x="359772" y="0"/>
                      </a:lnTo>
                      <a:cubicBezTo>
                        <a:pt x="367702" y="0"/>
                        <a:pt x="374064" y="6362"/>
                        <a:pt x="374064" y="14291"/>
                      </a:cubicBezTo>
                      <a:lnTo>
                        <a:pt x="374064" y="14291"/>
                      </a:lnTo>
                      <a:cubicBezTo>
                        <a:pt x="374064" y="22221"/>
                        <a:pt x="367702" y="28583"/>
                        <a:pt x="359772" y="28583"/>
                      </a:cubicBezTo>
                      <a:close/>
                    </a:path>
                  </a:pathLst>
                </a:custGeom>
                <a:solidFill>
                  <a:srgbClr val="66AADB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1" name="Free-form: Shape 147">
                  <a:extLst>
                    <a:ext uri="{FF2B5EF4-FFF2-40B4-BE49-F238E27FC236}">
                      <a16:creationId xmlns:a16="http://schemas.microsoft.com/office/drawing/2014/main" id="{A6542421-AB06-500C-5085-F23F2D86D157}"/>
                    </a:ext>
                  </a:extLst>
                </p:cNvPr>
                <p:cNvSpPr/>
                <p:nvPr/>
              </p:nvSpPr>
              <p:spPr>
                <a:xfrm>
                  <a:off x="-3135480" y="1807307"/>
                  <a:ext cx="374063" cy="28582"/>
                </a:xfrm>
                <a:custGeom>
                  <a:avLst/>
                  <a:gdLst>
                    <a:gd name="connsiteX0" fmla="*/ 359772 w 374063"/>
                    <a:gd name="connsiteY0" fmla="*/ 28583 h 28582"/>
                    <a:gd name="connsiteX1" fmla="*/ 14291 w 374063"/>
                    <a:gd name="connsiteY1" fmla="*/ 28583 h 28582"/>
                    <a:gd name="connsiteX2" fmla="*/ 0 w 374063"/>
                    <a:gd name="connsiteY2" fmla="*/ 14291 h 28582"/>
                    <a:gd name="connsiteX3" fmla="*/ 0 w 374063"/>
                    <a:gd name="connsiteY3" fmla="*/ 14291 h 28582"/>
                    <a:gd name="connsiteX4" fmla="*/ 14291 w 374063"/>
                    <a:gd name="connsiteY4" fmla="*/ 0 h 28582"/>
                    <a:gd name="connsiteX5" fmla="*/ 359772 w 374063"/>
                    <a:gd name="connsiteY5" fmla="*/ 0 h 28582"/>
                    <a:gd name="connsiteX6" fmla="*/ 374064 w 374063"/>
                    <a:gd name="connsiteY6" fmla="*/ 14291 h 28582"/>
                    <a:gd name="connsiteX7" fmla="*/ 374064 w 374063"/>
                    <a:gd name="connsiteY7" fmla="*/ 14291 h 28582"/>
                    <a:gd name="connsiteX8" fmla="*/ 359772 w 374063"/>
                    <a:gd name="connsiteY8" fmla="*/ 28583 h 285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74063" h="28582">
                      <a:moveTo>
                        <a:pt x="359772" y="28583"/>
                      </a:moveTo>
                      <a:lnTo>
                        <a:pt x="14291" y="28583"/>
                      </a:lnTo>
                      <a:cubicBezTo>
                        <a:pt x="6362" y="28583"/>
                        <a:pt x="0" y="22221"/>
                        <a:pt x="0" y="14291"/>
                      </a:cubicBezTo>
                      <a:lnTo>
                        <a:pt x="0" y="14291"/>
                      </a:lnTo>
                      <a:cubicBezTo>
                        <a:pt x="0" y="6362"/>
                        <a:pt x="6362" y="0"/>
                        <a:pt x="14291" y="0"/>
                      </a:cubicBezTo>
                      <a:lnTo>
                        <a:pt x="359772" y="0"/>
                      </a:lnTo>
                      <a:cubicBezTo>
                        <a:pt x="367702" y="0"/>
                        <a:pt x="374064" y="6362"/>
                        <a:pt x="374064" y="14291"/>
                      </a:cubicBezTo>
                      <a:lnTo>
                        <a:pt x="374064" y="14291"/>
                      </a:lnTo>
                      <a:cubicBezTo>
                        <a:pt x="374064" y="22221"/>
                        <a:pt x="367702" y="28583"/>
                        <a:pt x="359772" y="28583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2" name="Free-form: Shape 148">
                  <a:extLst>
                    <a:ext uri="{FF2B5EF4-FFF2-40B4-BE49-F238E27FC236}">
                      <a16:creationId xmlns:a16="http://schemas.microsoft.com/office/drawing/2014/main" id="{70524B01-24D0-7B03-489D-02980DA33031}"/>
                    </a:ext>
                  </a:extLst>
                </p:cNvPr>
                <p:cNvSpPr/>
                <p:nvPr/>
              </p:nvSpPr>
              <p:spPr>
                <a:xfrm>
                  <a:off x="-3108465" y="1835890"/>
                  <a:ext cx="318465" cy="15213"/>
                </a:xfrm>
                <a:custGeom>
                  <a:avLst/>
                  <a:gdLst>
                    <a:gd name="connsiteX0" fmla="*/ 0 w 318465"/>
                    <a:gd name="connsiteY0" fmla="*/ 0 h 15213"/>
                    <a:gd name="connsiteX1" fmla="*/ 9036 w 318465"/>
                    <a:gd name="connsiteY1" fmla="*/ 15213 h 15213"/>
                    <a:gd name="connsiteX2" fmla="*/ 318466 w 318465"/>
                    <a:gd name="connsiteY2" fmla="*/ 15213 h 15213"/>
                    <a:gd name="connsiteX3" fmla="*/ 318466 w 318465"/>
                    <a:gd name="connsiteY3" fmla="*/ 0 h 15213"/>
                    <a:gd name="connsiteX4" fmla="*/ 0 w 318465"/>
                    <a:gd name="connsiteY4" fmla="*/ 0 h 15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8465" h="15213">
                      <a:moveTo>
                        <a:pt x="0" y="0"/>
                      </a:moveTo>
                      <a:lnTo>
                        <a:pt x="9036" y="15213"/>
                      </a:lnTo>
                      <a:lnTo>
                        <a:pt x="318466" y="15213"/>
                      </a:lnTo>
                      <a:lnTo>
                        <a:pt x="31846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-form: Shape 149">
                  <a:extLst>
                    <a:ext uri="{FF2B5EF4-FFF2-40B4-BE49-F238E27FC236}">
                      <a16:creationId xmlns:a16="http://schemas.microsoft.com/office/drawing/2014/main" id="{1B637158-2D29-B0B3-1D77-4499A153C609}"/>
                    </a:ext>
                  </a:extLst>
                </p:cNvPr>
                <p:cNvSpPr/>
                <p:nvPr/>
              </p:nvSpPr>
              <p:spPr>
                <a:xfrm>
                  <a:off x="-3044384" y="2446267"/>
                  <a:ext cx="228568" cy="552197"/>
                </a:xfrm>
                <a:custGeom>
                  <a:avLst/>
                  <a:gdLst>
                    <a:gd name="connsiteX0" fmla="*/ 114330 w 228568"/>
                    <a:gd name="connsiteY0" fmla="*/ 552198 h 552197"/>
                    <a:gd name="connsiteX1" fmla="*/ 114330 w 228568"/>
                    <a:gd name="connsiteY1" fmla="*/ 552198 h 552197"/>
                    <a:gd name="connsiteX2" fmla="*/ 0 w 228568"/>
                    <a:gd name="connsiteY2" fmla="*/ 437867 h 552197"/>
                    <a:gd name="connsiteX3" fmla="*/ 0 w 228568"/>
                    <a:gd name="connsiteY3" fmla="*/ 0 h 552197"/>
                    <a:gd name="connsiteX4" fmla="*/ 228569 w 228568"/>
                    <a:gd name="connsiteY4" fmla="*/ 0 h 552197"/>
                    <a:gd name="connsiteX5" fmla="*/ 228569 w 228568"/>
                    <a:gd name="connsiteY5" fmla="*/ 437867 h 552197"/>
                    <a:gd name="connsiteX6" fmla="*/ 114238 w 228568"/>
                    <a:gd name="connsiteY6" fmla="*/ 552198 h 552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8568" h="552197">
                      <a:moveTo>
                        <a:pt x="114330" y="552198"/>
                      </a:moveTo>
                      <a:lnTo>
                        <a:pt x="114330" y="552198"/>
                      </a:lnTo>
                      <a:cubicBezTo>
                        <a:pt x="51172" y="552198"/>
                        <a:pt x="0" y="501026"/>
                        <a:pt x="0" y="437867"/>
                      </a:cubicBezTo>
                      <a:lnTo>
                        <a:pt x="0" y="0"/>
                      </a:lnTo>
                      <a:lnTo>
                        <a:pt x="228569" y="0"/>
                      </a:lnTo>
                      <a:lnTo>
                        <a:pt x="228569" y="437867"/>
                      </a:lnTo>
                      <a:cubicBezTo>
                        <a:pt x="228569" y="501026"/>
                        <a:pt x="177397" y="552198"/>
                        <a:pt x="114238" y="552198"/>
                      </a:cubicBezTo>
                      <a:close/>
                    </a:path>
                  </a:pathLst>
                </a:custGeom>
                <a:solidFill>
                  <a:srgbClr val="66AADB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-form: Shape 150">
                  <a:extLst>
                    <a:ext uri="{FF2B5EF4-FFF2-40B4-BE49-F238E27FC236}">
                      <a16:creationId xmlns:a16="http://schemas.microsoft.com/office/drawing/2014/main" id="{7E017FE8-EA4F-C706-F0D0-43C70A67F4F9}"/>
                    </a:ext>
                  </a:extLst>
                </p:cNvPr>
                <p:cNvSpPr/>
                <p:nvPr/>
              </p:nvSpPr>
              <p:spPr>
                <a:xfrm>
                  <a:off x="-3044384" y="2433358"/>
                  <a:ext cx="228660" cy="25816"/>
                </a:xfrm>
                <a:custGeom>
                  <a:avLst/>
                  <a:gdLst>
                    <a:gd name="connsiteX0" fmla="*/ 228661 w 228660"/>
                    <a:gd name="connsiteY0" fmla="*/ 12908 h 25816"/>
                    <a:gd name="connsiteX1" fmla="*/ 114331 w 228660"/>
                    <a:gd name="connsiteY1" fmla="*/ 25816 h 25816"/>
                    <a:gd name="connsiteX2" fmla="*/ 0 w 228660"/>
                    <a:gd name="connsiteY2" fmla="*/ 12908 h 25816"/>
                    <a:gd name="connsiteX3" fmla="*/ 114331 w 228660"/>
                    <a:gd name="connsiteY3" fmla="*/ 0 h 25816"/>
                    <a:gd name="connsiteX4" fmla="*/ 228661 w 228660"/>
                    <a:gd name="connsiteY4" fmla="*/ 12908 h 25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8660" h="25816">
                      <a:moveTo>
                        <a:pt x="228661" y="12908"/>
                      </a:moveTo>
                      <a:cubicBezTo>
                        <a:pt x="228661" y="20037"/>
                        <a:pt x="177474" y="25816"/>
                        <a:pt x="114331" y="25816"/>
                      </a:cubicBezTo>
                      <a:cubicBezTo>
                        <a:pt x="51188" y="25816"/>
                        <a:pt x="0" y="20037"/>
                        <a:pt x="0" y="12908"/>
                      </a:cubicBezTo>
                      <a:cubicBezTo>
                        <a:pt x="0" y="5779"/>
                        <a:pt x="51188" y="0"/>
                        <a:pt x="114331" y="0"/>
                      </a:cubicBezTo>
                      <a:cubicBezTo>
                        <a:pt x="177474" y="0"/>
                        <a:pt x="228661" y="5779"/>
                        <a:pt x="228661" y="12908"/>
                      </a:cubicBezTo>
                      <a:close/>
                    </a:path>
                  </a:pathLst>
                </a:custGeom>
                <a:solidFill>
                  <a:srgbClr val="66AADB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-form: Shape 151">
                  <a:extLst>
                    <a:ext uri="{FF2B5EF4-FFF2-40B4-BE49-F238E27FC236}">
                      <a16:creationId xmlns:a16="http://schemas.microsoft.com/office/drawing/2014/main" id="{E985C7A9-E98C-7DA6-7E8A-F9A2BFBBBDAF}"/>
                    </a:ext>
                  </a:extLst>
                </p:cNvPr>
                <p:cNvSpPr/>
                <p:nvPr/>
              </p:nvSpPr>
              <p:spPr>
                <a:xfrm>
                  <a:off x="-3044384" y="2433358"/>
                  <a:ext cx="228660" cy="25816"/>
                </a:xfrm>
                <a:custGeom>
                  <a:avLst/>
                  <a:gdLst>
                    <a:gd name="connsiteX0" fmla="*/ 228661 w 228660"/>
                    <a:gd name="connsiteY0" fmla="*/ 12908 h 25816"/>
                    <a:gd name="connsiteX1" fmla="*/ 114331 w 228660"/>
                    <a:gd name="connsiteY1" fmla="*/ 25816 h 25816"/>
                    <a:gd name="connsiteX2" fmla="*/ 0 w 228660"/>
                    <a:gd name="connsiteY2" fmla="*/ 12908 h 25816"/>
                    <a:gd name="connsiteX3" fmla="*/ 114331 w 228660"/>
                    <a:gd name="connsiteY3" fmla="*/ 0 h 25816"/>
                    <a:gd name="connsiteX4" fmla="*/ 228661 w 228660"/>
                    <a:gd name="connsiteY4" fmla="*/ 12908 h 25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8660" h="25816">
                      <a:moveTo>
                        <a:pt x="228661" y="12908"/>
                      </a:moveTo>
                      <a:cubicBezTo>
                        <a:pt x="228661" y="20037"/>
                        <a:pt x="177474" y="25816"/>
                        <a:pt x="114331" y="25816"/>
                      </a:cubicBezTo>
                      <a:cubicBezTo>
                        <a:pt x="51188" y="25816"/>
                        <a:pt x="0" y="20037"/>
                        <a:pt x="0" y="12908"/>
                      </a:cubicBezTo>
                      <a:cubicBezTo>
                        <a:pt x="0" y="5779"/>
                        <a:pt x="51188" y="0"/>
                        <a:pt x="114331" y="0"/>
                      </a:cubicBezTo>
                      <a:cubicBezTo>
                        <a:pt x="177474" y="0"/>
                        <a:pt x="228661" y="5779"/>
                        <a:pt x="228661" y="12908"/>
                      </a:cubicBez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-form: Shape 152">
                  <a:extLst>
                    <a:ext uri="{FF2B5EF4-FFF2-40B4-BE49-F238E27FC236}">
                      <a16:creationId xmlns:a16="http://schemas.microsoft.com/office/drawing/2014/main" id="{03BECB92-496E-F8F8-AE4F-6D735B832571}"/>
                    </a:ext>
                  </a:extLst>
                </p:cNvPr>
                <p:cNvSpPr/>
                <p:nvPr/>
              </p:nvSpPr>
              <p:spPr>
                <a:xfrm>
                  <a:off x="-3044292" y="2863573"/>
                  <a:ext cx="228660" cy="134891"/>
                </a:xfrm>
                <a:custGeom>
                  <a:avLst/>
                  <a:gdLst>
                    <a:gd name="connsiteX0" fmla="*/ 114331 w 228660"/>
                    <a:gd name="connsiteY0" fmla="*/ 114330 h 134891"/>
                    <a:gd name="connsiteX1" fmla="*/ 114331 w 228660"/>
                    <a:gd name="connsiteY1" fmla="*/ 114330 h 134891"/>
                    <a:gd name="connsiteX2" fmla="*/ 0 w 228660"/>
                    <a:gd name="connsiteY2" fmla="*/ 0 h 134891"/>
                    <a:gd name="connsiteX3" fmla="*/ 0 w 228660"/>
                    <a:gd name="connsiteY3" fmla="*/ 20561 h 134891"/>
                    <a:gd name="connsiteX4" fmla="*/ 114331 w 228660"/>
                    <a:gd name="connsiteY4" fmla="*/ 134892 h 134891"/>
                    <a:gd name="connsiteX5" fmla="*/ 114331 w 228660"/>
                    <a:gd name="connsiteY5" fmla="*/ 134892 h 134891"/>
                    <a:gd name="connsiteX6" fmla="*/ 228661 w 228660"/>
                    <a:gd name="connsiteY6" fmla="*/ 20561 h 134891"/>
                    <a:gd name="connsiteX7" fmla="*/ 228661 w 228660"/>
                    <a:gd name="connsiteY7" fmla="*/ 0 h 134891"/>
                    <a:gd name="connsiteX8" fmla="*/ 114331 w 228660"/>
                    <a:gd name="connsiteY8" fmla="*/ 114330 h 134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28660" h="134891">
                      <a:moveTo>
                        <a:pt x="114331" y="114330"/>
                      </a:moveTo>
                      <a:lnTo>
                        <a:pt x="114331" y="114330"/>
                      </a:lnTo>
                      <a:cubicBezTo>
                        <a:pt x="51172" y="114330"/>
                        <a:pt x="0" y="63158"/>
                        <a:pt x="0" y="0"/>
                      </a:cubicBezTo>
                      <a:lnTo>
                        <a:pt x="0" y="20561"/>
                      </a:lnTo>
                      <a:cubicBezTo>
                        <a:pt x="0" y="83720"/>
                        <a:pt x="51172" y="134892"/>
                        <a:pt x="114331" y="134892"/>
                      </a:cubicBezTo>
                      <a:lnTo>
                        <a:pt x="114331" y="134892"/>
                      </a:lnTo>
                      <a:cubicBezTo>
                        <a:pt x="177489" y="134892"/>
                        <a:pt x="228661" y="83720"/>
                        <a:pt x="228661" y="20561"/>
                      </a:cubicBezTo>
                      <a:lnTo>
                        <a:pt x="228661" y="0"/>
                      </a:lnTo>
                      <a:cubicBezTo>
                        <a:pt x="228661" y="63158"/>
                        <a:pt x="177489" y="114330"/>
                        <a:pt x="114331" y="114330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" name="Free-form: Shape 153">
                  <a:extLst>
                    <a:ext uri="{FF2B5EF4-FFF2-40B4-BE49-F238E27FC236}">
                      <a16:creationId xmlns:a16="http://schemas.microsoft.com/office/drawing/2014/main" id="{E4E179E3-BBD5-E605-5BC9-AFAC75972105}"/>
                    </a:ext>
                  </a:extLst>
                </p:cNvPr>
                <p:cNvSpPr/>
                <p:nvPr/>
              </p:nvSpPr>
              <p:spPr>
                <a:xfrm>
                  <a:off x="-3014289" y="2179916"/>
                  <a:ext cx="61798" cy="430484"/>
                </a:xfrm>
                <a:custGeom>
                  <a:avLst/>
                  <a:gdLst>
                    <a:gd name="connsiteX0" fmla="*/ 3006 w 61798"/>
                    <a:gd name="connsiteY0" fmla="*/ 47832 h 430484"/>
                    <a:gd name="connsiteX1" fmla="*/ 55 w 61798"/>
                    <a:gd name="connsiteY1" fmla="*/ 360857 h 430484"/>
                    <a:gd name="connsiteX2" fmla="*/ 4757 w 61798"/>
                    <a:gd name="connsiteY2" fmla="*/ 406590 h 430484"/>
                    <a:gd name="connsiteX3" fmla="*/ 32971 w 61798"/>
                    <a:gd name="connsiteY3" fmla="*/ 430193 h 430484"/>
                    <a:gd name="connsiteX4" fmla="*/ 53440 w 61798"/>
                    <a:gd name="connsiteY4" fmla="*/ 407512 h 430484"/>
                    <a:gd name="connsiteX5" fmla="*/ 58511 w 61798"/>
                    <a:gd name="connsiteY5" fmla="*/ 371922 h 430484"/>
                    <a:gd name="connsiteX6" fmla="*/ 61554 w 61798"/>
                    <a:gd name="connsiteY6" fmla="*/ 108593 h 430484"/>
                    <a:gd name="connsiteX7" fmla="*/ 54731 w 61798"/>
                    <a:gd name="connsiteY7" fmla="*/ 28838 h 430484"/>
                    <a:gd name="connsiteX8" fmla="*/ 25226 w 61798"/>
                    <a:gd name="connsiteY8" fmla="*/ 71 h 430484"/>
                    <a:gd name="connsiteX9" fmla="*/ 3006 w 61798"/>
                    <a:gd name="connsiteY9" fmla="*/ 47924 h 4304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1798" h="430484">
                      <a:moveTo>
                        <a:pt x="3006" y="47832"/>
                      </a:moveTo>
                      <a:cubicBezTo>
                        <a:pt x="1991" y="152204"/>
                        <a:pt x="1069" y="256485"/>
                        <a:pt x="55" y="360857"/>
                      </a:cubicBezTo>
                      <a:cubicBezTo>
                        <a:pt x="-129" y="376347"/>
                        <a:pt x="-129" y="392483"/>
                        <a:pt x="4757" y="406590"/>
                      </a:cubicBezTo>
                      <a:cubicBezTo>
                        <a:pt x="9644" y="420789"/>
                        <a:pt x="21077" y="432498"/>
                        <a:pt x="32971" y="430193"/>
                      </a:cubicBezTo>
                      <a:cubicBezTo>
                        <a:pt x="42284" y="428441"/>
                        <a:pt x="49660" y="418576"/>
                        <a:pt x="53440" y="407512"/>
                      </a:cubicBezTo>
                      <a:cubicBezTo>
                        <a:pt x="57220" y="396355"/>
                        <a:pt x="57866" y="384000"/>
                        <a:pt x="58511" y="371922"/>
                      </a:cubicBezTo>
                      <a:cubicBezTo>
                        <a:pt x="62937" y="284053"/>
                        <a:pt x="61646" y="196554"/>
                        <a:pt x="61554" y="108593"/>
                      </a:cubicBezTo>
                      <a:cubicBezTo>
                        <a:pt x="61554" y="81485"/>
                        <a:pt x="58788" y="55392"/>
                        <a:pt x="54731" y="28838"/>
                      </a:cubicBezTo>
                      <a:cubicBezTo>
                        <a:pt x="51965" y="10859"/>
                        <a:pt x="39149" y="-1035"/>
                        <a:pt x="25226" y="71"/>
                      </a:cubicBezTo>
                      <a:cubicBezTo>
                        <a:pt x="11304" y="1178"/>
                        <a:pt x="2729" y="15930"/>
                        <a:pt x="3006" y="47924"/>
                      </a:cubicBezTo>
                    </a:path>
                  </a:pathLst>
                </a:custGeom>
                <a:solidFill>
                  <a:srgbClr val="FFFFFF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" name="Free-form: Shape 154">
                  <a:extLst>
                    <a:ext uri="{FF2B5EF4-FFF2-40B4-BE49-F238E27FC236}">
                      <a16:creationId xmlns:a16="http://schemas.microsoft.com/office/drawing/2014/main" id="{9C89F496-44AC-5DEE-E8A3-E574A3C2A384}"/>
                    </a:ext>
                  </a:extLst>
                </p:cNvPr>
                <p:cNvSpPr/>
                <p:nvPr/>
              </p:nvSpPr>
              <p:spPr>
                <a:xfrm>
                  <a:off x="-3014234" y="2072664"/>
                  <a:ext cx="49789" cy="73392"/>
                </a:xfrm>
                <a:custGeom>
                  <a:avLst/>
                  <a:gdLst>
                    <a:gd name="connsiteX0" fmla="*/ 49789 w 49789"/>
                    <a:gd name="connsiteY0" fmla="*/ 36696 h 73392"/>
                    <a:gd name="connsiteX1" fmla="*/ 24895 w 49789"/>
                    <a:gd name="connsiteY1" fmla="*/ 73393 h 73392"/>
                    <a:gd name="connsiteX2" fmla="*/ 0 w 49789"/>
                    <a:gd name="connsiteY2" fmla="*/ 36696 h 73392"/>
                    <a:gd name="connsiteX3" fmla="*/ 24895 w 49789"/>
                    <a:gd name="connsiteY3" fmla="*/ 0 h 73392"/>
                    <a:gd name="connsiteX4" fmla="*/ 49789 w 49789"/>
                    <a:gd name="connsiteY4" fmla="*/ 36696 h 73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89" h="73392">
                      <a:moveTo>
                        <a:pt x="49789" y="36696"/>
                      </a:moveTo>
                      <a:cubicBezTo>
                        <a:pt x="49789" y="56981"/>
                        <a:pt x="38633" y="73393"/>
                        <a:pt x="24895" y="73393"/>
                      </a:cubicBezTo>
                      <a:cubicBezTo>
                        <a:pt x="11156" y="73393"/>
                        <a:pt x="0" y="56981"/>
                        <a:pt x="0" y="36696"/>
                      </a:cubicBezTo>
                      <a:cubicBezTo>
                        <a:pt x="0" y="16412"/>
                        <a:pt x="11156" y="0"/>
                        <a:pt x="24895" y="0"/>
                      </a:cubicBezTo>
                      <a:cubicBezTo>
                        <a:pt x="38633" y="0"/>
                        <a:pt x="49789" y="16412"/>
                        <a:pt x="49789" y="36696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9" name="Free-form: Shape 155">
                  <a:extLst>
                    <a:ext uri="{FF2B5EF4-FFF2-40B4-BE49-F238E27FC236}">
                      <a16:creationId xmlns:a16="http://schemas.microsoft.com/office/drawing/2014/main" id="{FB46350A-2089-2A90-CE6A-40A93948E837}"/>
                    </a:ext>
                  </a:extLst>
                </p:cNvPr>
                <p:cNvSpPr/>
                <p:nvPr/>
              </p:nvSpPr>
              <p:spPr>
                <a:xfrm>
                  <a:off x="-2877130" y="2014531"/>
                  <a:ext cx="87223" cy="4702"/>
                </a:xfrm>
                <a:custGeom>
                  <a:avLst/>
                  <a:gdLst>
                    <a:gd name="connsiteX0" fmla="*/ 0 w 87223"/>
                    <a:gd name="connsiteY0" fmla="*/ 2351 h 4702"/>
                    <a:gd name="connsiteX1" fmla="*/ 87223 w 87223"/>
                    <a:gd name="connsiteY1" fmla="*/ 2351 h 4702"/>
                    <a:gd name="connsiteX2" fmla="*/ 0 w 87223"/>
                    <a:gd name="connsiteY2" fmla="*/ 2351 h 4702"/>
                    <a:gd name="connsiteX3" fmla="*/ 0 w 87223"/>
                    <a:gd name="connsiteY3" fmla="*/ 2351 h 4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223" h="4702">
                      <a:moveTo>
                        <a:pt x="0" y="2351"/>
                      </a:moveTo>
                      <a:cubicBezTo>
                        <a:pt x="29044" y="-784"/>
                        <a:pt x="58179" y="-784"/>
                        <a:pt x="87223" y="2351"/>
                      </a:cubicBezTo>
                      <a:cubicBezTo>
                        <a:pt x="58179" y="5486"/>
                        <a:pt x="29044" y="5486"/>
                        <a:pt x="0" y="2351"/>
                      </a:cubicBezTo>
                      <a:lnTo>
                        <a:pt x="0" y="235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" name="Free-form: Shape 156">
                  <a:extLst>
                    <a:ext uri="{FF2B5EF4-FFF2-40B4-BE49-F238E27FC236}">
                      <a16:creationId xmlns:a16="http://schemas.microsoft.com/office/drawing/2014/main" id="{DE06F6EC-EB68-AA13-DC63-CD207E3F67E0}"/>
                    </a:ext>
                  </a:extLst>
                </p:cNvPr>
                <p:cNvSpPr/>
                <p:nvPr/>
              </p:nvSpPr>
              <p:spPr>
                <a:xfrm>
                  <a:off x="-2877130" y="2216177"/>
                  <a:ext cx="87223" cy="4702"/>
                </a:xfrm>
                <a:custGeom>
                  <a:avLst/>
                  <a:gdLst>
                    <a:gd name="connsiteX0" fmla="*/ 0 w 87223"/>
                    <a:gd name="connsiteY0" fmla="*/ 2351 h 4702"/>
                    <a:gd name="connsiteX1" fmla="*/ 87223 w 87223"/>
                    <a:gd name="connsiteY1" fmla="*/ 2351 h 4702"/>
                    <a:gd name="connsiteX2" fmla="*/ 0 w 87223"/>
                    <a:gd name="connsiteY2" fmla="*/ 2351 h 4702"/>
                    <a:gd name="connsiteX3" fmla="*/ 0 w 87223"/>
                    <a:gd name="connsiteY3" fmla="*/ 2351 h 4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223" h="4702">
                      <a:moveTo>
                        <a:pt x="0" y="2351"/>
                      </a:moveTo>
                      <a:cubicBezTo>
                        <a:pt x="29044" y="-784"/>
                        <a:pt x="58179" y="-784"/>
                        <a:pt x="87223" y="2351"/>
                      </a:cubicBezTo>
                      <a:cubicBezTo>
                        <a:pt x="58179" y="5486"/>
                        <a:pt x="29044" y="5486"/>
                        <a:pt x="0" y="2351"/>
                      </a:cubicBezTo>
                      <a:lnTo>
                        <a:pt x="0" y="235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1" name="Free-form: Shape 157">
                  <a:extLst>
                    <a:ext uri="{FF2B5EF4-FFF2-40B4-BE49-F238E27FC236}">
                      <a16:creationId xmlns:a16="http://schemas.microsoft.com/office/drawing/2014/main" id="{EEA84D41-7B04-E14F-CC63-1AB80B861D6A}"/>
                    </a:ext>
                  </a:extLst>
                </p:cNvPr>
                <p:cNvSpPr/>
                <p:nvPr/>
              </p:nvSpPr>
              <p:spPr>
                <a:xfrm>
                  <a:off x="-2826603" y="2120655"/>
                  <a:ext cx="36696" cy="4702"/>
                </a:xfrm>
                <a:custGeom>
                  <a:avLst/>
                  <a:gdLst>
                    <a:gd name="connsiteX0" fmla="*/ 0 w 36696"/>
                    <a:gd name="connsiteY0" fmla="*/ 2351 h 4702"/>
                    <a:gd name="connsiteX1" fmla="*/ 36696 w 36696"/>
                    <a:gd name="connsiteY1" fmla="*/ 2351 h 4702"/>
                    <a:gd name="connsiteX2" fmla="*/ 0 w 36696"/>
                    <a:gd name="connsiteY2" fmla="*/ 2351 h 4702"/>
                    <a:gd name="connsiteX3" fmla="*/ 0 w 36696"/>
                    <a:gd name="connsiteY3" fmla="*/ 2351 h 4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696" h="4702">
                      <a:moveTo>
                        <a:pt x="0" y="2351"/>
                      </a:moveTo>
                      <a:cubicBezTo>
                        <a:pt x="12171" y="-784"/>
                        <a:pt x="24526" y="-784"/>
                        <a:pt x="36696" y="2351"/>
                      </a:cubicBezTo>
                      <a:cubicBezTo>
                        <a:pt x="24526" y="5486"/>
                        <a:pt x="12171" y="5486"/>
                        <a:pt x="0" y="2351"/>
                      </a:cubicBezTo>
                      <a:lnTo>
                        <a:pt x="0" y="235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2" name="Free-form: Shape 158">
                  <a:extLst>
                    <a:ext uri="{FF2B5EF4-FFF2-40B4-BE49-F238E27FC236}">
                      <a16:creationId xmlns:a16="http://schemas.microsoft.com/office/drawing/2014/main" id="{DAED6DEA-F38C-44C7-4AC0-758AB4E4F2B1}"/>
                    </a:ext>
                  </a:extLst>
                </p:cNvPr>
                <p:cNvSpPr/>
                <p:nvPr/>
              </p:nvSpPr>
              <p:spPr>
                <a:xfrm>
                  <a:off x="-2877130" y="2399843"/>
                  <a:ext cx="87223" cy="4702"/>
                </a:xfrm>
                <a:custGeom>
                  <a:avLst/>
                  <a:gdLst>
                    <a:gd name="connsiteX0" fmla="*/ 0 w 87223"/>
                    <a:gd name="connsiteY0" fmla="*/ 2351 h 4702"/>
                    <a:gd name="connsiteX1" fmla="*/ 87223 w 87223"/>
                    <a:gd name="connsiteY1" fmla="*/ 2351 h 4702"/>
                    <a:gd name="connsiteX2" fmla="*/ 0 w 87223"/>
                    <a:gd name="connsiteY2" fmla="*/ 2351 h 4702"/>
                    <a:gd name="connsiteX3" fmla="*/ 0 w 87223"/>
                    <a:gd name="connsiteY3" fmla="*/ 2351 h 4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223" h="4702">
                      <a:moveTo>
                        <a:pt x="0" y="2351"/>
                      </a:moveTo>
                      <a:cubicBezTo>
                        <a:pt x="29044" y="-784"/>
                        <a:pt x="58179" y="-784"/>
                        <a:pt x="87223" y="2351"/>
                      </a:cubicBezTo>
                      <a:cubicBezTo>
                        <a:pt x="58179" y="5486"/>
                        <a:pt x="29044" y="5486"/>
                        <a:pt x="0" y="2351"/>
                      </a:cubicBezTo>
                      <a:lnTo>
                        <a:pt x="0" y="235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" name="Free-form: Shape 159">
                  <a:extLst>
                    <a:ext uri="{FF2B5EF4-FFF2-40B4-BE49-F238E27FC236}">
                      <a16:creationId xmlns:a16="http://schemas.microsoft.com/office/drawing/2014/main" id="{022E03E7-3ABF-E6C6-4691-50B4AF48F27D}"/>
                    </a:ext>
                  </a:extLst>
                </p:cNvPr>
                <p:cNvSpPr/>
                <p:nvPr/>
              </p:nvSpPr>
              <p:spPr>
                <a:xfrm>
                  <a:off x="-2826603" y="2304322"/>
                  <a:ext cx="36696" cy="4702"/>
                </a:xfrm>
                <a:custGeom>
                  <a:avLst/>
                  <a:gdLst>
                    <a:gd name="connsiteX0" fmla="*/ 0 w 36696"/>
                    <a:gd name="connsiteY0" fmla="*/ 2351 h 4702"/>
                    <a:gd name="connsiteX1" fmla="*/ 36696 w 36696"/>
                    <a:gd name="connsiteY1" fmla="*/ 2351 h 4702"/>
                    <a:gd name="connsiteX2" fmla="*/ 0 w 36696"/>
                    <a:gd name="connsiteY2" fmla="*/ 2351 h 4702"/>
                    <a:gd name="connsiteX3" fmla="*/ 0 w 36696"/>
                    <a:gd name="connsiteY3" fmla="*/ 2351 h 4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696" h="4702">
                      <a:moveTo>
                        <a:pt x="0" y="2351"/>
                      </a:moveTo>
                      <a:cubicBezTo>
                        <a:pt x="12171" y="-784"/>
                        <a:pt x="24526" y="-784"/>
                        <a:pt x="36696" y="2351"/>
                      </a:cubicBezTo>
                      <a:cubicBezTo>
                        <a:pt x="24526" y="5486"/>
                        <a:pt x="12171" y="5486"/>
                        <a:pt x="0" y="2351"/>
                      </a:cubicBezTo>
                      <a:lnTo>
                        <a:pt x="0" y="235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" name="Free-form: Shape 160">
                  <a:extLst>
                    <a:ext uri="{FF2B5EF4-FFF2-40B4-BE49-F238E27FC236}">
                      <a16:creationId xmlns:a16="http://schemas.microsoft.com/office/drawing/2014/main" id="{388D287E-6441-51A0-EA58-C2870D91C0C7}"/>
                    </a:ext>
                  </a:extLst>
                </p:cNvPr>
                <p:cNvSpPr/>
                <p:nvPr/>
              </p:nvSpPr>
              <p:spPr>
                <a:xfrm>
                  <a:off x="-2877130" y="2583602"/>
                  <a:ext cx="87223" cy="4702"/>
                </a:xfrm>
                <a:custGeom>
                  <a:avLst/>
                  <a:gdLst>
                    <a:gd name="connsiteX0" fmla="*/ 0 w 87223"/>
                    <a:gd name="connsiteY0" fmla="*/ 2351 h 4702"/>
                    <a:gd name="connsiteX1" fmla="*/ 87223 w 87223"/>
                    <a:gd name="connsiteY1" fmla="*/ 2351 h 4702"/>
                    <a:gd name="connsiteX2" fmla="*/ 0 w 87223"/>
                    <a:gd name="connsiteY2" fmla="*/ 2351 h 4702"/>
                    <a:gd name="connsiteX3" fmla="*/ 0 w 87223"/>
                    <a:gd name="connsiteY3" fmla="*/ 2351 h 4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223" h="4702">
                      <a:moveTo>
                        <a:pt x="0" y="2351"/>
                      </a:moveTo>
                      <a:cubicBezTo>
                        <a:pt x="29044" y="-784"/>
                        <a:pt x="58179" y="-784"/>
                        <a:pt x="87223" y="2351"/>
                      </a:cubicBezTo>
                      <a:cubicBezTo>
                        <a:pt x="58179" y="5486"/>
                        <a:pt x="29044" y="5486"/>
                        <a:pt x="0" y="2351"/>
                      </a:cubicBezTo>
                      <a:lnTo>
                        <a:pt x="0" y="235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" name="Free-form: Shape 161">
                  <a:extLst>
                    <a:ext uri="{FF2B5EF4-FFF2-40B4-BE49-F238E27FC236}">
                      <a16:creationId xmlns:a16="http://schemas.microsoft.com/office/drawing/2014/main" id="{5D7DDE65-0F5A-3B59-8E77-9789921AE10E}"/>
                    </a:ext>
                  </a:extLst>
                </p:cNvPr>
                <p:cNvSpPr/>
                <p:nvPr/>
              </p:nvSpPr>
              <p:spPr>
                <a:xfrm>
                  <a:off x="-2826603" y="2488080"/>
                  <a:ext cx="36696" cy="4702"/>
                </a:xfrm>
                <a:custGeom>
                  <a:avLst/>
                  <a:gdLst>
                    <a:gd name="connsiteX0" fmla="*/ 0 w 36696"/>
                    <a:gd name="connsiteY0" fmla="*/ 2351 h 4702"/>
                    <a:gd name="connsiteX1" fmla="*/ 36696 w 36696"/>
                    <a:gd name="connsiteY1" fmla="*/ 2351 h 4702"/>
                    <a:gd name="connsiteX2" fmla="*/ 0 w 36696"/>
                    <a:gd name="connsiteY2" fmla="*/ 2351 h 4702"/>
                    <a:gd name="connsiteX3" fmla="*/ 0 w 36696"/>
                    <a:gd name="connsiteY3" fmla="*/ 2351 h 4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696" h="4702">
                      <a:moveTo>
                        <a:pt x="0" y="2351"/>
                      </a:moveTo>
                      <a:cubicBezTo>
                        <a:pt x="12171" y="-784"/>
                        <a:pt x="24526" y="-784"/>
                        <a:pt x="36696" y="2351"/>
                      </a:cubicBezTo>
                      <a:cubicBezTo>
                        <a:pt x="24526" y="5486"/>
                        <a:pt x="12171" y="5486"/>
                        <a:pt x="0" y="2351"/>
                      </a:cubicBezTo>
                      <a:lnTo>
                        <a:pt x="0" y="235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" name="Free-form: Shape 162">
                  <a:extLst>
                    <a:ext uri="{FF2B5EF4-FFF2-40B4-BE49-F238E27FC236}">
                      <a16:creationId xmlns:a16="http://schemas.microsoft.com/office/drawing/2014/main" id="{38DA2278-B2EA-92A3-17DB-95BD14C4DDC9}"/>
                    </a:ext>
                  </a:extLst>
                </p:cNvPr>
                <p:cNvSpPr/>
                <p:nvPr/>
              </p:nvSpPr>
              <p:spPr>
                <a:xfrm>
                  <a:off x="-2877130" y="2767268"/>
                  <a:ext cx="87223" cy="4702"/>
                </a:xfrm>
                <a:custGeom>
                  <a:avLst/>
                  <a:gdLst>
                    <a:gd name="connsiteX0" fmla="*/ 0 w 87223"/>
                    <a:gd name="connsiteY0" fmla="*/ 2351 h 4702"/>
                    <a:gd name="connsiteX1" fmla="*/ 87223 w 87223"/>
                    <a:gd name="connsiteY1" fmla="*/ 2351 h 4702"/>
                    <a:gd name="connsiteX2" fmla="*/ 0 w 87223"/>
                    <a:gd name="connsiteY2" fmla="*/ 2351 h 4702"/>
                    <a:gd name="connsiteX3" fmla="*/ 0 w 87223"/>
                    <a:gd name="connsiteY3" fmla="*/ 2351 h 4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7223" h="4702">
                      <a:moveTo>
                        <a:pt x="0" y="2351"/>
                      </a:moveTo>
                      <a:cubicBezTo>
                        <a:pt x="29044" y="-784"/>
                        <a:pt x="58179" y="-784"/>
                        <a:pt x="87223" y="2351"/>
                      </a:cubicBezTo>
                      <a:cubicBezTo>
                        <a:pt x="58179" y="5486"/>
                        <a:pt x="29044" y="5486"/>
                        <a:pt x="0" y="2351"/>
                      </a:cubicBezTo>
                      <a:lnTo>
                        <a:pt x="0" y="235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" name="Free-form: Shape 163">
                  <a:extLst>
                    <a:ext uri="{FF2B5EF4-FFF2-40B4-BE49-F238E27FC236}">
                      <a16:creationId xmlns:a16="http://schemas.microsoft.com/office/drawing/2014/main" id="{E13AE5FF-D1CD-239B-BDBF-4C44BE874863}"/>
                    </a:ext>
                  </a:extLst>
                </p:cNvPr>
                <p:cNvSpPr/>
                <p:nvPr/>
              </p:nvSpPr>
              <p:spPr>
                <a:xfrm>
                  <a:off x="-2826603" y="2671747"/>
                  <a:ext cx="36696" cy="4702"/>
                </a:xfrm>
                <a:custGeom>
                  <a:avLst/>
                  <a:gdLst>
                    <a:gd name="connsiteX0" fmla="*/ 0 w 36696"/>
                    <a:gd name="connsiteY0" fmla="*/ 2351 h 4702"/>
                    <a:gd name="connsiteX1" fmla="*/ 36696 w 36696"/>
                    <a:gd name="connsiteY1" fmla="*/ 2351 h 4702"/>
                    <a:gd name="connsiteX2" fmla="*/ 0 w 36696"/>
                    <a:gd name="connsiteY2" fmla="*/ 2351 h 4702"/>
                    <a:gd name="connsiteX3" fmla="*/ 0 w 36696"/>
                    <a:gd name="connsiteY3" fmla="*/ 2351 h 4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696" h="4702">
                      <a:moveTo>
                        <a:pt x="0" y="2351"/>
                      </a:moveTo>
                      <a:cubicBezTo>
                        <a:pt x="12171" y="-784"/>
                        <a:pt x="24526" y="-784"/>
                        <a:pt x="36696" y="2351"/>
                      </a:cubicBezTo>
                      <a:cubicBezTo>
                        <a:pt x="24526" y="5486"/>
                        <a:pt x="12171" y="5486"/>
                        <a:pt x="0" y="2351"/>
                      </a:cubicBezTo>
                      <a:lnTo>
                        <a:pt x="0" y="235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8" name="Graphic 12">
                <a:extLst>
                  <a:ext uri="{FF2B5EF4-FFF2-40B4-BE49-F238E27FC236}">
                    <a16:creationId xmlns:a16="http://schemas.microsoft.com/office/drawing/2014/main" id="{7BF6C332-9F78-DE67-D39F-4F0C8DB927F8}"/>
                  </a:ext>
                </a:extLst>
              </p:cNvPr>
              <p:cNvGrpSpPr/>
              <p:nvPr/>
            </p:nvGrpSpPr>
            <p:grpSpPr>
              <a:xfrm>
                <a:off x="-6866973" y="-3113726"/>
                <a:ext cx="739644" cy="2174767"/>
                <a:chOff x="-3949531" y="891188"/>
                <a:chExt cx="739644" cy="2174767"/>
              </a:xfrm>
            </p:grpSpPr>
            <p:grpSp>
              <p:nvGrpSpPr>
                <p:cNvPr id="29" name="Graphic 12">
                  <a:extLst>
                    <a:ext uri="{FF2B5EF4-FFF2-40B4-BE49-F238E27FC236}">
                      <a16:creationId xmlns:a16="http://schemas.microsoft.com/office/drawing/2014/main" id="{F81EA77E-A9E5-5AF5-26B2-924A23704B3C}"/>
                    </a:ext>
                  </a:extLst>
                </p:cNvPr>
                <p:cNvGrpSpPr/>
                <p:nvPr/>
              </p:nvGrpSpPr>
              <p:grpSpPr>
                <a:xfrm>
                  <a:off x="-3918920" y="1110353"/>
                  <a:ext cx="266187" cy="946268"/>
                  <a:chOff x="-3918920" y="1110353"/>
                  <a:chExt cx="266187" cy="946268"/>
                </a:xfrm>
              </p:grpSpPr>
              <p:grpSp>
                <p:nvGrpSpPr>
                  <p:cNvPr id="52" name="Graphic 12">
                    <a:extLst>
                      <a:ext uri="{FF2B5EF4-FFF2-40B4-BE49-F238E27FC236}">
                        <a16:creationId xmlns:a16="http://schemas.microsoft.com/office/drawing/2014/main" id="{9DD230E8-E4DE-F225-DC6D-169CD46219D1}"/>
                      </a:ext>
                    </a:extLst>
                  </p:cNvPr>
                  <p:cNvGrpSpPr/>
                  <p:nvPr/>
                </p:nvGrpSpPr>
                <p:grpSpPr>
                  <a:xfrm>
                    <a:off x="-3918828" y="1110353"/>
                    <a:ext cx="256966" cy="946268"/>
                    <a:chOff x="-3918828" y="1110353"/>
                    <a:chExt cx="256966" cy="946268"/>
                  </a:xfrm>
                </p:grpSpPr>
                <p:sp>
                  <p:nvSpPr>
                    <p:cNvPr id="54" name="Free-form: Shape 167">
                      <a:extLst>
                        <a:ext uri="{FF2B5EF4-FFF2-40B4-BE49-F238E27FC236}">
                          <a16:creationId xmlns:a16="http://schemas.microsoft.com/office/drawing/2014/main" id="{F49C04DB-13A5-A5F5-B901-09344D3132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888586" y="1133034"/>
                      <a:ext cx="196297" cy="923587"/>
                    </a:xfrm>
                    <a:custGeom>
                      <a:avLst/>
                      <a:gdLst>
                        <a:gd name="connsiteX0" fmla="*/ 98195 w 196297"/>
                        <a:gd name="connsiteY0" fmla="*/ 923587 h 923587"/>
                        <a:gd name="connsiteX1" fmla="*/ 98195 w 196297"/>
                        <a:gd name="connsiteY1" fmla="*/ 923587 h 923587"/>
                        <a:gd name="connsiteX2" fmla="*/ 0 w 196297"/>
                        <a:gd name="connsiteY2" fmla="*/ 825392 h 923587"/>
                        <a:gd name="connsiteX3" fmla="*/ 0 w 196297"/>
                        <a:gd name="connsiteY3" fmla="*/ 38909 h 923587"/>
                        <a:gd name="connsiteX4" fmla="*/ 38909 w 196297"/>
                        <a:gd name="connsiteY4" fmla="*/ 0 h 923587"/>
                        <a:gd name="connsiteX5" fmla="*/ 157389 w 196297"/>
                        <a:gd name="connsiteY5" fmla="*/ 0 h 923587"/>
                        <a:gd name="connsiteX6" fmla="*/ 196298 w 196297"/>
                        <a:gd name="connsiteY6" fmla="*/ 38909 h 923587"/>
                        <a:gd name="connsiteX7" fmla="*/ 196298 w 196297"/>
                        <a:gd name="connsiteY7" fmla="*/ 825392 h 923587"/>
                        <a:gd name="connsiteX8" fmla="*/ 98103 w 196297"/>
                        <a:gd name="connsiteY8" fmla="*/ 923587 h 9235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96297" h="923587">
                          <a:moveTo>
                            <a:pt x="98195" y="923587"/>
                          </a:moveTo>
                          <a:lnTo>
                            <a:pt x="98195" y="923587"/>
                          </a:lnTo>
                          <a:cubicBezTo>
                            <a:pt x="43980" y="923587"/>
                            <a:pt x="0" y="879607"/>
                            <a:pt x="0" y="825392"/>
                          </a:cubicBezTo>
                          <a:lnTo>
                            <a:pt x="0" y="38909"/>
                          </a:lnTo>
                          <a:cubicBezTo>
                            <a:pt x="0" y="17426"/>
                            <a:pt x="17426" y="0"/>
                            <a:pt x="38909" y="0"/>
                          </a:cubicBezTo>
                          <a:lnTo>
                            <a:pt x="157389" y="0"/>
                          </a:lnTo>
                          <a:cubicBezTo>
                            <a:pt x="178872" y="0"/>
                            <a:pt x="196298" y="17426"/>
                            <a:pt x="196298" y="38909"/>
                          </a:cubicBezTo>
                          <a:lnTo>
                            <a:pt x="196298" y="825392"/>
                          </a:lnTo>
                          <a:cubicBezTo>
                            <a:pt x="196298" y="879607"/>
                            <a:pt x="152318" y="923587"/>
                            <a:pt x="98103" y="923587"/>
                          </a:cubicBezTo>
                          <a:close/>
                        </a:path>
                      </a:pathLst>
                    </a:custGeom>
                    <a:solidFill>
                      <a:srgbClr val="66AADB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5" name="Free-form: Shape 168">
                      <a:extLst>
                        <a:ext uri="{FF2B5EF4-FFF2-40B4-BE49-F238E27FC236}">
                          <a16:creationId xmlns:a16="http://schemas.microsoft.com/office/drawing/2014/main" id="{C97CF213-6EC8-C5CA-D4A5-8E9D5B5703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888586" y="1133034"/>
                      <a:ext cx="196297" cy="923587"/>
                    </a:xfrm>
                    <a:custGeom>
                      <a:avLst/>
                      <a:gdLst>
                        <a:gd name="connsiteX0" fmla="*/ 98195 w 196297"/>
                        <a:gd name="connsiteY0" fmla="*/ 923587 h 923587"/>
                        <a:gd name="connsiteX1" fmla="*/ 98195 w 196297"/>
                        <a:gd name="connsiteY1" fmla="*/ 923587 h 923587"/>
                        <a:gd name="connsiteX2" fmla="*/ 0 w 196297"/>
                        <a:gd name="connsiteY2" fmla="*/ 825392 h 923587"/>
                        <a:gd name="connsiteX3" fmla="*/ 0 w 196297"/>
                        <a:gd name="connsiteY3" fmla="*/ 38909 h 923587"/>
                        <a:gd name="connsiteX4" fmla="*/ 38909 w 196297"/>
                        <a:gd name="connsiteY4" fmla="*/ 0 h 923587"/>
                        <a:gd name="connsiteX5" fmla="*/ 157389 w 196297"/>
                        <a:gd name="connsiteY5" fmla="*/ 0 h 923587"/>
                        <a:gd name="connsiteX6" fmla="*/ 196298 w 196297"/>
                        <a:gd name="connsiteY6" fmla="*/ 38909 h 923587"/>
                        <a:gd name="connsiteX7" fmla="*/ 196298 w 196297"/>
                        <a:gd name="connsiteY7" fmla="*/ 825392 h 923587"/>
                        <a:gd name="connsiteX8" fmla="*/ 98103 w 196297"/>
                        <a:gd name="connsiteY8" fmla="*/ 923587 h 9235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96297" h="923587">
                          <a:moveTo>
                            <a:pt x="98195" y="923587"/>
                          </a:moveTo>
                          <a:lnTo>
                            <a:pt x="98195" y="923587"/>
                          </a:lnTo>
                          <a:cubicBezTo>
                            <a:pt x="43980" y="923587"/>
                            <a:pt x="0" y="879607"/>
                            <a:pt x="0" y="825392"/>
                          </a:cubicBezTo>
                          <a:lnTo>
                            <a:pt x="0" y="38909"/>
                          </a:lnTo>
                          <a:cubicBezTo>
                            <a:pt x="0" y="17426"/>
                            <a:pt x="17426" y="0"/>
                            <a:pt x="38909" y="0"/>
                          </a:cubicBezTo>
                          <a:lnTo>
                            <a:pt x="157389" y="0"/>
                          </a:lnTo>
                          <a:cubicBezTo>
                            <a:pt x="178872" y="0"/>
                            <a:pt x="196298" y="17426"/>
                            <a:pt x="196298" y="38909"/>
                          </a:cubicBezTo>
                          <a:lnTo>
                            <a:pt x="196298" y="825392"/>
                          </a:lnTo>
                          <a:cubicBezTo>
                            <a:pt x="196298" y="879607"/>
                            <a:pt x="152318" y="923587"/>
                            <a:pt x="98103" y="92358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3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6" name="Free-form: Shape 169">
                      <a:extLst>
                        <a:ext uri="{FF2B5EF4-FFF2-40B4-BE49-F238E27FC236}">
                          <a16:creationId xmlns:a16="http://schemas.microsoft.com/office/drawing/2014/main" id="{A9415D5E-1DFA-CD45-54C1-B6AAC6F8394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871897" y="1125750"/>
                      <a:ext cx="164580" cy="906806"/>
                    </a:xfrm>
                    <a:custGeom>
                      <a:avLst/>
                      <a:gdLst>
                        <a:gd name="connsiteX0" fmla="*/ 92 w 164580"/>
                        <a:gd name="connsiteY0" fmla="*/ 0 h 906806"/>
                        <a:gd name="connsiteX1" fmla="*/ 92 w 164580"/>
                        <a:gd name="connsiteY1" fmla="*/ 824562 h 906806"/>
                        <a:gd name="connsiteX2" fmla="*/ 82336 w 164580"/>
                        <a:gd name="connsiteY2" fmla="*/ 906806 h 906806"/>
                        <a:gd name="connsiteX3" fmla="*/ 164581 w 164580"/>
                        <a:gd name="connsiteY3" fmla="*/ 824562 h 906806"/>
                        <a:gd name="connsiteX4" fmla="*/ 164581 w 164580"/>
                        <a:gd name="connsiteY4" fmla="*/ 0 h 906806"/>
                        <a:gd name="connsiteX5" fmla="*/ 0 w 164580"/>
                        <a:gd name="connsiteY5" fmla="*/ 0 h 9068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4580" h="906806">
                          <a:moveTo>
                            <a:pt x="92" y="0"/>
                          </a:moveTo>
                          <a:lnTo>
                            <a:pt x="92" y="824562"/>
                          </a:lnTo>
                          <a:cubicBezTo>
                            <a:pt x="92" y="870018"/>
                            <a:pt x="36881" y="906806"/>
                            <a:pt x="82336" y="906806"/>
                          </a:cubicBezTo>
                          <a:cubicBezTo>
                            <a:pt x="127792" y="906806"/>
                            <a:pt x="164581" y="870018"/>
                            <a:pt x="164581" y="824562"/>
                          </a:cubicBezTo>
                          <a:lnTo>
                            <a:pt x="164581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3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7" name="Free-form: Shape 170">
                      <a:extLst>
                        <a:ext uri="{FF2B5EF4-FFF2-40B4-BE49-F238E27FC236}">
                          <a16:creationId xmlns:a16="http://schemas.microsoft.com/office/drawing/2014/main" id="{457E9FE5-A49B-75AD-7809-EBE48AD7B12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871897" y="1608243"/>
                      <a:ext cx="164580" cy="424313"/>
                    </a:xfrm>
                    <a:custGeom>
                      <a:avLst/>
                      <a:gdLst>
                        <a:gd name="connsiteX0" fmla="*/ 92 w 164580"/>
                        <a:gd name="connsiteY0" fmla="*/ 0 h 424313"/>
                        <a:gd name="connsiteX1" fmla="*/ 92 w 164580"/>
                        <a:gd name="connsiteY1" fmla="*/ 342069 h 424313"/>
                        <a:gd name="connsiteX2" fmla="*/ 82336 w 164580"/>
                        <a:gd name="connsiteY2" fmla="*/ 424313 h 424313"/>
                        <a:gd name="connsiteX3" fmla="*/ 164581 w 164580"/>
                        <a:gd name="connsiteY3" fmla="*/ 342069 h 424313"/>
                        <a:gd name="connsiteX4" fmla="*/ 164581 w 164580"/>
                        <a:gd name="connsiteY4" fmla="*/ 0 h 424313"/>
                        <a:gd name="connsiteX5" fmla="*/ 0 w 164580"/>
                        <a:gd name="connsiteY5" fmla="*/ 0 h 4243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4580" h="424313">
                          <a:moveTo>
                            <a:pt x="92" y="0"/>
                          </a:moveTo>
                          <a:lnTo>
                            <a:pt x="92" y="342069"/>
                          </a:lnTo>
                          <a:cubicBezTo>
                            <a:pt x="92" y="387525"/>
                            <a:pt x="36881" y="424313"/>
                            <a:pt x="82336" y="424313"/>
                          </a:cubicBezTo>
                          <a:cubicBezTo>
                            <a:pt x="127792" y="424313"/>
                            <a:pt x="164581" y="387525"/>
                            <a:pt x="164581" y="342069"/>
                          </a:cubicBezTo>
                          <a:lnTo>
                            <a:pt x="164581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66AADB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8" name="Free-form: Shape 171">
                      <a:extLst>
                        <a:ext uri="{FF2B5EF4-FFF2-40B4-BE49-F238E27FC236}">
                          <a16:creationId xmlns:a16="http://schemas.microsoft.com/office/drawing/2014/main" id="{A1AEA1F9-44BF-7966-3CB3-B4E41ACE5AA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871805" y="1931411"/>
                      <a:ext cx="164488" cy="101145"/>
                    </a:xfrm>
                    <a:custGeom>
                      <a:avLst/>
                      <a:gdLst>
                        <a:gd name="connsiteX0" fmla="*/ 82244 w 164488"/>
                        <a:gd name="connsiteY0" fmla="*/ 89159 h 101145"/>
                        <a:gd name="connsiteX1" fmla="*/ 0 w 164488"/>
                        <a:gd name="connsiteY1" fmla="*/ 0 h 101145"/>
                        <a:gd name="connsiteX2" fmla="*/ 0 w 164488"/>
                        <a:gd name="connsiteY2" fmla="*/ 18902 h 101145"/>
                        <a:gd name="connsiteX3" fmla="*/ 82244 w 164488"/>
                        <a:gd name="connsiteY3" fmla="*/ 101146 h 101145"/>
                        <a:gd name="connsiteX4" fmla="*/ 164488 w 164488"/>
                        <a:gd name="connsiteY4" fmla="*/ 18902 h 101145"/>
                        <a:gd name="connsiteX5" fmla="*/ 164488 w 164488"/>
                        <a:gd name="connsiteY5" fmla="*/ 0 h 101145"/>
                        <a:gd name="connsiteX6" fmla="*/ 82244 w 164488"/>
                        <a:gd name="connsiteY6" fmla="*/ 89159 h 101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4488" h="101145">
                          <a:moveTo>
                            <a:pt x="82244" y="89159"/>
                          </a:moveTo>
                          <a:cubicBezTo>
                            <a:pt x="30058" y="88145"/>
                            <a:pt x="0" y="45456"/>
                            <a:pt x="0" y="0"/>
                          </a:cubicBezTo>
                          <a:lnTo>
                            <a:pt x="0" y="18902"/>
                          </a:lnTo>
                          <a:cubicBezTo>
                            <a:pt x="0" y="64357"/>
                            <a:pt x="36789" y="101146"/>
                            <a:pt x="82244" y="101146"/>
                          </a:cubicBezTo>
                          <a:cubicBezTo>
                            <a:pt x="127700" y="101146"/>
                            <a:pt x="164488" y="64357"/>
                            <a:pt x="164488" y="18902"/>
                          </a:cubicBezTo>
                          <a:lnTo>
                            <a:pt x="164488" y="0"/>
                          </a:lnTo>
                          <a:cubicBezTo>
                            <a:pt x="164488" y="45456"/>
                            <a:pt x="132955" y="90081"/>
                            <a:pt x="82244" y="89159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9" name="Free-form: Shape 172">
                      <a:extLst>
                        <a:ext uri="{FF2B5EF4-FFF2-40B4-BE49-F238E27FC236}">
                          <a16:creationId xmlns:a16="http://schemas.microsoft.com/office/drawing/2014/main" id="{560AE5BD-3EF0-88F0-2C19-FFAA9FA0A4F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918828" y="1110353"/>
                      <a:ext cx="256966" cy="56796"/>
                    </a:xfrm>
                    <a:custGeom>
                      <a:avLst/>
                      <a:gdLst>
                        <a:gd name="connsiteX0" fmla="*/ 228569 w 256966"/>
                        <a:gd name="connsiteY0" fmla="*/ 56796 h 56796"/>
                        <a:gd name="connsiteX1" fmla="*/ 28398 w 256966"/>
                        <a:gd name="connsiteY1" fmla="*/ 56796 h 56796"/>
                        <a:gd name="connsiteX2" fmla="*/ 0 w 256966"/>
                        <a:gd name="connsiteY2" fmla="*/ 28398 h 56796"/>
                        <a:gd name="connsiteX3" fmla="*/ 0 w 256966"/>
                        <a:gd name="connsiteY3" fmla="*/ 28398 h 56796"/>
                        <a:gd name="connsiteX4" fmla="*/ 28398 w 256966"/>
                        <a:gd name="connsiteY4" fmla="*/ 0 h 56796"/>
                        <a:gd name="connsiteX5" fmla="*/ 228569 w 256966"/>
                        <a:gd name="connsiteY5" fmla="*/ 0 h 56796"/>
                        <a:gd name="connsiteX6" fmla="*/ 256967 w 256966"/>
                        <a:gd name="connsiteY6" fmla="*/ 28398 h 56796"/>
                        <a:gd name="connsiteX7" fmla="*/ 256967 w 256966"/>
                        <a:gd name="connsiteY7" fmla="*/ 28398 h 56796"/>
                        <a:gd name="connsiteX8" fmla="*/ 228569 w 256966"/>
                        <a:gd name="connsiteY8" fmla="*/ 56796 h 567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256966" h="56796">
                          <a:moveTo>
                            <a:pt x="228569" y="56796"/>
                          </a:moveTo>
                          <a:lnTo>
                            <a:pt x="28398" y="56796"/>
                          </a:lnTo>
                          <a:cubicBezTo>
                            <a:pt x="12724" y="56796"/>
                            <a:pt x="0" y="44073"/>
                            <a:pt x="0" y="28398"/>
                          </a:cubicBezTo>
                          <a:lnTo>
                            <a:pt x="0" y="28398"/>
                          </a:lnTo>
                          <a:cubicBezTo>
                            <a:pt x="0" y="12724"/>
                            <a:pt x="12724" y="0"/>
                            <a:pt x="28398" y="0"/>
                          </a:cubicBezTo>
                          <a:lnTo>
                            <a:pt x="228569" y="0"/>
                          </a:lnTo>
                          <a:cubicBezTo>
                            <a:pt x="244243" y="0"/>
                            <a:pt x="256967" y="12724"/>
                            <a:pt x="256967" y="28398"/>
                          </a:cubicBezTo>
                          <a:lnTo>
                            <a:pt x="256967" y="28398"/>
                          </a:lnTo>
                          <a:cubicBezTo>
                            <a:pt x="256967" y="44073"/>
                            <a:pt x="244243" y="56796"/>
                            <a:pt x="228569" y="56796"/>
                          </a:cubicBezTo>
                          <a:close/>
                        </a:path>
                      </a:pathLst>
                    </a:custGeom>
                    <a:solidFill>
                      <a:srgbClr val="66AADB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0" name="Free-form: Shape 173">
                      <a:extLst>
                        <a:ext uri="{FF2B5EF4-FFF2-40B4-BE49-F238E27FC236}">
                          <a16:creationId xmlns:a16="http://schemas.microsoft.com/office/drawing/2014/main" id="{BDB982E7-4930-F94E-EA72-0A29D29859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918828" y="1110353"/>
                      <a:ext cx="256966" cy="56796"/>
                    </a:xfrm>
                    <a:custGeom>
                      <a:avLst/>
                      <a:gdLst>
                        <a:gd name="connsiteX0" fmla="*/ 228569 w 256966"/>
                        <a:gd name="connsiteY0" fmla="*/ 56796 h 56796"/>
                        <a:gd name="connsiteX1" fmla="*/ 28398 w 256966"/>
                        <a:gd name="connsiteY1" fmla="*/ 56796 h 56796"/>
                        <a:gd name="connsiteX2" fmla="*/ 0 w 256966"/>
                        <a:gd name="connsiteY2" fmla="*/ 28398 h 56796"/>
                        <a:gd name="connsiteX3" fmla="*/ 0 w 256966"/>
                        <a:gd name="connsiteY3" fmla="*/ 28398 h 56796"/>
                        <a:gd name="connsiteX4" fmla="*/ 28398 w 256966"/>
                        <a:gd name="connsiteY4" fmla="*/ 0 h 56796"/>
                        <a:gd name="connsiteX5" fmla="*/ 228569 w 256966"/>
                        <a:gd name="connsiteY5" fmla="*/ 0 h 56796"/>
                        <a:gd name="connsiteX6" fmla="*/ 256967 w 256966"/>
                        <a:gd name="connsiteY6" fmla="*/ 28398 h 56796"/>
                        <a:gd name="connsiteX7" fmla="*/ 256967 w 256966"/>
                        <a:gd name="connsiteY7" fmla="*/ 28398 h 56796"/>
                        <a:gd name="connsiteX8" fmla="*/ 228569 w 256966"/>
                        <a:gd name="connsiteY8" fmla="*/ 56796 h 567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256966" h="56796">
                          <a:moveTo>
                            <a:pt x="228569" y="56796"/>
                          </a:moveTo>
                          <a:lnTo>
                            <a:pt x="28398" y="56796"/>
                          </a:lnTo>
                          <a:cubicBezTo>
                            <a:pt x="12724" y="56796"/>
                            <a:pt x="0" y="44073"/>
                            <a:pt x="0" y="28398"/>
                          </a:cubicBezTo>
                          <a:lnTo>
                            <a:pt x="0" y="28398"/>
                          </a:lnTo>
                          <a:cubicBezTo>
                            <a:pt x="0" y="12724"/>
                            <a:pt x="12724" y="0"/>
                            <a:pt x="28398" y="0"/>
                          </a:cubicBezTo>
                          <a:lnTo>
                            <a:pt x="228569" y="0"/>
                          </a:lnTo>
                          <a:cubicBezTo>
                            <a:pt x="244243" y="0"/>
                            <a:pt x="256967" y="12724"/>
                            <a:pt x="256967" y="28398"/>
                          </a:cubicBezTo>
                          <a:lnTo>
                            <a:pt x="256967" y="28398"/>
                          </a:lnTo>
                          <a:cubicBezTo>
                            <a:pt x="256967" y="44073"/>
                            <a:pt x="244243" y="56796"/>
                            <a:pt x="228569" y="56796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3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1" name="Free-form: Shape 174">
                      <a:extLst>
                        <a:ext uri="{FF2B5EF4-FFF2-40B4-BE49-F238E27FC236}">
                          <a16:creationId xmlns:a16="http://schemas.microsoft.com/office/drawing/2014/main" id="{D1A602CE-63AF-3DDC-F691-9FA19484284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888586" y="1167149"/>
                      <a:ext cx="196298" cy="10972"/>
                    </a:xfrm>
                    <a:custGeom>
                      <a:avLst/>
                      <a:gdLst>
                        <a:gd name="connsiteX0" fmla="*/ 0 w 196298"/>
                        <a:gd name="connsiteY0" fmla="*/ 0 h 10972"/>
                        <a:gd name="connsiteX1" fmla="*/ 196298 w 196298"/>
                        <a:gd name="connsiteY1" fmla="*/ 0 h 10972"/>
                        <a:gd name="connsiteX2" fmla="*/ 196298 w 196298"/>
                        <a:gd name="connsiteY2" fmla="*/ 10972 h 10972"/>
                        <a:gd name="connsiteX3" fmla="*/ 0 w 196298"/>
                        <a:gd name="connsiteY3" fmla="*/ 10972 h 109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96298" h="10972">
                          <a:moveTo>
                            <a:pt x="0" y="0"/>
                          </a:moveTo>
                          <a:lnTo>
                            <a:pt x="196298" y="0"/>
                          </a:lnTo>
                          <a:lnTo>
                            <a:pt x="196298" y="10972"/>
                          </a:lnTo>
                          <a:lnTo>
                            <a:pt x="0" y="10972"/>
                          </a:lnTo>
                          <a:close/>
                        </a:path>
                      </a:pathLst>
                    </a:custGeom>
                    <a:solidFill>
                      <a:srgbClr val="000000">
                        <a:alpha val="3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2" name="Free-form: Shape 175">
                      <a:extLst>
                        <a:ext uri="{FF2B5EF4-FFF2-40B4-BE49-F238E27FC236}">
                          <a16:creationId xmlns:a16="http://schemas.microsoft.com/office/drawing/2014/main" id="{6D7E3877-F6E2-6FFD-D282-B6B6BB47D9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871713" y="1596902"/>
                      <a:ext cx="164488" cy="22681"/>
                    </a:xfrm>
                    <a:custGeom>
                      <a:avLst/>
                      <a:gdLst>
                        <a:gd name="connsiteX0" fmla="*/ 164488 w 164488"/>
                        <a:gd name="connsiteY0" fmla="*/ 11341 h 22681"/>
                        <a:gd name="connsiteX1" fmla="*/ 82244 w 164488"/>
                        <a:gd name="connsiteY1" fmla="*/ 22682 h 22681"/>
                        <a:gd name="connsiteX2" fmla="*/ 0 w 164488"/>
                        <a:gd name="connsiteY2" fmla="*/ 11341 h 22681"/>
                        <a:gd name="connsiteX3" fmla="*/ 82244 w 164488"/>
                        <a:gd name="connsiteY3" fmla="*/ 0 h 22681"/>
                        <a:gd name="connsiteX4" fmla="*/ 164488 w 164488"/>
                        <a:gd name="connsiteY4" fmla="*/ 11341 h 226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488" h="22681">
                          <a:moveTo>
                            <a:pt x="164488" y="11341"/>
                          </a:moveTo>
                          <a:cubicBezTo>
                            <a:pt x="164488" y="17611"/>
                            <a:pt x="127700" y="22682"/>
                            <a:pt x="82244" y="22682"/>
                          </a:cubicBezTo>
                          <a:cubicBezTo>
                            <a:pt x="36789" y="22682"/>
                            <a:pt x="0" y="17611"/>
                            <a:pt x="0" y="11341"/>
                          </a:cubicBezTo>
                          <a:cubicBezTo>
                            <a:pt x="0" y="5071"/>
                            <a:pt x="36789" y="0"/>
                            <a:pt x="82244" y="0"/>
                          </a:cubicBezTo>
                          <a:cubicBezTo>
                            <a:pt x="127700" y="0"/>
                            <a:pt x="164488" y="5071"/>
                            <a:pt x="164488" y="11341"/>
                          </a:cubicBezTo>
                          <a:close/>
                        </a:path>
                      </a:pathLst>
                    </a:custGeom>
                    <a:solidFill>
                      <a:srgbClr val="66AADB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3" name="Free-form: Shape 176">
                      <a:extLst>
                        <a:ext uri="{FF2B5EF4-FFF2-40B4-BE49-F238E27FC236}">
                          <a16:creationId xmlns:a16="http://schemas.microsoft.com/office/drawing/2014/main" id="{B479F811-20A3-0656-8A9C-83CB8F8E85C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871713" y="1596902"/>
                      <a:ext cx="164488" cy="22681"/>
                    </a:xfrm>
                    <a:custGeom>
                      <a:avLst/>
                      <a:gdLst>
                        <a:gd name="connsiteX0" fmla="*/ 164488 w 164488"/>
                        <a:gd name="connsiteY0" fmla="*/ 11341 h 22681"/>
                        <a:gd name="connsiteX1" fmla="*/ 82244 w 164488"/>
                        <a:gd name="connsiteY1" fmla="*/ 22682 h 22681"/>
                        <a:gd name="connsiteX2" fmla="*/ 0 w 164488"/>
                        <a:gd name="connsiteY2" fmla="*/ 11341 h 22681"/>
                        <a:gd name="connsiteX3" fmla="*/ 82244 w 164488"/>
                        <a:gd name="connsiteY3" fmla="*/ 0 h 22681"/>
                        <a:gd name="connsiteX4" fmla="*/ 164488 w 164488"/>
                        <a:gd name="connsiteY4" fmla="*/ 11341 h 226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488" h="22681">
                          <a:moveTo>
                            <a:pt x="164488" y="11341"/>
                          </a:moveTo>
                          <a:cubicBezTo>
                            <a:pt x="164488" y="17611"/>
                            <a:pt x="127700" y="22682"/>
                            <a:pt x="82244" y="22682"/>
                          </a:cubicBezTo>
                          <a:cubicBezTo>
                            <a:pt x="36789" y="22682"/>
                            <a:pt x="0" y="17611"/>
                            <a:pt x="0" y="11341"/>
                          </a:cubicBezTo>
                          <a:cubicBezTo>
                            <a:pt x="0" y="5071"/>
                            <a:pt x="36789" y="0"/>
                            <a:pt x="82244" y="0"/>
                          </a:cubicBezTo>
                          <a:cubicBezTo>
                            <a:pt x="127700" y="0"/>
                            <a:pt x="164488" y="5071"/>
                            <a:pt x="164488" y="11341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3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4" name="Free-form: Shape 177">
                      <a:extLst>
                        <a:ext uri="{FF2B5EF4-FFF2-40B4-BE49-F238E27FC236}">
                          <a16:creationId xmlns:a16="http://schemas.microsoft.com/office/drawing/2014/main" id="{EA4EFADB-6213-4717-2C51-4BA5E97954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847648" y="1537047"/>
                      <a:ext cx="33653" cy="231903"/>
                    </a:xfrm>
                    <a:custGeom>
                      <a:avLst/>
                      <a:gdLst>
                        <a:gd name="connsiteX0" fmla="*/ 16781 w 33653"/>
                        <a:gd name="connsiteY0" fmla="*/ 231904 h 231903"/>
                        <a:gd name="connsiteX1" fmla="*/ 16781 w 33653"/>
                        <a:gd name="connsiteY1" fmla="*/ 231904 h 231903"/>
                        <a:gd name="connsiteX2" fmla="*/ 0 w 33653"/>
                        <a:gd name="connsiteY2" fmla="*/ 215123 h 231903"/>
                        <a:gd name="connsiteX3" fmla="*/ 0 w 33653"/>
                        <a:gd name="connsiteY3" fmla="*/ 16797 h 231903"/>
                        <a:gd name="connsiteX4" fmla="*/ 13646 w 33653"/>
                        <a:gd name="connsiteY4" fmla="*/ 292 h 231903"/>
                        <a:gd name="connsiteX5" fmla="*/ 13646 w 33653"/>
                        <a:gd name="connsiteY5" fmla="*/ 292 h 231903"/>
                        <a:gd name="connsiteX6" fmla="*/ 33654 w 33653"/>
                        <a:gd name="connsiteY6" fmla="*/ 16797 h 231903"/>
                        <a:gd name="connsiteX7" fmla="*/ 33654 w 33653"/>
                        <a:gd name="connsiteY7" fmla="*/ 215123 h 231903"/>
                        <a:gd name="connsiteX8" fmla="*/ 16873 w 33653"/>
                        <a:gd name="connsiteY8" fmla="*/ 231904 h 2319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3653" h="231903">
                          <a:moveTo>
                            <a:pt x="16781" y="231904"/>
                          </a:moveTo>
                          <a:lnTo>
                            <a:pt x="16781" y="231904"/>
                          </a:lnTo>
                          <a:cubicBezTo>
                            <a:pt x="7468" y="231904"/>
                            <a:pt x="0" y="224343"/>
                            <a:pt x="0" y="215123"/>
                          </a:cubicBezTo>
                          <a:lnTo>
                            <a:pt x="0" y="16797"/>
                          </a:lnTo>
                          <a:cubicBezTo>
                            <a:pt x="0" y="8683"/>
                            <a:pt x="5716" y="1768"/>
                            <a:pt x="13646" y="292"/>
                          </a:cubicBezTo>
                          <a:lnTo>
                            <a:pt x="13646" y="292"/>
                          </a:lnTo>
                          <a:cubicBezTo>
                            <a:pt x="23972" y="-1644"/>
                            <a:pt x="33654" y="6285"/>
                            <a:pt x="33654" y="16797"/>
                          </a:cubicBezTo>
                          <a:lnTo>
                            <a:pt x="33654" y="215123"/>
                          </a:lnTo>
                          <a:cubicBezTo>
                            <a:pt x="33654" y="224435"/>
                            <a:pt x="26093" y="231904"/>
                            <a:pt x="16873" y="231904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3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5" name="Free-form: Shape 178">
                      <a:extLst>
                        <a:ext uri="{FF2B5EF4-FFF2-40B4-BE49-F238E27FC236}">
                          <a16:creationId xmlns:a16="http://schemas.microsoft.com/office/drawing/2014/main" id="{6BCD3F7E-ACCE-D79F-858D-9C318BD0F9C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847740" y="1807307"/>
                      <a:ext cx="36696" cy="36696"/>
                    </a:xfrm>
                    <a:custGeom>
                      <a:avLst/>
                      <a:gdLst>
                        <a:gd name="connsiteX0" fmla="*/ 36696 w 36696"/>
                        <a:gd name="connsiteY0" fmla="*/ 18348 h 36696"/>
                        <a:gd name="connsiteX1" fmla="*/ 18348 w 36696"/>
                        <a:gd name="connsiteY1" fmla="*/ 36696 h 36696"/>
                        <a:gd name="connsiteX2" fmla="*/ 0 w 36696"/>
                        <a:gd name="connsiteY2" fmla="*/ 18348 h 36696"/>
                        <a:gd name="connsiteX3" fmla="*/ 18348 w 36696"/>
                        <a:gd name="connsiteY3" fmla="*/ 0 h 36696"/>
                        <a:gd name="connsiteX4" fmla="*/ 36696 w 36696"/>
                        <a:gd name="connsiteY4" fmla="*/ 18348 h 366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6696" h="36696">
                          <a:moveTo>
                            <a:pt x="36696" y="18348"/>
                          </a:moveTo>
                          <a:cubicBezTo>
                            <a:pt x="36696" y="28482"/>
                            <a:pt x="28482" y="36696"/>
                            <a:pt x="18348" y="36696"/>
                          </a:cubicBezTo>
                          <a:cubicBezTo>
                            <a:pt x="8215" y="36696"/>
                            <a:pt x="0" y="28481"/>
                            <a:pt x="0" y="18348"/>
                          </a:cubicBezTo>
                          <a:cubicBezTo>
                            <a:pt x="0" y="8215"/>
                            <a:pt x="8215" y="0"/>
                            <a:pt x="18348" y="0"/>
                          </a:cubicBezTo>
                          <a:cubicBezTo>
                            <a:pt x="28482" y="0"/>
                            <a:pt x="36696" y="8215"/>
                            <a:pt x="36696" y="18348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3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66" name="Free-form: Shape 179">
                      <a:extLst>
                        <a:ext uri="{FF2B5EF4-FFF2-40B4-BE49-F238E27FC236}">
                          <a16:creationId xmlns:a16="http://schemas.microsoft.com/office/drawing/2014/main" id="{A270D336-BF48-BC63-5B1C-CA21E93514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731255" y="1702105"/>
                      <a:ext cx="2144" cy="187354"/>
                    </a:xfrm>
                    <a:custGeom>
                      <a:avLst/>
                      <a:gdLst>
                        <a:gd name="connsiteX0" fmla="*/ 1072 w 2144"/>
                        <a:gd name="connsiteY0" fmla="*/ 0 h 187354"/>
                        <a:gd name="connsiteX1" fmla="*/ 1072 w 2144"/>
                        <a:gd name="connsiteY1" fmla="*/ 187354 h 187354"/>
                        <a:gd name="connsiteX2" fmla="*/ 1072 w 2144"/>
                        <a:gd name="connsiteY2" fmla="*/ 0 h 187354"/>
                        <a:gd name="connsiteX3" fmla="*/ 1072 w 2144"/>
                        <a:gd name="connsiteY3" fmla="*/ 0 h 1873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144" h="187354">
                          <a:moveTo>
                            <a:pt x="1072" y="0"/>
                          </a:moveTo>
                          <a:cubicBezTo>
                            <a:pt x="2455" y="62421"/>
                            <a:pt x="2547" y="124934"/>
                            <a:pt x="1072" y="187354"/>
                          </a:cubicBezTo>
                          <a:cubicBezTo>
                            <a:pt x="-403" y="124934"/>
                            <a:pt x="-311" y="62421"/>
                            <a:pt x="1072" y="0"/>
                          </a:cubicBezTo>
                          <a:lnTo>
                            <a:pt x="1072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53" name="Free-form: Shape 180">
                    <a:extLst>
                      <a:ext uri="{FF2B5EF4-FFF2-40B4-BE49-F238E27FC236}">
                        <a16:creationId xmlns:a16="http://schemas.microsoft.com/office/drawing/2014/main" id="{4482EF3E-1F68-3741-28F0-38B6E3ACC922}"/>
                      </a:ext>
                    </a:extLst>
                  </p:cNvPr>
                  <p:cNvSpPr/>
                  <p:nvPr/>
                </p:nvSpPr>
                <p:spPr>
                  <a:xfrm>
                    <a:off x="-3918920" y="1456847"/>
                    <a:ext cx="266187" cy="51540"/>
                  </a:xfrm>
                  <a:custGeom>
                    <a:avLst/>
                    <a:gdLst>
                      <a:gd name="connsiteX0" fmla="*/ 0 w 266187"/>
                      <a:gd name="connsiteY0" fmla="*/ 0 h 51540"/>
                      <a:gd name="connsiteX1" fmla="*/ 266187 w 266187"/>
                      <a:gd name="connsiteY1" fmla="*/ 0 h 51540"/>
                      <a:gd name="connsiteX2" fmla="*/ 266187 w 266187"/>
                      <a:gd name="connsiteY2" fmla="*/ 51541 h 51540"/>
                      <a:gd name="connsiteX3" fmla="*/ 0 w 266187"/>
                      <a:gd name="connsiteY3" fmla="*/ 51541 h 51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6187" h="51540">
                        <a:moveTo>
                          <a:pt x="0" y="0"/>
                        </a:moveTo>
                        <a:lnTo>
                          <a:pt x="266187" y="0"/>
                        </a:lnTo>
                        <a:lnTo>
                          <a:pt x="266187" y="51541"/>
                        </a:lnTo>
                        <a:lnTo>
                          <a:pt x="0" y="51541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0" name="Graphic 12">
                  <a:extLst>
                    <a:ext uri="{FF2B5EF4-FFF2-40B4-BE49-F238E27FC236}">
                      <a16:creationId xmlns:a16="http://schemas.microsoft.com/office/drawing/2014/main" id="{0AA11A7A-D0B7-2B11-0975-AB9A2E83DB13}"/>
                    </a:ext>
                  </a:extLst>
                </p:cNvPr>
                <p:cNvGrpSpPr/>
                <p:nvPr/>
              </p:nvGrpSpPr>
              <p:grpSpPr>
                <a:xfrm>
                  <a:off x="-3506777" y="1110353"/>
                  <a:ext cx="266187" cy="946268"/>
                  <a:chOff x="-3506777" y="1110353"/>
                  <a:chExt cx="266187" cy="946268"/>
                </a:xfrm>
              </p:grpSpPr>
              <p:grpSp>
                <p:nvGrpSpPr>
                  <p:cNvPr id="37" name="Graphic 12">
                    <a:extLst>
                      <a:ext uri="{FF2B5EF4-FFF2-40B4-BE49-F238E27FC236}">
                        <a16:creationId xmlns:a16="http://schemas.microsoft.com/office/drawing/2014/main" id="{87FB86A6-0390-D285-8438-9C5BAFB582DD}"/>
                      </a:ext>
                    </a:extLst>
                  </p:cNvPr>
                  <p:cNvGrpSpPr/>
                  <p:nvPr/>
                </p:nvGrpSpPr>
                <p:grpSpPr>
                  <a:xfrm>
                    <a:off x="-3506777" y="1110353"/>
                    <a:ext cx="256966" cy="946268"/>
                    <a:chOff x="-3506777" y="1110353"/>
                    <a:chExt cx="256966" cy="946268"/>
                  </a:xfrm>
                </p:grpSpPr>
                <p:sp>
                  <p:nvSpPr>
                    <p:cNvPr id="39" name="Free-form: Shape 183">
                      <a:extLst>
                        <a:ext uri="{FF2B5EF4-FFF2-40B4-BE49-F238E27FC236}">
                          <a16:creationId xmlns:a16="http://schemas.microsoft.com/office/drawing/2014/main" id="{4C1B9FCB-B798-03AF-9494-48C1099C44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476443" y="1133034"/>
                      <a:ext cx="196298" cy="923587"/>
                    </a:xfrm>
                    <a:custGeom>
                      <a:avLst/>
                      <a:gdLst>
                        <a:gd name="connsiteX0" fmla="*/ 98195 w 196298"/>
                        <a:gd name="connsiteY0" fmla="*/ 923587 h 923587"/>
                        <a:gd name="connsiteX1" fmla="*/ 98195 w 196298"/>
                        <a:gd name="connsiteY1" fmla="*/ 923587 h 923587"/>
                        <a:gd name="connsiteX2" fmla="*/ 0 w 196298"/>
                        <a:gd name="connsiteY2" fmla="*/ 825392 h 923587"/>
                        <a:gd name="connsiteX3" fmla="*/ 0 w 196298"/>
                        <a:gd name="connsiteY3" fmla="*/ 38909 h 923587"/>
                        <a:gd name="connsiteX4" fmla="*/ 38909 w 196298"/>
                        <a:gd name="connsiteY4" fmla="*/ 0 h 923587"/>
                        <a:gd name="connsiteX5" fmla="*/ 157389 w 196298"/>
                        <a:gd name="connsiteY5" fmla="*/ 0 h 923587"/>
                        <a:gd name="connsiteX6" fmla="*/ 196298 w 196298"/>
                        <a:gd name="connsiteY6" fmla="*/ 38909 h 923587"/>
                        <a:gd name="connsiteX7" fmla="*/ 196298 w 196298"/>
                        <a:gd name="connsiteY7" fmla="*/ 825392 h 923587"/>
                        <a:gd name="connsiteX8" fmla="*/ 98103 w 196298"/>
                        <a:gd name="connsiteY8" fmla="*/ 923587 h 9235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96298" h="923587">
                          <a:moveTo>
                            <a:pt x="98195" y="923587"/>
                          </a:moveTo>
                          <a:lnTo>
                            <a:pt x="98195" y="923587"/>
                          </a:lnTo>
                          <a:cubicBezTo>
                            <a:pt x="43980" y="923587"/>
                            <a:pt x="0" y="879607"/>
                            <a:pt x="0" y="825392"/>
                          </a:cubicBezTo>
                          <a:lnTo>
                            <a:pt x="0" y="38909"/>
                          </a:lnTo>
                          <a:cubicBezTo>
                            <a:pt x="0" y="17426"/>
                            <a:pt x="17426" y="0"/>
                            <a:pt x="38909" y="0"/>
                          </a:cubicBezTo>
                          <a:lnTo>
                            <a:pt x="157389" y="0"/>
                          </a:lnTo>
                          <a:cubicBezTo>
                            <a:pt x="178872" y="0"/>
                            <a:pt x="196298" y="17426"/>
                            <a:pt x="196298" y="38909"/>
                          </a:cubicBezTo>
                          <a:lnTo>
                            <a:pt x="196298" y="825392"/>
                          </a:lnTo>
                          <a:cubicBezTo>
                            <a:pt x="196298" y="879607"/>
                            <a:pt x="152318" y="923587"/>
                            <a:pt x="98103" y="923587"/>
                          </a:cubicBezTo>
                          <a:close/>
                        </a:path>
                      </a:pathLst>
                    </a:custGeom>
                    <a:solidFill>
                      <a:srgbClr val="66AADB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0" name="Free-form: Shape 184">
                      <a:extLst>
                        <a:ext uri="{FF2B5EF4-FFF2-40B4-BE49-F238E27FC236}">
                          <a16:creationId xmlns:a16="http://schemas.microsoft.com/office/drawing/2014/main" id="{2540EB85-2746-43BA-C6CC-7329C7DED2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476443" y="1133034"/>
                      <a:ext cx="196298" cy="923587"/>
                    </a:xfrm>
                    <a:custGeom>
                      <a:avLst/>
                      <a:gdLst>
                        <a:gd name="connsiteX0" fmla="*/ 98195 w 196298"/>
                        <a:gd name="connsiteY0" fmla="*/ 923587 h 923587"/>
                        <a:gd name="connsiteX1" fmla="*/ 98195 w 196298"/>
                        <a:gd name="connsiteY1" fmla="*/ 923587 h 923587"/>
                        <a:gd name="connsiteX2" fmla="*/ 0 w 196298"/>
                        <a:gd name="connsiteY2" fmla="*/ 825392 h 923587"/>
                        <a:gd name="connsiteX3" fmla="*/ 0 w 196298"/>
                        <a:gd name="connsiteY3" fmla="*/ 38909 h 923587"/>
                        <a:gd name="connsiteX4" fmla="*/ 38909 w 196298"/>
                        <a:gd name="connsiteY4" fmla="*/ 0 h 923587"/>
                        <a:gd name="connsiteX5" fmla="*/ 157389 w 196298"/>
                        <a:gd name="connsiteY5" fmla="*/ 0 h 923587"/>
                        <a:gd name="connsiteX6" fmla="*/ 196298 w 196298"/>
                        <a:gd name="connsiteY6" fmla="*/ 38909 h 923587"/>
                        <a:gd name="connsiteX7" fmla="*/ 196298 w 196298"/>
                        <a:gd name="connsiteY7" fmla="*/ 825392 h 923587"/>
                        <a:gd name="connsiteX8" fmla="*/ 98103 w 196298"/>
                        <a:gd name="connsiteY8" fmla="*/ 923587 h 9235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96298" h="923587">
                          <a:moveTo>
                            <a:pt x="98195" y="923587"/>
                          </a:moveTo>
                          <a:lnTo>
                            <a:pt x="98195" y="923587"/>
                          </a:lnTo>
                          <a:cubicBezTo>
                            <a:pt x="43980" y="923587"/>
                            <a:pt x="0" y="879607"/>
                            <a:pt x="0" y="825392"/>
                          </a:cubicBezTo>
                          <a:lnTo>
                            <a:pt x="0" y="38909"/>
                          </a:lnTo>
                          <a:cubicBezTo>
                            <a:pt x="0" y="17426"/>
                            <a:pt x="17426" y="0"/>
                            <a:pt x="38909" y="0"/>
                          </a:cubicBezTo>
                          <a:lnTo>
                            <a:pt x="157389" y="0"/>
                          </a:lnTo>
                          <a:cubicBezTo>
                            <a:pt x="178872" y="0"/>
                            <a:pt x="196298" y="17426"/>
                            <a:pt x="196298" y="38909"/>
                          </a:cubicBezTo>
                          <a:lnTo>
                            <a:pt x="196298" y="825392"/>
                          </a:lnTo>
                          <a:cubicBezTo>
                            <a:pt x="196298" y="879607"/>
                            <a:pt x="152318" y="923587"/>
                            <a:pt x="98103" y="923587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3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1" name="Free-form: Shape 185">
                      <a:extLst>
                        <a:ext uri="{FF2B5EF4-FFF2-40B4-BE49-F238E27FC236}">
                          <a16:creationId xmlns:a16="http://schemas.microsoft.com/office/drawing/2014/main" id="{C1A2A0A6-0F5B-7C43-B684-EBE3F098424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459846" y="1125750"/>
                      <a:ext cx="164580" cy="906806"/>
                    </a:xfrm>
                    <a:custGeom>
                      <a:avLst/>
                      <a:gdLst>
                        <a:gd name="connsiteX0" fmla="*/ 92 w 164580"/>
                        <a:gd name="connsiteY0" fmla="*/ 0 h 906806"/>
                        <a:gd name="connsiteX1" fmla="*/ 92 w 164580"/>
                        <a:gd name="connsiteY1" fmla="*/ 824562 h 906806"/>
                        <a:gd name="connsiteX2" fmla="*/ 82336 w 164580"/>
                        <a:gd name="connsiteY2" fmla="*/ 906806 h 906806"/>
                        <a:gd name="connsiteX3" fmla="*/ 164581 w 164580"/>
                        <a:gd name="connsiteY3" fmla="*/ 824562 h 906806"/>
                        <a:gd name="connsiteX4" fmla="*/ 164581 w 164580"/>
                        <a:gd name="connsiteY4" fmla="*/ 0 h 906806"/>
                        <a:gd name="connsiteX5" fmla="*/ 0 w 164580"/>
                        <a:gd name="connsiteY5" fmla="*/ 0 h 9068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4580" h="906806">
                          <a:moveTo>
                            <a:pt x="92" y="0"/>
                          </a:moveTo>
                          <a:lnTo>
                            <a:pt x="92" y="824562"/>
                          </a:lnTo>
                          <a:cubicBezTo>
                            <a:pt x="92" y="870018"/>
                            <a:pt x="36881" y="906806"/>
                            <a:pt x="82336" y="906806"/>
                          </a:cubicBezTo>
                          <a:cubicBezTo>
                            <a:pt x="127792" y="906806"/>
                            <a:pt x="164581" y="870018"/>
                            <a:pt x="164581" y="824562"/>
                          </a:cubicBezTo>
                          <a:lnTo>
                            <a:pt x="164581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3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2" name="Free-form: Shape 186">
                      <a:extLst>
                        <a:ext uri="{FF2B5EF4-FFF2-40B4-BE49-F238E27FC236}">
                          <a16:creationId xmlns:a16="http://schemas.microsoft.com/office/drawing/2014/main" id="{73E425DB-1BE2-F578-819D-049A484CF6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459846" y="1608243"/>
                      <a:ext cx="164580" cy="424313"/>
                    </a:xfrm>
                    <a:custGeom>
                      <a:avLst/>
                      <a:gdLst>
                        <a:gd name="connsiteX0" fmla="*/ 92 w 164580"/>
                        <a:gd name="connsiteY0" fmla="*/ 0 h 424313"/>
                        <a:gd name="connsiteX1" fmla="*/ 92 w 164580"/>
                        <a:gd name="connsiteY1" fmla="*/ 342069 h 424313"/>
                        <a:gd name="connsiteX2" fmla="*/ 82336 w 164580"/>
                        <a:gd name="connsiteY2" fmla="*/ 424313 h 424313"/>
                        <a:gd name="connsiteX3" fmla="*/ 164581 w 164580"/>
                        <a:gd name="connsiteY3" fmla="*/ 342069 h 424313"/>
                        <a:gd name="connsiteX4" fmla="*/ 164581 w 164580"/>
                        <a:gd name="connsiteY4" fmla="*/ 0 h 424313"/>
                        <a:gd name="connsiteX5" fmla="*/ 0 w 164580"/>
                        <a:gd name="connsiteY5" fmla="*/ 0 h 4243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64580" h="424313">
                          <a:moveTo>
                            <a:pt x="92" y="0"/>
                          </a:moveTo>
                          <a:lnTo>
                            <a:pt x="92" y="342069"/>
                          </a:lnTo>
                          <a:cubicBezTo>
                            <a:pt x="92" y="387525"/>
                            <a:pt x="36881" y="424313"/>
                            <a:pt x="82336" y="424313"/>
                          </a:cubicBezTo>
                          <a:cubicBezTo>
                            <a:pt x="127792" y="424313"/>
                            <a:pt x="164581" y="387525"/>
                            <a:pt x="164581" y="342069"/>
                          </a:cubicBezTo>
                          <a:lnTo>
                            <a:pt x="164581" y="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66AADB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" name="Free-form: Shape 187">
                      <a:extLst>
                        <a:ext uri="{FF2B5EF4-FFF2-40B4-BE49-F238E27FC236}">
                          <a16:creationId xmlns:a16="http://schemas.microsoft.com/office/drawing/2014/main" id="{7F89C24E-84C6-89DF-96E7-B4ADE651DA6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459662" y="1931411"/>
                      <a:ext cx="164488" cy="101145"/>
                    </a:xfrm>
                    <a:custGeom>
                      <a:avLst/>
                      <a:gdLst>
                        <a:gd name="connsiteX0" fmla="*/ 82244 w 164488"/>
                        <a:gd name="connsiteY0" fmla="*/ 89159 h 101145"/>
                        <a:gd name="connsiteX1" fmla="*/ 0 w 164488"/>
                        <a:gd name="connsiteY1" fmla="*/ 0 h 101145"/>
                        <a:gd name="connsiteX2" fmla="*/ 0 w 164488"/>
                        <a:gd name="connsiteY2" fmla="*/ 18902 h 101145"/>
                        <a:gd name="connsiteX3" fmla="*/ 82244 w 164488"/>
                        <a:gd name="connsiteY3" fmla="*/ 101146 h 101145"/>
                        <a:gd name="connsiteX4" fmla="*/ 164488 w 164488"/>
                        <a:gd name="connsiteY4" fmla="*/ 18902 h 101145"/>
                        <a:gd name="connsiteX5" fmla="*/ 164488 w 164488"/>
                        <a:gd name="connsiteY5" fmla="*/ 0 h 101145"/>
                        <a:gd name="connsiteX6" fmla="*/ 82244 w 164488"/>
                        <a:gd name="connsiteY6" fmla="*/ 89159 h 10114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64488" h="101145">
                          <a:moveTo>
                            <a:pt x="82244" y="89159"/>
                          </a:moveTo>
                          <a:cubicBezTo>
                            <a:pt x="30058" y="88145"/>
                            <a:pt x="0" y="45456"/>
                            <a:pt x="0" y="0"/>
                          </a:cubicBezTo>
                          <a:lnTo>
                            <a:pt x="0" y="18902"/>
                          </a:lnTo>
                          <a:cubicBezTo>
                            <a:pt x="0" y="64357"/>
                            <a:pt x="36789" y="101146"/>
                            <a:pt x="82244" y="101146"/>
                          </a:cubicBezTo>
                          <a:cubicBezTo>
                            <a:pt x="127700" y="101146"/>
                            <a:pt x="164488" y="64357"/>
                            <a:pt x="164488" y="18902"/>
                          </a:cubicBezTo>
                          <a:lnTo>
                            <a:pt x="164488" y="0"/>
                          </a:lnTo>
                          <a:cubicBezTo>
                            <a:pt x="164488" y="45456"/>
                            <a:pt x="132955" y="90081"/>
                            <a:pt x="82244" y="89159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5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4" name="Free-form: Shape 188">
                      <a:extLst>
                        <a:ext uri="{FF2B5EF4-FFF2-40B4-BE49-F238E27FC236}">
                          <a16:creationId xmlns:a16="http://schemas.microsoft.com/office/drawing/2014/main" id="{3527C8CE-EE4B-9294-5614-5CD0300232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506777" y="1110353"/>
                      <a:ext cx="256966" cy="56796"/>
                    </a:xfrm>
                    <a:custGeom>
                      <a:avLst/>
                      <a:gdLst>
                        <a:gd name="connsiteX0" fmla="*/ 228569 w 256966"/>
                        <a:gd name="connsiteY0" fmla="*/ 56796 h 56796"/>
                        <a:gd name="connsiteX1" fmla="*/ 28398 w 256966"/>
                        <a:gd name="connsiteY1" fmla="*/ 56796 h 56796"/>
                        <a:gd name="connsiteX2" fmla="*/ 0 w 256966"/>
                        <a:gd name="connsiteY2" fmla="*/ 28398 h 56796"/>
                        <a:gd name="connsiteX3" fmla="*/ 0 w 256966"/>
                        <a:gd name="connsiteY3" fmla="*/ 28398 h 56796"/>
                        <a:gd name="connsiteX4" fmla="*/ 28398 w 256966"/>
                        <a:gd name="connsiteY4" fmla="*/ 0 h 56796"/>
                        <a:gd name="connsiteX5" fmla="*/ 228569 w 256966"/>
                        <a:gd name="connsiteY5" fmla="*/ 0 h 56796"/>
                        <a:gd name="connsiteX6" fmla="*/ 256967 w 256966"/>
                        <a:gd name="connsiteY6" fmla="*/ 28398 h 56796"/>
                        <a:gd name="connsiteX7" fmla="*/ 256967 w 256966"/>
                        <a:gd name="connsiteY7" fmla="*/ 28398 h 56796"/>
                        <a:gd name="connsiteX8" fmla="*/ 228569 w 256966"/>
                        <a:gd name="connsiteY8" fmla="*/ 56796 h 567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256966" h="56796">
                          <a:moveTo>
                            <a:pt x="228569" y="56796"/>
                          </a:moveTo>
                          <a:lnTo>
                            <a:pt x="28398" y="56796"/>
                          </a:lnTo>
                          <a:cubicBezTo>
                            <a:pt x="12724" y="56796"/>
                            <a:pt x="0" y="44073"/>
                            <a:pt x="0" y="28398"/>
                          </a:cubicBezTo>
                          <a:lnTo>
                            <a:pt x="0" y="28398"/>
                          </a:lnTo>
                          <a:cubicBezTo>
                            <a:pt x="0" y="12724"/>
                            <a:pt x="12724" y="0"/>
                            <a:pt x="28398" y="0"/>
                          </a:cubicBezTo>
                          <a:lnTo>
                            <a:pt x="228569" y="0"/>
                          </a:lnTo>
                          <a:cubicBezTo>
                            <a:pt x="244243" y="0"/>
                            <a:pt x="256967" y="12724"/>
                            <a:pt x="256967" y="28398"/>
                          </a:cubicBezTo>
                          <a:lnTo>
                            <a:pt x="256967" y="28398"/>
                          </a:lnTo>
                          <a:cubicBezTo>
                            <a:pt x="256967" y="44073"/>
                            <a:pt x="244243" y="56796"/>
                            <a:pt x="228569" y="56796"/>
                          </a:cubicBezTo>
                          <a:close/>
                        </a:path>
                      </a:pathLst>
                    </a:custGeom>
                    <a:solidFill>
                      <a:srgbClr val="66AADB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5" name="Free-form: Shape 189">
                      <a:extLst>
                        <a:ext uri="{FF2B5EF4-FFF2-40B4-BE49-F238E27FC236}">
                          <a16:creationId xmlns:a16="http://schemas.microsoft.com/office/drawing/2014/main" id="{18AF9FB5-F001-E330-E2DA-19E3502670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506777" y="1110353"/>
                      <a:ext cx="256966" cy="56796"/>
                    </a:xfrm>
                    <a:custGeom>
                      <a:avLst/>
                      <a:gdLst>
                        <a:gd name="connsiteX0" fmla="*/ 228569 w 256966"/>
                        <a:gd name="connsiteY0" fmla="*/ 56796 h 56796"/>
                        <a:gd name="connsiteX1" fmla="*/ 28398 w 256966"/>
                        <a:gd name="connsiteY1" fmla="*/ 56796 h 56796"/>
                        <a:gd name="connsiteX2" fmla="*/ 0 w 256966"/>
                        <a:gd name="connsiteY2" fmla="*/ 28398 h 56796"/>
                        <a:gd name="connsiteX3" fmla="*/ 0 w 256966"/>
                        <a:gd name="connsiteY3" fmla="*/ 28398 h 56796"/>
                        <a:gd name="connsiteX4" fmla="*/ 28398 w 256966"/>
                        <a:gd name="connsiteY4" fmla="*/ 0 h 56796"/>
                        <a:gd name="connsiteX5" fmla="*/ 228569 w 256966"/>
                        <a:gd name="connsiteY5" fmla="*/ 0 h 56796"/>
                        <a:gd name="connsiteX6" fmla="*/ 256967 w 256966"/>
                        <a:gd name="connsiteY6" fmla="*/ 28398 h 56796"/>
                        <a:gd name="connsiteX7" fmla="*/ 256967 w 256966"/>
                        <a:gd name="connsiteY7" fmla="*/ 28398 h 56796"/>
                        <a:gd name="connsiteX8" fmla="*/ 228569 w 256966"/>
                        <a:gd name="connsiteY8" fmla="*/ 56796 h 567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256966" h="56796">
                          <a:moveTo>
                            <a:pt x="228569" y="56796"/>
                          </a:moveTo>
                          <a:lnTo>
                            <a:pt x="28398" y="56796"/>
                          </a:lnTo>
                          <a:cubicBezTo>
                            <a:pt x="12724" y="56796"/>
                            <a:pt x="0" y="44073"/>
                            <a:pt x="0" y="28398"/>
                          </a:cubicBezTo>
                          <a:lnTo>
                            <a:pt x="0" y="28398"/>
                          </a:lnTo>
                          <a:cubicBezTo>
                            <a:pt x="0" y="12724"/>
                            <a:pt x="12724" y="0"/>
                            <a:pt x="28398" y="0"/>
                          </a:cubicBezTo>
                          <a:lnTo>
                            <a:pt x="228569" y="0"/>
                          </a:lnTo>
                          <a:cubicBezTo>
                            <a:pt x="244243" y="0"/>
                            <a:pt x="256967" y="12724"/>
                            <a:pt x="256967" y="28398"/>
                          </a:cubicBezTo>
                          <a:lnTo>
                            <a:pt x="256967" y="28398"/>
                          </a:lnTo>
                          <a:cubicBezTo>
                            <a:pt x="256967" y="44073"/>
                            <a:pt x="244243" y="56796"/>
                            <a:pt x="228569" y="56796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3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6" name="Free-form: Shape 190">
                      <a:extLst>
                        <a:ext uri="{FF2B5EF4-FFF2-40B4-BE49-F238E27FC236}">
                          <a16:creationId xmlns:a16="http://schemas.microsoft.com/office/drawing/2014/main" id="{3352C1A2-CFF9-5BA6-1456-8FD003F2BF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476443" y="1167149"/>
                      <a:ext cx="196298" cy="10972"/>
                    </a:xfrm>
                    <a:custGeom>
                      <a:avLst/>
                      <a:gdLst>
                        <a:gd name="connsiteX0" fmla="*/ 0 w 196298"/>
                        <a:gd name="connsiteY0" fmla="*/ 0 h 10972"/>
                        <a:gd name="connsiteX1" fmla="*/ 196298 w 196298"/>
                        <a:gd name="connsiteY1" fmla="*/ 0 h 10972"/>
                        <a:gd name="connsiteX2" fmla="*/ 196298 w 196298"/>
                        <a:gd name="connsiteY2" fmla="*/ 10972 h 10972"/>
                        <a:gd name="connsiteX3" fmla="*/ 0 w 196298"/>
                        <a:gd name="connsiteY3" fmla="*/ 10972 h 109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96298" h="10972">
                          <a:moveTo>
                            <a:pt x="0" y="0"/>
                          </a:moveTo>
                          <a:lnTo>
                            <a:pt x="196298" y="0"/>
                          </a:lnTo>
                          <a:lnTo>
                            <a:pt x="196298" y="10972"/>
                          </a:lnTo>
                          <a:lnTo>
                            <a:pt x="0" y="10972"/>
                          </a:lnTo>
                          <a:close/>
                        </a:path>
                      </a:pathLst>
                    </a:custGeom>
                    <a:solidFill>
                      <a:srgbClr val="000000">
                        <a:alpha val="3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7" name="Free-form: Shape 191">
                      <a:extLst>
                        <a:ext uri="{FF2B5EF4-FFF2-40B4-BE49-F238E27FC236}">
                          <a16:creationId xmlns:a16="http://schemas.microsoft.com/office/drawing/2014/main" id="{3A0532B7-F0A0-AC1F-6919-0541DAAEB1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459662" y="1596902"/>
                      <a:ext cx="164488" cy="22681"/>
                    </a:xfrm>
                    <a:custGeom>
                      <a:avLst/>
                      <a:gdLst>
                        <a:gd name="connsiteX0" fmla="*/ 164488 w 164488"/>
                        <a:gd name="connsiteY0" fmla="*/ 11341 h 22681"/>
                        <a:gd name="connsiteX1" fmla="*/ 82244 w 164488"/>
                        <a:gd name="connsiteY1" fmla="*/ 22682 h 22681"/>
                        <a:gd name="connsiteX2" fmla="*/ 0 w 164488"/>
                        <a:gd name="connsiteY2" fmla="*/ 11341 h 22681"/>
                        <a:gd name="connsiteX3" fmla="*/ 82244 w 164488"/>
                        <a:gd name="connsiteY3" fmla="*/ 0 h 22681"/>
                        <a:gd name="connsiteX4" fmla="*/ 164488 w 164488"/>
                        <a:gd name="connsiteY4" fmla="*/ 11341 h 226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488" h="22681">
                          <a:moveTo>
                            <a:pt x="164488" y="11341"/>
                          </a:moveTo>
                          <a:cubicBezTo>
                            <a:pt x="164488" y="17611"/>
                            <a:pt x="127700" y="22682"/>
                            <a:pt x="82244" y="22682"/>
                          </a:cubicBezTo>
                          <a:cubicBezTo>
                            <a:pt x="36789" y="22682"/>
                            <a:pt x="0" y="17611"/>
                            <a:pt x="0" y="11341"/>
                          </a:cubicBezTo>
                          <a:cubicBezTo>
                            <a:pt x="0" y="5071"/>
                            <a:pt x="36789" y="0"/>
                            <a:pt x="82244" y="0"/>
                          </a:cubicBezTo>
                          <a:cubicBezTo>
                            <a:pt x="127700" y="0"/>
                            <a:pt x="164488" y="5071"/>
                            <a:pt x="164488" y="11341"/>
                          </a:cubicBezTo>
                          <a:close/>
                        </a:path>
                      </a:pathLst>
                    </a:custGeom>
                    <a:solidFill>
                      <a:srgbClr val="66AADB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8" name="Free-form: Shape 192">
                      <a:extLst>
                        <a:ext uri="{FF2B5EF4-FFF2-40B4-BE49-F238E27FC236}">
                          <a16:creationId xmlns:a16="http://schemas.microsoft.com/office/drawing/2014/main" id="{D8589628-2502-75B4-FEC3-2BA0A517D9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459662" y="1596902"/>
                      <a:ext cx="164488" cy="22681"/>
                    </a:xfrm>
                    <a:custGeom>
                      <a:avLst/>
                      <a:gdLst>
                        <a:gd name="connsiteX0" fmla="*/ 164488 w 164488"/>
                        <a:gd name="connsiteY0" fmla="*/ 11341 h 22681"/>
                        <a:gd name="connsiteX1" fmla="*/ 82244 w 164488"/>
                        <a:gd name="connsiteY1" fmla="*/ 22682 h 22681"/>
                        <a:gd name="connsiteX2" fmla="*/ 0 w 164488"/>
                        <a:gd name="connsiteY2" fmla="*/ 11341 h 22681"/>
                        <a:gd name="connsiteX3" fmla="*/ 82244 w 164488"/>
                        <a:gd name="connsiteY3" fmla="*/ 0 h 22681"/>
                        <a:gd name="connsiteX4" fmla="*/ 164488 w 164488"/>
                        <a:gd name="connsiteY4" fmla="*/ 11341 h 226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4488" h="22681">
                          <a:moveTo>
                            <a:pt x="164488" y="11341"/>
                          </a:moveTo>
                          <a:cubicBezTo>
                            <a:pt x="164488" y="17611"/>
                            <a:pt x="127700" y="22682"/>
                            <a:pt x="82244" y="22682"/>
                          </a:cubicBezTo>
                          <a:cubicBezTo>
                            <a:pt x="36789" y="22682"/>
                            <a:pt x="0" y="17611"/>
                            <a:pt x="0" y="11341"/>
                          </a:cubicBezTo>
                          <a:cubicBezTo>
                            <a:pt x="0" y="5071"/>
                            <a:pt x="36789" y="0"/>
                            <a:pt x="82244" y="0"/>
                          </a:cubicBezTo>
                          <a:cubicBezTo>
                            <a:pt x="127700" y="0"/>
                            <a:pt x="164488" y="5071"/>
                            <a:pt x="164488" y="11341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3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9" name="Free-form: Shape 193">
                      <a:extLst>
                        <a:ext uri="{FF2B5EF4-FFF2-40B4-BE49-F238E27FC236}">
                          <a16:creationId xmlns:a16="http://schemas.microsoft.com/office/drawing/2014/main" id="{616CD489-6757-7C24-AB59-9A4DD227EE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435505" y="1537047"/>
                      <a:ext cx="33653" cy="231903"/>
                    </a:xfrm>
                    <a:custGeom>
                      <a:avLst/>
                      <a:gdLst>
                        <a:gd name="connsiteX0" fmla="*/ 16781 w 33653"/>
                        <a:gd name="connsiteY0" fmla="*/ 231904 h 231903"/>
                        <a:gd name="connsiteX1" fmla="*/ 16781 w 33653"/>
                        <a:gd name="connsiteY1" fmla="*/ 231904 h 231903"/>
                        <a:gd name="connsiteX2" fmla="*/ 0 w 33653"/>
                        <a:gd name="connsiteY2" fmla="*/ 215123 h 231903"/>
                        <a:gd name="connsiteX3" fmla="*/ 0 w 33653"/>
                        <a:gd name="connsiteY3" fmla="*/ 16797 h 231903"/>
                        <a:gd name="connsiteX4" fmla="*/ 13646 w 33653"/>
                        <a:gd name="connsiteY4" fmla="*/ 292 h 231903"/>
                        <a:gd name="connsiteX5" fmla="*/ 13646 w 33653"/>
                        <a:gd name="connsiteY5" fmla="*/ 292 h 231903"/>
                        <a:gd name="connsiteX6" fmla="*/ 33654 w 33653"/>
                        <a:gd name="connsiteY6" fmla="*/ 16797 h 231903"/>
                        <a:gd name="connsiteX7" fmla="*/ 33654 w 33653"/>
                        <a:gd name="connsiteY7" fmla="*/ 215123 h 231903"/>
                        <a:gd name="connsiteX8" fmla="*/ 16873 w 33653"/>
                        <a:gd name="connsiteY8" fmla="*/ 231904 h 2319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33653" h="231903">
                          <a:moveTo>
                            <a:pt x="16781" y="231904"/>
                          </a:moveTo>
                          <a:lnTo>
                            <a:pt x="16781" y="231904"/>
                          </a:lnTo>
                          <a:cubicBezTo>
                            <a:pt x="7468" y="231904"/>
                            <a:pt x="0" y="224343"/>
                            <a:pt x="0" y="215123"/>
                          </a:cubicBezTo>
                          <a:lnTo>
                            <a:pt x="0" y="16797"/>
                          </a:lnTo>
                          <a:cubicBezTo>
                            <a:pt x="0" y="8683"/>
                            <a:pt x="5716" y="1768"/>
                            <a:pt x="13646" y="292"/>
                          </a:cubicBezTo>
                          <a:lnTo>
                            <a:pt x="13646" y="292"/>
                          </a:lnTo>
                          <a:cubicBezTo>
                            <a:pt x="23973" y="-1644"/>
                            <a:pt x="33654" y="6285"/>
                            <a:pt x="33654" y="16797"/>
                          </a:cubicBezTo>
                          <a:lnTo>
                            <a:pt x="33654" y="215123"/>
                          </a:lnTo>
                          <a:cubicBezTo>
                            <a:pt x="33654" y="224435"/>
                            <a:pt x="26093" y="231904"/>
                            <a:pt x="16873" y="231904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3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0" name="Free-form: Shape 194">
                      <a:extLst>
                        <a:ext uri="{FF2B5EF4-FFF2-40B4-BE49-F238E27FC236}">
                          <a16:creationId xmlns:a16="http://schemas.microsoft.com/office/drawing/2014/main" id="{F4394E77-D235-A43F-D4EB-3AA3A6F7A14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435597" y="1807307"/>
                      <a:ext cx="36696" cy="36696"/>
                    </a:xfrm>
                    <a:custGeom>
                      <a:avLst/>
                      <a:gdLst>
                        <a:gd name="connsiteX0" fmla="*/ 36696 w 36696"/>
                        <a:gd name="connsiteY0" fmla="*/ 18348 h 36696"/>
                        <a:gd name="connsiteX1" fmla="*/ 18348 w 36696"/>
                        <a:gd name="connsiteY1" fmla="*/ 36696 h 36696"/>
                        <a:gd name="connsiteX2" fmla="*/ 0 w 36696"/>
                        <a:gd name="connsiteY2" fmla="*/ 18348 h 36696"/>
                        <a:gd name="connsiteX3" fmla="*/ 18348 w 36696"/>
                        <a:gd name="connsiteY3" fmla="*/ 0 h 36696"/>
                        <a:gd name="connsiteX4" fmla="*/ 36696 w 36696"/>
                        <a:gd name="connsiteY4" fmla="*/ 18348 h 366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6696" h="36696">
                          <a:moveTo>
                            <a:pt x="36696" y="18348"/>
                          </a:moveTo>
                          <a:cubicBezTo>
                            <a:pt x="36696" y="28482"/>
                            <a:pt x="28482" y="36696"/>
                            <a:pt x="18348" y="36696"/>
                          </a:cubicBezTo>
                          <a:cubicBezTo>
                            <a:pt x="8215" y="36696"/>
                            <a:pt x="0" y="28481"/>
                            <a:pt x="0" y="18348"/>
                          </a:cubicBezTo>
                          <a:cubicBezTo>
                            <a:pt x="0" y="8215"/>
                            <a:pt x="8215" y="0"/>
                            <a:pt x="18348" y="0"/>
                          </a:cubicBezTo>
                          <a:cubicBezTo>
                            <a:pt x="28482" y="0"/>
                            <a:pt x="36696" y="8215"/>
                            <a:pt x="36696" y="18348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3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51" name="Free-form: Shape 195">
                      <a:extLst>
                        <a:ext uri="{FF2B5EF4-FFF2-40B4-BE49-F238E27FC236}">
                          <a16:creationId xmlns:a16="http://schemas.microsoft.com/office/drawing/2014/main" id="{49C1E807-81CA-BCA8-2EC7-93C10E1240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319204" y="1702105"/>
                      <a:ext cx="2144" cy="187354"/>
                    </a:xfrm>
                    <a:custGeom>
                      <a:avLst/>
                      <a:gdLst>
                        <a:gd name="connsiteX0" fmla="*/ 1072 w 2144"/>
                        <a:gd name="connsiteY0" fmla="*/ 0 h 187354"/>
                        <a:gd name="connsiteX1" fmla="*/ 1072 w 2144"/>
                        <a:gd name="connsiteY1" fmla="*/ 187354 h 187354"/>
                        <a:gd name="connsiteX2" fmla="*/ 1072 w 2144"/>
                        <a:gd name="connsiteY2" fmla="*/ 0 h 187354"/>
                        <a:gd name="connsiteX3" fmla="*/ 1072 w 2144"/>
                        <a:gd name="connsiteY3" fmla="*/ 0 h 18735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144" h="187354">
                          <a:moveTo>
                            <a:pt x="1072" y="0"/>
                          </a:moveTo>
                          <a:cubicBezTo>
                            <a:pt x="2455" y="62421"/>
                            <a:pt x="2547" y="124934"/>
                            <a:pt x="1072" y="187354"/>
                          </a:cubicBezTo>
                          <a:cubicBezTo>
                            <a:pt x="-403" y="124934"/>
                            <a:pt x="-311" y="62421"/>
                            <a:pt x="1072" y="0"/>
                          </a:cubicBezTo>
                          <a:lnTo>
                            <a:pt x="1072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38" name="Free-form: Shape 196">
                    <a:extLst>
                      <a:ext uri="{FF2B5EF4-FFF2-40B4-BE49-F238E27FC236}">
                        <a16:creationId xmlns:a16="http://schemas.microsoft.com/office/drawing/2014/main" id="{CEBC07AD-9916-8A65-7085-C2CB2B7E92FB}"/>
                      </a:ext>
                    </a:extLst>
                  </p:cNvPr>
                  <p:cNvSpPr/>
                  <p:nvPr/>
                </p:nvSpPr>
                <p:spPr>
                  <a:xfrm>
                    <a:off x="-3506777" y="1456847"/>
                    <a:ext cx="266187" cy="51540"/>
                  </a:xfrm>
                  <a:custGeom>
                    <a:avLst/>
                    <a:gdLst>
                      <a:gd name="connsiteX0" fmla="*/ 0 w 266187"/>
                      <a:gd name="connsiteY0" fmla="*/ 0 h 51540"/>
                      <a:gd name="connsiteX1" fmla="*/ 266187 w 266187"/>
                      <a:gd name="connsiteY1" fmla="*/ 0 h 51540"/>
                      <a:gd name="connsiteX2" fmla="*/ 266187 w 266187"/>
                      <a:gd name="connsiteY2" fmla="*/ 51541 h 51540"/>
                      <a:gd name="connsiteX3" fmla="*/ 0 w 266187"/>
                      <a:gd name="connsiteY3" fmla="*/ 51541 h 515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66187" h="51540">
                        <a:moveTo>
                          <a:pt x="0" y="0"/>
                        </a:moveTo>
                        <a:lnTo>
                          <a:pt x="266187" y="0"/>
                        </a:lnTo>
                        <a:lnTo>
                          <a:pt x="266187" y="51541"/>
                        </a:lnTo>
                        <a:lnTo>
                          <a:pt x="0" y="51541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31" name="Graphic 12">
                  <a:extLst>
                    <a:ext uri="{FF2B5EF4-FFF2-40B4-BE49-F238E27FC236}">
                      <a16:creationId xmlns:a16="http://schemas.microsoft.com/office/drawing/2014/main" id="{2642987A-57F9-F700-36A6-4C9FF8D33817}"/>
                    </a:ext>
                  </a:extLst>
                </p:cNvPr>
                <p:cNvGrpSpPr/>
                <p:nvPr/>
              </p:nvGrpSpPr>
              <p:grpSpPr>
                <a:xfrm>
                  <a:off x="-3949531" y="891188"/>
                  <a:ext cx="739644" cy="2174767"/>
                  <a:chOff x="-3949531" y="891188"/>
                  <a:chExt cx="739644" cy="2174767"/>
                </a:xfrm>
                <a:solidFill>
                  <a:srgbClr val="263238"/>
                </a:solidFill>
              </p:grpSpPr>
              <p:sp>
                <p:nvSpPr>
                  <p:cNvPr id="33" name="Free-form: Shape 198">
                    <a:extLst>
                      <a:ext uri="{FF2B5EF4-FFF2-40B4-BE49-F238E27FC236}">
                        <a16:creationId xmlns:a16="http://schemas.microsoft.com/office/drawing/2014/main" id="{C532DA9E-102E-2B1C-8C70-4C2D60906324}"/>
                      </a:ext>
                    </a:extLst>
                  </p:cNvPr>
                  <p:cNvSpPr/>
                  <p:nvPr/>
                </p:nvSpPr>
                <p:spPr>
                  <a:xfrm>
                    <a:off x="-3648676" y="891188"/>
                    <a:ext cx="137934" cy="137934"/>
                  </a:xfrm>
                  <a:custGeom>
                    <a:avLst/>
                    <a:gdLst>
                      <a:gd name="connsiteX0" fmla="*/ 137934 w 137934"/>
                      <a:gd name="connsiteY0" fmla="*/ 68967 h 137934"/>
                      <a:gd name="connsiteX1" fmla="*/ 68967 w 137934"/>
                      <a:gd name="connsiteY1" fmla="*/ 137934 h 137934"/>
                      <a:gd name="connsiteX2" fmla="*/ 0 w 137934"/>
                      <a:gd name="connsiteY2" fmla="*/ 68967 h 137934"/>
                      <a:gd name="connsiteX3" fmla="*/ 68967 w 137934"/>
                      <a:gd name="connsiteY3" fmla="*/ 0 h 137934"/>
                      <a:gd name="connsiteX4" fmla="*/ 137934 w 137934"/>
                      <a:gd name="connsiteY4" fmla="*/ 68967 h 13793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7934" h="137934">
                        <a:moveTo>
                          <a:pt x="137934" y="68967"/>
                        </a:moveTo>
                        <a:cubicBezTo>
                          <a:pt x="137934" y="107056"/>
                          <a:pt x="107057" y="137934"/>
                          <a:pt x="68967" y="137934"/>
                        </a:cubicBezTo>
                        <a:cubicBezTo>
                          <a:pt x="30878" y="137934"/>
                          <a:pt x="0" y="107056"/>
                          <a:pt x="0" y="68967"/>
                        </a:cubicBezTo>
                        <a:cubicBezTo>
                          <a:pt x="0" y="30878"/>
                          <a:pt x="30878" y="0"/>
                          <a:pt x="68967" y="0"/>
                        </a:cubicBezTo>
                        <a:cubicBezTo>
                          <a:pt x="107057" y="0"/>
                          <a:pt x="137934" y="30878"/>
                          <a:pt x="137934" y="68967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34" name="Graphic 12">
                    <a:extLst>
                      <a:ext uri="{FF2B5EF4-FFF2-40B4-BE49-F238E27FC236}">
                        <a16:creationId xmlns:a16="http://schemas.microsoft.com/office/drawing/2014/main" id="{F2E3F4BE-C6BC-F124-CA2F-47248EBF47F0}"/>
                      </a:ext>
                    </a:extLst>
                  </p:cNvPr>
                  <p:cNvGrpSpPr/>
                  <p:nvPr/>
                </p:nvGrpSpPr>
                <p:grpSpPr>
                  <a:xfrm>
                    <a:off x="-3949531" y="1003029"/>
                    <a:ext cx="739644" cy="2062926"/>
                    <a:chOff x="-3949531" y="1003029"/>
                    <a:chExt cx="739644" cy="2062926"/>
                  </a:xfrm>
                  <a:solidFill>
                    <a:srgbClr val="263238"/>
                  </a:solidFill>
                </p:grpSpPr>
                <p:sp>
                  <p:nvSpPr>
                    <p:cNvPr id="35" name="Free-form: Shape 200">
                      <a:extLst>
                        <a:ext uri="{FF2B5EF4-FFF2-40B4-BE49-F238E27FC236}">
                          <a16:creationId xmlns:a16="http://schemas.microsoft.com/office/drawing/2014/main" id="{23B6B025-2FDA-EF9D-3554-5E5E02C3655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602206" y="1003029"/>
                      <a:ext cx="44902" cy="2062926"/>
                    </a:xfrm>
                    <a:custGeom>
                      <a:avLst/>
                      <a:gdLst>
                        <a:gd name="connsiteX0" fmla="*/ 0 w 44902"/>
                        <a:gd name="connsiteY0" fmla="*/ 0 h 2062926"/>
                        <a:gd name="connsiteX1" fmla="*/ 44902 w 44902"/>
                        <a:gd name="connsiteY1" fmla="*/ 0 h 2062926"/>
                        <a:gd name="connsiteX2" fmla="*/ 44902 w 44902"/>
                        <a:gd name="connsiteY2" fmla="*/ 2062927 h 2062926"/>
                        <a:gd name="connsiteX3" fmla="*/ 0 w 44902"/>
                        <a:gd name="connsiteY3" fmla="*/ 2062927 h 20629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4902" h="2062926">
                          <a:moveTo>
                            <a:pt x="0" y="0"/>
                          </a:moveTo>
                          <a:lnTo>
                            <a:pt x="44902" y="0"/>
                          </a:lnTo>
                          <a:lnTo>
                            <a:pt x="44902" y="2062927"/>
                          </a:lnTo>
                          <a:lnTo>
                            <a:pt x="0" y="2062927"/>
                          </a:ln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36" name="Free-form: Shape 201">
                      <a:extLst>
                        <a:ext uri="{FF2B5EF4-FFF2-40B4-BE49-F238E27FC236}">
                          <a16:creationId xmlns:a16="http://schemas.microsoft.com/office/drawing/2014/main" id="{BB8C7232-0EC1-5B62-0934-77DA69AC06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-3949531" y="3019025"/>
                      <a:ext cx="739644" cy="46930"/>
                    </a:xfrm>
                    <a:custGeom>
                      <a:avLst/>
                      <a:gdLst>
                        <a:gd name="connsiteX0" fmla="*/ 739644 w 739644"/>
                        <a:gd name="connsiteY0" fmla="*/ 46931 h 46930"/>
                        <a:gd name="connsiteX1" fmla="*/ 0 w 739644"/>
                        <a:gd name="connsiteY1" fmla="*/ 46931 h 46930"/>
                        <a:gd name="connsiteX2" fmla="*/ 46931 w 739644"/>
                        <a:gd name="connsiteY2" fmla="*/ 0 h 46930"/>
                        <a:gd name="connsiteX3" fmla="*/ 692621 w 739644"/>
                        <a:gd name="connsiteY3" fmla="*/ 0 h 46930"/>
                        <a:gd name="connsiteX4" fmla="*/ 739552 w 739644"/>
                        <a:gd name="connsiteY4" fmla="*/ 46931 h 46930"/>
                        <a:gd name="connsiteX5" fmla="*/ 739552 w 739644"/>
                        <a:gd name="connsiteY5" fmla="*/ 46931 h 469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739644" h="46930">
                          <a:moveTo>
                            <a:pt x="739644" y="46931"/>
                          </a:moveTo>
                          <a:lnTo>
                            <a:pt x="0" y="46931"/>
                          </a:lnTo>
                          <a:cubicBezTo>
                            <a:pt x="0" y="21022"/>
                            <a:pt x="21022" y="0"/>
                            <a:pt x="46931" y="0"/>
                          </a:cubicBezTo>
                          <a:lnTo>
                            <a:pt x="692621" y="0"/>
                          </a:lnTo>
                          <a:cubicBezTo>
                            <a:pt x="718530" y="0"/>
                            <a:pt x="739552" y="21022"/>
                            <a:pt x="739552" y="46931"/>
                          </a:cubicBezTo>
                          <a:lnTo>
                            <a:pt x="739552" y="46931"/>
                          </a:ln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32" name="Free-form: Shape 202">
                  <a:extLst>
                    <a:ext uri="{FF2B5EF4-FFF2-40B4-BE49-F238E27FC236}">
                      <a16:creationId xmlns:a16="http://schemas.microsoft.com/office/drawing/2014/main" id="{3CD0871F-F3DC-2DE7-846B-3EDD4A50BAE5}"/>
                    </a:ext>
                  </a:extLst>
                </p:cNvPr>
                <p:cNvSpPr/>
                <p:nvPr/>
              </p:nvSpPr>
              <p:spPr>
                <a:xfrm>
                  <a:off x="-3704989" y="1472983"/>
                  <a:ext cx="229721" cy="13830"/>
                </a:xfrm>
                <a:custGeom>
                  <a:avLst/>
                  <a:gdLst>
                    <a:gd name="connsiteX0" fmla="*/ 6708 w 229721"/>
                    <a:gd name="connsiteY0" fmla="*/ 13830 h 13830"/>
                    <a:gd name="connsiteX1" fmla="*/ 223014 w 229721"/>
                    <a:gd name="connsiteY1" fmla="*/ 13830 h 13830"/>
                    <a:gd name="connsiteX2" fmla="*/ 223014 w 229721"/>
                    <a:gd name="connsiteY2" fmla="*/ 0 h 13830"/>
                    <a:gd name="connsiteX3" fmla="*/ 6708 w 229721"/>
                    <a:gd name="connsiteY3" fmla="*/ 0 h 13830"/>
                    <a:gd name="connsiteX4" fmla="*/ 6708 w 229721"/>
                    <a:gd name="connsiteY4" fmla="*/ 13830 h 13830"/>
                    <a:gd name="connsiteX5" fmla="*/ 6708 w 229721"/>
                    <a:gd name="connsiteY5" fmla="*/ 13830 h 13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9721" h="13830">
                      <a:moveTo>
                        <a:pt x="6708" y="13830"/>
                      </a:moveTo>
                      <a:lnTo>
                        <a:pt x="223014" y="13830"/>
                      </a:lnTo>
                      <a:cubicBezTo>
                        <a:pt x="231957" y="13830"/>
                        <a:pt x="231957" y="0"/>
                        <a:pt x="223014" y="0"/>
                      </a:cubicBezTo>
                      <a:lnTo>
                        <a:pt x="6708" y="0"/>
                      </a:lnTo>
                      <a:cubicBezTo>
                        <a:pt x="-2236" y="0"/>
                        <a:pt x="-2236" y="13830"/>
                        <a:pt x="6708" y="13830"/>
                      </a:cubicBezTo>
                      <a:lnTo>
                        <a:pt x="6708" y="1383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20" name="Rectangle 119">
            <a:extLst>
              <a:ext uri="{FF2B5EF4-FFF2-40B4-BE49-F238E27FC236}">
                <a16:creationId xmlns:a16="http://schemas.microsoft.com/office/drawing/2014/main" id="{B7EAF191-55D4-DC74-297D-834EA330525C}"/>
              </a:ext>
            </a:extLst>
          </p:cNvPr>
          <p:cNvSpPr/>
          <p:nvPr/>
        </p:nvSpPr>
        <p:spPr>
          <a:xfrm>
            <a:off x="545165" y="1659355"/>
            <a:ext cx="3664782" cy="7007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369E061F-0B84-CC80-C406-6CC14717F742}"/>
              </a:ext>
            </a:extLst>
          </p:cNvPr>
          <p:cNvSpPr/>
          <p:nvPr/>
        </p:nvSpPr>
        <p:spPr>
          <a:xfrm>
            <a:off x="545165" y="2594344"/>
            <a:ext cx="3664782" cy="7007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7B2BFA07-EAE1-8D3E-A71B-A9473A2E3501}"/>
              </a:ext>
            </a:extLst>
          </p:cNvPr>
          <p:cNvSpPr/>
          <p:nvPr/>
        </p:nvSpPr>
        <p:spPr>
          <a:xfrm>
            <a:off x="545165" y="3529334"/>
            <a:ext cx="3664782" cy="7007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01C46483-D014-7CDC-597B-7CB8C3FF0137}"/>
              </a:ext>
            </a:extLst>
          </p:cNvPr>
          <p:cNvSpPr/>
          <p:nvPr/>
        </p:nvSpPr>
        <p:spPr>
          <a:xfrm>
            <a:off x="545165" y="4426224"/>
            <a:ext cx="3664782" cy="70072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29A68ABE-689E-408F-CF97-BFEDB753C53A}"/>
              </a:ext>
            </a:extLst>
          </p:cNvPr>
          <p:cNvSpPr/>
          <p:nvPr/>
        </p:nvSpPr>
        <p:spPr>
          <a:xfrm>
            <a:off x="4306652" y="1659355"/>
            <a:ext cx="68185" cy="700723"/>
          </a:xfrm>
          <a:prstGeom prst="rect">
            <a:avLst/>
          </a:prstGeom>
          <a:solidFill>
            <a:srgbClr val="003F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E963EEB7-4904-85C5-4239-58EA5F961CC7}"/>
              </a:ext>
            </a:extLst>
          </p:cNvPr>
          <p:cNvSpPr/>
          <p:nvPr/>
        </p:nvSpPr>
        <p:spPr>
          <a:xfrm>
            <a:off x="4306652" y="2594344"/>
            <a:ext cx="68185" cy="700723"/>
          </a:xfrm>
          <a:prstGeom prst="rect">
            <a:avLst/>
          </a:prstGeom>
          <a:solidFill>
            <a:srgbClr val="02B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F5C3BD62-C3B7-C595-1D03-628341C81624}"/>
              </a:ext>
            </a:extLst>
          </p:cNvPr>
          <p:cNvSpPr/>
          <p:nvPr/>
        </p:nvSpPr>
        <p:spPr>
          <a:xfrm>
            <a:off x="4306652" y="3529334"/>
            <a:ext cx="68185" cy="700723"/>
          </a:xfrm>
          <a:prstGeom prst="rect">
            <a:avLst/>
          </a:prstGeom>
          <a:solidFill>
            <a:srgbClr val="003F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B554CB29-9B0C-D176-0961-4FD913E5DC59}"/>
              </a:ext>
            </a:extLst>
          </p:cNvPr>
          <p:cNvSpPr/>
          <p:nvPr/>
        </p:nvSpPr>
        <p:spPr>
          <a:xfrm>
            <a:off x="4306652" y="4426224"/>
            <a:ext cx="68185" cy="700723"/>
          </a:xfrm>
          <a:prstGeom prst="rect">
            <a:avLst/>
          </a:prstGeom>
          <a:solidFill>
            <a:srgbClr val="02B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Rectangle: Rounded Corners 127">
            <a:extLst>
              <a:ext uri="{FF2B5EF4-FFF2-40B4-BE49-F238E27FC236}">
                <a16:creationId xmlns:a16="http://schemas.microsoft.com/office/drawing/2014/main" id="{49255C27-A9E0-00EF-1409-DD02353E4FA6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8581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2753F35-5A24-EB3E-21AE-4400F464A5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52" t="8820" r="352" b="50000"/>
          <a:stretch/>
        </p:blipFill>
        <p:spPr>
          <a:xfrm>
            <a:off x="642938" y="1583784"/>
            <a:ext cx="2650587" cy="1595136"/>
          </a:xfrm>
        </p:spPr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AD67DB28-5DD7-3951-8DBF-D31962019E7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55" b="33055"/>
          <a:stretch>
            <a:fillRect/>
          </a:stretch>
        </p:blipFill>
        <p:spPr>
          <a:xfrm>
            <a:off x="3636915" y="1583784"/>
            <a:ext cx="2638149" cy="1595136"/>
          </a:xfrm>
        </p:spPr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B22C49FE-A6F1-8A02-FC95-6F789C444294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55" b="33055"/>
          <a:stretch>
            <a:fillRect/>
          </a:stretch>
        </p:blipFill>
        <p:spPr>
          <a:xfrm>
            <a:off x="6722144" y="1583784"/>
            <a:ext cx="2638149" cy="1595136"/>
          </a:xfr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535652CF-C81D-9FF4-0845-FC579AD0228D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575AD13-C562-996C-7B9B-1C3B90D55126}"/>
              </a:ext>
            </a:extLst>
          </p:cNvPr>
          <p:cNvSpPr/>
          <p:nvPr/>
        </p:nvSpPr>
        <p:spPr>
          <a:xfrm>
            <a:off x="6722144" y="3183588"/>
            <a:ext cx="2638149" cy="441358"/>
          </a:xfrm>
          <a:prstGeom prst="roundRect">
            <a:avLst>
              <a:gd name="adj" fmla="val 0"/>
            </a:avLst>
          </a:prstGeom>
          <a:solidFill>
            <a:srgbClr val="AEABA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spcAft>
                <a:spcPts val="600"/>
              </a:spcAft>
              <a:defRPr/>
            </a:pPr>
            <a:r>
              <a:rPr kumimoji="0" lang="fa-IR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عکس را بنویسید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AEF1BC9-2E04-4A43-DCC9-0D1F430F8520}"/>
              </a:ext>
            </a:extLst>
          </p:cNvPr>
          <p:cNvSpPr/>
          <p:nvPr/>
        </p:nvSpPr>
        <p:spPr>
          <a:xfrm>
            <a:off x="3636915" y="3183588"/>
            <a:ext cx="2638149" cy="441358"/>
          </a:xfrm>
          <a:prstGeom prst="roundRect">
            <a:avLst>
              <a:gd name="adj" fmla="val 0"/>
            </a:avLst>
          </a:prstGeom>
          <a:solidFill>
            <a:srgbClr val="02B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spcAft>
                <a:spcPts val="600"/>
              </a:spcAft>
              <a:defRPr/>
            </a:pPr>
            <a:r>
              <a:rPr kumimoji="0" lang="fa-IR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عکس را بنویسید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89184DD-A111-3039-B91B-6B26730F3610}"/>
              </a:ext>
            </a:extLst>
          </p:cNvPr>
          <p:cNvSpPr/>
          <p:nvPr/>
        </p:nvSpPr>
        <p:spPr>
          <a:xfrm>
            <a:off x="655376" y="3183588"/>
            <a:ext cx="2638149" cy="441358"/>
          </a:xfrm>
          <a:prstGeom prst="roundRect">
            <a:avLst>
              <a:gd name="adj" fmla="val 0"/>
            </a:avLst>
          </a:prstGeom>
          <a:solidFill>
            <a:srgbClr val="003F7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spcAft>
                <a:spcPts val="600"/>
              </a:spcAft>
              <a:defRPr/>
            </a:pPr>
            <a:r>
              <a:rPr kumimoji="0" lang="fa-IR" sz="14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عکس را بنویسید</a:t>
            </a:r>
            <a:endParaRPr kumimoji="0" lang="en-US" sz="14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AC907A7-EFA1-4EFD-40D4-49DDFD60D441}"/>
              </a:ext>
            </a:extLst>
          </p:cNvPr>
          <p:cNvSpPr txBox="1"/>
          <p:nvPr/>
        </p:nvSpPr>
        <p:spPr>
          <a:xfrm>
            <a:off x="642938" y="3680932"/>
            <a:ext cx="2650587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</a:t>
            </a:r>
            <a:endParaRPr lang="fa-IR" sz="14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0503979-80A0-1DE2-6640-AFF8281FC13E}"/>
              </a:ext>
            </a:extLst>
          </p:cNvPr>
          <p:cNvSpPr txBox="1"/>
          <p:nvPr/>
        </p:nvSpPr>
        <p:spPr>
          <a:xfrm>
            <a:off x="3626523" y="3680932"/>
            <a:ext cx="2650587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</a:t>
            </a:r>
            <a:endParaRPr lang="fa-IR" sz="1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17EAADD-F711-50CF-9C4A-B8AE1DE006FB}"/>
              </a:ext>
            </a:extLst>
          </p:cNvPr>
          <p:cNvSpPr txBox="1"/>
          <p:nvPr/>
        </p:nvSpPr>
        <p:spPr>
          <a:xfrm>
            <a:off x="6700375" y="3707355"/>
            <a:ext cx="2650587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</a:t>
            </a:r>
            <a:endParaRPr lang="fa-IR" sz="1400" dirty="0"/>
          </a:p>
        </p:txBody>
      </p:sp>
    </p:spTree>
    <p:extLst>
      <p:ext uri="{BB962C8B-B14F-4D97-AF65-F5344CB8AC3E}">
        <p14:creationId xmlns:p14="http://schemas.microsoft.com/office/powerpoint/2010/main" val="339378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1" grpId="0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8783E98-D628-D7A2-CEAD-60D9CAFAA127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4F7192AB-14AC-74F2-09C8-1A47AFD3268C}"/>
              </a:ext>
            </a:extLst>
          </p:cNvPr>
          <p:cNvGrpSpPr/>
          <p:nvPr/>
        </p:nvGrpSpPr>
        <p:grpSpPr>
          <a:xfrm>
            <a:off x="1327448" y="1436510"/>
            <a:ext cx="7384222" cy="3010557"/>
            <a:chOff x="1785049" y="1705016"/>
            <a:chExt cx="6363244" cy="2594303"/>
          </a:xfrm>
        </p:grpSpPr>
        <p:sp>
          <p:nvSpPr>
            <p:cNvPr id="3" name="Google Shape;613;p24">
              <a:extLst>
                <a:ext uri="{FF2B5EF4-FFF2-40B4-BE49-F238E27FC236}">
                  <a16:creationId xmlns:a16="http://schemas.microsoft.com/office/drawing/2014/main" id="{630844E2-E867-9342-78F0-C61CC0721A9D}"/>
                </a:ext>
              </a:extLst>
            </p:cNvPr>
            <p:cNvSpPr txBox="1"/>
            <p:nvPr/>
          </p:nvSpPr>
          <p:spPr>
            <a:xfrm>
              <a:off x="1785049" y="3789782"/>
              <a:ext cx="1087830" cy="5095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b="1" dirty="0">
                  <a:solidFill>
                    <a:srgbClr val="003F75"/>
                  </a:solidFill>
                  <a:latin typeface="Lato"/>
                  <a:cs typeface="B Titr" panose="00000700000000000000" pitchFamily="2" charset="-78"/>
                  <a:sym typeface="Lato"/>
                </a:rPr>
                <a:t>53%</a:t>
              </a:r>
              <a:endParaRPr lang="fa-IR" sz="1100" dirty="0">
                <a:solidFill>
                  <a:srgbClr val="003F75"/>
                </a:solidFill>
                <a:cs typeface="B Titr" panose="00000700000000000000" pitchFamily="2" charset="-78"/>
              </a:endParaRPr>
            </a:p>
          </p:txBody>
        </p:sp>
        <p:grpSp>
          <p:nvGrpSpPr>
            <p:cNvPr id="4" name="Google Shape;614;p24">
              <a:extLst>
                <a:ext uri="{FF2B5EF4-FFF2-40B4-BE49-F238E27FC236}">
                  <a16:creationId xmlns:a16="http://schemas.microsoft.com/office/drawing/2014/main" id="{6B7A9DDA-B535-094B-EC31-9919077C2CF8}"/>
                </a:ext>
              </a:extLst>
            </p:cNvPr>
            <p:cNvGrpSpPr/>
            <p:nvPr/>
          </p:nvGrpSpPr>
          <p:grpSpPr>
            <a:xfrm>
              <a:off x="2043859" y="1705016"/>
              <a:ext cx="570211" cy="1890596"/>
              <a:chOff x="1600043" y="2057877"/>
              <a:chExt cx="666940" cy="2211314"/>
            </a:xfrm>
          </p:grpSpPr>
          <p:grpSp>
            <p:nvGrpSpPr>
              <p:cNvPr id="5" name="Google Shape;615;p24">
                <a:extLst>
                  <a:ext uri="{FF2B5EF4-FFF2-40B4-BE49-F238E27FC236}">
                    <a16:creationId xmlns:a16="http://schemas.microsoft.com/office/drawing/2014/main" id="{63CE33AD-2E61-6897-F4D3-9DA53A4B8114}"/>
                  </a:ext>
                </a:extLst>
              </p:cNvPr>
              <p:cNvGrpSpPr/>
              <p:nvPr/>
            </p:nvGrpSpPr>
            <p:grpSpPr>
              <a:xfrm>
                <a:off x="1600043" y="2057877"/>
                <a:ext cx="666940" cy="2211314"/>
                <a:chOff x="3283970" y="1286119"/>
                <a:chExt cx="172930" cy="557813"/>
              </a:xfrm>
            </p:grpSpPr>
            <p:sp>
              <p:nvSpPr>
                <p:cNvPr id="7" name="Google Shape;616;p24">
                  <a:extLst>
                    <a:ext uri="{FF2B5EF4-FFF2-40B4-BE49-F238E27FC236}">
                      <a16:creationId xmlns:a16="http://schemas.microsoft.com/office/drawing/2014/main" id="{9F2CFD78-C747-C305-88FA-088A2AA7A1B7}"/>
                    </a:ext>
                  </a:extLst>
                </p:cNvPr>
                <p:cNvSpPr/>
                <p:nvPr/>
              </p:nvSpPr>
              <p:spPr>
                <a:xfrm>
                  <a:off x="3298947" y="1298918"/>
                  <a:ext cx="141059" cy="545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545014" extrusionOk="0">
                      <a:moveTo>
                        <a:pt x="141059" y="0"/>
                      </a:moveTo>
                      <a:lnTo>
                        <a:pt x="141059" y="474485"/>
                      </a:lnTo>
                      <a:cubicBezTo>
                        <a:pt x="141059" y="513466"/>
                        <a:pt x="109510" y="545015"/>
                        <a:pt x="70530" y="545015"/>
                      </a:cubicBezTo>
                      <a:cubicBezTo>
                        <a:pt x="31549" y="545015"/>
                        <a:pt x="0" y="513466"/>
                        <a:pt x="0" y="474485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C1C5C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8" name="Google Shape;617;p24">
                  <a:extLst>
                    <a:ext uri="{FF2B5EF4-FFF2-40B4-BE49-F238E27FC236}">
                      <a16:creationId xmlns:a16="http://schemas.microsoft.com/office/drawing/2014/main" id="{E832ADCA-2EE9-8802-488B-4F29A0FAD0D4}"/>
                    </a:ext>
                  </a:extLst>
                </p:cNvPr>
                <p:cNvSpPr/>
                <p:nvPr/>
              </p:nvSpPr>
              <p:spPr>
                <a:xfrm>
                  <a:off x="3283970" y="1286119"/>
                  <a:ext cx="172930" cy="42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30" h="42746" extrusionOk="0">
                      <a:moveTo>
                        <a:pt x="151757" y="42747"/>
                      </a:moveTo>
                      <a:lnTo>
                        <a:pt x="21382" y="42747"/>
                      </a:lnTo>
                      <a:cubicBezTo>
                        <a:pt x="-8264" y="42747"/>
                        <a:pt x="-5968" y="0"/>
                        <a:pt x="21382" y="0"/>
                      </a:cubicBezTo>
                      <a:lnTo>
                        <a:pt x="151757" y="0"/>
                      </a:lnTo>
                      <a:cubicBezTo>
                        <a:pt x="179933" y="0"/>
                        <a:pt x="180044" y="42747"/>
                        <a:pt x="151757" y="42747"/>
                      </a:cubicBezTo>
                      <a:close/>
                    </a:path>
                  </a:pathLst>
                </a:custGeom>
                <a:solidFill>
                  <a:srgbClr val="D7DCE4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9" name="Google Shape;618;p24">
                  <a:extLst>
                    <a:ext uri="{FF2B5EF4-FFF2-40B4-BE49-F238E27FC236}">
                      <a16:creationId xmlns:a16="http://schemas.microsoft.com/office/drawing/2014/main" id="{435BE334-EB20-F9D2-BDFD-B24A2299EFDE}"/>
                    </a:ext>
                  </a:extLst>
                </p:cNvPr>
                <p:cNvSpPr/>
                <p:nvPr/>
              </p:nvSpPr>
              <p:spPr>
                <a:xfrm>
                  <a:off x="3298947" y="1546870"/>
                  <a:ext cx="141059" cy="297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297062" extrusionOk="0">
                      <a:moveTo>
                        <a:pt x="141059" y="0"/>
                      </a:moveTo>
                      <a:lnTo>
                        <a:pt x="141059" y="226533"/>
                      </a:lnTo>
                      <a:cubicBezTo>
                        <a:pt x="141059" y="265514"/>
                        <a:pt x="109510" y="297063"/>
                        <a:pt x="70530" y="297063"/>
                      </a:cubicBezTo>
                      <a:cubicBezTo>
                        <a:pt x="31549" y="297063"/>
                        <a:pt x="0" y="265514"/>
                        <a:pt x="0" y="226533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D8DEF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sp>
            <p:nvSpPr>
              <p:cNvPr id="6" name="Google Shape;619;p24">
                <a:extLst>
                  <a:ext uri="{FF2B5EF4-FFF2-40B4-BE49-F238E27FC236}">
                    <a16:creationId xmlns:a16="http://schemas.microsoft.com/office/drawing/2014/main" id="{BC8B166F-F1B0-F036-A9BC-EF4D13C514EA}"/>
                  </a:ext>
                </a:extLst>
              </p:cNvPr>
              <p:cNvSpPr/>
              <p:nvPr/>
            </p:nvSpPr>
            <p:spPr>
              <a:xfrm>
                <a:off x="1657804" y="3052246"/>
                <a:ext cx="544023" cy="112326"/>
              </a:xfrm>
              <a:custGeom>
                <a:avLst/>
                <a:gdLst/>
                <a:ahLst/>
                <a:cxnLst/>
                <a:rect l="l" t="t" r="r" b="b"/>
                <a:pathLst>
                  <a:path w="141029" h="23412" extrusionOk="0">
                    <a:moveTo>
                      <a:pt x="0" y="0"/>
                    </a:moveTo>
                    <a:lnTo>
                      <a:pt x="141029" y="0"/>
                    </a:lnTo>
                    <a:lnTo>
                      <a:pt x="141029" y="23413"/>
                    </a:lnTo>
                    <a:lnTo>
                      <a:pt x="0" y="23413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10" name="Google Shape;620;p24">
              <a:extLst>
                <a:ext uri="{FF2B5EF4-FFF2-40B4-BE49-F238E27FC236}">
                  <a16:creationId xmlns:a16="http://schemas.microsoft.com/office/drawing/2014/main" id="{30423181-E537-2AE4-0DAA-81BC11816425}"/>
                </a:ext>
              </a:extLst>
            </p:cNvPr>
            <p:cNvGrpSpPr/>
            <p:nvPr/>
          </p:nvGrpSpPr>
          <p:grpSpPr>
            <a:xfrm>
              <a:off x="3803384" y="1705016"/>
              <a:ext cx="570211" cy="1890596"/>
              <a:chOff x="4284345" y="1952054"/>
              <a:chExt cx="890904" cy="2953891"/>
            </a:xfrm>
          </p:grpSpPr>
          <p:grpSp>
            <p:nvGrpSpPr>
              <p:cNvPr id="11" name="Google Shape;621;p24">
                <a:extLst>
                  <a:ext uri="{FF2B5EF4-FFF2-40B4-BE49-F238E27FC236}">
                    <a16:creationId xmlns:a16="http://schemas.microsoft.com/office/drawing/2014/main" id="{517226E8-B7B5-FF80-6C22-0C49F034DFC6}"/>
                  </a:ext>
                </a:extLst>
              </p:cNvPr>
              <p:cNvGrpSpPr/>
              <p:nvPr/>
            </p:nvGrpSpPr>
            <p:grpSpPr>
              <a:xfrm>
                <a:off x="4284345" y="1952054"/>
                <a:ext cx="890904" cy="2953891"/>
                <a:chOff x="1600043" y="2057877"/>
                <a:chExt cx="666940" cy="2211314"/>
              </a:xfrm>
            </p:grpSpPr>
            <p:grpSp>
              <p:nvGrpSpPr>
                <p:cNvPr id="13" name="Google Shape;622;p24">
                  <a:extLst>
                    <a:ext uri="{FF2B5EF4-FFF2-40B4-BE49-F238E27FC236}">
                      <a16:creationId xmlns:a16="http://schemas.microsoft.com/office/drawing/2014/main" id="{1FC95B2E-CDDA-521E-6006-E50FC23A965B}"/>
                    </a:ext>
                  </a:extLst>
                </p:cNvPr>
                <p:cNvGrpSpPr/>
                <p:nvPr/>
              </p:nvGrpSpPr>
              <p:grpSpPr>
                <a:xfrm>
                  <a:off x="1600043" y="2057877"/>
                  <a:ext cx="666940" cy="2211314"/>
                  <a:chOff x="3283970" y="1286119"/>
                  <a:chExt cx="172930" cy="557813"/>
                </a:xfrm>
              </p:grpSpPr>
              <p:sp>
                <p:nvSpPr>
                  <p:cNvPr id="15" name="Google Shape;623;p24">
                    <a:extLst>
                      <a:ext uri="{FF2B5EF4-FFF2-40B4-BE49-F238E27FC236}">
                        <a16:creationId xmlns:a16="http://schemas.microsoft.com/office/drawing/2014/main" id="{8F7168A2-58AB-3139-52AA-D4491D359AF0}"/>
                      </a:ext>
                    </a:extLst>
                  </p:cNvPr>
                  <p:cNvSpPr/>
                  <p:nvPr/>
                </p:nvSpPr>
                <p:spPr>
                  <a:xfrm>
                    <a:off x="3298947" y="1298918"/>
                    <a:ext cx="141059" cy="545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059" h="545014" extrusionOk="0">
                        <a:moveTo>
                          <a:pt x="141059" y="0"/>
                        </a:moveTo>
                        <a:lnTo>
                          <a:pt x="141059" y="474485"/>
                        </a:lnTo>
                        <a:cubicBezTo>
                          <a:pt x="141059" y="513466"/>
                          <a:pt x="109510" y="545015"/>
                          <a:pt x="70530" y="545015"/>
                        </a:cubicBezTo>
                        <a:cubicBezTo>
                          <a:pt x="31549" y="545015"/>
                          <a:pt x="0" y="513466"/>
                          <a:pt x="0" y="474485"/>
                        </a:cubicBezTo>
                        <a:lnTo>
                          <a:pt x="0" y="0"/>
                        </a:lnTo>
                        <a:lnTo>
                          <a:pt x="141059" y="0"/>
                        </a:lnTo>
                        <a:close/>
                      </a:path>
                    </a:pathLst>
                  </a:custGeom>
                  <a:solidFill>
                    <a:srgbClr val="C1C5CB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dk1"/>
                      </a:solidFill>
                      <a:latin typeface="Lato"/>
                      <a:ea typeface="Lato"/>
                      <a:cs typeface="Lato"/>
                      <a:sym typeface="Lato"/>
                    </a:endParaRPr>
                  </a:p>
                </p:txBody>
              </p:sp>
              <p:sp>
                <p:nvSpPr>
                  <p:cNvPr id="16" name="Google Shape;624;p24">
                    <a:extLst>
                      <a:ext uri="{FF2B5EF4-FFF2-40B4-BE49-F238E27FC236}">
                        <a16:creationId xmlns:a16="http://schemas.microsoft.com/office/drawing/2014/main" id="{7718E6D7-7F8C-1689-55FE-699960A72958}"/>
                      </a:ext>
                    </a:extLst>
                  </p:cNvPr>
                  <p:cNvSpPr/>
                  <p:nvPr/>
                </p:nvSpPr>
                <p:spPr>
                  <a:xfrm>
                    <a:off x="3283970" y="1286119"/>
                    <a:ext cx="172930" cy="427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30" h="42746" extrusionOk="0">
                        <a:moveTo>
                          <a:pt x="151757" y="42747"/>
                        </a:moveTo>
                        <a:lnTo>
                          <a:pt x="21382" y="42747"/>
                        </a:lnTo>
                        <a:cubicBezTo>
                          <a:pt x="-8264" y="42747"/>
                          <a:pt x="-5968" y="0"/>
                          <a:pt x="21382" y="0"/>
                        </a:cubicBezTo>
                        <a:lnTo>
                          <a:pt x="151757" y="0"/>
                        </a:lnTo>
                        <a:cubicBezTo>
                          <a:pt x="179933" y="0"/>
                          <a:pt x="180044" y="42747"/>
                          <a:pt x="151757" y="42747"/>
                        </a:cubicBezTo>
                        <a:close/>
                      </a:path>
                    </a:pathLst>
                  </a:custGeom>
                  <a:solidFill>
                    <a:srgbClr val="D7DCE4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dk1"/>
                      </a:solidFill>
                      <a:latin typeface="Lato"/>
                      <a:ea typeface="Lato"/>
                      <a:cs typeface="Lato"/>
                      <a:sym typeface="Lato"/>
                    </a:endParaRPr>
                  </a:p>
                </p:txBody>
              </p:sp>
              <p:sp>
                <p:nvSpPr>
                  <p:cNvPr id="17" name="Google Shape;625;p24">
                    <a:extLst>
                      <a:ext uri="{FF2B5EF4-FFF2-40B4-BE49-F238E27FC236}">
                        <a16:creationId xmlns:a16="http://schemas.microsoft.com/office/drawing/2014/main" id="{2EE09E8D-7B88-D8B7-899D-B8D9B87C6D41}"/>
                      </a:ext>
                    </a:extLst>
                  </p:cNvPr>
                  <p:cNvSpPr/>
                  <p:nvPr/>
                </p:nvSpPr>
                <p:spPr>
                  <a:xfrm>
                    <a:off x="3298947" y="1546870"/>
                    <a:ext cx="141059" cy="2970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059" h="297062" extrusionOk="0">
                        <a:moveTo>
                          <a:pt x="141059" y="0"/>
                        </a:moveTo>
                        <a:lnTo>
                          <a:pt x="141059" y="226533"/>
                        </a:lnTo>
                        <a:cubicBezTo>
                          <a:pt x="141059" y="265514"/>
                          <a:pt x="109510" y="297063"/>
                          <a:pt x="70530" y="297063"/>
                        </a:cubicBezTo>
                        <a:cubicBezTo>
                          <a:pt x="31549" y="297063"/>
                          <a:pt x="0" y="265514"/>
                          <a:pt x="0" y="226533"/>
                        </a:cubicBezTo>
                        <a:lnTo>
                          <a:pt x="0" y="0"/>
                        </a:lnTo>
                        <a:lnTo>
                          <a:pt x="141059" y="0"/>
                        </a:lnTo>
                        <a:close/>
                      </a:path>
                    </a:pathLst>
                  </a:custGeom>
                  <a:solidFill>
                    <a:srgbClr val="AEABAB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dk1"/>
                      </a:solidFill>
                      <a:latin typeface="Lato"/>
                      <a:ea typeface="Lato"/>
                      <a:cs typeface="Lato"/>
                      <a:sym typeface="Lato"/>
                    </a:endParaRPr>
                  </a:p>
                </p:txBody>
              </p:sp>
            </p:grpSp>
            <p:sp>
              <p:nvSpPr>
                <p:cNvPr id="14" name="Google Shape;626;p24">
                  <a:extLst>
                    <a:ext uri="{FF2B5EF4-FFF2-40B4-BE49-F238E27FC236}">
                      <a16:creationId xmlns:a16="http://schemas.microsoft.com/office/drawing/2014/main" id="{64CC71EA-620A-F06E-E5B1-122070D50AAC}"/>
                    </a:ext>
                  </a:extLst>
                </p:cNvPr>
                <p:cNvSpPr/>
                <p:nvPr/>
              </p:nvSpPr>
              <p:spPr>
                <a:xfrm>
                  <a:off x="1657804" y="2690528"/>
                  <a:ext cx="544023" cy="4740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29" h="23412" extrusionOk="0">
                      <a:moveTo>
                        <a:pt x="0" y="0"/>
                      </a:moveTo>
                      <a:lnTo>
                        <a:pt x="141029" y="0"/>
                      </a:lnTo>
                      <a:lnTo>
                        <a:pt x="141029" y="23413"/>
                      </a:lnTo>
                      <a:lnTo>
                        <a:pt x="0" y="23413"/>
                      </a:lnTo>
                      <a:close/>
                    </a:path>
                  </a:pathLst>
                </a:custGeom>
                <a:solidFill>
                  <a:srgbClr val="AEABA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sp>
            <p:nvSpPr>
              <p:cNvPr id="12" name="Google Shape;627;p24">
                <a:extLst>
                  <a:ext uri="{FF2B5EF4-FFF2-40B4-BE49-F238E27FC236}">
                    <a16:creationId xmlns:a16="http://schemas.microsoft.com/office/drawing/2014/main" id="{4D9481F8-913A-B0F7-1DA2-47C6F97903B6}"/>
                  </a:ext>
                </a:extLst>
              </p:cNvPr>
              <p:cNvSpPr/>
              <p:nvPr/>
            </p:nvSpPr>
            <p:spPr>
              <a:xfrm>
                <a:off x="4361503" y="2680613"/>
                <a:ext cx="726710" cy="150046"/>
              </a:xfrm>
              <a:custGeom>
                <a:avLst/>
                <a:gdLst/>
                <a:ahLst/>
                <a:cxnLst/>
                <a:rect l="l" t="t" r="r" b="b"/>
                <a:pathLst>
                  <a:path w="141029" h="23412" extrusionOk="0">
                    <a:moveTo>
                      <a:pt x="0" y="0"/>
                    </a:moveTo>
                    <a:lnTo>
                      <a:pt x="141029" y="0"/>
                    </a:lnTo>
                    <a:lnTo>
                      <a:pt x="141029" y="23413"/>
                    </a:lnTo>
                    <a:lnTo>
                      <a:pt x="0" y="23413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18" name="Google Shape;628;p24">
              <a:extLst>
                <a:ext uri="{FF2B5EF4-FFF2-40B4-BE49-F238E27FC236}">
                  <a16:creationId xmlns:a16="http://schemas.microsoft.com/office/drawing/2014/main" id="{97AAEA23-F9E0-FDCE-2735-1529A8209A81}"/>
                </a:ext>
              </a:extLst>
            </p:cNvPr>
            <p:cNvGrpSpPr/>
            <p:nvPr/>
          </p:nvGrpSpPr>
          <p:grpSpPr>
            <a:xfrm>
              <a:off x="5559747" y="1705016"/>
              <a:ext cx="570211" cy="1890596"/>
              <a:chOff x="6529752" y="1952054"/>
              <a:chExt cx="890904" cy="2953891"/>
            </a:xfrm>
          </p:grpSpPr>
          <p:grpSp>
            <p:nvGrpSpPr>
              <p:cNvPr id="19" name="Google Shape;629;p24">
                <a:extLst>
                  <a:ext uri="{FF2B5EF4-FFF2-40B4-BE49-F238E27FC236}">
                    <a16:creationId xmlns:a16="http://schemas.microsoft.com/office/drawing/2014/main" id="{986AAE49-E1DA-1317-9D73-4D871C021766}"/>
                  </a:ext>
                </a:extLst>
              </p:cNvPr>
              <p:cNvGrpSpPr/>
              <p:nvPr/>
            </p:nvGrpSpPr>
            <p:grpSpPr>
              <a:xfrm>
                <a:off x="6529752" y="1952054"/>
                <a:ext cx="890904" cy="2953891"/>
                <a:chOff x="1600043" y="2057877"/>
                <a:chExt cx="666940" cy="2211314"/>
              </a:xfrm>
            </p:grpSpPr>
            <p:grpSp>
              <p:nvGrpSpPr>
                <p:cNvPr id="21" name="Google Shape;630;p24">
                  <a:extLst>
                    <a:ext uri="{FF2B5EF4-FFF2-40B4-BE49-F238E27FC236}">
                      <a16:creationId xmlns:a16="http://schemas.microsoft.com/office/drawing/2014/main" id="{948CD9BD-448F-494B-8CED-A367CA7B438D}"/>
                    </a:ext>
                  </a:extLst>
                </p:cNvPr>
                <p:cNvGrpSpPr/>
                <p:nvPr/>
              </p:nvGrpSpPr>
              <p:grpSpPr>
                <a:xfrm>
                  <a:off x="1600043" y="2057877"/>
                  <a:ext cx="666940" cy="2211314"/>
                  <a:chOff x="3283970" y="1286119"/>
                  <a:chExt cx="172930" cy="557813"/>
                </a:xfrm>
              </p:grpSpPr>
              <p:sp>
                <p:nvSpPr>
                  <p:cNvPr id="23" name="Google Shape;631;p24">
                    <a:extLst>
                      <a:ext uri="{FF2B5EF4-FFF2-40B4-BE49-F238E27FC236}">
                        <a16:creationId xmlns:a16="http://schemas.microsoft.com/office/drawing/2014/main" id="{D0C02901-C369-5BFD-2A0E-71E76C575049}"/>
                      </a:ext>
                    </a:extLst>
                  </p:cNvPr>
                  <p:cNvSpPr/>
                  <p:nvPr/>
                </p:nvSpPr>
                <p:spPr>
                  <a:xfrm>
                    <a:off x="3298947" y="1298918"/>
                    <a:ext cx="141059" cy="545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059" h="545014" extrusionOk="0">
                        <a:moveTo>
                          <a:pt x="141059" y="0"/>
                        </a:moveTo>
                        <a:lnTo>
                          <a:pt x="141059" y="474485"/>
                        </a:lnTo>
                        <a:cubicBezTo>
                          <a:pt x="141059" y="513466"/>
                          <a:pt x="109510" y="545015"/>
                          <a:pt x="70530" y="545015"/>
                        </a:cubicBezTo>
                        <a:cubicBezTo>
                          <a:pt x="31549" y="545015"/>
                          <a:pt x="0" y="513466"/>
                          <a:pt x="0" y="474485"/>
                        </a:cubicBezTo>
                        <a:lnTo>
                          <a:pt x="0" y="0"/>
                        </a:lnTo>
                        <a:lnTo>
                          <a:pt x="141059" y="0"/>
                        </a:lnTo>
                        <a:close/>
                      </a:path>
                    </a:pathLst>
                  </a:custGeom>
                  <a:solidFill>
                    <a:srgbClr val="C1C5CB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dk1"/>
                      </a:solidFill>
                      <a:latin typeface="Lato"/>
                      <a:ea typeface="Lato"/>
                      <a:cs typeface="Lato"/>
                      <a:sym typeface="Lato"/>
                    </a:endParaRPr>
                  </a:p>
                </p:txBody>
              </p:sp>
              <p:sp>
                <p:nvSpPr>
                  <p:cNvPr id="24" name="Google Shape;632;p24">
                    <a:extLst>
                      <a:ext uri="{FF2B5EF4-FFF2-40B4-BE49-F238E27FC236}">
                        <a16:creationId xmlns:a16="http://schemas.microsoft.com/office/drawing/2014/main" id="{888AF6E6-C033-12EA-8F8C-D4396C8A8835}"/>
                      </a:ext>
                    </a:extLst>
                  </p:cNvPr>
                  <p:cNvSpPr/>
                  <p:nvPr/>
                </p:nvSpPr>
                <p:spPr>
                  <a:xfrm>
                    <a:off x="3283970" y="1286119"/>
                    <a:ext cx="172930" cy="427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30" h="42746" extrusionOk="0">
                        <a:moveTo>
                          <a:pt x="151757" y="42747"/>
                        </a:moveTo>
                        <a:lnTo>
                          <a:pt x="21382" y="42747"/>
                        </a:lnTo>
                        <a:cubicBezTo>
                          <a:pt x="-8264" y="42747"/>
                          <a:pt x="-5968" y="0"/>
                          <a:pt x="21382" y="0"/>
                        </a:cubicBezTo>
                        <a:lnTo>
                          <a:pt x="151757" y="0"/>
                        </a:lnTo>
                        <a:cubicBezTo>
                          <a:pt x="179933" y="0"/>
                          <a:pt x="180044" y="42747"/>
                          <a:pt x="151757" y="42747"/>
                        </a:cubicBezTo>
                        <a:close/>
                      </a:path>
                    </a:pathLst>
                  </a:custGeom>
                  <a:solidFill>
                    <a:srgbClr val="D7DCE4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dk1"/>
                      </a:solidFill>
                      <a:latin typeface="Lato"/>
                      <a:ea typeface="Lato"/>
                      <a:cs typeface="Lato"/>
                      <a:sym typeface="Lato"/>
                    </a:endParaRPr>
                  </a:p>
                </p:txBody>
              </p:sp>
              <p:sp>
                <p:nvSpPr>
                  <p:cNvPr id="25" name="Google Shape;633;p24">
                    <a:extLst>
                      <a:ext uri="{FF2B5EF4-FFF2-40B4-BE49-F238E27FC236}">
                        <a16:creationId xmlns:a16="http://schemas.microsoft.com/office/drawing/2014/main" id="{3541887E-0590-DEE1-8E9B-0B02BF6E16C9}"/>
                      </a:ext>
                    </a:extLst>
                  </p:cNvPr>
                  <p:cNvSpPr/>
                  <p:nvPr/>
                </p:nvSpPr>
                <p:spPr>
                  <a:xfrm>
                    <a:off x="3298947" y="1546870"/>
                    <a:ext cx="141059" cy="2970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059" h="297062" extrusionOk="0">
                        <a:moveTo>
                          <a:pt x="141059" y="0"/>
                        </a:moveTo>
                        <a:lnTo>
                          <a:pt x="141059" y="226533"/>
                        </a:lnTo>
                        <a:cubicBezTo>
                          <a:pt x="141059" y="265514"/>
                          <a:pt x="109510" y="297063"/>
                          <a:pt x="70530" y="297063"/>
                        </a:cubicBezTo>
                        <a:cubicBezTo>
                          <a:pt x="31549" y="297063"/>
                          <a:pt x="0" y="265514"/>
                          <a:pt x="0" y="226533"/>
                        </a:cubicBezTo>
                        <a:lnTo>
                          <a:pt x="0" y="0"/>
                        </a:lnTo>
                        <a:lnTo>
                          <a:pt x="141059" y="0"/>
                        </a:lnTo>
                        <a:close/>
                      </a:path>
                    </a:pathLst>
                  </a:custGeom>
                  <a:solidFill>
                    <a:srgbClr val="003F75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dk1"/>
                      </a:solidFill>
                      <a:latin typeface="Lato"/>
                      <a:ea typeface="Lato"/>
                      <a:cs typeface="Lato"/>
                      <a:sym typeface="Lato"/>
                    </a:endParaRPr>
                  </a:p>
                </p:txBody>
              </p:sp>
            </p:grpSp>
            <p:sp>
              <p:nvSpPr>
                <p:cNvPr id="22" name="Google Shape;634;p24">
                  <a:extLst>
                    <a:ext uri="{FF2B5EF4-FFF2-40B4-BE49-F238E27FC236}">
                      <a16:creationId xmlns:a16="http://schemas.microsoft.com/office/drawing/2014/main" id="{EABC5E4A-21CB-E6DF-7751-5890765A0DAD}"/>
                    </a:ext>
                  </a:extLst>
                </p:cNvPr>
                <p:cNvSpPr/>
                <p:nvPr/>
              </p:nvSpPr>
              <p:spPr>
                <a:xfrm>
                  <a:off x="1657804" y="2458930"/>
                  <a:ext cx="544023" cy="7056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29" h="23412" extrusionOk="0">
                      <a:moveTo>
                        <a:pt x="0" y="0"/>
                      </a:moveTo>
                      <a:lnTo>
                        <a:pt x="141029" y="0"/>
                      </a:lnTo>
                      <a:lnTo>
                        <a:pt x="141029" y="23413"/>
                      </a:lnTo>
                      <a:lnTo>
                        <a:pt x="0" y="23413"/>
                      </a:lnTo>
                      <a:close/>
                    </a:path>
                  </a:pathLst>
                </a:custGeom>
                <a:solidFill>
                  <a:srgbClr val="003F75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sp>
            <p:nvSpPr>
              <p:cNvPr id="20" name="Google Shape;635;p24">
                <a:extLst>
                  <a:ext uri="{FF2B5EF4-FFF2-40B4-BE49-F238E27FC236}">
                    <a16:creationId xmlns:a16="http://schemas.microsoft.com/office/drawing/2014/main" id="{78335D5A-8272-1422-752F-5D7A16D2E0B6}"/>
                  </a:ext>
                </a:extLst>
              </p:cNvPr>
              <p:cNvSpPr/>
              <p:nvPr/>
            </p:nvSpPr>
            <p:spPr>
              <a:xfrm>
                <a:off x="6606910" y="2361722"/>
                <a:ext cx="726710" cy="150046"/>
              </a:xfrm>
              <a:custGeom>
                <a:avLst/>
                <a:gdLst/>
                <a:ahLst/>
                <a:cxnLst/>
                <a:rect l="l" t="t" r="r" b="b"/>
                <a:pathLst>
                  <a:path w="141029" h="23412" extrusionOk="0">
                    <a:moveTo>
                      <a:pt x="0" y="0"/>
                    </a:moveTo>
                    <a:lnTo>
                      <a:pt x="141029" y="0"/>
                    </a:lnTo>
                    <a:lnTo>
                      <a:pt x="141029" y="23413"/>
                    </a:lnTo>
                    <a:lnTo>
                      <a:pt x="0" y="23413"/>
                    </a:lnTo>
                    <a:close/>
                  </a:path>
                </a:pathLst>
              </a:custGeom>
              <a:solidFill>
                <a:srgbClr val="D8DEF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26" name="Google Shape;636;p24">
              <a:extLst>
                <a:ext uri="{FF2B5EF4-FFF2-40B4-BE49-F238E27FC236}">
                  <a16:creationId xmlns:a16="http://schemas.microsoft.com/office/drawing/2014/main" id="{D6053E97-74DE-AB84-71C0-A97275B16966}"/>
                </a:ext>
              </a:extLst>
            </p:cNvPr>
            <p:cNvGrpSpPr/>
            <p:nvPr/>
          </p:nvGrpSpPr>
          <p:grpSpPr>
            <a:xfrm>
              <a:off x="7316111" y="1705016"/>
              <a:ext cx="570211" cy="1890596"/>
              <a:chOff x="8765282" y="1952054"/>
              <a:chExt cx="890904" cy="2953891"/>
            </a:xfrm>
          </p:grpSpPr>
          <p:grpSp>
            <p:nvGrpSpPr>
              <p:cNvPr id="27" name="Google Shape;637;p24">
                <a:extLst>
                  <a:ext uri="{FF2B5EF4-FFF2-40B4-BE49-F238E27FC236}">
                    <a16:creationId xmlns:a16="http://schemas.microsoft.com/office/drawing/2014/main" id="{A991D68E-B026-04D2-36CD-84237F6FECBB}"/>
                  </a:ext>
                </a:extLst>
              </p:cNvPr>
              <p:cNvGrpSpPr/>
              <p:nvPr/>
            </p:nvGrpSpPr>
            <p:grpSpPr>
              <a:xfrm>
                <a:off x="8765282" y="1952054"/>
                <a:ext cx="890904" cy="2953891"/>
                <a:chOff x="1600043" y="2057877"/>
                <a:chExt cx="666940" cy="2211314"/>
              </a:xfrm>
            </p:grpSpPr>
            <p:grpSp>
              <p:nvGrpSpPr>
                <p:cNvPr id="29" name="Google Shape;638;p24">
                  <a:extLst>
                    <a:ext uri="{FF2B5EF4-FFF2-40B4-BE49-F238E27FC236}">
                      <a16:creationId xmlns:a16="http://schemas.microsoft.com/office/drawing/2014/main" id="{5CDB0D54-064B-5F60-C601-FDE3595A1667}"/>
                    </a:ext>
                  </a:extLst>
                </p:cNvPr>
                <p:cNvGrpSpPr/>
                <p:nvPr/>
              </p:nvGrpSpPr>
              <p:grpSpPr>
                <a:xfrm>
                  <a:off x="1600043" y="2057877"/>
                  <a:ext cx="666940" cy="2211314"/>
                  <a:chOff x="3283970" y="1286119"/>
                  <a:chExt cx="172930" cy="557813"/>
                </a:xfrm>
              </p:grpSpPr>
              <p:sp>
                <p:nvSpPr>
                  <p:cNvPr id="31" name="Google Shape;639;p24">
                    <a:extLst>
                      <a:ext uri="{FF2B5EF4-FFF2-40B4-BE49-F238E27FC236}">
                        <a16:creationId xmlns:a16="http://schemas.microsoft.com/office/drawing/2014/main" id="{DD248090-019D-ADFE-E9F5-5FBEB954675C}"/>
                      </a:ext>
                    </a:extLst>
                  </p:cNvPr>
                  <p:cNvSpPr/>
                  <p:nvPr/>
                </p:nvSpPr>
                <p:spPr>
                  <a:xfrm>
                    <a:off x="3298947" y="1298918"/>
                    <a:ext cx="141059" cy="5450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059" h="545014" extrusionOk="0">
                        <a:moveTo>
                          <a:pt x="141059" y="0"/>
                        </a:moveTo>
                        <a:lnTo>
                          <a:pt x="141059" y="474485"/>
                        </a:lnTo>
                        <a:cubicBezTo>
                          <a:pt x="141059" y="513466"/>
                          <a:pt x="109510" y="545015"/>
                          <a:pt x="70530" y="545015"/>
                        </a:cubicBezTo>
                        <a:cubicBezTo>
                          <a:pt x="31549" y="545015"/>
                          <a:pt x="0" y="513466"/>
                          <a:pt x="0" y="474485"/>
                        </a:cubicBezTo>
                        <a:lnTo>
                          <a:pt x="0" y="0"/>
                        </a:lnTo>
                        <a:lnTo>
                          <a:pt x="141059" y="0"/>
                        </a:lnTo>
                        <a:close/>
                      </a:path>
                    </a:pathLst>
                  </a:custGeom>
                  <a:solidFill>
                    <a:srgbClr val="C1C5CB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dk1"/>
                      </a:solidFill>
                      <a:latin typeface="Lato"/>
                      <a:ea typeface="Lato"/>
                      <a:cs typeface="Lato"/>
                      <a:sym typeface="Lato"/>
                    </a:endParaRPr>
                  </a:p>
                </p:txBody>
              </p:sp>
              <p:sp>
                <p:nvSpPr>
                  <p:cNvPr id="32" name="Google Shape;640;p24">
                    <a:extLst>
                      <a:ext uri="{FF2B5EF4-FFF2-40B4-BE49-F238E27FC236}">
                        <a16:creationId xmlns:a16="http://schemas.microsoft.com/office/drawing/2014/main" id="{E7A406E5-3B71-1745-E99A-FCF2205BB19D}"/>
                      </a:ext>
                    </a:extLst>
                  </p:cNvPr>
                  <p:cNvSpPr/>
                  <p:nvPr/>
                </p:nvSpPr>
                <p:spPr>
                  <a:xfrm>
                    <a:off x="3283970" y="1286119"/>
                    <a:ext cx="172930" cy="4274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72930" h="42746" extrusionOk="0">
                        <a:moveTo>
                          <a:pt x="151757" y="42747"/>
                        </a:moveTo>
                        <a:lnTo>
                          <a:pt x="21382" y="42747"/>
                        </a:lnTo>
                        <a:cubicBezTo>
                          <a:pt x="-8264" y="42747"/>
                          <a:pt x="-5968" y="0"/>
                          <a:pt x="21382" y="0"/>
                        </a:cubicBezTo>
                        <a:lnTo>
                          <a:pt x="151757" y="0"/>
                        </a:lnTo>
                        <a:cubicBezTo>
                          <a:pt x="179933" y="0"/>
                          <a:pt x="180044" y="42747"/>
                          <a:pt x="151757" y="42747"/>
                        </a:cubicBezTo>
                        <a:close/>
                      </a:path>
                    </a:pathLst>
                  </a:custGeom>
                  <a:solidFill>
                    <a:srgbClr val="D7DCE4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chemeClr val="dk1"/>
                      </a:solidFill>
                      <a:latin typeface="Lato"/>
                      <a:ea typeface="Lato"/>
                      <a:cs typeface="Lato"/>
                      <a:sym typeface="Lato"/>
                    </a:endParaRPr>
                  </a:p>
                </p:txBody>
              </p:sp>
              <p:sp>
                <p:nvSpPr>
                  <p:cNvPr id="33" name="Google Shape;641;p24">
                    <a:extLst>
                      <a:ext uri="{FF2B5EF4-FFF2-40B4-BE49-F238E27FC236}">
                        <a16:creationId xmlns:a16="http://schemas.microsoft.com/office/drawing/2014/main" id="{3CF03088-41C9-7603-8603-2305620BE2C1}"/>
                      </a:ext>
                    </a:extLst>
                  </p:cNvPr>
                  <p:cNvSpPr/>
                  <p:nvPr/>
                </p:nvSpPr>
                <p:spPr>
                  <a:xfrm>
                    <a:off x="3298947" y="1546870"/>
                    <a:ext cx="141059" cy="29706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41059" h="297062" extrusionOk="0">
                        <a:moveTo>
                          <a:pt x="141059" y="0"/>
                        </a:moveTo>
                        <a:lnTo>
                          <a:pt x="141059" y="226533"/>
                        </a:lnTo>
                        <a:cubicBezTo>
                          <a:pt x="141059" y="265514"/>
                          <a:pt x="109510" y="297063"/>
                          <a:pt x="70530" y="297063"/>
                        </a:cubicBezTo>
                        <a:cubicBezTo>
                          <a:pt x="31549" y="297063"/>
                          <a:pt x="0" y="265514"/>
                          <a:pt x="0" y="226533"/>
                        </a:cubicBezTo>
                        <a:lnTo>
                          <a:pt x="0" y="0"/>
                        </a:lnTo>
                        <a:lnTo>
                          <a:pt x="141059" y="0"/>
                        </a:lnTo>
                        <a:close/>
                      </a:path>
                    </a:pathLst>
                  </a:custGeom>
                  <a:solidFill>
                    <a:schemeClr val="accent6"/>
                  </a:solidFill>
                  <a:ln>
                    <a:noFill/>
                  </a:ln>
                </p:spPr>
                <p:txBody>
                  <a:bodyPr spcFirstLastPara="1" wrap="square" lIns="68575" tIns="34275" rIns="68575" bIns="34275" anchor="ctr" anchorCtr="0">
                    <a:noAutofit/>
                  </a:bodyPr>
                  <a:lstStyle/>
                  <a:p>
                    <a:pPr marL="0" marR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 sz="1400">
                      <a:solidFill>
                        <a:srgbClr val="02B7D7"/>
                      </a:solidFill>
                      <a:latin typeface="Lato"/>
                      <a:ea typeface="Lato"/>
                      <a:cs typeface="Lato"/>
                      <a:sym typeface="Lato"/>
                    </a:endParaRPr>
                  </a:p>
                </p:txBody>
              </p:sp>
            </p:grpSp>
            <p:sp>
              <p:nvSpPr>
                <p:cNvPr id="30" name="Google Shape;642;p24">
                  <a:extLst>
                    <a:ext uri="{FF2B5EF4-FFF2-40B4-BE49-F238E27FC236}">
                      <a16:creationId xmlns:a16="http://schemas.microsoft.com/office/drawing/2014/main" id="{0AB800D0-82A4-3C2E-EC9F-B77D11771A7C}"/>
                    </a:ext>
                  </a:extLst>
                </p:cNvPr>
                <p:cNvSpPr/>
                <p:nvPr/>
              </p:nvSpPr>
              <p:spPr>
                <a:xfrm>
                  <a:off x="1657804" y="2900044"/>
                  <a:ext cx="544023" cy="2645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29" h="23412" extrusionOk="0">
                      <a:moveTo>
                        <a:pt x="0" y="0"/>
                      </a:moveTo>
                      <a:lnTo>
                        <a:pt x="141029" y="0"/>
                      </a:lnTo>
                      <a:lnTo>
                        <a:pt x="141029" y="23413"/>
                      </a:lnTo>
                      <a:lnTo>
                        <a:pt x="0" y="23413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sp>
            <p:nvSpPr>
              <p:cNvPr id="28" name="Google Shape;643;p24">
                <a:extLst>
                  <a:ext uri="{FF2B5EF4-FFF2-40B4-BE49-F238E27FC236}">
                    <a16:creationId xmlns:a16="http://schemas.microsoft.com/office/drawing/2014/main" id="{ACD21A3B-80D7-EAD6-EEE6-413E906496CC}"/>
                  </a:ext>
                </a:extLst>
              </p:cNvPr>
              <p:cNvSpPr/>
              <p:nvPr/>
            </p:nvSpPr>
            <p:spPr>
              <a:xfrm>
                <a:off x="8842440" y="3038747"/>
                <a:ext cx="726710" cy="150046"/>
              </a:xfrm>
              <a:custGeom>
                <a:avLst/>
                <a:gdLst/>
                <a:ahLst/>
                <a:cxnLst/>
                <a:rect l="l" t="t" r="r" b="b"/>
                <a:pathLst>
                  <a:path w="141029" h="23412" extrusionOk="0">
                    <a:moveTo>
                      <a:pt x="0" y="0"/>
                    </a:moveTo>
                    <a:lnTo>
                      <a:pt x="141029" y="0"/>
                    </a:lnTo>
                    <a:lnTo>
                      <a:pt x="141029" y="23413"/>
                    </a:lnTo>
                    <a:lnTo>
                      <a:pt x="0" y="23413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sp>
          <p:nvSpPr>
            <p:cNvPr id="35" name="Google Shape;645;p24">
              <a:extLst>
                <a:ext uri="{FF2B5EF4-FFF2-40B4-BE49-F238E27FC236}">
                  <a16:creationId xmlns:a16="http://schemas.microsoft.com/office/drawing/2014/main" id="{F8286AF1-C7AD-D8FD-963B-3525057D2FBF}"/>
                </a:ext>
              </a:extLst>
            </p:cNvPr>
            <p:cNvSpPr txBox="1"/>
            <p:nvPr/>
          </p:nvSpPr>
          <p:spPr>
            <a:xfrm>
              <a:off x="3532424" y="3789782"/>
              <a:ext cx="1087830" cy="5095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b="1" dirty="0">
                  <a:solidFill>
                    <a:srgbClr val="003F75"/>
                  </a:solidFill>
                  <a:latin typeface="Lato"/>
                  <a:cs typeface="B Titr" panose="00000700000000000000" pitchFamily="2" charset="-78"/>
                  <a:sym typeface="Lato"/>
                </a:rPr>
                <a:t>70%</a:t>
              </a:r>
              <a:endParaRPr lang="fa-IR" sz="1100" dirty="0">
                <a:solidFill>
                  <a:srgbClr val="003F75"/>
                </a:solidFill>
                <a:cs typeface="B Titr" panose="00000700000000000000" pitchFamily="2" charset="-78"/>
              </a:endParaRPr>
            </a:p>
          </p:txBody>
        </p:sp>
        <p:sp>
          <p:nvSpPr>
            <p:cNvPr id="37" name="Google Shape;647;p24">
              <a:extLst>
                <a:ext uri="{FF2B5EF4-FFF2-40B4-BE49-F238E27FC236}">
                  <a16:creationId xmlns:a16="http://schemas.microsoft.com/office/drawing/2014/main" id="{1EF4BA10-BB31-9C02-B912-4132ED0FD80A}"/>
                </a:ext>
              </a:extLst>
            </p:cNvPr>
            <p:cNvSpPr txBox="1"/>
            <p:nvPr/>
          </p:nvSpPr>
          <p:spPr>
            <a:xfrm>
              <a:off x="5313088" y="3789782"/>
              <a:ext cx="1087830" cy="5095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b="1" dirty="0">
                  <a:solidFill>
                    <a:srgbClr val="003F75"/>
                  </a:solidFill>
                  <a:latin typeface="Lato"/>
                  <a:cs typeface="B Titr" panose="00000700000000000000" pitchFamily="2" charset="-78"/>
                  <a:sym typeface="Lato"/>
                </a:rPr>
                <a:t>90%</a:t>
              </a:r>
              <a:endParaRPr lang="fa-IR" sz="1100" dirty="0">
                <a:solidFill>
                  <a:srgbClr val="003F75"/>
                </a:solidFill>
                <a:cs typeface="B Titr" panose="00000700000000000000" pitchFamily="2" charset="-78"/>
              </a:endParaRPr>
            </a:p>
          </p:txBody>
        </p:sp>
        <p:sp>
          <p:nvSpPr>
            <p:cNvPr id="39" name="Google Shape;649;p24">
              <a:extLst>
                <a:ext uri="{FF2B5EF4-FFF2-40B4-BE49-F238E27FC236}">
                  <a16:creationId xmlns:a16="http://schemas.microsoft.com/office/drawing/2014/main" id="{6B14B463-D7D5-D539-7D20-268352E73DBB}"/>
                </a:ext>
              </a:extLst>
            </p:cNvPr>
            <p:cNvSpPr txBox="1"/>
            <p:nvPr/>
          </p:nvSpPr>
          <p:spPr>
            <a:xfrm>
              <a:off x="7060463" y="3789782"/>
              <a:ext cx="1087830" cy="50953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b="1" dirty="0">
                  <a:solidFill>
                    <a:srgbClr val="003F75"/>
                  </a:solidFill>
                  <a:latin typeface="Lato"/>
                  <a:cs typeface="B Titr" panose="00000700000000000000" pitchFamily="2" charset="-78"/>
                  <a:sym typeface="Lato"/>
                </a:rPr>
                <a:t>60%</a:t>
              </a:r>
              <a:endParaRPr sz="1100" dirty="0">
                <a:solidFill>
                  <a:srgbClr val="003F75"/>
                </a:solidFill>
                <a:cs typeface="B Titr" panose="00000700000000000000" pitchFamily="2" charset="-78"/>
              </a:endParaRPr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3B981B22-47BE-2C51-C018-6C762D0EF462}"/>
              </a:ext>
            </a:extLst>
          </p:cNvPr>
          <p:cNvSpPr txBox="1"/>
          <p:nvPr/>
        </p:nvSpPr>
        <p:spPr>
          <a:xfrm>
            <a:off x="1024705" y="4281341"/>
            <a:ext cx="186052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FBD72D9B-72A7-26EC-37E8-FF089CB313D7}"/>
              </a:ext>
            </a:extLst>
          </p:cNvPr>
          <p:cNvSpPr txBox="1"/>
          <p:nvPr/>
        </p:nvSpPr>
        <p:spPr>
          <a:xfrm>
            <a:off x="3056113" y="4281341"/>
            <a:ext cx="186052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4E80CB4-9026-6B66-B381-85DE998B4C10}"/>
              </a:ext>
            </a:extLst>
          </p:cNvPr>
          <p:cNvSpPr txBox="1"/>
          <p:nvPr/>
        </p:nvSpPr>
        <p:spPr>
          <a:xfrm>
            <a:off x="5102137" y="4269445"/>
            <a:ext cx="186052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748413B4-7FB4-6397-93E4-A97301A3CD03}"/>
              </a:ext>
            </a:extLst>
          </p:cNvPr>
          <p:cNvSpPr txBox="1"/>
          <p:nvPr/>
        </p:nvSpPr>
        <p:spPr>
          <a:xfrm>
            <a:off x="7133545" y="4269445"/>
            <a:ext cx="186052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442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2571875-61AF-2018-01A7-4199C45CA6E2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3" name="Google Shape;1236;p34">
            <a:extLst>
              <a:ext uri="{FF2B5EF4-FFF2-40B4-BE49-F238E27FC236}">
                <a16:creationId xmlns:a16="http://schemas.microsoft.com/office/drawing/2014/main" id="{A94C1C5B-996E-3270-8EE0-44C3FCE6C9CD}"/>
              </a:ext>
            </a:extLst>
          </p:cNvPr>
          <p:cNvGrpSpPr/>
          <p:nvPr/>
        </p:nvGrpSpPr>
        <p:grpSpPr>
          <a:xfrm>
            <a:off x="5664742" y="2467898"/>
            <a:ext cx="1060616" cy="2117675"/>
            <a:chOff x="6215567" y="1763143"/>
            <a:chExt cx="1569838" cy="3134411"/>
          </a:xfrm>
        </p:grpSpPr>
        <p:sp>
          <p:nvSpPr>
            <p:cNvPr id="4" name="Google Shape;1237;p34">
              <a:extLst>
                <a:ext uri="{FF2B5EF4-FFF2-40B4-BE49-F238E27FC236}">
                  <a16:creationId xmlns:a16="http://schemas.microsoft.com/office/drawing/2014/main" id="{E91503D5-1352-57E7-8446-002D29806BF6}"/>
                </a:ext>
              </a:extLst>
            </p:cNvPr>
            <p:cNvSpPr/>
            <p:nvPr/>
          </p:nvSpPr>
          <p:spPr>
            <a:xfrm>
              <a:off x="6691007" y="2359733"/>
              <a:ext cx="615151" cy="82221"/>
            </a:xfrm>
            <a:custGeom>
              <a:avLst/>
              <a:gdLst/>
              <a:ahLst/>
              <a:cxnLst/>
              <a:rect l="l" t="t" r="r" b="b"/>
              <a:pathLst>
                <a:path w="159487" h="21317" extrusionOk="0">
                  <a:moveTo>
                    <a:pt x="159487" y="0"/>
                  </a:moveTo>
                  <a:lnTo>
                    <a:pt x="159487" y="9305"/>
                  </a:lnTo>
                  <a:cubicBezTo>
                    <a:pt x="159487" y="15930"/>
                    <a:pt x="154100" y="21318"/>
                    <a:pt x="147464" y="21318"/>
                  </a:cubicBezTo>
                  <a:lnTo>
                    <a:pt x="11993" y="21318"/>
                  </a:lnTo>
                  <a:cubicBezTo>
                    <a:pt x="5367" y="21318"/>
                    <a:pt x="0" y="15930"/>
                    <a:pt x="0" y="9305"/>
                  </a:cubicBezTo>
                  <a:lnTo>
                    <a:pt x="0" y="0"/>
                  </a:lnTo>
                  <a:lnTo>
                    <a:pt x="159487" y="0"/>
                  </a:lnTo>
                  <a:close/>
                </a:path>
              </a:pathLst>
            </a:custGeom>
            <a:solidFill>
              <a:srgbClr val="D8DEF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" name="Google Shape;1238;p34">
              <a:extLst>
                <a:ext uri="{FF2B5EF4-FFF2-40B4-BE49-F238E27FC236}">
                  <a16:creationId xmlns:a16="http://schemas.microsoft.com/office/drawing/2014/main" id="{B9AFB6F1-0AC2-7E87-D1C5-053E9B04383D}"/>
                </a:ext>
              </a:extLst>
            </p:cNvPr>
            <p:cNvSpPr/>
            <p:nvPr/>
          </p:nvSpPr>
          <p:spPr>
            <a:xfrm>
              <a:off x="6215567" y="2441954"/>
              <a:ext cx="784919" cy="2455600"/>
            </a:xfrm>
            <a:custGeom>
              <a:avLst/>
              <a:gdLst/>
              <a:ahLst/>
              <a:cxnLst/>
              <a:rect l="l" t="t" r="r" b="b"/>
              <a:pathLst>
                <a:path w="203502" h="636651" extrusionOk="0">
                  <a:moveTo>
                    <a:pt x="203503" y="0"/>
                  </a:moveTo>
                  <a:lnTo>
                    <a:pt x="203503" y="636651"/>
                  </a:lnTo>
                  <a:lnTo>
                    <a:pt x="202909" y="636651"/>
                  </a:lnTo>
                  <a:cubicBezTo>
                    <a:pt x="9546" y="636651"/>
                    <a:pt x="-78405" y="386031"/>
                    <a:pt x="87205" y="268998"/>
                  </a:cubicBezTo>
                  <a:cubicBezTo>
                    <a:pt x="117818" y="247348"/>
                    <a:pt x="136497" y="212647"/>
                    <a:pt x="136497" y="175136"/>
                  </a:cubicBezTo>
                  <a:lnTo>
                    <a:pt x="136497" y="0"/>
                  </a:lnTo>
                  <a:lnTo>
                    <a:pt x="203503" y="0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" name="Google Shape;1239;p34">
              <a:extLst>
                <a:ext uri="{FF2B5EF4-FFF2-40B4-BE49-F238E27FC236}">
                  <a16:creationId xmlns:a16="http://schemas.microsoft.com/office/drawing/2014/main" id="{8D4332D5-4C0F-80A8-3DEE-3C1794CB0A22}"/>
                </a:ext>
              </a:extLst>
            </p:cNvPr>
            <p:cNvSpPr/>
            <p:nvPr/>
          </p:nvSpPr>
          <p:spPr>
            <a:xfrm>
              <a:off x="6998195" y="2441954"/>
              <a:ext cx="787210" cy="2455600"/>
            </a:xfrm>
            <a:custGeom>
              <a:avLst/>
              <a:gdLst/>
              <a:ahLst/>
              <a:cxnLst/>
              <a:rect l="l" t="t" r="r" b="b"/>
              <a:pathLst>
                <a:path w="204096" h="636651" extrusionOk="0">
                  <a:moveTo>
                    <a:pt x="0" y="0"/>
                  </a:moveTo>
                  <a:lnTo>
                    <a:pt x="0" y="636651"/>
                  </a:lnTo>
                  <a:lnTo>
                    <a:pt x="594" y="636651"/>
                  </a:lnTo>
                  <a:cubicBezTo>
                    <a:pt x="194531" y="636651"/>
                    <a:pt x="282723" y="386031"/>
                    <a:pt x="116640" y="268998"/>
                  </a:cubicBezTo>
                  <a:cubicBezTo>
                    <a:pt x="85937" y="247348"/>
                    <a:pt x="67207" y="212647"/>
                    <a:pt x="67207" y="175136"/>
                  </a:cubicBezTo>
                  <a:lnTo>
                    <a:pt x="672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" name="Google Shape;1240;p34">
              <a:extLst>
                <a:ext uri="{FF2B5EF4-FFF2-40B4-BE49-F238E27FC236}">
                  <a16:creationId xmlns:a16="http://schemas.microsoft.com/office/drawing/2014/main" id="{B8B2C0E5-0D0C-3B80-E007-68048E0D8815}"/>
                </a:ext>
              </a:extLst>
            </p:cNvPr>
            <p:cNvSpPr/>
            <p:nvPr/>
          </p:nvSpPr>
          <p:spPr>
            <a:xfrm>
              <a:off x="6320556" y="4010057"/>
              <a:ext cx="677716" cy="768453"/>
            </a:xfrm>
            <a:custGeom>
              <a:avLst/>
              <a:gdLst/>
              <a:ahLst/>
              <a:cxnLst/>
              <a:rect l="l" t="t" r="r" b="b"/>
              <a:pathLst>
                <a:path w="175708" h="199233" extrusionOk="0">
                  <a:moveTo>
                    <a:pt x="175708" y="0"/>
                  </a:moveTo>
                  <a:lnTo>
                    <a:pt x="175708" y="199234"/>
                  </a:lnTo>
                  <a:cubicBezTo>
                    <a:pt x="60740" y="199234"/>
                    <a:pt x="-11180" y="96923"/>
                    <a:pt x="1428" y="0"/>
                  </a:cubicBezTo>
                  <a:lnTo>
                    <a:pt x="175708" y="0"/>
                  </a:lnTo>
                  <a:close/>
                </a:path>
              </a:pathLst>
            </a:custGeom>
            <a:solidFill>
              <a:srgbClr val="D8DEF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" name="Google Shape;1241;p34">
              <a:extLst>
                <a:ext uri="{FF2B5EF4-FFF2-40B4-BE49-F238E27FC236}">
                  <a16:creationId xmlns:a16="http://schemas.microsoft.com/office/drawing/2014/main" id="{D91A975C-E4EA-2D79-1859-D468334D4797}"/>
                </a:ext>
              </a:extLst>
            </p:cNvPr>
            <p:cNvSpPr/>
            <p:nvPr/>
          </p:nvSpPr>
          <p:spPr>
            <a:xfrm>
              <a:off x="6998272" y="4010057"/>
              <a:ext cx="678210" cy="768492"/>
            </a:xfrm>
            <a:custGeom>
              <a:avLst/>
              <a:gdLst/>
              <a:ahLst/>
              <a:cxnLst/>
              <a:rect l="l" t="t" r="r" b="b"/>
              <a:pathLst>
                <a:path w="175836" h="199243" extrusionOk="0">
                  <a:moveTo>
                    <a:pt x="0" y="199244"/>
                  </a:moveTo>
                  <a:lnTo>
                    <a:pt x="0" y="0"/>
                  </a:lnTo>
                  <a:lnTo>
                    <a:pt x="174452" y="0"/>
                  </a:lnTo>
                  <a:cubicBezTo>
                    <a:pt x="186908" y="96973"/>
                    <a:pt x="114264" y="199244"/>
                    <a:pt x="0" y="199244"/>
                  </a:cubicBezTo>
                  <a:close/>
                </a:path>
              </a:pathLst>
            </a:custGeom>
            <a:solidFill>
              <a:srgbClr val="D8DEF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" name="Google Shape;1242;p34">
              <a:extLst>
                <a:ext uri="{FF2B5EF4-FFF2-40B4-BE49-F238E27FC236}">
                  <a16:creationId xmlns:a16="http://schemas.microsoft.com/office/drawing/2014/main" id="{B35F0BBD-3B99-0DF6-4A2C-222C0371D3DC}"/>
                </a:ext>
              </a:extLst>
            </p:cNvPr>
            <p:cNvSpPr/>
            <p:nvPr/>
          </p:nvSpPr>
          <p:spPr>
            <a:xfrm>
              <a:off x="6691046" y="2277428"/>
              <a:ext cx="615112" cy="82302"/>
            </a:xfrm>
            <a:custGeom>
              <a:avLst/>
              <a:gdLst/>
              <a:ahLst/>
              <a:cxnLst/>
              <a:rect l="l" t="t" r="r" b="b"/>
              <a:pathLst>
                <a:path w="159477" h="21338" extrusionOk="0">
                  <a:moveTo>
                    <a:pt x="159477" y="12004"/>
                  </a:moveTo>
                  <a:lnTo>
                    <a:pt x="159477" y="21338"/>
                  </a:lnTo>
                  <a:lnTo>
                    <a:pt x="0" y="21338"/>
                  </a:lnTo>
                  <a:lnTo>
                    <a:pt x="0" y="12004"/>
                  </a:lnTo>
                  <a:cubicBezTo>
                    <a:pt x="0" y="5357"/>
                    <a:pt x="5367" y="0"/>
                    <a:pt x="11993" y="0"/>
                  </a:cubicBezTo>
                  <a:lnTo>
                    <a:pt x="147464" y="0"/>
                  </a:lnTo>
                  <a:cubicBezTo>
                    <a:pt x="154090" y="-10"/>
                    <a:pt x="159477" y="5357"/>
                    <a:pt x="159477" y="12004"/>
                  </a:cubicBezTo>
                  <a:close/>
                </a:path>
              </a:pathLst>
            </a:custGeom>
            <a:solidFill>
              <a:srgbClr val="D8DEF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" name="Google Shape;1243;p34">
              <a:extLst>
                <a:ext uri="{FF2B5EF4-FFF2-40B4-BE49-F238E27FC236}">
                  <a16:creationId xmlns:a16="http://schemas.microsoft.com/office/drawing/2014/main" id="{F79A2C9C-80E3-16AD-0AAC-283DD4233F51}"/>
                </a:ext>
              </a:extLst>
            </p:cNvPr>
            <p:cNvSpPr/>
            <p:nvPr/>
          </p:nvSpPr>
          <p:spPr>
            <a:xfrm>
              <a:off x="6414723" y="3760115"/>
              <a:ext cx="489306" cy="489233"/>
            </a:xfrm>
            <a:custGeom>
              <a:avLst/>
              <a:gdLst/>
              <a:ahLst/>
              <a:cxnLst/>
              <a:rect l="l" t="t" r="r" b="b"/>
              <a:pathLst>
                <a:path w="126860" h="126841" extrusionOk="0">
                  <a:moveTo>
                    <a:pt x="126861" y="63421"/>
                  </a:moveTo>
                  <a:cubicBezTo>
                    <a:pt x="126861" y="98464"/>
                    <a:pt x="98454" y="126841"/>
                    <a:pt x="63430" y="126841"/>
                  </a:cubicBezTo>
                  <a:cubicBezTo>
                    <a:pt x="28407" y="126841"/>
                    <a:pt x="0" y="98454"/>
                    <a:pt x="0" y="63421"/>
                  </a:cubicBezTo>
                  <a:cubicBezTo>
                    <a:pt x="0" y="28397"/>
                    <a:pt x="28407" y="0"/>
                    <a:pt x="63430" y="0"/>
                  </a:cubicBezTo>
                  <a:cubicBezTo>
                    <a:pt x="98454" y="0"/>
                    <a:pt x="126861" y="28397"/>
                    <a:pt x="126861" y="634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" name="Google Shape;1244;p34">
              <a:extLst>
                <a:ext uri="{FF2B5EF4-FFF2-40B4-BE49-F238E27FC236}">
                  <a16:creationId xmlns:a16="http://schemas.microsoft.com/office/drawing/2014/main" id="{154C8EAE-4A51-D00D-5587-B926744851E1}"/>
                </a:ext>
              </a:extLst>
            </p:cNvPr>
            <p:cNvSpPr/>
            <p:nvPr/>
          </p:nvSpPr>
          <p:spPr>
            <a:xfrm>
              <a:off x="6858060" y="1763143"/>
              <a:ext cx="280385" cy="280462"/>
            </a:xfrm>
            <a:custGeom>
              <a:avLst/>
              <a:gdLst/>
              <a:ahLst/>
              <a:cxnLst/>
              <a:rect l="l" t="t" r="r" b="b"/>
              <a:pathLst>
                <a:path w="72694" h="72714" extrusionOk="0">
                  <a:moveTo>
                    <a:pt x="72695" y="36342"/>
                  </a:moveTo>
                  <a:cubicBezTo>
                    <a:pt x="72695" y="56432"/>
                    <a:pt x="56422" y="72715"/>
                    <a:pt x="36352" y="72715"/>
                  </a:cubicBezTo>
                  <a:cubicBezTo>
                    <a:pt x="16273" y="72715"/>
                    <a:pt x="0" y="56432"/>
                    <a:pt x="0" y="36342"/>
                  </a:cubicBezTo>
                  <a:cubicBezTo>
                    <a:pt x="0" y="16283"/>
                    <a:pt x="16273" y="0"/>
                    <a:pt x="36352" y="0"/>
                  </a:cubicBezTo>
                  <a:cubicBezTo>
                    <a:pt x="56422" y="0"/>
                    <a:pt x="72695" y="16283"/>
                    <a:pt x="72695" y="36342"/>
                  </a:cubicBezTo>
                  <a:close/>
                </a:path>
              </a:pathLst>
            </a:custGeom>
            <a:solidFill>
              <a:srgbClr val="8D9EF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2" name="Google Shape;1245;p34">
            <a:extLst>
              <a:ext uri="{FF2B5EF4-FFF2-40B4-BE49-F238E27FC236}">
                <a16:creationId xmlns:a16="http://schemas.microsoft.com/office/drawing/2014/main" id="{0A53D66B-1238-5E92-89C5-D5A61F5B861F}"/>
              </a:ext>
            </a:extLst>
          </p:cNvPr>
          <p:cNvGrpSpPr/>
          <p:nvPr/>
        </p:nvGrpSpPr>
        <p:grpSpPr>
          <a:xfrm>
            <a:off x="3518756" y="2494282"/>
            <a:ext cx="1150445" cy="2064907"/>
            <a:chOff x="5831055" y="3596160"/>
            <a:chExt cx="507729" cy="812643"/>
          </a:xfrm>
        </p:grpSpPr>
        <p:sp>
          <p:nvSpPr>
            <p:cNvPr id="13" name="Google Shape;1246;p34">
              <a:extLst>
                <a:ext uri="{FF2B5EF4-FFF2-40B4-BE49-F238E27FC236}">
                  <a16:creationId xmlns:a16="http://schemas.microsoft.com/office/drawing/2014/main" id="{5C3F7B76-7B3F-3439-F255-5AB0B53A4040}"/>
                </a:ext>
              </a:extLst>
            </p:cNvPr>
            <p:cNvSpPr/>
            <p:nvPr/>
          </p:nvSpPr>
          <p:spPr>
            <a:xfrm>
              <a:off x="5914147" y="3858502"/>
              <a:ext cx="170856" cy="342387"/>
            </a:xfrm>
            <a:custGeom>
              <a:avLst/>
              <a:gdLst/>
              <a:ahLst/>
              <a:cxnLst/>
              <a:rect l="l" t="t" r="r" b="b"/>
              <a:pathLst>
                <a:path w="170856" h="342387" extrusionOk="0">
                  <a:moveTo>
                    <a:pt x="170857" y="0"/>
                  </a:moveTo>
                  <a:lnTo>
                    <a:pt x="170857" y="342388"/>
                  </a:lnTo>
                  <a:lnTo>
                    <a:pt x="0" y="342388"/>
                  </a:lnTo>
                  <a:lnTo>
                    <a:pt x="89028" y="190855"/>
                  </a:lnTo>
                  <a:lnTo>
                    <a:pt x="89028" y="0"/>
                  </a:lnTo>
                  <a:close/>
                </a:path>
              </a:pathLst>
            </a:custGeom>
            <a:solidFill>
              <a:srgbClr val="02B7D7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" name="Google Shape;1247;p34">
              <a:extLst>
                <a:ext uri="{FF2B5EF4-FFF2-40B4-BE49-F238E27FC236}">
                  <a16:creationId xmlns:a16="http://schemas.microsoft.com/office/drawing/2014/main" id="{CD682C71-A808-C16D-06AB-FE49B33A0A62}"/>
                </a:ext>
              </a:extLst>
            </p:cNvPr>
            <p:cNvSpPr/>
            <p:nvPr/>
          </p:nvSpPr>
          <p:spPr>
            <a:xfrm>
              <a:off x="6085003" y="3858502"/>
              <a:ext cx="170775" cy="342377"/>
            </a:xfrm>
            <a:custGeom>
              <a:avLst/>
              <a:gdLst/>
              <a:ahLst/>
              <a:cxnLst/>
              <a:rect l="l" t="t" r="r" b="b"/>
              <a:pathLst>
                <a:path w="170775" h="342377" extrusionOk="0">
                  <a:moveTo>
                    <a:pt x="170776" y="342378"/>
                  </a:moveTo>
                  <a:lnTo>
                    <a:pt x="0" y="342378"/>
                  </a:lnTo>
                  <a:lnTo>
                    <a:pt x="0" y="0"/>
                  </a:lnTo>
                  <a:lnTo>
                    <a:pt x="81758" y="0"/>
                  </a:lnTo>
                  <a:lnTo>
                    <a:pt x="81758" y="190855"/>
                  </a:lnTo>
                  <a:close/>
                </a:path>
              </a:pathLst>
            </a:custGeom>
            <a:solidFill>
              <a:srgbClr val="02B7D7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15" name="Google Shape;1248;p34">
              <a:extLst>
                <a:ext uri="{FF2B5EF4-FFF2-40B4-BE49-F238E27FC236}">
                  <a16:creationId xmlns:a16="http://schemas.microsoft.com/office/drawing/2014/main" id="{72B8F129-F4AD-48A9-A9EE-EA81840CC1A1}"/>
                </a:ext>
              </a:extLst>
            </p:cNvPr>
            <p:cNvGrpSpPr/>
            <p:nvPr/>
          </p:nvGrpSpPr>
          <p:grpSpPr>
            <a:xfrm>
              <a:off x="5831055" y="3596160"/>
              <a:ext cx="507729" cy="812643"/>
              <a:chOff x="5831055" y="3596160"/>
              <a:chExt cx="507729" cy="812643"/>
            </a:xfrm>
          </p:grpSpPr>
          <p:sp>
            <p:nvSpPr>
              <p:cNvPr id="16" name="Google Shape;1249;p34">
                <a:extLst>
                  <a:ext uri="{FF2B5EF4-FFF2-40B4-BE49-F238E27FC236}">
                    <a16:creationId xmlns:a16="http://schemas.microsoft.com/office/drawing/2014/main" id="{5C346B3F-C1CA-C70B-535A-4BF2ABF6A1A5}"/>
                  </a:ext>
                </a:extLst>
              </p:cNvPr>
              <p:cNvSpPr/>
              <p:nvPr/>
            </p:nvSpPr>
            <p:spPr>
              <a:xfrm>
                <a:off x="5831055" y="4200880"/>
                <a:ext cx="253928" cy="207923"/>
              </a:xfrm>
              <a:custGeom>
                <a:avLst/>
                <a:gdLst/>
                <a:ahLst/>
                <a:cxnLst/>
                <a:rect l="l" t="t" r="r" b="b"/>
                <a:pathLst>
                  <a:path w="253928" h="207923" extrusionOk="0">
                    <a:moveTo>
                      <a:pt x="253929" y="0"/>
                    </a:moveTo>
                    <a:lnTo>
                      <a:pt x="253929" y="207924"/>
                    </a:lnTo>
                    <a:lnTo>
                      <a:pt x="52409" y="207924"/>
                    </a:lnTo>
                    <a:cubicBezTo>
                      <a:pt x="30185" y="207924"/>
                      <a:pt x="10387" y="193907"/>
                      <a:pt x="2986" y="172951"/>
                    </a:cubicBezTo>
                    <a:cubicBezTo>
                      <a:pt x="-2160" y="158380"/>
                      <a:pt x="-599" y="142278"/>
                      <a:pt x="7236" y="128945"/>
                    </a:cubicBezTo>
                    <a:lnTo>
                      <a:pt x="83092" y="0"/>
                    </a:lnTo>
                    <a:lnTo>
                      <a:pt x="253929" y="0"/>
                    </a:lnTo>
                    <a:close/>
                  </a:path>
                </a:pathLst>
              </a:custGeom>
              <a:solidFill>
                <a:srgbClr val="02B7D7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7" name="Google Shape;1250;p34">
                <a:extLst>
                  <a:ext uri="{FF2B5EF4-FFF2-40B4-BE49-F238E27FC236}">
                    <a16:creationId xmlns:a16="http://schemas.microsoft.com/office/drawing/2014/main" id="{E4676386-41AF-8F3B-D030-DCF1459ED60A}"/>
                  </a:ext>
                </a:extLst>
              </p:cNvPr>
              <p:cNvSpPr/>
              <p:nvPr/>
            </p:nvSpPr>
            <p:spPr>
              <a:xfrm>
                <a:off x="6085001" y="4200880"/>
                <a:ext cx="253783" cy="207913"/>
              </a:xfrm>
              <a:custGeom>
                <a:avLst/>
                <a:gdLst/>
                <a:ahLst/>
                <a:cxnLst/>
                <a:rect l="l" t="t" r="r" b="b"/>
                <a:pathLst>
                  <a:path w="253783" h="207913" extrusionOk="0">
                    <a:moveTo>
                      <a:pt x="250801" y="172941"/>
                    </a:moveTo>
                    <a:lnTo>
                      <a:pt x="250801" y="172941"/>
                    </a:lnTo>
                    <a:cubicBezTo>
                      <a:pt x="243410" y="193897"/>
                      <a:pt x="223602" y="207914"/>
                      <a:pt x="201378" y="207914"/>
                    </a:cubicBezTo>
                    <a:lnTo>
                      <a:pt x="0" y="207914"/>
                    </a:lnTo>
                    <a:lnTo>
                      <a:pt x="0" y="0"/>
                    </a:lnTo>
                    <a:lnTo>
                      <a:pt x="16172" y="0"/>
                    </a:lnTo>
                    <a:lnTo>
                      <a:pt x="16172" y="104002"/>
                    </a:lnTo>
                    <a:lnTo>
                      <a:pt x="64759" y="104002"/>
                    </a:lnTo>
                    <a:lnTo>
                      <a:pt x="64759" y="0"/>
                    </a:lnTo>
                    <a:lnTo>
                      <a:pt x="170776" y="0"/>
                    </a:lnTo>
                    <a:lnTo>
                      <a:pt x="246552" y="128956"/>
                    </a:lnTo>
                    <a:cubicBezTo>
                      <a:pt x="254386" y="142288"/>
                      <a:pt x="255937" y="158380"/>
                      <a:pt x="250801" y="172941"/>
                    </a:cubicBezTo>
                    <a:lnTo>
                      <a:pt x="250801" y="172941"/>
                    </a:lnTo>
                    <a:close/>
                  </a:path>
                </a:pathLst>
              </a:custGeom>
              <a:solidFill>
                <a:srgbClr val="02B7D7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8" name="Google Shape;1251;p34">
                <a:extLst>
                  <a:ext uri="{FF2B5EF4-FFF2-40B4-BE49-F238E27FC236}">
                    <a16:creationId xmlns:a16="http://schemas.microsoft.com/office/drawing/2014/main" id="{146F6C8F-A828-77A3-90B6-C6EAA485F26F}"/>
                  </a:ext>
                </a:extLst>
              </p:cNvPr>
              <p:cNvSpPr/>
              <p:nvPr/>
            </p:nvSpPr>
            <p:spPr>
              <a:xfrm>
                <a:off x="5928204" y="4251410"/>
                <a:ext cx="113074" cy="113065"/>
              </a:xfrm>
              <a:custGeom>
                <a:avLst/>
                <a:gdLst/>
                <a:ahLst/>
                <a:cxnLst/>
                <a:rect l="l" t="t" r="r" b="b"/>
                <a:pathLst>
                  <a:path w="113074" h="113065" extrusionOk="0">
                    <a:moveTo>
                      <a:pt x="113075" y="56523"/>
                    </a:moveTo>
                    <a:cubicBezTo>
                      <a:pt x="113075" y="87760"/>
                      <a:pt x="87759" y="113065"/>
                      <a:pt x="56532" y="113065"/>
                    </a:cubicBezTo>
                    <a:cubicBezTo>
                      <a:pt x="25306" y="113065"/>
                      <a:pt x="0" y="87760"/>
                      <a:pt x="0" y="56523"/>
                    </a:cubicBezTo>
                    <a:cubicBezTo>
                      <a:pt x="0" y="25306"/>
                      <a:pt x="25316" y="0"/>
                      <a:pt x="56532" y="0"/>
                    </a:cubicBezTo>
                    <a:cubicBezTo>
                      <a:pt x="87759" y="0"/>
                      <a:pt x="113075" y="25306"/>
                      <a:pt x="113075" y="56523"/>
                    </a:cubicBezTo>
                    <a:lnTo>
                      <a:pt x="113075" y="56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dirty="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9" name="Google Shape;1252;p34">
                <a:extLst>
                  <a:ext uri="{FF2B5EF4-FFF2-40B4-BE49-F238E27FC236}">
                    <a16:creationId xmlns:a16="http://schemas.microsoft.com/office/drawing/2014/main" id="{A04A2E23-7768-1F0B-A7B1-8CEBCFBC02B5}"/>
                  </a:ext>
                </a:extLst>
              </p:cNvPr>
              <p:cNvSpPr/>
              <p:nvPr/>
            </p:nvSpPr>
            <p:spPr>
              <a:xfrm>
                <a:off x="5962130" y="4285336"/>
                <a:ext cx="45213" cy="45214"/>
              </a:xfrm>
              <a:custGeom>
                <a:avLst/>
                <a:gdLst/>
                <a:ahLst/>
                <a:cxnLst/>
                <a:rect l="l" t="t" r="r" b="b"/>
                <a:pathLst>
                  <a:path w="45213" h="45214" extrusionOk="0">
                    <a:moveTo>
                      <a:pt x="45214" y="22597"/>
                    </a:moveTo>
                    <a:cubicBezTo>
                      <a:pt x="45214" y="35104"/>
                      <a:pt x="35094" y="45214"/>
                      <a:pt x="22607" y="45214"/>
                    </a:cubicBezTo>
                    <a:cubicBezTo>
                      <a:pt x="10110" y="45214"/>
                      <a:pt x="0" y="35104"/>
                      <a:pt x="0" y="22597"/>
                    </a:cubicBezTo>
                    <a:cubicBezTo>
                      <a:pt x="0" y="10110"/>
                      <a:pt x="10120" y="0"/>
                      <a:pt x="22607" y="0"/>
                    </a:cubicBezTo>
                    <a:cubicBezTo>
                      <a:pt x="35104" y="0"/>
                      <a:pt x="45214" y="10110"/>
                      <a:pt x="45214" y="22597"/>
                    </a:cubicBezTo>
                    <a:lnTo>
                      <a:pt x="45214" y="2259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0" name="Google Shape;1253;p34">
                <a:extLst>
                  <a:ext uri="{FF2B5EF4-FFF2-40B4-BE49-F238E27FC236}">
                    <a16:creationId xmlns:a16="http://schemas.microsoft.com/office/drawing/2014/main" id="{E42FCECB-1506-D087-CD4A-D211966F7B03}"/>
                  </a:ext>
                </a:extLst>
              </p:cNvPr>
              <p:cNvSpPr/>
              <p:nvPr/>
            </p:nvSpPr>
            <p:spPr>
              <a:xfrm>
                <a:off x="6166761" y="4271852"/>
                <a:ext cx="65998" cy="65988"/>
              </a:xfrm>
              <a:custGeom>
                <a:avLst/>
                <a:gdLst/>
                <a:ahLst/>
                <a:cxnLst/>
                <a:rect l="l" t="t" r="r" b="b"/>
                <a:pathLst>
                  <a:path w="65998" h="65988" extrusionOk="0">
                    <a:moveTo>
                      <a:pt x="65998" y="32979"/>
                    </a:moveTo>
                    <a:cubicBezTo>
                      <a:pt x="65998" y="51226"/>
                      <a:pt x="51236" y="65988"/>
                      <a:pt x="33019" y="65988"/>
                    </a:cubicBezTo>
                    <a:cubicBezTo>
                      <a:pt x="14762" y="65988"/>
                      <a:pt x="0" y="51226"/>
                      <a:pt x="0" y="32979"/>
                    </a:cubicBezTo>
                    <a:cubicBezTo>
                      <a:pt x="0" y="14762"/>
                      <a:pt x="14762" y="0"/>
                      <a:pt x="33019" y="0"/>
                    </a:cubicBezTo>
                    <a:cubicBezTo>
                      <a:pt x="51236" y="0"/>
                      <a:pt x="65998" y="14762"/>
                      <a:pt x="65998" y="32979"/>
                    </a:cubicBezTo>
                    <a:lnTo>
                      <a:pt x="65998" y="329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1" name="Google Shape;1254;p34">
                <a:extLst>
                  <a:ext uri="{FF2B5EF4-FFF2-40B4-BE49-F238E27FC236}">
                    <a16:creationId xmlns:a16="http://schemas.microsoft.com/office/drawing/2014/main" id="{30B2446A-C294-7F06-E6A8-20EAFC181A2B}"/>
                  </a:ext>
                </a:extLst>
              </p:cNvPr>
              <p:cNvSpPr/>
              <p:nvPr/>
            </p:nvSpPr>
            <p:spPr>
              <a:xfrm>
                <a:off x="6222810" y="4333490"/>
                <a:ext cx="42656" cy="42656"/>
              </a:xfrm>
              <a:custGeom>
                <a:avLst/>
                <a:gdLst/>
                <a:ahLst/>
                <a:cxnLst/>
                <a:rect l="l" t="t" r="r" b="b"/>
                <a:pathLst>
                  <a:path w="42656" h="42656" extrusionOk="0">
                    <a:moveTo>
                      <a:pt x="42656" y="21318"/>
                    </a:moveTo>
                    <a:cubicBezTo>
                      <a:pt x="42656" y="33100"/>
                      <a:pt x="33110" y="42656"/>
                      <a:pt x="21338" y="42656"/>
                    </a:cubicBezTo>
                    <a:cubicBezTo>
                      <a:pt x="9546" y="42656"/>
                      <a:pt x="0" y="33110"/>
                      <a:pt x="0" y="21318"/>
                    </a:cubicBezTo>
                    <a:cubicBezTo>
                      <a:pt x="0" y="9546"/>
                      <a:pt x="9546" y="0"/>
                      <a:pt x="21338" y="0"/>
                    </a:cubicBezTo>
                    <a:cubicBezTo>
                      <a:pt x="33110" y="0"/>
                      <a:pt x="42656" y="9536"/>
                      <a:pt x="42656" y="21318"/>
                    </a:cubicBezTo>
                    <a:lnTo>
                      <a:pt x="42656" y="213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2" name="Google Shape;1255;p34">
                <a:extLst>
                  <a:ext uri="{FF2B5EF4-FFF2-40B4-BE49-F238E27FC236}">
                    <a16:creationId xmlns:a16="http://schemas.microsoft.com/office/drawing/2014/main" id="{922B2568-A97D-0C13-63D5-8DCCBF8E958C}"/>
                  </a:ext>
                </a:extLst>
              </p:cNvPr>
              <p:cNvSpPr/>
              <p:nvPr/>
            </p:nvSpPr>
            <p:spPr>
              <a:xfrm>
                <a:off x="6003175" y="3921620"/>
                <a:ext cx="81828" cy="48214"/>
              </a:xfrm>
              <a:custGeom>
                <a:avLst/>
                <a:gdLst/>
                <a:ahLst/>
                <a:cxnLst/>
                <a:rect l="l" t="t" r="r" b="b"/>
                <a:pathLst>
                  <a:path w="81828" h="48214" extrusionOk="0">
                    <a:moveTo>
                      <a:pt x="0" y="0"/>
                    </a:moveTo>
                    <a:lnTo>
                      <a:pt x="81828" y="0"/>
                    </a:lnTo>
                    <a:lnTo>
                      <a:pt x="81828" y="48215"/>
                    </a:lnTo>
                    <a:lnTo>
                      <a:pt x="0" y="48215"/>
                    </a:lnTo>
                    <a:close/>
                  </a:path>
                </a:pathLst>
              </a:custGeom>
              <a:solidFill>
                <a:srgbClr val="B2BEF8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3" name="Google Shape;1256;p34">
                <a:extLst>
                  <a:ext uri="{FF2B5EF4-FFF2-40B4-BE49-F238E27FC236}">
                    <a16:creationId xmlns:a16="http://schemas.microsoft.com/office/drawing/2014/main" id="{CB324CC6-4768-1C02-BB72-B6C4990E8FDF}"/>
                  </a:ext>
                </a:extLst>
              </p:cNvPr>
              <p:cNvSpPr/>
              <p:nvPr/>
            </p:nvSpPr>
            <p:spPr>
              <a:xfrm>
                <a:off x="6085003" y="3921620"/>
                <a:ext cx="81757" cy="48214"/>
              </a:xfrm>
              <a:custGeom>
                <a:avLst/>
                <a:gdLst/>
                <a:ahLst/>
                <a:cxnLst/>
                <a:rect l="l" t="t" r="r" b="b"/>
                <a:pathLst>
                  <a:path w="81757" h="48214" extrusionOk="0">
                    <a:moveTo>
                      <a:pt x="81758" y="0"/>
                    </a:moveTo>
                    <a:lnTo>
                      <a:pt x="81758" y="48215"/>
                    </a:lnTo>
                    <a:lnTo>
                      <a:pt x="64759" y="48215"/>
                    </a:lnTo>
                    <a:lnTo>
                      <a:pt x="64759" y="2235"/>
                    </a:lnTo>
                    <a:lnTo>
                      <a:pt x="16172" y="2235"/>
                    </a:lnTo>
                    <a:lnTo>
                      <a:pt x="16172" y="48215"/>
                    </a:lnTo>
                    <a:lnTo>
                      <a:pt x="0" y="482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BEF8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4" name="Google Shape;1257;p34">
                <a:extLst>
                  <a:ext uri="{FF2B5EF4-FFF2-40B4-BE49-F238E27FC236}">
                    <a16:creationId xmlns:a16="http://schemas.microsoft.com/office/drawing/2014/main" id="{CA77A0A0-7466-8146-F45B-12075E257231}"/>
                  </a:ext>
                </a:extLst>
              </p:cNvPr>
              <p:cNvSpPr/>
              <p:nvPr/>
            </p:nvSpPr>
            <p:spPr>
              <a:xfrm>
                <a:off x="6029961" y="3981015"/>
                <a:ext cx="22617" cy="59928"/>
              </a:xfrm>
              <a:custGeom>
                <a:avLst/>
                <a:gdLst/>
                <a:ahLst/>
                <a:cxnLst/>
                <a:rect l="l" t="t" r="r" b="b"/>
                <a:pathLst>
                  <a:path w="22617" h="59928" extrusionOk="0">
                    <a:moveTo>
                      <a:pt x="22617" y="48676"/>
                    </a:moveTo>
                    <a:cubicBezTo>
                      <a:pt x="22617" y="63659"/>
                      <a:pt x="0" y="63700"/>
                      <a:pt x="0" y="48676"/>
                    </a:cubicBezTo>
                    <a:lnTo>
                      <a:pt x="0" y="11215"/>
                    </a:lnTo>
                    <a:cubicBezTo>
                      <a:pt x="0" y="-3738"/>
                      <a:pt x="22617" y="-3738"/>
                      <a:pt x="22617" y="11215"/>
                    </a:cubicBezTo>
                    <a:lnTo>
                      <a:pt x="22617" y="4867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5" name="Google Shape;1258;p34">
                <a:extLst>
                  <a:ext uri="{FF2B5EF4-FFF2-40B4-BE49-F238E27FC236}">
                    <a16:creationId xmlns:a16="http://schemas.microsoft.com/office/drawing/2014/main" id="{3364A191-AF59-FAC6-F695-DFA91C0BF310}"/>
                  </a:ext>
                </a:extLst>
              </p:cNvPr>
              <p:cNvSpPr/>
              <p:nvPr/>
            </p:nvSpPr>
            <p:spPr>
              <a:xfrm>
                <a:off x="5959220" y="4144831"/>
                <a:ext cx="29303" cy="29303"/>
              </a:xfrm>
              <a:custGeom>
                <a:avLst/>
                <a:gdLst/>
                <a:ahLst/>
                <a:cxnLst/>
                <a:rect l="l" t="t" r="r" b="b"/>
                <a:pathLst>
                  <a:path w="29303" h="29303" extrusionOk="0">
                    <a:moveTo>
                      <a:pt x="29304" y="14652"/>
                    </a:moveTo>
                    <a:cubicBezTo>
                      <a:pt x="29304" y="22748"/>
                      <a:pt x="22748" y="29303"/>
                      <a:pt x="14652" y="29303"/>
                    </a:cubicBezTo>
                    <a:cubicBezTo>
                      <a:pt x="6566" y="29303"/>
                      <a:pt x="0" y="22748"/>
                      <a:pt x="0" y="14652"/>
                    </a:cubicBezTo>
                    <a:cubicBezTo>
                      <a:pt x="0" y="6556"/>
                      <a:pt x="6556" y="0"/>
                      <a:pt x="14652" y="0"/>
                    </a:cubicBezTo>
                    <a:cubicBezTo>
                      <a:pt x="22748" y="0"/>
                      <a:pt x="29304" y="6556"/>
                      <a:pt x="29304" y="14652"/>
                    </a:cubicBezTo>
                    <a:lnTo>
                      <a:pt x="29304" y="146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6" name="Google Shape;1259;p34">
                <a:extLst>
                  <a:ext uri="{FF2B5EF4-FFF2-40B4-BE49-F238E27FC236}">
                    <a16:creationId xmlns:a16="http://schemas.microsoft.com/office/drawing/2014/main" id="{25F176BB-217C-BDE0-9FEF-834BA8C3BC12}"/>
                  </a:ext>
                </a:extLst>
              </p:cNvPr>
              <p:cNvSpPr/>
              <p:nvPr/>
            </p:nvSpPr>
            <p:spPr>
              <a:xfrm>
                <a:off x="6101175" y="3793289"/>
                <a:ext cx="48587" cy="130576"/>
              </a:xfrm>
              <a:custGeom>
                <a:avLst/>
                <a:gdLst/>
                <a:ahLst/>
                <a:cxnLst/>
                <a:rect l="l" t="t" r="r" b="b"/>
                <a:pathLst>
                  <a:path w="48587" h="130576" extrusionOk="0">
                    <a:moveTo>
                      <a:pt x="0" y="0"/>
                    </a:moveTo>
                    <a:lnTo>
                      <a:pt x="48587" y="0"/>
                    </a:lnTo>
                    <a:lnTo>
                      <a:pt x="48587" y="130577"/>
                    </a:lnTo>
                    <a:lnTo>
                      <a:pt x="0" y="130577"/>
                    </a:lnTo>
                    <a:close/>
                  </a:path>
                </a:pathLst>
              </a:custGeom>
              <a:solidFill>
                <a:srgbClr val="D8DEF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7" name="Google Shape;1260;p34">
                <a:extLst>
                  <a:ext uri="{FF2B5EF4-FFF2-40B4-BE49-F238E27FC236}">
                    <a16:creationId xmlns:a16="http://schemas.microsoft.com/office/drawing/2014/main" id="{59F3F75C-745F-4D71-7A14-6BC256B55BC8}"/>
                  </a:ext>
                </a:extLst>
              </p:cNvPr>
              <p:cNvSpPr/>
              <p:nvPr/>
            </p:nvSpPr>
            <p:spPr>
              <a:xfrm>
                <a:off x="6101175" y="3596160"/>
                <a:ext cx="48587" cy="197128"/>
              </a:xfrm>
              <a:custGeom>
                <a:avLst/>
                <a:gdLst/>
                <a:ahLst/>
                <a:cxnLst/>
                <a:rect l="l" t="t" r="r" b="b"/>
                <a:pathLst>
                  <a:path w="48587" h="197128" extrusionOk="0">
                    <a:moveTo>
                      <a:pt x="0" y="0"/>
                    </a:moveTo>
                    <a:lnTo>
                      <a:pt x="48587" y="0"/>
                    </a:lnTo>
                    <a:lnTo>
                      <a:pt x="48587" y="197129"/>
                    </a:lnTo>
                    <a:lnTo>
                      <a:pt x="0" y="197129"/>
                    </a:lnTo>
                    <a:close/>
                  </a:path>
                </a:pathLst>
              </a:custGeom>
              <a:solidFill>
                <a:srgbClr val="D8DEF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8" name="Google Shape;1261;p34">
                <a:extLst>
                  <a:ext uri="{FF2B5EF4-FFF2-40B4-BE49-F238E27FC236}">
                    <a16:creationId xmlns:a16="http://schemas.microsoft.com/office/drawing/2014/main" id="{9DFF8CC4-7716-2231-7DB4-FB880E8CF248}"/>
                  </a:ext>
                </a:extLst>
              </p:cNvPr>
              <p:cNvSpPr/>
              <p:nvPr/>
            </p:nvSpPr>
            <p:spPr>
              <a:xfrm>
                <a:off x="6101175" y="3923866"/>
                <a:ext cx="48587" cy="45969"/>
              </a:xfrm>
              <a:custGeom>
                <a:avLst/>
                <a:gdLst/>
                <a:ahLst/>
                <a:cxnLst/>
                <a:rect l="l" t="t" r="r" b="b"/>
                <a:pathLst>
                  <a:path w="48587" h="45969" extrusionOk="0">
                    <a:moveTo>
                      <a:pt x="0" y="0"/>
                    </a:moveTo>
                    <a:lnTo>
                      <a:pt x="48587" y="0"/>
                    </a:lnTo>
                    <a:lnTo>
                      <a:pt x="48587" y="45969"/>
                    </a:lnTo>
                    <a:lnTo>
                      <a:pt x="0" y="45969"/>
                    </a:lnTo>
                    <a:close/>
                  </a:path>
                </a:pathLst>
              </a:custGeom>
              <a:solidFill>
                <a:srgbClr val="D8DEF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9" name="Google Shape;1262;p34">
                <a:extLst>
                  <a:ext uri="{FF2B5EF4-FFF2-40B4-BE49-F238E27FC236}">
                    <a16:creationId xmlns:a16="http://schemas.microsoft.com/office/drawing/2014/main" id="{F7CBE174-7B85-ABFD-51E5-B37AFE9C0A6B}"/>
                  </a:ext>
                </a:extLst>
              </p:cNvPr>
              <p:cNvSpPr/>
              <p:nvPr/>
            </p:nvSpPr>
            <p:spPr>
              <a:xfrm>
                <a:off x="6101175" y="4200880"/>
                <a:ext cx="48587" cy="104002"/>
              </a:xfrm>
              <a:custGeom>
                <a:avLst/>
                <a:gdLst/>
                <a:ahLst/>
                <a:cxnLst/>
                <a:rect l="l" t="t" r="r" b="b"/>
                <a:pathLst>
                  <a:path w="48587" h="104002" extrusionOk="0">
                    <a:moveTo>
                      <a:pt x="0" y="0"/>
                    </a:moveTo>
                    <a:lnTo>
                      <a:pt x="48587" y="0"/>
                    </a:lnTo>
                    <a:lnTo>
                      <a:pt x="48587" y="104002"/>
                    </a:lnTo>
                    <a:lnTo>
                      <a:pt x="0" y="104002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0" name="Google Shape;1263;p34">
                <a:extLst>
                  <a:ext uri="{FF2B5EF4-FFF2-40B4-BE49-F238E27FC236}">
                    <a16:creationId xmlns:a16="http://schemas.microsoft.com/office/drawing/2014/main" id="{11D98E82-D5EF-9518-E0C6-87BB9C8B1ABF}"/>
                  </a:ext>
                </a:extLst>
              </p:cNvPr>
              <p:cNvSpPr/>
              <p:nvPr/>
            </p:nvSpPr>
            <p:spPr>
              <a:xfrm>
                <a:off x="6101175" y="3969835"/>
                <a:ext cx="48587" cy="231044"/>
              </a:xfrm>
              <a:custGeom>
                <a:avLst/>
                <a:gdLst/>
                <a:ahLst/>
                <a:cxnLst/>
                <a:rect l="l" t="t" r="r" b="b"/>
                <a:pathLst>
                  <a:path w="48587" h="231044" extrusionOk="0">
                    <a:moveTo>
                      <a:pt x="0" y="0"/>
                    </a:moveTo>
                    <a:lnTo>
                      <a:pt x="48587" y="0"/>
                    </a:lnTo>
                    <a:lnTo>
                      <a:pt x="48587" y="231044"/>
                    </a:lnTo>
                    <a:lnTo>
                      <a:pt x="0" y="231044"/>
                    </a:lnTo>
                    <a:close/>
                  </a:path>
                </a:pathLst>
              </a:custGeom>
              <a:solidFill>
                <a:srgbClr val="D8DEF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1" name="Google Shape;1264;p34">
                <a:extLst>
                  <a:ext uri="{FF2B5EF4-FFF2-40B4-BE49-F238E27FC236}">
                    <a16:creationId xmlns:a16="http://schemas.microsoft.com/office/drawing/2014/main" id="{39FA53FF-E54D-C034-D670-0ED9A5D91C38}"/>
                  </a:ext>
                </a:extLst>
              </p:cNvPr>
              <p:cNvSpPr/>
              <p:nvPr/>
            </p:nvSpPr>
            <p:spPr>
              <a:xfrm>
                <a:off x="5958847" y="3793289"/>
                <a:ext cx="142328" cy="130576"/>
              </a:xfrm>
              <a:custGeom>
                <a:avLst/>
                <a:gdLst/>
                <a:ahLst/>
                <a:cxnLst/>
                <a:rect l="l" t="t" r="r" b="b"/>
                <a:pathLst>
                  <a:path w="142328" h="130576" extrusionOk="0">
                    <a:moveTo>
                      <a:pt x="23735" y="0"/>
                    </a:moveTo>
                    <a:lnTo>
                      <a:pt x="142328" y="0"/>
                    </a:lnTo>
                    <a:lnTo>
                      <a:pt x="142328" y="130577"/>
                    </a:lnTo>
                    <a:lnTo>
                      <a:pt x="23735" y="130577"/>
                    </a:lnTo>
                    <a:cubicBezTo>
                      <a:pt x="10634" y="130577"/>
                      <a:pt x="0" y="119943"/>
                      <a:pt x="0" y="106852"/>
                    </a:cubicBezTo>
                    <a:lnTo>
                      <a:pt x="0" y="23674"/>
                    </a:lnTo>
                    <a:cubicBezTo>
                      <a:pt x="0" y="10634"/>
                      <a:pt x="10634" y="0"/>
                      <a:pt x="23735" y="0"/>
                    </a:cubicBezTo>
                    <a:lnTo>
                      <a:pt x="23735" y="0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2" name="Google Shape;1265;p34">
                <a:extLst>
                  <a:ext uri="{FF2B5EF4-FFF2-40B4-BE49-F238E27FC236}">
                    <a16:creationId xmlns:a16="http://schemas.microsoft.com/office/drawing/2014/main" id="{9862E5D1-9355-78F9-58F7-C50577985CBE}"/>
                  </a:ext>
                </a:extLst>
              </p:cNvPr>
              <p:cNvSpPr/>
              <p:nvPr/>
            </p:nvSpPr>
            <p:spPr>
              <a:xfrm>
                <a:off x="6149763" y="3793289"/>
                <a:ext cx="61245" cy="130566"/>
              </a:xfrm>
              <a:custGeom>
                <a:avLst/>
                <a:gdLst/>
                <a:ahLst/>
                <a:cxnLst/>
                <a:rect l="l" t="t" r="r" b="b"/>
                <a:pathLst>
                  <a:path w="61245" h="130566" extrusionOk="0">
                    <a:moveTo>
                      <a:pt x="61245" y="23664"/>
                    </a:moveTo>
                    <a:lnTo>
                      <a:pt x="61245" y="106842"/>
                    </a:lnTo>
                    <a:cubicBezTo>
                      <a:pt x="61245" y="119943"/>
                      <a:pt x="50682" y="130567"/>
                      <a:pt x="37581" y="130567"/>
                    </a:cubicBezTo>
                    <a:lnTo>
                      <a:pt x="0" y="130567"/>
                    </a:lnTo>
                    <a:lnTo>
                      <a:pt x="0" y="0"/>
                    </a:lnTo>
                    <a:lnTo>
                      <a:pt x="37581" y="0"/>
                    </a:lnTo>
                    <a:cubicBezTo>
                      <a:pt x="50692" y="0"/>
                      <a:pt x="61245" y="10634"/>
                      <a:pt x="61245" y="23664"/>
                    </a:cubicBezTo>
                    <a:lnTo>
                      <a:pt x="61245" y="23664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3" name="Google Shape;1266;p34">
                <a:extLst>
                  <a:ext uri="{FF2B5EF4-FFF2-40B4-BE49-F238E27FC236}">
                    <a16:creationId xmlns:a16="http://schemas.microsoft.com/office/drawing/2014/main" id="{FFBDBD79-676A-40EF-385B-398BE3E5EEA9}"/>
                  </a:ext>
                </a:extLst>
              </p:cNvPr>
              <p:cNvSpPr/>
              <p:nvPr/>
            </p:nvSpPr>
            <p:spPr>
              <a:xfrm>
                <a:off x="5984727" y="3815174"/>
                <a:ext cx="22617" cy="87405"/>
              </a:xfrm>
              <a:custGeom>
                <a:avLst/>
                <a:gdLst/>
                <a:ahLst/>
                <a:cxnLst/>
                <a:rect l="l" t="t" r="r" b="b"/>
                <a:pathLst>
                  <a:path w="22617" h="87405" extrusionOk="0">
                    <a:moveTo>
                      <a:pt x="22617" y="76156"/>
                    </a:moveTo>
                    <a:cubicBezTo>
                      <a:pt x="22617" y="91130"/>
                      <a:pt x="0" y="91181"/>
                      <a:pt x="0" y="76156"/>
                    </a:cubicBezTo>
                    <a:lnTo>
                      <a:pt x="0" y="11215"/>
                    </a:lnTo>
                    <a:cubicBezTo>
                      <a:pt x="0" y="-3738"/>
                      <a:pt x="22617" y="-3738"/>
                      <a:pt x="22617" y="11215"/>
                    </a:cubicBezTo>
                    <a:lnTo>
                      <a:pt x="22617" y="761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</p:grpSp>
      <p:grpSp>
        <p:nvGrpSpPr>
          <p:cNvPr id="34" name="Google Shape;1267;p34">
            <a:extLst>
              <a:ext uri="{FF2B5EF4-FFF2-40B4-BE49-F238E27FC236}">
                <a16:creationId xmlns:a16="http://schemas.microsoft.com/office/drawing/2014/main" id="{3AE67E87-4410-D653-2E8C-EB769F289187}"/>
              </a:ext>
            </a:extLst>
          </p:cNvPr>
          <p:cNvGrpSpPr/>
          <p:nvPr/>
        </p:nvGrpSpPr>
        <p:grpSpPr>
          <a:xfrm>
            <a:off x="7720900" y="2550193"/>
            <a:ext cx="1103313" cy="1953085"/>
            <a:chOff x="8357355" y="1185420"/>
            <a:chExt cx="395356" cy="699859"/>
          </a:xfrm>
        </p:grpSpPr>
        <p:sp>
          <p:nvSpPr>
            <p:cNvPr id="35" name="Google Shape;1268;p34">
              <a:extLst>
                <a:ext uri="{FF2B5EF4-FFF2-40B4-BE49-F238E27FC236}">
                  <a16:creationId xmlns:a16="http://schemas.microsoft.com/office/drawing/2014/main" id="{5A237FBC-0D01-647D-EC72-0CAE075DBD16}"/>
                </a:ext>
              </a:extLst>
            </p:cNvPr>
            <p:cNvSpPr/>
            <p:nvPr/>
          </p:nvSpPr>
          <p:spPr>
            <a:xfrm>
              <a:off x="8685098" y="1394099"/>
              <a:ext cx="34267" cy="40289"/>
            </a:xfrm>
            <a:custGeom>
              <a:avLst/>
              <a:gdLst/>
              <a:ahLst/>
              <a:cxnLst/>
              <a:rect l="l" t="t" r="r" b="b"/>
              <a:pathLst>
                <a:path w="34267" h="40289" extrusionOk="0">
                  <a:moveTo>
                    <a:pt x="0" y="32425"/>
                  </a:moveTo>
                  <a:lnTo>
                    <a:pt x="5538" y="0"/>
                  </a:lnTo>
                  <a:lnTo>
                    <a:pt x="34268" y="9335"/>
                  </a:lnTo>
                  <a:lnTo>
                    <a:pt x="24208" y="40290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6" name="Google Shape;1269;p34">
              <a:extLst>
                <a:ext uri="{FF2B5EF4-FFF2-40B4-BE49-F238E27FC236}">
                  <a16:creationId xmlns:a16="http://schemas.microsoft.com/office/drawing/2014/main" id="{6CD2168B-C9B5-DD77-0678-79CF64BCA2EE}"/>
                </a:ext>
              </a:extLst>
            </p:cNvPr>
            <p:cNvSpPr/>
            <p:nvPr/>
          </p:nvSpPr>
          <p:spPr>
            <a:xfrm>
              <a:off x="8709306" y="1403433"/>
              <a:ext cx="38779" cy="38819"/>
            </a:xfrm>
            <a:custGeom>
              <a:avLst/>
              <a:gdLst/>
              <a:ahLst/>
              <a:cxnLst/>
              <a:rect l="l" t="t" r="r" b="b"/>
              <a:pathLst>
                <a:path w="38779" h="38819" extrusionOk="0">
                  <a:moveTo>
                    <a:pt x="24208" y="38820"/>
                  </a:moveTo>
                  <a:lnTo>
                    <a:pt x="38779" y="9335"/>
                  </a:lnTo>
                  <a:lnTo>
                    <a:pt x="10060" y="0"/>
                  </a:lnTo>
                  <a:lnTo>
                    <a:pt x="0" y="30955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" name="Google Shape;1270;p34">
              <a:extLst>
                <a:ext uri="{FF2B5EF4-FFF2-40B4-BE49-F238E27FC236}">
                  <a16:creationId xmlns:a16="http://schemas.microsoft.com/office/drawing/2014/main" id="{64A9C3E9-CBBE-81F8-5481-EDE83DEE6409}"/>
                </a:ext>
              </a:extLst>
            </p:cNvPr>
            <p:cNvSpPr/>
            <p:nvPr/>
          </p:nvSpPr>
          <p:spPr>
            <a:xfrm>
              <a:off x="8664360" y="1419827"/>
              <a:ext cx="88351" cy="46392"/>
            </a:xfrm>
            <a:custGeom>
              <a:avLst/>
              <a:gdLst/>
              <a:ahLst/>
              <a:cxnLst/>
              <a:rect l="l" t="t" r="r" b="b"/>
              <a:pathLst>
                <a:path w="88351" h="46392" extrusionOk="0">
                  <a:moveTo>
                    <a:pt x="84843" y="41760"/>
                  </a:moveTo>
                  <a:cubicBezTo>
                    <a:pt x="83715" y="45275"/>
                    <a:pt x="79949" y="47198"/>
                    <a:pt x="76435" y="46070"/>
                  </a:cubicBezTo>
                  <a:lnTo>
                    <a:pt x="4636" y="22930"/>
                  </a:lnTo>
                  <a:cubicBezTo>
                    <a:pt x="1122" y="21792"/>
                    <a:pt x="-811" y="18025"/>
                    <a:pt x="326" y="14521"/>
                  </a:cubicBezTo>
                  <a:lnTo>
                    <a:pt x="3518" y="4632"/>
                  </a:lnTo>
                  <a:cubicBezTo>
                    <a:pt x="4646" y="1118"/>
                    <a:pt x="8412" y="-805"/>
                    <a:pt x="11927" y="323"/>
                  </a:cubicBezTo>
                  <a:lnTo>
                    <a:pt x="83715" y="23463"/>
                  </a:lnTo>
                  <a:cubicBezTo>
                    <a:pt x="87230" y="24591"/>
                    <a:pt x="89163" y="28357"/>
                    <a:pt x="88025" y="31872"/>
                  </a:cubicBezTo>
                  <a:lnTo>
                    <a:pt x="84843" y="41760"/>
                  </a:lnTo>
                  <a:close/>
                </a:path>
              </a:pathLst>
            </a:custGeom>
            <a:solidFill>
              <a:srgbClr val="83AADA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" name="Google Shape;1271;p34">
              <a:extLst>
                <a:ext uri="{FF2B5EF4-FFF2-40B4-BE49-F238E27FC236}">
                  <a16:creationId xmlns:a16="http://schemas.microsoft.com/office/drawing/2014/main" id="{3AE52DB0-81C3-99B6-606B-4BB2E7BC821D}"/>
                </a:ext>
              </a:extLst>
            </p:cNvPr>
            <p:cNvSpPr/>
            <p:nvPr/>
          </p:nvSpPr>
          <p:spPr>
            <a:xfrm>
              <a:off x="8472763" y="1269322"/>
              <a:ext cx="149276" cy="19968"/>
            </a:xfrm>
            <a:custGeom>
              <a:avLst/>
              <a:gdLst/>
              <a:ahLst/>
              <a:cxnLst/>
              <a:rect l="l" t="t" r="r" b="b"/>
              <a:pathLst>
                <a:path w="149276" h="19968" extrusionOk="0">
                  <a:moveTo>
                    <a:pt x="149277" y="0"/>
                  </a:moveTo>
                  <a:lnTo>
                    <a:pt x="149277" y="8731"/>
                  </a:lnTo>
                  <a:cubicBezTo>
                    <a:pt x="149277" y="14934"/>
                    <a:pt x="144242" y="19969"/>
                    <a:pt x="138039" y="19969"/>
                  </a:cubicBezTo>
                  <a:lnTo>
                    <a:pt x="11218" y="19969"/>
                  </a:lnTo>
                  <a:cubicBezTo>
                    <a:pt x="5015" y="19969"/>
                    <a:pt x="0" y="14934"/>
                    <a:pt x="0" y="8731"/>
                  </a:cubicBezTo>
                  <a:lnTo>
                    <a:pt x="0" y="0"/>
                  </a:lnTo>
                  <a:lnTo>
                    <a:pt x="149277" y="0"/>
                  </a:lnTo>
                  <a:close/>
                </a:path>
              </a:pathLst>
            </a:custGeom>
            <a:solidFill>
              <a:srgbClr val="83AADA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9" name="Google Shape;1272;p34">
              <a:extLst>
                <a:ext uri="{FF2B5EF4-FFF2-40B4-BE49-F238E27FC236}">
                  <a16:creationId xmlns:a16="http://schemas.microsoft.com/office/drawing/2014/main" id="{7316C89A-B811-67F3-0956-B71F22E49626}"/>
                </a:ext>
              </a:extLst>
            </p:cNvPr>
            <p:cNvSpPr/>
            <p:nvPr/>
          </p:nvSpPr>
          <p:spPr>
            <a:xfrm>
              <a:off x="8357355" y="1289291"/>
              <a:ext cx="380056" cy="595988"/>
            </a:xfrm>
            <a:custGeom>
              <a:avLst/>
              <a:gdLst/>
              <a:ahLst/>
              <a:cxnLst/>
              <a:rect l="l" t="t" r="r" b="b"/>
              <a:pathLst>
                <a:path w="380056" h="595988" extrusionOk="0">
                  <a:moveTo>
                    <a:pt x="341659" y="292572"/>
                  </a:moveTo>
                  <a:lnTo>
                    <a:pt x="379462" y="175328"/>
                  </a:lnTo>
                  <a:lnTo>
                    <a:pt x="315619" y="154735"/>
                  </a:lnTo>
                  <a:lnTo>
                    <a:pt x="296043" y="215496"/>
                  </a:lnTo>
                  <a:cubicBezTo>
                    <a:pt x="291894" y="228336"/>
                    <a:pt x="274604" y="230299"/>
                    <a:pt x="267615" y="218749"/>
                  </a:cubicBezTo>
                  <a:cubicBezTo>
                    <a:pt x="257686" y="202345"/>
                    <a:pt x="252127" y="183414"/>
                    <a:pt x="252127" y="163626"/>
                  </a:cubicBezTo>
                  <a:lnTo>
                    <a:pt x="252127" y="0"/>
                  </a:lnTo>
                  <a:lnTo>
                    <a:pt x="127794" y="0"/>
                  </a:lnTo>
                  <a:lnTo>
                    <a:pt x="127794" y="163938"/>
                  </a:lnTo>
                  <a:cubicBezTo>
                    <a:pt x="127794" y="199042"/>
                    <a:pt x="110293" y="231538"/>
                    <a:pt x="81634" y="251799"/>
                  </a:cubicBezTo>
                  <a:cubicBezTo>
                    <a:pt x="-73393" y="361380"/>
                    <a:pt x="8929" y="595989"/>
                    <a:pt x="189956" y="595989"/>
                  </a:cubicBezTo>
                  <a:cubicBezTo>
                    <a:pt x="349856" y="595989"/>
                    <a:pt x="434273" y="410823"/>
                    <a:pt x="341659" y="292572"/>
                  </a:cubicBezTo>
                  <a:close/>
                </a:path>
              </a:pathLst>
            </a:custGeom>
            <a:solidFill>
              <a:srgbClr val="02B7D7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" name="Google Shape;1273;p34">
              <a:extLst>
                <a:ext uri="{FF2B5EF4-FFF2-40B4-BE49-F238E27FC236}">
                  <a16:creationId xmlns:a16="http://schemas.microsoft.com/office/drawing/2014/main" id="{4758AE9E-EC01-5209-BDDC-D402F42A1AFB}"/>
                </a:ext>
              </a:extLst>
            </p:cNvPr>
            <p:cNvSpPr/>
            <p:nvPr/>
          </p:nvSpPr>
          <p:spPr>
            <a:xfrm>
              <a:off x="8382837" y="1669874"/>
              <a:ext cx="164483" cy="186525"/>
            </a:xfrm>
            <a:custGeom>
              <a:avLst/>
              <a:gdLst/>
              <a:ahLst/>
              <a:cxnLst/>
              <a:rect l="l" t="t" r="r" b="b"/>
              <a:pathLst>
                <a:path w="164483" h="186525" extrusionOk="0">
                  <a:moveTo>
                    <a:pt x="164483" y="0"/>
                  </a:moveTo>
                  <a:lnTo>
                    <a:pt x="164483" y="186525"/>
                  </a:lnTo>
                  <a:cubicBezTo>
                    <a:pt x="56856" y="186525"/>
                    <a:pt x="-10481" y="90750"/>
                    <a:pt x="1341" y="0"/>
                  </a:cubicBezTo>
                  <a:lnTo>
                    <a:pt x="16448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" name="Google Shape;1274;p34">
              <a:extLst>
                <a:ext uri="{FF2B5EF4-FFF2-40B4-BE49-F238E27FC236}">
                  <a16:creationId xmlns:a16="http://schemas.microsoft.com/office/drawing/2014/main" id="{02EAFD21-0A8C-13B2-C4C2-C5972B25D17D}"/>
                </a:ext>
              </a:extLst>
            </p:cNvPr>
            <p:cNvSpPr/>
            <p:nvPr/>
          </p:nvSpPr>
          <p:spPr>
            <a:xfrm>
              <a:off x="8547321" y="1669874"/>
              <a:ext cx="164603" cy="186515"/>
            </a:xfrm>
            <a:custGeom>
              <a:avLst/>
              <a:gdLst/>
              <a:ahLst/>
              <a:cxnLst/>
              <a:rect l="l" t="t" r="r" b="b"/>
              <a:pathLst>
                <a:path w="164603" h="186515" extrusionOk="0">
                  <a:moveTo>
                    <a:pt x="0" y="186515"/>
                  </a:moveTo>
                  <a:lnTo>
                    <a:pt x="0" y="0"/>
                  </a:lnTo>
                  <a:lnTo>
                    <a:pt x="163304" y="0"/>
                  </a:lnTo>
                  <a:cubicBezTo>
                    <a:pt x="174975" y="90780"/>
                    <a:pt x="106973" y="186515"/>
                    <a:pt x="0" y="1865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2" name="Google Shape;1275;p34">
              <a:extLst>
                <a:ext uri="{FF2B5EF4-FFF2-40B4-BE49-F238E27FC236}">
                  <a16:creationId xmlns:a16="http://schemas.microsoft.com/office/drawing/2014/main" id="{6748EC6F-60EC-78BC-44B0-E01CA7242B14}"/>
                </a:ext>
              </a:extLst>
            </p:cNvPr>
            <p:cNvSpPr/>
            <p:nvPr/>
          </p:nvSpPr>
          <p:spPr>
            <a:xfrm>
              <a:off x="8472763" y="1249353"/>
              <a:ext cx="149276" cy="19968"/>
            </a:xfrm>
            <a:custGeom>
              <a:avLst/>
              <a:gdLst/>
              <a:ahLst/>
              <a:cxnLst/>
              <a:rect l="l" t="t" r="r" b="b"/>
              <a:pathLst>
                <a:path w="149276" h="19968" extrusionOk="0">
                  <a:moveTo>
                    <a:pt x="149277" y="11238"/>
                  </a:moveTo>
                  <a:lnTo>
                    <a:pt x="149277" y="19969"/>
                  </a:lnTo>
                  <a:lnTo>
                    <a:pt x="0" y="19969"/>
                  </a:lnTo>
                  <a:lnTo>
                    <a:pt x="0" y="11238"/>
                  </a:lnTo>
                  <a:cubicBezTo>
                    <a:pt x="0" y="5015"/>
                    <a:pt x="5015" y="0"/>
                    <a:pt x="11218" y="0"/>
                  </a:cubicBezTo>
                  <a:lnTo>
                    <a:pt x="138039" y="0"/>
                  </a:lnTo>
                  <a:cubicBezTo>
                    <a:pt x="144242" y="0"/>
                    <a:pt x="149277" y="5015"/>
                    <a:pt x="149277" y="11238"/>
                  </a:cubicBezTo>
                  <a:close/>
                </a:path>
              </a:pathLst>
            </a:custGeom>
            <a:solidFill>
              <a:srgbClr val="C3D6EE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3" name="Google Shape;1276;p34">
              <a:extLst>
                <a:ext uri="{FF2B5EF4-FFF2-40B4-BE49-F238E27FC236}">
                  <a16:creationId xmlns:a16="http://schemas.microsoft.com/office/drawing/2014/main" id="{2C7FB11A-24D6-06D9-54AE-1FD2B60E2E56}"/>
                </a:ext>
              </a:extLst>
            </p:cNvPr>
            <p:cNvSpPr/>
            <p:nvPr/>
          </p:nvSpPr>
          <p:spPr>
            <a:xfrm>
              <a:off x="8504020" y="1289291"/>
              <a:ext cx="43290" cy="71355"/>
            </a:xfrm>
            <a:custGeom>
              <a:avLst/>
              <a:gdLst/>
              <a:ahLst/>
              <a:cxnLst/>
              <a:rect l="l" t="t" r="r" b="b"/>
              <a:pathLst>
                <a:path w="43290" h="71355" extrusionOk="0">
                  <a:moveTo>
                    <a:pt x="0" y="0"/>
                  </a:moveTo>
                  <a:lnTo>
                    <a:pt x="6223" y="71356"/>
                  </a:lnTo>
                  <a:lnTo>
                    <a:pt x="43291" y="71356"/>
                  </a:lnTo>
                  <a:lnTo>
                    <a:pt x="43291" y="0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4" name="Google Shape;1277;p34">
              <a:extLst>
                <a:ext uri="{FF2B5EF4-FFF2-40B4-BE49-F238E27FC236}">
                  <a16:creationId xmlns:a16="http://schemas.microsoft.com/office/drawing/2014/main" id="{D7CE8FFE-E7B3-B63E-7274-66FC8F98C705}"/>
                </a:ext>
              </a:extLst>
            </p:cNvPr>
            <p:cNvSpPr/>
            <p:nvPr/>
          </p:nvSpPr>
          <p:spPr>
            <a:xfrm>
              <a:off x="8547311" y="1289291"/>
              <a:ext cx="43290" cy="71355"/>
            </a:xfrm>
            <a:custGeom>
              <a:avLst/>
              <a:gdLst/>
              <a:ahLst/>
              <a:cxnLst/>
              <a:rect l="l" t="t" r="r" b="b"/>
              <a:pathLst>
                <a:path w="43290" h="71355" extrusionOk="0">
                  <a:moveTo>
                    <a:pt x="43290" y="0"/>
                  </a:moveTo>
                  <a:lnTo>
                    <a:pt x="37067" y="71356"/>
                  </a:lnTo>
                  <a:lnTo>
                    <a:pt x="0" y="713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5" name="Google Shape;1278;p34">
              <a:extLst>
                <a:ext uri="{FF2B5EF4-FFF2-40B4-BE49-F238E27FC236}">
                  <a16:creationId xmlns:a16="http://schemas.microsoft.com/office/drawing/2014/main" id="{2303B291-5EF3-4CE6-79F9-B973B47D200F}"/>
                </a:ext>
              </a:extLst>
            </p:cNvPr>
            <p:cNvSpPr/>
            <p:nvPr/>
          </p:nvSpPr>
          <p:spPr>
            <a:xfrm>
              <a:off x="8487979" y="1185420"/>
              <a:ext cx="59331" cy="63933"/>
            </a:xfrm>
            <a:custGeom>
              <a:avLst/>
              <a:gdLst/>
              <a:ahLst/>
              <a:cxnLst/>
              <a:rect l="l" t="t" r="r" b="b"/>
              <a:pathLst>
                <a:path w="59331" h="63933" extrusionOk="0">
                  <a:moveTo>
                    <a:pt x="9335" y="63934"/>
                  </a:moveTo>
                  <a:lnTo>
                    <a:pt x="0" y="0"/>
                  </a:lnTo>
                  <a:lnTo>
                    <a:pt x="59332" y="0"/>
                  </a:lnTo>
                  <a:lnTo>
                    <a:pt x="59332" y="63934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" name="Google Shape;1279;p34">
              <a:extLst>
                <a:ext uri="{FF2B5EF4-FFF2-40B4-BE49-F238E27FC236}">
                  <a16:creationId xmlns:a16="http://schemas.microsoft.com/office/drawing/2014/main" id="{5842497D-9595-A353-1AEC-CD84747F4374}"/>
                </a:ext>
              </a:extLst>
            </p:cNvPr>
            <p:cNvSpPr/>
            <p:nvPr/>
          </p:nvSpPr>
          <p:spPr>
            <a:xfrm>
              <a:off x="8547311" y="1185420"/>
              <a:ext cx="59322" cy="63933"/>
            </a:xfrm>
            <a:custGeom>
              <a:avLst/>
              <a:gdLst/>
              <a:ahLst/>
              <a:cxnLst/>
              <a:rect l="l" t="t" r="r" b="b"/>
              <a:pathLst>
                <a:path w="59322" h="63933" extrusionOk="0">
                  <a:moveTo>
                    <a:pt x="49997" y="63934"/>
                  </a:moveTo>
                  <a:lnTo>
                    <a:pt x="59322" y="0"/>
                  </a:lnTo>
                  <a:lnTo>
                    <a:pt x="0" y="0"/>
                  </a:lnTo>
                  <a:lnTo>
                    <a:pt x="0" y="63934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7" name="Google Shape;1280;p34">
              <a:extLst>
                <a:ext uri="{FF2B5EF4-FFF2-40B4-BE49-F238E27FC236}">
                  <a16:creationId xmlns:a16="http://schemas.microsoft.com/office/drawing/2014/main" id="{6B7C6CDE-915A-3E51-553C-AFB110A49B81}"/>
                </a:ext>
              </a:extLst>
            </p:cNvPr>
            <p:cNvSpPr/>
            <p:nvPr/>
          </p:nvSpPr>
          <p:spPr>
            <a:xfrm>
              <a:off x="8673850" y="1446915"/>
              <a:ext cx="29172" cy="41347"/>
            </a:xfrm>
            <a:custGeom>
              <a:avLst/>
              <a:gdLst/>
              <a:ahLst/>
              <a:cxnLst/>
              <a:rect l="l" t="t" r="r" b="b"/>
              <a:pathLst>
                <a:path w="29172" h="41347" extrusionOk="0">
                  <a:moveTo>
                    <a:pt x="8217" y="0"/>
                  </a:moveTo>
                  <a:lnTo>
                    <a:pt x="0" y="35517"/>
                  </a:lnTo>
                  <a:lnTo>
                    <a:pt x="17944" y="41347"/>
                  </a:lnTo>
                  <a:lnTo>
                    <a:pt x="29172" y="6807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8" name="Google Shape;1281;p34">
              <a:extLst>
                <a:ext uri="{FF2B5EF4-FFF2-40B4-BE49-F238E27FC236}">
                  <a16:creationId xmlns:a16="http://schemas.microsoft.com/office/drawing/2014/main" id="{EFCFEE17-40B8-A297-5E34-2C3A83F48390}"/>
                </a:ext>
              </a:extLst>
            </p:cNvPr>
            <p:cNvSpPr/>
            <p:nvPr/>
          </p:nvSpPr>
          <p:spPr>
            <a:xfrm>
              <a:off x="8691794" y="1453723"/>
              <a:ext cx="32183" cy="40380"/>
            </a:xfrm>
            <a:custGeom>
              <a:avLst/>
              <a:gdLst/>
              <a:ahLst/>
              <a:cxnLst/>
              <a:rect l="l" t="t" r="r" b="b"/>
              <a:pathLst>
                <a:path w="32183" h="40380" extrusionOk="0">
                  <a:moveTo>
                    <a:pt x="32183" y="6807"/>
                  </a:moveTo>
                  <a:lnTo>
                    <a:pt x="17955" y="40380"/>
                  </a:lnTo>
                  <a:lnTo>
                    <a:pt x="0" y="34540"/>
                  </a:lnTo>
                  <a:lnTo>
                    <a:pt x="11228" y="0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9" name="Google Shape;1282;p34">
              <a:extLst>
                <a:ext uri="{FF2B5EF4-FFF2-40B4-BE49-F238E27FC236}">
                  <a16:creationId xmlns:a16="http://schemas.microsoft.com/office/drawing/2014/main" id="{21D89221-3326-EE6E-A24F-D9193D237D6A}"/>
                </a:ext>
              </a:extLst>
            </p:cNvPr>
            <p:cNvSpPr/>
            <p:nvPr/>
          </p:nvSpPr>
          <p:spPr>
            <a:xfrm>
              <a:off x="8407470" y="1693155"/>
              <a:ext cx="36593" cy="36594"/>
            </a:xfrm>
            <a:custGeom>
              <a:avLst/>
              <a:gdLst/>
              <a:ahLst/>
              <a:cxnLst/>
              <a:rect l="l" t="t" r="r" b="b"/>
              <a:pathLst>
                <a:path w="36593" h="36594" extrusionOk="0">
                  <a:moveTo>
                    <a:pt x="36594" y="18297"/>
                  </a:moveTo>
                  <a:cubicBezTo>
                    <a:pt x="36594" y="28397"/>
                    <a:pt x="28397" y="36594"/>
                    <a:pt x="18297" y="36594"/>
                  </a:cubicBezTo>
                  <a:cubicBezTo>
                    <a:pt x="8197" y="36594"/>
                    <a:pt x="0" y="28397"/>
                    <a:pt x="0" y="18297"/>
                  </a:cubicBezTo>
                  <a:cubicBezTo>
                    <a:pt x="0" y="8187"/>
                    <a:pt x="8197" y="0"/>
                    <a:pt x="18297" y="0"/>
                  </a:cubicBezTo>
                  <a:cubicBezTo>
                    <a:pt x="28397" y="0"/>
                    <a:pt x="36594" y="8197"/>
                    <a:pt x="36594" y="18297"/>
                  </a:cubicBez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0" name="Google Shape;1283;p34">
              <a:extLst>
                <a:ext uri="{FF2B5EF4-FFF2-40B4-BE49-F238E27FC236}">
                  <a16:creationId xmlns:a16="http://schemas.microsoft.com/office/drawing/2014/main" id="{DFEDF285-E92E-4FD5-A2A5-3BE425186286}"/>
                </a:ext>
              </a:extLst>
            </p:cNvPr>
            <p:cNvSpPr/>
            <p:nvPr/>
          </p:nvSpPr>
          <p:spPr>
            <a:xfrm>
              <a:off x="8469682" y="1693155"/>
              <a:ext cx="36593" cy="36594"/>
            </a:xfrm>
            <a:custGeom>
              <a:avLst/>
              <a:gdLst/>
              <a:ahLst/>
              <a:cxnLst/>
              <a:rect l="l" t="t" r="r" b="b"/>
              <a:pathLst>
                <a:path w="36593" h="36594" extrusionOk="0">
                  <a:moveTo>
                    <a:pt x="36594" y="18297"/>
                  </a:moveTo>
                  <a:cubicBezTo>
                    <a:pt x="36594" y="28397"/>
                    <a:pt x="28397" y="36594"/>
                    <a:pt x="18297" y="36594"/>
                  </a:cubicBezTo>
                  <a:cubicBezTo>
                    <a:pt x="8197" y="36594"/>
                    <a:pt x="0" y="28397"/>
                    <a:pt x="0" y="18297"/>
                  </a:cubicBezTo>
                  <a:cubicBezTo>
                    <a:pt x="0" y="8187"/>
                    <a:pt x="8197" y="0"/>
                    <a:pt x="18297" y="0"/>
                  </a:cubicBezTo>
                  <a:cubicBezTo>
                    <a:pt x="28397" y="0"/>
                    <a:pt x="36594" y="8197"/>
                    <a:pt x="36594" y="18297"/>
                  </a:cubicBez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1" name="Google Shape;1284;p34">
              <a:extLst>
                <a:ext uri="{FF2B5EF4-FFF2-40B4-BE49-F238E27FC236}">
                  <a16:creationId xmlns:a16="http://schemas.microsoft.com/office/drawing/2014/main" id="{310B306E-AADE-0D32-26D0-E14DCD8DA804}"/>
                </a:ext>
              </a:extLst>
            </p:cNvPr>
            <p:cNvSpPr/>
            <p:nvPr/>
          </p:nvSpPr>
          <p:spPr>
            <a:xfrm>
              <a:off x="8531068" y="1586867"/>
              <a:ext cx="33573" cy="12557"/>
            </a:xfrm>
            <a:custGeom>
              <a:avLst/>
              <a:gdLst/>
              <a:ahLst/>
              <a:cxnLst/>
              <a:rect l="l" t="t" r="r" b="b"/>
              <a:pathLst>
                <a:path w="33573" h="12557" extrusionOk="0">
                  <a:moveTo>
                    <a:pt x="0" y="0"/>
                  </a:moveTo>
                  <a:lnTo>
                    <a:pt x="33573" y="0"/>
                  </a:lnTo>
                  <a:lnTo>
                    <a:pt x="33573" y="12557"/>
                  </a:lnTo>
                  <a:lnTo>
                    <a:pt x="0" y="12557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2" name="Google Shape;1285;p34">
              <a:extLst>
                <a:ext uri="{FF2B5EF4-FFF2-40B4-BE49-F238E27FC236}">
                  <a16:creationId xmlns:a16="http://schemas.microsoft.com/office/drawing/2014/main" id="{6A243C94-9AE9-1BFB-6350-8438ACF8A944}"/>
                </a:ext>
              </a:extLst>
            </p:cNvPr>
            <p:cNvSpPr/>
            <p:nvPr/>
          </p:nvSpPr>
          <p:spPr>
            <a:xfrm>
              <a:off x="8531068" y="1638163"/>
              <a:ext cx="16786" cy="12557"/>
            </a:xfrm>
            <a:custGeom>
              <a:avLst/>
              <a:gdLst/>
              <a:ahLst/>
              <a:cxnLst/>
              <a:rect l="l" t="t" r="r" b="b"/>
              <a:pathLst>
                <a:path w="16786" h="12557" extrusionOk="0">
                  <a:moveTo>
                    <a:pt x="0" y="0"/>
                  </a:moveTo>
                  <a:lnTo>
                    <a:pt x="16787" y="0"/>
                  </a:lnTo>
                  <a:lnTo>
                    <a:pt x="16787" y="12557"/>
                  </a:lnTo>
                  <a:lnTo>
                    <a:pt x="0" y="12557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3" name="Google Shape;1286;p34">
              <a:extLst>
                <a:ext uri="{FF2B5EF4-FFF2-40B4-BE49-F238E27FC236}">
                  <a16:creationId xmlns:a16="http://schemas.microsoft.com/office/drawing/2014/main" id="{CB16BA81-64E1-6B2C-A93C-C55073E9BD5C}"/>
                </a:ext>
              </a:extLst>
            </p:cNvPr>
            <p:cNvSpPr/>
            <p:nvPr/>
          </p:nvSpPr>
          <p:spPr>
            <a:xfrm>
              <a:off x="8531068" y="1689450"/>
              <a:ext cx="33573" cy="12557"/>
            </a:xfrm>
            <a:custGeom>
              <a:avLst/>
              <a:gdLst/>
              <a:ahLst/>
              <a:cxnLst/>
              <a:rect l="l" t="t" r="r" b="b"/>
              <a:pathLst>
                <a:path w="33573" h="12557" extrusionOk="0">
                  <a:moveTo>
                    <a:pt x="0" y="0"/>
                  </a:moveTo>
                  <a:lnTo>
                    <a:pt x="33573" y="0"/>
                  </a:lnTo>
                  <a:lnTo>
                    <a:pt x="33573" y="12557"/>
                  </a:lnTo>
                  <a:lnTo>
                    <a:pt x="0" y="12557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4" name="Google Shape;1287;p34">
              <a:extLst>
                <a:ext uri="{FF2B5EF4-FFF2-40B4-BE49-F238E27FC236}">
                  <a16:creationId xmlns:a16="http://schemas.microsoft.com/office/drawing/2014/main" id="{EB3634A5-5E22-A897-D7FB-085DC375FF9D}"/>
                </a:ext>
              </a:extLst>
            </p:cNvPr>
            <p:cNvSpPr/>
            <p:nvPr/>
          </p:nvSpPr>
          <p:spPr>
            <a:xfrm>
              <a:off x="8531068" y="1740736"/>
              <a:ext cx="16786" cy="12557"/>
            </a:xfrm>
            <a:custGeom>
              <a:avLst/>
              <a:gdLst/>
              <a:ahLst/>
              <a:cxnLst/>
              <a:rect l="l" t="t" r="r" b="b"/>
              <a:pathLst>
                <a:path w="16786" h="12557" extrusionOk="0">
                  <a:moveTo>
                    <a:pt x="0" y="0"/>
                  </a:moveTo>
                  <a:lnTo>
                    <a:pt x="16787" y="0"/>
                  </a:lnTo>
                  <a:lnTo>
                    <a:pt x="16787" y="12557"/>
                  </a:lnTo>
                  <a:lnTo>
                    <a:pt x="0" y="12557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5" name="Google Shape;1288;p34">
              <a:extLst>
                <a:ext uri="{FF2B5EF4-FFF2-40B4-BE49-F238E27FC236}">
                  <a16:creationId xmlns:a16="http://schemas.microsoft.com/office/drawing/2014/main" id="{A41BD9A7-9700-3C75-6311-B89289DD45F4}"/>
                </a:ext>
              </a:extLst>
            </p:cNvPr>
            <p:cNvSpPr/>
            <p:nvPr/>
          </p:nvSpPr>
          <p:spPr>
            <a:xfrm>
              <a:off x="8531068" y="1792022"/>
              <a:ext cx="33573" cy="12557"/>
            </a:xfrm>
            <a:custGeom>
              <a:avLst/>
              <a:gdLst/>
              <a:ahLst/>
              <a:cxnLst/>
              <a:rect l="l" t="t" r="r" b="b"/>
              <a:pathLst>
                <a:path w="33573" h="12557" extrusionOk="0">
                  <a:moveTo>
                    <a:pt x="0" y="0"/>
                  </a:moveTo>
                  <a:lnTo>
                    <a:pt x="33573" y="0"/>
                  </a:lnTo>
                  <a:lnTo>
                    <a:pt x="33573" y="12557"/>
                  </a:lnTo>
                  <a:lnTo>
                    <a:pt x="0" y="12557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56" name="Google Shape;1289;p34">
            <a:extLst>
              <a:ext uri="{FF2B5EF4-FFF2-40B4-BE49-F238E27FC236}">
                <a16:creationId xmlns:a16="http://schemas.microsoft.com/office/drawing/2014/main" id="{966C2C65-2B81-A480-C6E8-29E4666A8134}"/>
              </a:ext>
            </a:extLst>
          </p:cNvPr>
          <p:cNvGrpSpPr/>
          <p:nvPr/>
        </p:nvGrpSpPr>
        <p:grpSpPr>
          <a:xfrm>
            <a:off x="1303992" y="2611087"/>
            <a:ext cx="1219223" cy="1831296"/>
            <a:chOff x="3364785" y="2446175"/>
            <a:chExt cx="468634" cy="703897"/>
          </a:xfrm>
        </p:grpSpPr>
        <p:sp>
          <p:nvSpPr>
            <p:cNvPr id="57" name="Google Shape;1290;p34">
              <a:extLst>
                <a:ext uri="{FF2B5EF4-FFF2-40B4-BE49-F238E27FC236}">
                  <a16:creationId xmlns:a16="http://schemas.microsoft.com/office/drawing/2014/main" id="{A753C462-2EBF-A784-2001-74C4974670E3}"/>
                </a:ext>
              </a:extLst>
            </p:cNvPr>
            <p:cNvSpPr/>
            <p:nvPr/>
          </p:nvSpPr>
          <p:spPr>
            <a:xfrm>
              <a:off x="3397310" y="2857169"/>
              <a:ext cx="403562" cy="260347"/>
            </a:xfrm>
            <a:custGeom>
              <a:avLst/>
              <a:gdLst/>
              <a:ahLst/>
              <a:cxnLst/>
              <a:rect l="l" t="t" r="r" b="b"/>
              <a:pathLst>
                <a:path w="403562" h="260347" extrusionOk="0">
                  <a:moveTo>
                    <a:pt x="403562" y="58577"/>
                  </a:moveTo>
                  <a:cubicBezTo>
                    <a:pt x="403562" y="169850"/>
                    <a:pt x="313034" y="260348"/>
                    <a:pt x="201781" y="260348"/>
                  </a:cubicBezTo>
                  <a:cubicBezTo>
                    <a:pt x="90508" y="260348"/>
                    <a:pt x="0" y="169839"/>
                    <a:pt x="0" y="58577"/>
                  </a:cubicBezTo>
                  <a:cubicBezTo>
                    <a:pt x="0" y="38387"/>
                    <a:pt x="3071" y="18660"/>
                    <a:pt x="8811" y="0"/>
                  </a:cubicBezTo>
                  <a:lnTo>
                    <a:pt x="394741" y="0"/>
                  </a:lnTo>
                  <a:cubicBezTo>
                    <a:pt x="400491" y="18670"/>
                    <a:pt x="403562" y="38387"/>
                    <a:pt x="403562" y="58577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8" name="Google Shape;1291;p34">
              <a:extLst>
                <a:ext uri="{FF2B5EF4-FFF2-40B4-BE49-F238E27FC236}">
                  <a16:creationId xmlns:a16="http://schemas.microsoft.com/office/drawing/2014/main" id="{24C65273-11DF-9CB2-BF78-D0A097666433}"/>
                </a:ext>
              </a:extLst>
            </p:cNvPr>
            <p:cNvSpPr/>
            <p:nvPr/>
          </p:nvSpPr>
          <p:spPr>
            <a:xfrm>
              <a:off x="3406132" y="2596800"/>
              <a:ext cx="385929" cy="260368"/>
            </a:xfrm>
            <a:custGeom>
              <a:avLst/>
              <a:gdLst/>
              <a:ahLst/>
              <a:cxnLst/>
              <a:rect l="l" t="t" r="r" b="b"/>
              <a:pathLst>
                <a:path w="385929" h="260368" extrusionOk="0">
                  <a:moveTo>
                    <a:pt x="385930" y="260368"/>
                  </a:moveTo>
                  <a:lnTo>
                    <a:pt x="0" y="260368"/>
                  </a:lnTo>
                  <a:cubicBezTo>
                    <a:pt x="19727" y="196021"/>
                    <a:pt x="67025" y="145329"/>
                    <a:pt x="148038" y="121836"/>
                  </a:cubicBezTo>
                  <a:lnTo>
                    <a:pt x="148038" y="0"/>
                  </a:lnTo>
                  <a:lnTo>
                    <a:pt x="237872" y="0"/>
                  </a:lnTo>
                  <a:lnTo>
                    <a:pt x="237872" y="121836"/>
                  </a:lnTo>
                  <a:cubicBezTo>
                    <a:pt x="310184" y="142761"/>
                    <a:pt x="363776" y="188116"/>
                    <a:pt x="385930" y="260368"/>
                  </a:cubicBezTo>
                  <a:close/>
                </a:path>
              </a:pathLst>
            </a:custGeom>
            <a:solidFill>
              <a:srgbClr val="D8DEF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9" name="Google Shape;1292;p34">
              <a:extLst>
                <a:ext uri="{FF2B5EF4-FFF2-40B4-BE49-F238E27FC236}">
                  <a16:creationId xmlns:a16="http://schemas.microsoft.com/office/drawing/2014/main" id="{A56B7C40-44D4-1441-87CE-49C3E069E29A}"/>
                </a:ext>
              </a:extLst>
            </p:cNvPr>
            <p:cNvSpPr/>
            <p:nvPr/>
          </p:nvSpPr>
          <p:spPr>
            <a:xfrm>
              <a:off x="3364785" y="2596821"/>
              <a:ext cx="468634" cy="553251"/>
            </a:xfrm>
            <a:custGeom>
              <a:avLst/>
              <a:gdLst/>
              <a:ahLst/>
              <a:cxnLst/>
              <a:rect l="l" t="t" r="r" b="b"/>
              <a:pathLst>
                <a:path w="468634" h="553251" extrusionOk="0">
                  <a:moveTo>
                    <a:pt x="420862" y="177140"/>
                  </a:moveTo>
                  <a:cubicBezTo>
                    <a:pt x="393120" y="140707"/>
                    <a:pt x="354723" y="112854"/>
                    <a:pt x="311755" y="97749"/>
                  </a:cubicBezTo>
                  <a:lnTo>
                    <a:pt x="311755" y="0"/>
                  </a:lnTo>
                  <a:lnTo>
                    <a:pt x="279219" y="0"/>
                  </a:lnTo>
                  <a:lnTo>
                    <a:pt x="279219" y="121816"/>
                  </a:lnTo>
                  <a:cubicBezTo>
                    <a:pt x="384047" y="152388"/>
                    <a:pt x="436078" y="233773"/>
                    <a:pt x="436078" y="318925"/>
                  </a:cubicBezTo>
                  <a:cubicBezTo>
                    <a:pt x="436078" y="430177"/>
                    <a:pt x="345559" y="520696"/>
                    <a:pt x="234307" y="520696"/>
                  </a:cubicBezTo>
                  <a:cubicBezTo>
                    <a:pt x="123054" y="520696"/>
                    <a:pt x="32536" y="430177"/>
                    <a:pt x="32536" y="318925"/>
                  </a:cubicBezTo>
                  <a:cubicBezTo>
                    <a:pt x="32536" y="234398"/>
                    <a:pt x="83852" y="152590"/>
                    <a:pt x="189395" y="121816"/>
                  </a:cubicBezTo>
                  <a:lnTo>
                    <a:pt x="189395" y="0"/>
                  </a:lnTo>
                  <a:lnTo>
                    <a:pt x="156859" y="0"/>
                  </a:lnTo>
                  <a:lnTo>
                    <a:pt x="156859" y="97749"/>
                  </a:lnTo>
                  <a:cubicBezTo>
                    <a:pt x="113901" y="112854"/>
                    <a:pt x="75494" y="140707"/>
                    <a:pt x="47772" y="177140"/>
                  </a:cubicBezTo>
                  <a:cubicBezTo>
                    <a:pt x="16515" y="218175"/>
                    <a:pt x="0" y="267216"/>
                    <a:pt x="0" y="318935"/>
                  </a:cubicBezTo>
                  <a:cubicBezTo>
                    <a:pt x="0" y="448132"/>
                    <a:pt x="105110" y="553252"/>
                    <a:pt x="234317" y="553252"/>
                  </a:cubicBezTo>
                  <a:cubicBezTo>
                    <a:pt x="363514" y="553252"/>
                    <a:pt x="468634" y="448132"/>
                    <a:pt x="468634" y="318935"/>
                  </a:cubicBezTo>
                  <a:cubicBezTo>
                    <a:pt x="468624" y="267216"/>
                    <a:pt x="452109" y="218175"/>
                    <a:pt x="420862" y="177140"/>
                  </a:cubicBez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0" name="Google Shape;1293;p34">
              <a:extLst>
                <a:ext uri="{FF2B5EF4-FFF2-40B4-BE49-F238E27FC236}">
                  <a16:creationId xmlns:a16="http://schemas.microsoft.com/office/drawing/2014/main" id="{547F4131-CE21-BC65-6944-B61FABB1AE50}"/>
                </a:ext>
              </a:extLst>
            </p:cNvPr>
            <p:cNvSpPr/>
            <p:nvPr/>
          </p:nvSpPr>
          <p:spPr>
            <a:xfrm>
              <a:off x="3509600" y="2538244"/>
              <a:ext cx="178992" cy="58576"/>
            </a:xfrm>
            <a:custGeom>
              <a:avLst/>
              <a:gdLst/>
              <a:ahLst/>
              <a:cxnLst/>
              <a:rect l="l" t="t" r="r" b="b"/>
              <a:pathLst>
                <a:path w="178992" h="58576" extrusionOk="0">
                  <a:moveTo>
                    <a:pt x="0" y="0"/>
                  </a:moveTo>
                  <a:lnTo>
                    <a:pt x="178993" y="0"/>
                  </a:lnTo>
                  <a:lnTo>
                    <a:pt x="178993" y="58577"/>
                  </a:lnTo>
                  <a:lnTo>
                    <a:pt x="0" y="58577"/>
                  </a:lnTo>
                  <a:close/>
                </a:path>
              </a:pathLst>
            </a:custGeom>
            <a:solidFill>
              <a:srgbClr val="02B7D7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61" name="Google Shape;1294;p34">
              <a:extLst>
                <a:ext uri="{FF2B5EF4-FFF2-40B4-BE49-F238E27FC236}">
                  <a16:creationId xmlns:a16="http://schemas.microsoft.com/office/drawing/2014/main" id="{D7DC0D5C-E7DB-BE79-CF86-B38DBCBB518C}"/>
                </a:ext>
              </a:extLst>
            </p:cNvPr>
            <p:cNvGrpSpPr/>
            <p:nvPr/>
          </p:nvGrpSpPr>
          <p:grpSpPr>
            <a:xfrm>
              <a:off x="3500668" y="2811542"/>
              <a:ext cx="196857" cy="229322"/>
              <a:chOff x="3500668" y="2811542"/>
              <a:chExt cx="196857" cy="229322"/>
            </a:xfrm>
          </p:grpSpPr>
          <p:sp>
            <p:nvSpPr>
              <p:cNvPr id="69" name="Google Shape;1295;p34">
                <a:extLst>
                  <a:ext uri="{FF2B5EF4-FFF2-40B4-BE49-F238E27FC236}">
                    <a16:creationId xmlns:a16="http://schemas.microsoft.com/office/drawing/2014/main" id="{5A219E92-CE8D-7977-2E79-111D9FE2B791}"/>
                  </a:ext>
                </a:extLst>
              </p:cNvPr>
              <p:cNvSpPr/>
              <p:nvPr/>
            </p:nvSpPr>
            <p:spPr>
              <a:xfrm>
                <a:off x="3500668" y="2811552"/>
                <a:ext cx="98423" cy="229312"/>
              </a:xfrm>
              <a:custGeom>
                <a:avLst/>
                <a:gdLst/>
                <a:ahLst/>
                <a:cxnLst/>
                <a:rect l="l" t="t" r="r" b="b"/>
                <a:pathLst>
                  <a:path w="98423" h="229312" extrusionOk="0">
                    <a:moveTo>
                      <a:pt x="94456" y="141664"/>
                    </a:moveTo>
                    <a:cubicBezTo>
                      <a:pt x="95010" y="140878"/>
                      <a:pt x="96722" y="140486"/>
                      <a:pt x="98423" y="140486"/>
                    </a:cubicBezTo>
                    <a:lnTo>
                      <a:pt x="98423" y="0"/>
                    </a:lnTo>
                    <a:cubicBezTo>
                      <a:pt x="47903" y="0"/>
                      <a:pt x="1833" y="40360"/>
                      <a:pt x="0" y="91375"/>
                    </a:cubicBezTo>
                    <a:lnTo>
                      <a:pt x="0" y="148944"/>
                    </a:lnTo>
                    <a:cubicBezTo>
                      <a:pt x="0" y="164079"/>
                      <a:pt x="20543" y="178953"/>
                      <a:pt x="44559" y="178953"/>
                    </a:cubicBezTo>
                    <a:lnTo>
                      <a:pt x="35023" y="213321"/>
                    </a:lnTo>
                    <a:cubicBezTo>
                      <a:pt x="52484" y="223975"/>
                      <a:pt x="75454" y="229313"/>
                      <a:pt x="98423" y="229313"/>
                    </a:cubicBezTo>
                    <a:lnTo>
                      <a:pt x="98423" y="166899"/>
                    </a:lnTo>
                    <a:lnTo>
                      <a:pt x="84920" y="166899"/>
                    </a:lnTo>
                    <a:cubicBezTo>
                      <a:pt x="83188" y="165056"/>
                      <a:pt x="82594" y="162347"/>
                      <a:pt x="84034" y="159689"/>
                    </a:cubicBezTo>
                    <a:lnTo>
                      <a:pt x="94456" y="141664"/>
                    </a:lnTo>
                    <a:close/>
                    <a:moveTo>
                      <a:pt x="46724" y="150475"/>
                    </a:moveTo>
                    <a:cubicBezTo>
                      <a:pt x="7673" y="150475"/>
                      <a:pt x="856" y="93137"/>
                      <a:pt x="49282" y="93137"/>
                    </a:cubicBezTo>
                    <a:cubicBezTo>
                      <a:pt x="60188" y="93137"/>
                      <a:pt x="76733" y="95040"/>
                      <a:pt x="82604" y="107255"/>
                    </a:cubicBezTo>
                    <a:cubicBezTo>
                      <a:pt x="90629" y="124062"/>
                      <a:pt x="80600" y="150475"/>
                      <a:pt x="46724" y="150475"/>
                    </a:cubicBez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70" name="Google Shape;1296;p34">
                <a:extLst>
                  <a:ext uri="{FF2B5EF4-FFF2-40B4-BE49-F238E27FC236}">
                    <a16:creationId xmlns:a16="http://schemas.microsoft.com/office/drawing/2014/main" id="{0A1DA04E-23F7-52C2-9FC8-38BEA3FF82D4}"/>
                  </a:ext>
                </a:extLst>
              </p:cNvPr>
              <p:cNvSpPr/>
              <p:nvPr/>
            </p:nvSpPr>
            <p:spPr>
              <a:xfrm>
                <a:off x="3599092" y="2811542"/>
                <a:ext cx="98433" cy="229302"/>
              </a:xfrm>
              <a:custGeom>
                <a:avLst/>
                <a:gdLst/>
                <a:ahLst/>
                <a:cxnLst/>
                <a:rect l="l" t="t" r="r" b="b"/>
                <a:pathLst>
                  <a:path w="98433" h="229302" extrusionOk="0">
                    <a:moveTo>
                      <a:pt x="0" y="0"/>
                    </a:moveTo>
                    <a:lnTo>
                      <a:pt x="0" y="140486"/>
                    </a:lnTo>
                    <a:cubicBezTo>
                      <a:pt x="1702" y="140486"/>
                      <a:pt x="3404" y="140878"/>
                      <a:pt x="3968" y="141664"/>
                    </a:cubicBezTo>
                    <a:lnTo>
                      <a:pt x="14420" y="159679"/>
                    </a:lnTo>
                    <a:cubicBezTo>
                      <a:pt x="15860" y="162337"/>
                      <a:pt x="15236" y="165046"/>
                      <a:pt x="13504" y="166889"/>
                    </a:cubicBezTo>
                    <a:lnTo>
                      <a:pt x="10" y="166889"/>
                    </a:lnTo>
                    <a:lnTo>
                      <a:pt x="10" y="229302"/>
                    </a:lnTo>
                    <a:cubicBezTo>
                      <a:pt x="23010" y="229302"/>
                      <a:pt x="45979" y="223965"/>
                      <a:pt x="63441" y="213311"/>
                    </a:cubicBezTo>
                    <a:lnTo>
                      <a:pt x="53904" y="178943"/>
                    </a:lnTo>
                    <a:cubicBezTo>
                      <a:pt x="77891" y="178943"/>
                      <a:pt x="98434" y="164069"/>
                      <a:pt x="98434" y="148934"/>
                    </a:cubicBezTo>
                    <a:lnTo>
                      <a:pt x="98434" y="91365"/>
                    </a:lnTo>
                    <a:cubicBezTo>
                      <a:pt x="96591" y="40370"/>
                      <a:pt x="50521" y="0"/>
                      <a:pt x="0" y="0"/>
                    </a:cubicBezTo>
                    <a:close/>
                    <a:moveTo>
                      <a:pt x="51729" y="150485"/>
                    </a:moveTo>
                    <a:cubicBezTo>
                      <a:pt x="18146" y="150485"/>
                      <a:pt x="7693" y="124303"/>
                      <a:pt x="15850" y="107265"/>
                    </a:cubicBezTo>
                    <a:cubicBezTo>
                      <a:pt x="21711" y="95050"/>
                      <a:pt x="38225" y="93147"/>
                      <a:pt x="49141" y="93147"/>
                    </a:cubicBezTo>
                    <a:cubicBezTo>
                      <a:pt x="97568" y="93147"/>
                      <a:pt x="90760" y="150485"/>
                      <a:pt x="51729" y="150485"/>
                    </a:cubicBez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sp>
          <p:nvSpPr>
            <p:cNvPr id="62" name="Google Shape;1297;p34">
              <a:extLst>
                <a:ext uri="{FF2B5EF4-FFF2-40B4-BE49-F238E27FC236}">
                  <a16:creationId xmlns:a16="http://schemas.microsoft.com/office/drawing/2014/main" id="{937E5798-0612-376D-2195-DD9731D8B5F3}"/>
                </a:ext>
              </a:extLst>
            </p:cNvPr>
            <p:cNvSpPr/>
            <p:nvPr/>
          </p:nvSpPr>
          <p:spPr>
            <a:xfrm>
              <a:off x="3498594" y="2446175"/>
              <a:ext cx="200995" cy="92069"/>
            </a:xfrm>
            <a:custGeom>
              <a:avLst/>
              <a:gdLst/>
              <a:ahLst/>
              <a:cxnLst/>
              <a:rect l="l" t="t" r="r" b="b"/>
              <a:pathLst>
                <a:path w="200995" h="92069" extrusionOk="0">
                  <a:moveTo>
                    <a:pt x="0" y="0"/>
                  </a:moveTo>
                  <a:lnTo>
                    <a:pt x="200996" y="0"/>
                  </a:lnTo>
                  <a:lnTo>
                    <a:pt x="200996" y="92069"/>
                  </a:lnTo>
                  <a:lnTo>
                    <a:pt x="0" y="92069"/>
                  </a:lnTo>
                  <a:close/>
                </a:path>
              </a:pathLst>
            </a:custGeom>
            <a:solidFill>
              <a:srgbClr val="D8DEF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63" name="Google Shape;1298;p34">
              <a:extLst>
                <a:ext uri="{FF2B5EF4-FFF2-40B4-BE49-F238E27FC236}">
                  <a16:creationId xmlns:a16="http://schemas.microsoft.com/office/drawing/2014/main" id="{7DC9C8C1-FCA6-362E-D6D4-98A28E8D1CB6}"/>
                </a:ext>
              </a:extLst>
            </p:cNvPr>
            <p:cNvGrpSpPr/>
            <p:nvPr/>
          </p:nvGrpSpPr>
          <p:grpSpPr>
            <a:xfrm>
              <a:off x="3518280" y="2463565"/>
              <a:ext cx="161622" cy="56159"/>
              <a:chOff x="3518280" y="2463565"/>
              <a:chExt cx="161622" cy="56159"/>
            </a:xfrm>
          </p:grpSpPr>
          <p:sp>
            <p:nvSpPr>
              <p:cNvPr id="65" name="Google Shape;1299;p34">
                <a:extLst>
                  <a:ext uri="{FF2B5EF4-FFF2-40B4-BE49-F238E27FC236}">
                    <a16:creationId xmlns:a16="http://schemas.microsoft.com/office/drawing/2014/main" id="{F2E31352-59C8-27AE-2D47-A53BCEAD3959}"/>
                  </a:ext>
                </a:extLst>
              </p:cNvPr>
              <p:cNvSpPr/>
              <p:nvPr/>
            </p:nvSpPr>
            <p:spPr>
              <a:xfrm>
                <a:off x="3518280" y="2463565"/>
                <a:ext cx="23714" cy="56159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56159" extrusionOk="0">
                    <a:moveTo>
                      <a:pt x="0" y="0"/>
                    </a:moveTo>
                    <a:lnTo>
                      <a:pt x="23715" y="0"/>
                    </a:lnTo>
                    <a:lnTo>
                      <a:pt x="23715" y="56160"/>
                    </a:lnTo>
                    <a:lnTo>
                      <a:pt x="0" y="56160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66" name="Google Shape;1300;p34">
                <a:extLst>
                  <a:ext uri="{FF2B5EF4-FFF2-40B4-BE49-F238E27FC236}">
                    <a16:creationId xmlns:a16="http://schemas.microsoft.com/office/drawing/2014/main" id="{63966AC9-6049-CC22-CCE9-87C5AF3CEF4A}"/>
                  </a:ext>
                </a:extLst>
              </p:cNvPr>
              <p:cNvSpPr/>
              <p:nvPr/>
            </p:nvSpPr>
            <p:spPr>
              <a:xfrm>
                <a:off x="3564250" y="2463565"/>
                <a:ext cx="23714" cy="56159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56159" extrusionOk="0">
                    <a:moveTo>
                      <a:pt x="0" y="0"/>
                    </a:moveTo>
                    <a:lnTo>
                      <a:pt x="23715" y="0"/>
                    </a:lnTo>
                    <a:lnTo>
                      <a:pt x="23715" y="56160"/>
                    </a:lnTo>
                    <a:lnTo>
                      <a:pt x="0" y="56160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67" name="Google Shape;1301;p34">
                <a:extLst>
                  <a:ext uri="{FF2B5EF4-FFF2-40B4-BE49-F238E27FC236}">
                    <a16:creationId xmlns:a16="http://schemas.microsoft.com/office/drawing/2014/main" id="{A356002F-D6A0-29D3-9E47-91DE45345985}"/>
                  </a:ext>
                </a:extLst>
              </p:cNvPr>
              <p:cNvSpPr/>
              <p:nvPr/>
            </p:nvSpPr>
            <p:spPr>
              <a:xfrm>
                <a:off x="3610219" y="2463565"/>
                <a:ext cx="23714" cy="56159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56159" extrusionOk="0">
                    <a:moveTo>
                      <a:pt x="0" y="0"/>
                    </a:moveTo>
                    <a:lnTo>
                      <a:pt x="23715" y="0"/>
                    </a:lnTo>
                    <a:lnTo>
                      <a:pt x="23715" y="56160"/>
                    </a:lnTo>
                    <a:lnTo>
                      <a:pt x="0" y="56160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68" name="Google Shape;1302;p34">
                <a:extLst>
                  <a:ext uri="{FF2B5EF4-FFF2-40B4-BE49-F238E27FC236}">
                    <a16:creationId xmlns:a16="http://schemas.microsoft.com/office/drawing/2014/main" id="{650FEDDF-F9E4-AA93-90D4-A48EEB04F97B}"/>
                  </a:ext>
                </a:extLst>
              </p:cNvPr>
              <p:cNvSpPr/>
              <p:nvPr/>
            </p:nvSpPr>
            <p:spPr>
              <a:xfrm>
                <a:off x="3656188" y="2463565"/>
                <a:ext cx="23714" cy="56159"/>
              </a:xfrm>
              <a:custGeom>
                <a:avLst/>
                <a:gdLst/>
                <a:ahLst/>
                <a:cxnLst/>
                <a:rect l="l" t="t" r="r" b="b"/>
                <a:pathLst>
                  <a:path w="23714" h="56159" extrusionOk="0">
                    <a:moveTo>
                      <a:pt x="0" y="0"/>
                    </a:moveTo>
                    <a:lnTo>
                      <a:pt x="23715" y="0"/>
                    </a:lnTo>
                    <a:lnTo>
                      <a:pt x="23715" y="56160"/>
                    </a:lnTo>
                    <a:lnTo>
                      <a:pt x="0" y="56160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sp>
          <p:nvSpPr>
            <p:cNvPr id="64" name="Google Shape;1303;p34">
              <a:extLst>
                <a:ext uri="{FF2B5EF4-FFF2-40B4-BE49-F238E27FC236}">
                  <a16:creationId xmlns:a16="http://schemas.microsoft.com/office/drawing/2014/main" id="{86BAC22A-3995-A2E8-DD63-EF5357FB101E}"/>
                </a:ext>
              </a:extLst>
            </p:cNvPr>
            <p:cNvSpPr/>
            <p:nvPr/>
          </p:nvSpPr>
          <p:spPr>
            <a:xfrm>
              <a:off x="3498604" y="2760044"/>
              <a:ext cx="35486" cy="35496"/>
            </a:xfrm>
            <a:custGeom>
              <a:avLst/>
              <a:gdLst/>
              <a:ahLst/>
              <a:cxnLst/>
              <a:rect l="l" t="t" r="r" b="b"/>
              <a:pathLst>
                <a:path w="35486" h="35496" extrusionOk="0">
                  <a:moveTo>
                    <a:pt x="35486" y="17753"/>
                  </a:moveTo>
                  <a:cubicBezTo>
                    <a:pt x="35486" y="27551"/>
                    <a:pt x="27541" y="35496"/>
                    <a:pt x="17743" y="35496"/>
                  </a:cubicBezTo>
                  <a:cubicBezTo>
                    <a:pt x="7945" y="35496"/>
                    <a:pt x="0" y="27551"/>
                    <a:pt x="0" y="17753"/>
                  </a:cubicBezTo>
                  <a:cubicBezTo>
                    <a:pt x="0" y="7955"/>
                    <a:pt x="7945" y="0"/>
                    <a:pt x="17743" y="0"/>
                  </a:cubicBezTo>
                  <a:cubicBezTo>
                    <a:pt x="27541" y="0"/>
                    <a:pt x="35486" y="7945"/>
                    <a:pt x="35486" y="177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72" name="TextBox 71">
            <a:extLst>
              <a:ext uri="{FF2B5EF4-FFF2-40B4-BE49-F238E27FC236}">
                <a16:creationId xmlns:a16="http://schemas.microsoft.com/office/drawing/2014/main" id="{9EA5B7BC-51C8-E4C3-20DB-EE38E631BCDB}"/>
              </a:ext>
            </a:extLst>
          </p:cNvPr>
          <p:cNvSpPr txBox="1"/>
          <p:nvPr/>
        </p:nvSpPr>
        <p:spPr>
          <a:xfrm>
            <a:off x="820923" y="1059935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B868B86-0172-E9BE-1432-F8EAE889C355}"/>
              </a:ext>
            </a:extLst>
          </p:cNvPr>
          <p:cNvSpPr txBox="1"/>
          <p:nvPr/>
        </p:nvSpPr>
        <p:spPr>
          <a:xfrm>
            <a:off x="2899094" y="4666788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3CBF6CD-7178-C64C-9723-336B1F67AD73}"/>
              </a:ext>
            </a:extLst>
          </p:cNvPr>
          <p:cNvSpPr txBox="1"/>
          <p:nvPr/>
        </p:nvSpPr>
        <p:spPr>
          <a:xfrm>
            <a:off x="5071899" y="827899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C05C6AE-E8C9-BDC0-1561-D0AD40C32E5C}"/>
              </a:ext>
            </a:extLst>
          </p:cNvPr>
          <p:cNvSpPr txBox="1"/>
          <p:nvPr/>
        </p:nvSpPr>
        <p:spPr>
          <a:xfrm>
            <a:off x="7129401" y="4711656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42660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DF3EACE0-A499-AE84-F916-6DAB5DB75162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68" r="18768"/>
          <a:stretch>
            <a:fillRect/>
          </a:stretch>
        </p:blipFill>
        <p:spPr>
          <a:xfrm>
            <a:off x="4926613" y="175715"/>
            <a:ext cx="7213135" cy="6473280"/>
          </a:xfrm>
          <a:custGeom>
            <a:avLst/>
            <a:gdLst>
              <a:gd name="connsiteX0" fmla="*/ 7536211 w 7536211"/>
              <a:gd name="connsiteY0" fmla="*/ 0 h 6858001"/>
              <a:gd name="connsiteX1" fmla="*/ 7536211 w 7536211"/>
              <a:gd name="connsiteY1" fmla="*/ 6858000 h 6858001"/>
              <a:gd name="connsiteX2" fmla="*/ 1262609 w 7536211"/>
              <a:gd name="connsiteY2" fmla="*/ 6858001 h 6858001"/>
              <a:gd name="connsiteX3" fmla="*/ 0 w 7536211"/>
              <a:gd name="connsiteY3" fmla="*/ 1650384 h 6858001"/>
              <a:gd name="connsiteX4" fmla="*/ 2687618 w 7536211"/>
              <a:gd name="connsiteY4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36211" h="6858001">
                <a:moveTo>
                  <a:pt x="7536211" y="0"/>
                </a:moveTo>
                <a:lnTo>
                  <a:pt x="7536211" y="6858000"/>
                </a:lnTo>
                <a:lnTo>
                  <a:pt x="1262609" y="6858001"/>
                </a:lnTo>
                <a:lnTo>
                  <a:pt x="0" y="1650384"/>
                </a:lnTo>
                <a:lnTo>
                  <a:pt x="2687618" y="0"/>
                </a:lnTo>
                <a:close/>
              </a:path>
            </a:pathLst>
          </a:custGeom>
          <a:ln w="76200">
            <a:solidFill>
              <a:srgbClr val="02B7D7"/>
            </a:solidFill>
          </a:ln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72D73E8-47FD-839A-8061-764071CEAC44}"/>
              </a:ext>
            </a:extLst>
          </p:cNvPr>
          <p:cNvSpPr/>
          <p:nvPr/>
        </p:nvSpPr>
        <p:spPr>
          <a:xfrm>
            <a:off x="522514" y="2289990"/>
            <a:ext cx="6109863" cy="123219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2225" cap="rnd">
            <a:solidFill>
              <a:srgbClr val="00456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  <a:defRPr/>
            </a:pPr>
            <a:r>
              <a:rPr lang="fa-IR" sz="2300" b="1" kern="0" dirty="0">
                <a:solidFill>
                  <a:srgbClr val="082C39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حرفه ای پایان نامه شیمی</a:t>
            </a:r>
            <a:endParaRPr lang="en-US" sz="2300" b="1" kern="0" dirty="0">
              <a:solidFill>
                <a:srgbClr val="082C39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2E4BA07-7A11-195C-96AC-D7D01F5CCFFD}"/>
              </a:ext>
            </a:extLst>
          </p:cNvPr>
          <p:cNvGrpSpPr/>
          <p:nvPr/>
        </p:nvGrpSpPr>
        <p:grpSpPr>
          <a:xfrm>
            <a:off x="522513" y="3716147"/>
            <a:ext cx="6109864" cy="593936"/>
            <a:chOff x="1208809" y="2835064"/>
            <a:chExt cx="5019296" cy="593936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74A6DED9-0A26-46CB-F303-B2CDB9254A7D}"/>
                </a:ext>
              </a:extLst>
            </p:cNvPr>
            <p:cNvSpPr/>
            <p:nvPr/>
          </p:nvSpPr>
          <p:spPr>
            <a:xfrm>
              <a:off x="1208810" y="2835064"/>
              <a:ext cx="5019295" cy="593936"/>
            </a:xfrm>
            <a:prstGeom prst="roundRect">
              <a:avLst>
                <a:gd name="adj" fmla="val 0"/>
              </a:avLst>
            </a:prstGeom>
            <a:solidFill>
              <a:srgbClr val="02B7D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A172573F-289A-EB28-BE63-2C742866411C}"/>
                </a:ext>
              </a:extLst>
            </p:cNvPr>
            <p:cNvSpPr/>
            <p:nvPr/>
          </p:nvSpPr>
          <p:spPr>
            <a:xfrm>
              <a:off x="1208809" y="2835064"/>
              <a:ext cx="5019295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استاد راهنما: دکتر علیرضا عزیزی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90B1A3C8-2BDB-E28B-36DB-D1C715C00B84}"/>
              </a:ext>
            </a:extLst>
          </p:cNvPr>
          <p:cNvGrpSpPr/>
          <p:nvPr/>
        </p:nvGrpSpPr>
        <p:grpSpPr>
          <a:xfrm>
            <a:off x="522513" y="4504049"/>
            <a:ext cx="6109864" cy="593936"/>
            <a:chOff x="1208809" y="3619419"/>
            <a:chExt cx="5019296" cy="593936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549A172F-B5B3-4530-55DD-4EA22D451B07}"/>
                </a:ext>
              </a:extLst>
            </p:cNvPr>
            <p:cNvSpPr/>
            <p:nvPr/>
          </p:nvSpPr>
          <p:spPr>
            <a:xfrm>
              <a:off x="1208810" y="3619419"/>
              <a:ext cx="5019295" cy="593936"/>
            </a:xfrm>
            <a:prstGeom prst="roundRect">
              <a:avLst>
                <a:gd name="adj" fmla="val 0"/>
              </a:avLst>
            </a:prstGeom>
            <a:solidFill>
              <a:srgbClr val="003F7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EC39B464-BFFD-343C-22E9-A2AE5E575056}"/>
                </a:ext>
              </a:extLst>
            </p:cNvPr>
            <p:cNvSpPr/>
            <p:nvPr/>
          </p:nvSpPr>
          <p:spPr>
            <a:xfrm>
              <a:off x="1208809" y="3619419"/>
              <a:ext cx="5019295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استاد مشاور: دکتری مهران منتظر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FFE0960-C54F-90E1-9FC3-9D1F80CA3E37}"/>
              </a:ext>
            </a:extLst>
          </p:cNvPr>
          <p:cNvGrpSpPr/>
          <p:nvPr/>
        </p:nvGrpSpPr>
        <p:grpSpPr>
          <a:xfrm>
            <a:off x="522514" y="5291951"/>
            <a:ext cx="6109863" cy="593937"/>
            <a:chOff x="1208810" y="4403774"/>
            <a:chExt cx="5019295" cy="593937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A885C067-C6EC-B3B7-66A7-C51F4E6706D2}"/>
                </a:ext>
              </a:extLst>
            </p:cNvPr>
            <p:cNvSpPr/>
            <p:nvPr/>
          </p:nvSpPr>
          <p:spPr>
            <a:xfrm>
              <a:off x="1208810" y="4403774"/>
              <a:ext cx="5019295" cy="593936"/>
            </a:xfrm>
            <a:prstGeom prst="roundRect">
              <a:avLst>
                <a:gd name="adj" fmla="val 0"/>
              </a:avLst>
            </a:prstGeom>
            <a:solidFill>
              <a:srgbClr val="02B7D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fa-IR" dirty="0"/>
            </a:p>
          </p:txBody>
        </p:sp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7FA675D5-EB98-358E-2DC5-6FB9FBB679C2}"/>
                </a:ext>
              </a:extLst>
            </p:cNvPr>
            <p:cNvSpPr/>
            <p:nvPr/>
          </p:nvSpPr>
          <p:spPr>
            <a:xfrm>
              <a:off x="1996836" y="4403775"/>
              <a:ext cx="3300752" cy="593936"/>
            </a:xfrm>
            <a:prstGeom prst="roundRect">
              <a:avLst>
                <a:gd name="adj" fmla="val 0"/>
              </a:avLst>
            </a:prstGeom>
            <a:noFill/>
            <a:ln w="19050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fa-IR" sz="2000" kern="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پژوهشگر: محمد جواد عزیزی</a:t>
              </a:r>
              <a:endParaRPr lang="en-US" sz="2000" kern="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91A0C8E-2600-F5C0-5D0E-1AE295A8392C}"/>
              </a:ext>
            </a:extLst>
          </p:cNvPr>
          <p:cNvGrpSpPr/>
          <p:nvPr/>
        </p:nvGrpSpPr>
        <p:grpSpPr>
          <a:xfrm>
            <a:off x="522513" y="6079854"/>
            <a:ext cx="6109863" cy="394016"/>
            <a:chOff x="607979" y="5421893"/>
            <a:chExt cx="4735087" cy="39401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26F046B8-6A4E-A92F-E909-203814EE766B}"/>
                </a:ext>
              </a:extLst>
            </p:cNvPr>
            <p:cNvSpPr/>
            <p:nvPr/>
          </p:nvSpPr>
          <p:spPr>
            <a:xfrm>
              <a:off x="607979" y="5421893"/>
              <a:ext cx="2108093" cy="39401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rtl="1">
                <a:spcAft>
                  <a:spcPts val="600"/>
                </a:spcAft>
                <a:defRPr/>
              </a:pPr>
              <a:r>
                <a:rPr kumimoji="0" lang="fa-IR" sz="14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Shabnam" panose="020B0603030804020204" pitchFamily="34" charset="-78"/>
                  <a:cs typeface="Shabnam" panose="020B0603030804020204" pitchFamily="34" charset="-78"/>
                </a:rPr>
                <a:t>تاریخ ارائه: </a:t>
              </a:r>
              <a:r>
                <a:rPr lang="fa-IR" sz="14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........</a:t>
              </a:r>
              <a:endPara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habnam" panose="020B0603030804020204" pitchFamily="34" charset="-78"/>
                <a:cs typeface="B Titr" panose="00000700000000000000" pitchFamily="2" charset="-78"/>
              </a:endParaRPr>
            </a:p>
          </p:txBody>
        </p:sp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1E932BEE-79A7-744C-14B4-7DE461418B96}"/>
                </a:ext>
              </a:extLst>
            </p:cNvPr>
            <p:cNvSpPr/>
            <p:nvPr/>
          </p:nvSpPr>
          <p:spPr>
            <a:xfrm>
              <a:off x="3234973" y="5421893"/>
              <a:ext cx="2108093" cy="394016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lvl="0" algn="ctr" rtl="1">
                <a:spcAft>
                  <a:spcPts val="600"/>
                </a:spcAft>
                <a:defRPr/>
              </a:pPr>
              <a:r>
                <a:rPr kumimoji="0" lang="fa-IR" sz="140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Shabnam" panose="020B0603030804020204" pitchFamily="34" charset="-78"/>
                  <a:cs typeface="Shabnam" panose="020B0603030804020204" pitchFamily="34" charset="-78"/>
                </a:rPr>
                <a:t>نام دانشگاه: ............</a:t>
              </a:r>
              <a:endParaRPr kumimoji="0" lang="en-US" sz="14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Shabnam" panose="020B0603030804020204" pitchFamily="34" charset="-78"/>
                <a:cs typeface="B Titr" panose="00000700000000000000" pitchFamily="2" charset="-78"/>
              </a:endParaRPr>
            </a:p>
          </p:txBody>
        </p:sp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0529769E-8402-E903-AA3C-BB6E016059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5562" y="72538"/>
            <a:ext cx="1970314" cy="1970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234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85CFD4-0C50-F3FB-F4F4-76752DF1CD6A}"/>
              </a:ext>
            </a:extLst>
          </p:cNvPr>
          <p:cNvSpPr txBox="1"/>
          <p:nvPr/>
        </p:nvSpPr>
        <p:spPr>
          <a:xfrm>
            <a:off x="470415" y="2809687"/>
            <a:ext cx="6089785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5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روش تحقیق</a:t>
            </a:r>
            <a:endParaRPr lang="en-US" sz="5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0A2F30-88E0-0F72-B36C-875E127798B8}"/>
              </a:ext>
            </a:extLst>
          </p:cNvPr>
          <p:cNvSpPr txBox="1"/>
          <p:nvPr/>
        </p:nvSpPr>
        <p:spPr>
          <a:xfrm>
            <a:off x="570564" y="885093"/>
            <a:ext cx="6089785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5400" b="1" dirty="0">
                <a:solidFill>
                  <a:srgbClr val="02B7D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سوم پایان نامه</a:t>
            </a:r>
            <a:endParaRPr lang="en-US" sz="5400" b="1" dirty="0">
              <a:solidFill>
                <a:srgbClr val="02B7D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4389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E21DB1-A64B-3F1F-EEB9-6F7FBD123BEA}"/>
              </a:ext>
            </a:extLst>
          </p:cNvPr>
          <p:cNvSpPr txBox="1"/>
          <p:nvPr/>
        </p:nvSpPr>
        <p:spPr>
          <a:xfrm>
            <a:off x="5211191" y="859065"/>
            <a:ext cx="4254577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4F8FC3-5C6E-AC7C-ACF1-5C0B129E5AD1}"/>
              </a:ext>
            </a:extLst>
          </p:cNvPr>
          <p:cNvSpPr txBox="1"/>
          <p:nvPr/>
        </p:nvSpPr>
        <p:spPr>
          <a:xfrm>
            <a:off x="468343" y="859065"/>
            <a:ext cx="4254577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47340FF-9075-1F6D-3B49-78DD0810130E}"/>
              </a:ext>
            </a:extLst>
          </p:cNvPr>
          <p:cNvCxnSpPr/>
          <p:nvPr/>
        </p:nvCxnSpPr>
        <p:spPr>
          <a:xfrm>
            <a:off x="4944862" y="1269507"/>
            <a:ext cx="0" cy="4243526"/>
          </a:xfrm>
          <a:prstGeom prst="line">
            <a:avLst/>
          </a:prstGeom>
          <a:ln>
            <a:solidFill>
              <a:srgbClr val="003F7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DC5C70A-3CC7-FD2B-9CA7-B25F01DEFECD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7985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9B91A0BF-6062-1D0B-CE2B-BF0DA62ABAF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4" t="10412" r="244" b="49444"/>
          <a:stretch/>
        </p:blipFill>
        <p:spPr>
          <a:xfrm>
            <a:off x="271853" y="3299583"/>
            <a:ext cx="4569505" cy="2680648"/>
          </a:xfr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B721AE18-14D3-11DA-78C4-DEC4830C6C28}"/>
              </a:ext>
            </a:extLst>
          </p:cNvPr>
          <p:cNvGrpSpPr/>
          <p:nvPr/>
        </p:nvGrpSpPr>
        <p:grpSpPr>
          <a:xfrm>
            <a:off x="4264480" y="3476634"/>
            <a:ext cx="5437990" cy="2195915"/>
            <a:chOff x="3480708" y="3293378"/>
            <a:chExt cx="6686550" cy="2700096"/>
          </a:xfrm>
        </p:grpSpPr>
        <p:sp>
          <p:nvSpPr>
            <p:cNvPr id="3" name="Rectangle: Top Corners Rounded 2">
              <a:extLst>
                <a:ext uri="{FF2B5EF4-FFF2-40B4-BE49-F238E27FC236}">
                  <a16:creationId xmlns:a16="http://schemas.microsoft.com/office/drawing/2014/main" id="{91935A81-85F0-47CF-5F4A-88841262431F}"/>
                </a:ext>
              </a:extLst>
            </p:cNvPr>
            <p:cNvSpPr/>
            <p:nvPr/>
          </p:nvSpPr>
          <p:spPr>
            <a:xfrm rot="16200000">
              <a:off x="5639270" y="1465486"/>
              <a:ext cx="2369426" cy="6686550"/>
            </a:xfrm>
            <a:prstGeom prst="round2SameRect">
              <a:avLst>
                <a:gd name="adj1" fmla="val 14515"/>
                <a:gd name="adj2" fmla="val 0"/>
              </a:avLst>
            </a:prstGeom>
            <a:solidFill>
              <a:srgbClr val="02B7D7"/>
            </a:solidFill>
            <a:ln>
              <a:noFill/>
            </a:ln>
            <a:effectLst>
              <a:outerShdw blurRad="1270000" dist="622300" dir="3300000" sx="85000" sy="85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id-ID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8D520216-3186-E1C4-94C1-3F98E878DCBA}"/>
                </a:ext>
              </a:extLst>
            </p:cNvPr>
            <p:cNvGrpSpPr/>
            <p:nvPr/>
          </p:nvGrpSpPr>
          <p:grpSpPr>
            <a:xfrm>
              <a:off x="6860510" y="3293378"/>
              <a:ext cx="782622" cy="782622"/>
              <a:chOff x="9437703" y="2144767"/>
              <a:chExt cx="596040" cy="596040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13ACEC15-B182-28D2-9D95-35D6A8E1821D}"/>
                  </a:ext>
                </a:extLst>
              </p:cNvPr>
              <p:cNvSpPr/>
              <p:nvPr/>
            </p:nvSpPr>
            <p:spPr>
              <a:xfrm>
                <a:off x="9437703" y="2144767"/>
                <a:ext cx="596040" cy="596040"/>
              </a:xfrm>
              <a:prstGeom prst="ellipse">
                <a:avLst/>
              </a:prstGeom>
              <a:solidFill>
                <a:srgbClr val="003F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FDBD1527-573F-34FC-4DD6-B393E6DDA5CD}"/>
                  </a:ext>
                </a:extLst>
              </p:cNvPr>
              <p:cNvSpPr/>
              <p:nvPr/>
            </p:nvSpPr>
            <p:spPr>
              <a:xfrm>
                <a:off x="9592848" y="2299912"/>
                <a:ext cx="285750" cy="285750"/>
              </a:xfrm>
              <a:prstGeom prst="rect">
                <a:avLst/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0764E14-0BC4-CB8E-52F8-135465F6B0B3}"/>
                </a:ext>
              </a:extLst>
            </p:cNvPr>
            <p:cNvGrpSpPr/>
            <p:nvPr/>
          </p:nvGrpSpPr>
          <p:grpSpPr>
            <a:xfrm>
              <a:off x="4328528" y="3293378"/>
              <a:ext cx="782622" cy="782622"/>
              <a:chOff x="9477471" y="-298020"/>
              <a:chExt cx="596040" cy="596040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55887BB7-26F7-7469-3EB6-82ACD6D9041B}"/>
                  </a:ext>
                </a:extLst>
              </p:cNvPr>
              <p:cNvSpPr/>
              <p:nvPr/>
            </p:nvSpPr>
            <p:spPr>
              <a:xfrm>
                <a:off x="9477471" y="-298020"/>
                <a:ext cx="596040" cy="596040"/>
              </a:xfrm>
              <a:prstGeom prst="ellipse">
                <a:avLst/>
              </a:prstGeom>
              <a:solidFill>
                <a:srgbClr val="003F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1620E4EA-1C9F-E0CB-2024-CA92852E8E27}"/>
                  </a:ext>
                </a:extLst>
              </p:cNvPr>
              <p:cNvSpPr/>
              <p:nvPr/>
            </p:nvSpPr>
            <p:spPr>
              <a:xfrm>
                <a:off x="9632616" y="-142875"/>
                <a:ext cx="285750" cy="285750"/>
              </a:xfrm>
              <a:prstGeom prst="rect">
                <a:avLst/>
              </a:prstGeom>
              <a:blipFill>
                <a:blip r:embed="rId5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B4C481E9-E01A-051B-A004-97EF5713140B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CCA06FF-8AE9-F398-8819-C7D2742B8DB7}"/>
              </a:ext>
            </a:extLst>
          </p:cNvPr>
          <p:cNvSpPr txBox="1"/>
          <p:nvPr/>
        </p:nvSpPr>
        <p:spPr>
          <a:xfrm>
            <a:off x="819234" y="1073714"/>
            <a:ext cx="8563532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55736A2-4414-E07B-7BE9-12968FEC515F}"/>
              </a:ext>
            </a:extLst>
          </p:cNvPr>
          <p:cNvSpPr txBox="1"/>
          <p:nvPr/>
        </p:nvSpPr>
        <p:spPr>
          <a:xfrm>
            <a:off x="4500999" y="4062454"/>
            <a:ext cx="500114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20263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384A895-CC95-8B51-610C-EF17F454FEF0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A2EB9011-40DB-D9FA-6926-CE04AAD6B2D1}"/>
              </a:ext>
            </a:extLst>
          </p:cNvPr>
          <p:cNvGrpSpPr/>
          <p:nvPr/>
        </p:nvGrpSpPr>
        <p:grpSpPr>
          <a:xfrm>
            <a:off x="1619693" y="2265451"/>
            <a:ext cx="7214200" cy="2214488"/>
            <a:chOff x="1946264" y="1692553"/>
            <a:chExt cx="5311367" cy="1630390"/>
          </a:xfrm>
        </p:grpSpPr>
        <p:grpSp>
          <p:nvGrpSpPr>
            <p:cNvPr id="2" name="Google Shape;383;p19">
              <a:extLst>
                <a:ext uri="{FF2B5EF4-FFF2-40B4-BE49-F238E27FC236}">
                  <a16:creationId xmlns:a16="http://schemas.microsoft.com/office/drawing/2014/main" id="{78E1B908-F585-9EE8-8950-E9C7857EFAD6}"/>
                </a:ext>
              </a:extLst>
            </p:cNvPr>
            <p:cNvGrpSpPr/>
            <p:nvPr/>
          </p:nvGrpSpPr>
          <p:grpSpPr>
            <a:xfrm>
              <a:off x="1946264" y="1692553"/>
              <a:ext cx="491731" cy="1630388"/>
              <a:chOff x="1600043" y="2057877"/>
              <a:chExt cx="666940" cy="2211314"/>
            </a:xfrm>
          </p:grpSpPr>
          <p:grpSp>
            <p:nvGrpSpPr>
              <p:cNvPr id="4" name="Google Shape;384;p19">
                <a:extLst>
                  <a:ext uri="{FF2B5EF4-FFF2-40B4-BE49-F238E27FC236}">
                    <a16:creationId xmlns:a16="http://schemas.microsoft.com/office/drawing/2014/main" id="{A289382C-0F94-4DA8-0E00-F726D44EB4A5}"/>
                  </a:ext>
                </a:extLst>
              </p:cNvPr>
              <p:cNvGrpSpPr/>
              <p:nvPr/>
            </p:nvGrpSpPr>
            <p:grpSpPr>
              <a:xfrm>
                <a:off x="1600043" y="2057877"/>
                <a:ext cx="666940" cy="2211314"/>
                <a:chOff x="3283970" y="1286119"/>
                <a:chExt cx="172930" cy="557813"/>
              </a:xfrm>
            </p:grpSpPr>
            <p:sp>
              <p:nvSpPr>
                <p:cNvPr id="6" name="Google Shape;385;p19">
                  <a:extLst>
                    <a:ext uri="{FF2B5EF4-FFF2-40B4-BE49-F238E27FC236}">
                      <a16:creationId xmlns:a16="http://schemas.microsoft.com/office/drawing/2014/main" id="{6AD7B66F-4408-BECC-B201-DF799830023A}"/>
                    </a:ext>
                  </a:extLst>
                </p:cNvPr>
                <p:cNvSpPr/>
                <p:nvPr/>
              </p:nvSpPr>
              <p:spPr>
                <a:xfrm>
                  <a:off x="3298947" y="1298918"/>
                  <a:ext cx="141059" cy="545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545014" extrusionOk="0">
                      <a:moveTo>
                        <a:pt x="141059" y="0"/>
                      </a:moveTo>
                      <a:lnTo>
                        <a:pt x="141059" y="474485"/>
                      </a:lnTo>
                      <a:cubicBezTo>
                        <a:pt x="141059" y="513466"/>
                        <a:pt x="109510" y="545015"/>
                        <a:pt x="70530" y="545015"/>
                      </a:cubicBezTo>
                      <a:cubicBezTo>
                        <a:pt x="31549" y="545015"/>
                        <a:pt x="0" y="513466"/>
                        <a:pt x="0" y="474485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C1C5C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7" name="Google Shape;386;p19">
                  <a:extLst>
                    <a:ext uri="{FF2B5EF4-FFF2-40B4-BE49-F238E27FC236}">
                      <a16:creationId xmlns:a16="http://schemas.microsoft.com/office/drawing/2014/main" id="{5CC06A72-D14B-40B6-C1D3-C352F62673FC}"/>
                    </a:ext>
                  </a:extLst>
                </p:cNvPr>
                <p:cNvSpPr/>
                <p:nvPr/>
              </p:nvSpPr>
              <p:spPr>
                <a:xfrm>
                  <a:off x="3283970" y="1286119"/>
                  <a:ext cx="172930" cy="42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30" h="42746" extrusionOk="0">
                      <a:moveTo>
                        <a:pt x="151757" y="42747"/>
                      </a:moveTo>
                      <a:lnTo>
                        <a:pt x="21382" y="42747"/>
                      </a:lnTo>
                      <a:cubicBezTo>
                        <a:pt x="-8264" y="42747"/>
                        <a:pt x="-5968" y="0"/>
                        <a:pt x="21382" y="0"/>
                      </a:cubicBezTo>
                      <a:lnTo>
                        <a:pt x="151757" y="0"/>
                      </a:lnTo>
                      <a:cubicBezTo>
                        <a:pt x="179933" y="0"/>
                        <a:pt x="180044" y="42747"/>
                        <a:pt x="151757" y="42747"/>
                      </a:cubicBezTo>
                      <a:close/>
                    </a:path>
                  </a:pathLst>
                </a:custGeom>
                <a:solidFill>
                  <a:srgbClr val="D7DCE4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8" name="Google Shape;387;p19">
                  <a:extLst>
                    <a:ext uri="{FF2B5EF4-FFF2-40B4-BE49-F238E27FC236}">
                      <a16:creationId xmlns:a16="http://schemas.microsoft.com/office/drawing/2014/main" id="{359BCCA1-BB8C-FB92-A3F8-86EB22630777}"/>
                    </a:ext>
                  </a:extLst>
                </p:cNvPr>
                <p:cNvSpPr/>
                <p:nvPr/>
              </p:nvSpPr>
              <p:spPr>
                <a:xfrm>
                  <a:off x="3298947" y="1546870"/>
                  <a:ext cx="141059" cy="297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297062" extrusionOk="0">
                      <a:moveTo>
                        <a:pt x="141059" y="0"/>
                      </a:moveTo>
                      <a:lnTo>
                        <a:pt x="141059" y="226533"/>
                      </a:lnTo>
                      <a:cubicBezTo>
                        <a:pt x="141059" y="265514"/>
                        <a:pt x="109510" y="297063"/>
                        <a:pt x="70530" y="297063"/>
                      </a:cubicBezTo>
                      <a:cubicBezTo>
                        <a:pt x="31549" y="297063"/>
                        <a:pt x="0" y="265514"/>
                        <a:pt x="0" y="226533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D8DEF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9" name="Google Shape;388;p19">
                  <a:extLst>
                    <a:ext uri="{FF2B5EF4-FFF2-40B4-BE49-F238E27FC236}">
                      <a16:creationId xmlns:a16="http://schemas.microsoft.com/office/drawing/2014/main" id="{2FBC104D-C0BF-FDA0-B0A9-17E708C114D6}"/>
                    </a:ext>
                  </a:extLst>
                </p:cNvPr>
                <p:cNvSpPr/>
                <p:nvPr/>
              </p:nvSpPr>
              <p:spPr>
                <a:xfrm>
                  <a:off x="3321383" y="1695139"/>
                  <a:ext cx="24046" cy="240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46" h="24046" extrusionOk="0">
                      <a:moveTo>
                        <a:pt x="24047" y="12023"/>
                      </a:moveTo>
                      <a:cubicBezTo>
                        <a:pt x="24047" y="18670"/>
                        <a:pt x="18670" y="24047"/>
                        <a:pt x="12023" y="24047"/>
                      </a:cubicBezTo>
                      <a:cubicBezTo>
                        <a:pt x="5387" y="24047"/>
                        <a:pt x="0" y="18660"/>
                        <a:pt x="0" y="12023"/>
                      </a:cubicBezTo>
                      <a:cubicBezTo>
                        <a:pt x="0" y="5387"/>
                        <a:pt x="5387" y="0"/>
                        <a:pt x="12023" y="0"/>
                      </a:cubicBezTo>
                      <a:cubicBezTo>
                        <a:pt x="18660" y="0"/>
                        <a:pt x="24047" y="5387"/>
                        <a:pt x="24047" y="12023"/>
                      </a:cubicBezTo>
                      <a:close/>
                    </a:path>
                  </a:pathLst>
                </a:custGeom>
                <a:solidFill>
                  <a:srgbClr val="003F75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10" name="Google Shape;389;p19">
                  <a:extLst>
                    <a:ext uri="{FF2B5EF4-FFF2-40B4-BE49-F238E27FC236}">
                      <a16:creationId xmlns:a16="http://schemas.microsoft.com/office/drawing/2014/main" id="{A3B60E73-EE6A-A6BD-2ED3-C7B1502DE5C6}"/>
                    </a:ext>
                  </a:extLst>
                </p:cNvPr>
                <p:cNvSpPr/>
                <p:nvPr/>
              </p:nvSpPr>
              <p:spPr>
                <a:xfrm>
                  <a:off x="3379084" y="1746445"/>
                  <a:ext cx="24046" cy="24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46" h="24047" extrusionOk="0">
                      <a:moveTo>
                        <a:pt x="24047" y="12024"/>
                      </a:moveTo>
                      <a:cubicBezTo>
                        <a:pt x="24047" y="18660"/>
                        <a:pt x="18670" y="24047"/>
                        <a:pt x="12023" y="24047"/>
                      </a:cubicBezTo>
                      <a:cubicBezTo>
                        <a:pt x="5387" y="24047"/>
                        <a:pt x="0" y="18660"/>
                        <a:pt x="0" y="12024"/>
                      </a:cubicBezTo>
                      <a:cubicBezTo>
                        <a:pt x="0" y="5377"/>
                        <a:pt x="5377" y="0"/>
                        <a:pt x="12023" y="0"/>
                      </a:cubicBezTo>
                      <a:cubicBezTo>
                        <a:pt x="18670" y="-10"/>
                        <a:pt x="24047" y="5377"/>
                        <a:pt x="24047" y="12024"/>
                      </a:cubicBezTo>
                      <a:close/>
                    </a:path>
                  </a:pathLst>
                </a:custGeom>
                <a:solidFill>
                  <a:srgbClr val="003F75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11" name="Google Shape;390;p19">
                  <a:extLst>
                    <a:ext uri="{FF2B5EF4-FFF2-40B4-BE49-F238E27FC236}">
                      <a16:creationId xmlns:a16="http://schemas.microsoft.com/office/drawing/2014/main" id="{E87E2455-97E4-B0AC-DE90-79AA90FE8882}"/>
                    </a:ext>
                  </a:extLst>
                </p:cNvPr>
                <p:cNvSpPr/>
                <p:nvPr/>
              </p:nvSpPr>
              <p:spPr>
                <a:xfrm>
                  <a:off x="3379084" y="1643843"/>
                  <a:ext cx="24046" cy="240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46" h="24046" extrusionOk="0">
                      <a:moveTo>
                        <a:pt x="24047" y="12023"/>
                      </a:moveTo>
                      <a:cubicBezTo>
                        <a:pt x="24047" y="18670"/>
                        <a:pt x="18670" y="24047"/>
                        <a:pt x="12023" y="24047"/>
                      </a:cubicBezTo>
                      <a:cubicBezTo>
                        <a:pt x="5387" y="24047"/>
                        <a:pt x="0" y="18670"/>
                        <a:pt x="0" y="12023"/>
                      </a:cubicBezTo>
                      <a:cubicBezTo>
                        <a:pt x="0" y="5387"/>
                        <a:pt x="5377" y="0"/>
                        <a:pt x="12023" y="0"/>
                      </a:cubicBezTo>
                      <a:cubicBezTo>
                        <a:pt x="18670" y="10"/>
                        <a:pt x="24047" y="5387"/>
                        <a:pt x="24047" y="12023"/>
                      </a:cubicBezTo>
                      <a:close/>
                    </a:path>
                  </a:pathLst>
                </a:custGeom>
                <a:solidFill>
                  <a:srgbClr val="003F75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sp>
            <p:nvSpPr>
              <p:cNvPr id="5" name="Google Shape;391;p19">
                <a:extLst>
                  <a:ext uri="{FF2B5EF4-FFF2-40B4-BE49-F238E27FC236}">
                    <a16:creationId xmlns:a16="http://schemas.microsoft.com/office/drawing/2014/main" id="{98BC544A-C36E-5370-C060-126BF6AAD636}"/>
                  </a:ext>
                </a:extLst>
              </p:cNvPr>
              <p:cNvSpPr/>
              <p:nvPr/>
            </p:nvSpPr>
            <p:spPr>
              <a:xfrm>
                <a:off x="1657804" y="3052246"/>
                <a:ext cx="544023" cy="112326"/>
              </a:xfrm>
              <a:custGeom>
                <a:avLst/>
                <a:gdLst/>
                <a:ahLst/>
                <a:cxnLst/>
                <a:rect l="l" t="t" r="r" b="b"/>
                <a:pathLst>
                  <a:path w="141029" h="23412" extrusionOk="0">
                    <a:moveTo>
                      <a:pt x="0" y="0"/>
                    </a:moveTo>
                    <a:lnTo>
                      <a:pt x="141029" y="0"/>
                    </a:lnTo>
                    <a:lnTo>
                      <a:pt x="141029" y="23413"/>
                    </a:lnTo>
                    <a:lnTo>
                      <a:pt x="0" y="23413"/>
                    </a:lnTo>
                    <a:close/>
                  </a:path>
                </a:pathLst>
              </a:custGeom>
              <a:solidFill>
                <a:srgbClr val="D8DEF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12" name="Google Shape;392;p19">
              <a:extLst>
                <a:ext uri="{FF2B5EF4-FFF2-40B4-BE49-F238E27FC236}">
                  <a16:creationId xmlns:a16="http://schemas.microsoft.com/office/drawing/2014/main" id="{7D2D84BD-96B3-CE22-75BA-24090C0B31E5}"/>
                </a:ext>
              </a:extLst>
            </p:cNvPr>
            <p:cNvGrpSpPr/>
            <p:nvPr/>
          </p:nvGrpSpPr>
          <p:grpSpPr>
            <a:xfrm>
              <a:off x="6765912" y="1692555"/>
              <a:ext cx="491719" cy="1630388"/>
              <a:chOff x="9150380" y="2057877"/>
              <a:chExt cx="666924" cy="2211314"/>
            </a:xfrm>
          </p:grpSpPr>
          <p:grpSp>
            <p:nvGrpSpPr>
              <p:cNvPr id="13" name="Google Shape;393;p19">
                <a:extLst>
                  <a:ext uri="{FF2B5EF4-FFF2-40B4-BE49-F238E27FC236}">
                    <a16:creationId xmlns:a16="http://schemas.microsoft.com/office/drawing/2014/main" id="{B697A0BD-B38F-5242-BC2B-82DC3FD5A3A1}"/>
                  </a:ext>
                </a:extLst>
              </p:cNvPr>
              <p:cNvGrpSpPr/>
              <p:nvPr/>
            </p:nvGrpSpPr>
            <p:grpSpPr>
              <a:xfrm>
                <a:off x="9150380" y="2057877"/>
                <a:ext cx="666924" cy="2211314"/>
                <a:chOff x="3489155" y="1286119"/>
                <a:chExt cx="172926" cy="557813"/>
              </a:xfrm>
            </p:grpSpPr>
            <p:sp>
              <p:nvSpPr>
                <p:cNvPr id="16" name="Google Shape;394;p19">
                  <a:extLst>
                    <a:ext uri="{FF2B5EF4-FFF2-40B4-BE49-F238E27FC236}">
                      <a16:creationId xmlns:a16="http://schemas.microsoft.com/office/drawing/2014/main" id="{C8583A4F-1D73-E122-31C8-7AE53003B5B0}"/>
                    </a:ext>
                  </a:extLst>
                </p:cNvPr>
                <p:cNvSpPr/>
                <p:nvPr/>
              </p:nvSpPr>
              <p:spPr>
                <a:xfrm>
                  <a:off x="3504132" y="1298918"/>
                  <a:ext cx="141059" cy="545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545014" extrusionOk="0">
                      <a:moveTo>
                        <a:pt x="141059" y="0"/>
                      </a:moveTo>
                      <a:lnTo>
                        <a:pt x="141059" y="474485"/>
                      </a:lnTo>
                      <a:cubicBezTo>
                        <a:pt x="141059" y="513466"/>
                        <a:pt x="109510" y="545015"/>
                        <a:pt x="70530" y="545015"/>
                      </a:cubicBezTo>
                      <a:cubicBezTo>
                        <a:pt x="31549" y="545015"/>
                        <a:pt x="0" y="513466"/>
                        <a:pt x="0" y="474485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C1C5C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17" name="Google Shape;395;p19">
                  <a:extLst>
                    <a:ext uri="{FF2B5EF4-FFF2-40B4-BE49-F238E27FC236}">
                      <a16:creationId xmlns:a16="http://schemas.microsoft.com/office/drawing/2014/main" id="{D8CAF104-94C1-A6DB-F912-5F375128971E}"/>
                    </a:ext>
                  </a:extLst>
                </p:cNvPr>
                <p:cNvSpPr/>
                <p:nvPr/>
              </p:nvSpPr>
              <p:spPr>
                <a:xfrm>
                  <a:off x="3489155" y="1286119"/>
                  <a:ext cx="172926" cy="42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26" h="42746" extrusionOk="0">
                      <a:moveTo>
                        <a:pt x="151757" y="42747"/>
                      </a:moveTo>
                      <a:lnTo>
                        <a:pt x="21382" y="42747"/>
                      </a:lnTo>
                      <a:cubicBezTo>
                        <a:pt x="-8264" y="42747"/>
                        <a:pt x="-5968" y="0"/>
                        <a:pt x="21382" y="0"/>
                      </a:cubicBezTo>
                      <a:lnTo>
                        <a:pt x="151757" y="0"/>
                      </a:lnTo>
                      <a:cubicBezTo>
                        <a:pt x="179923" y="0"/>
                        <a:pt x="180044" y="42747"/>
                        <a:pt x="151757" y="42747"/>
                      </a:cubicBezTo>
                      <a:close/>
                    </a:path>
                  </a:pathLst>
                </a:custGeom>
                <a:solidFill>
                  <a:srgbClr val="D7DCE4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18" name="Google Shape;396;p19">
                  <a:extLst>
                    <a:ext uri="{FF2B5EF4-FFF2-40B4-BE49-F238E27FC236}">
                      <a16:creationId xmlns:a16="http://schemas.microsoft.com/office/drawing/2014/main" id="{148EF816-A4FB-40F7-6118-2EA185FF0BA0}"/>
                    </a:ext>
                  </a:extLst>
                </p:cNvPr>
                <p:cNvSpPr/>
                <p:nvPr/>
              </p:nvSpPr>
              <p:spPr>
                <a:xfrm>
                  <a:off x="3504132" y="1489169"/>
                  <a:ext cx="141059" cy="3547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354763" extrusionOk="0">
                      <a:moveTo>
                        <a:pt x="141059" y="0"/>
                      </a:moveTo>
                      <a:lnTo>
                        <a:pt x="141059" y="284234"/>
                      </a:lnTo>
                      <a:cubicBezTo>
                        <a:pt x="141059" y="323214"/>
                        <a:pt x="109510" y="354764"/>
                        <a:pt x="70530" y="354764"/>
                      </a:cubicBezTo>
                      <a:cubicBezTo>
                        <a:pt x="31549" y="354764"/>
                        <a:pt x="0" y="323214"/>
                        <a:pt x="0" y="284234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003F75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19" name="Google Shape;397;p19">
                  <a:extLst>
                    <a:ext uri="{FF2B5EF4-FFF2-40B4-BE49-F238E27FC236}">
                      <a16:creationId xmlns:a16="http://schemas.microsoft.com/office/drawing/2014/main" id="{AE1DEB47-6C32-57FA-E380-C586E4BE6120}"/>
                    </a:ext>
                  </a:extLst>
                </p:cNvPr>
                <p:cNvSpPr/>
                <p:nvPr/>
              </p:nvSpPr>
              <p:spPr>
                <a:xfrm>
                  <a:off x="3526558" y="1682320"/>
                  <a:ext cx="24046" cy="240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46" h="24046" extrusionOk="0">
                      <a:moveTo>
                        <a:pt x="24047" y="12023"/>
                      </a:moveTo>
                      <a:cubicBezTo>
                        <a:pt x="24047" y="18660"/>
                        <a:pt x="18670" y="24047"/>
                        <a:pt x="12023" y="24047"/>
                      </a:cubicBezTo>
                      <a:cubicBezTo>
                        <a:pt x="5387" y="24047"/>
                        <a:pt x="0" y="18660"/>
                        <a:pt x="0" y="12023"/>
                      </a:cubicBezTo>
                      <a:cubicBezTo>
                        <a:pt x="0" y="5377"/>
                        <a:pt x="5377" y="0"/>
                        <a:pt x="12023" y="0"/>
                      </a:cubicBezTo>
                      <a:cubicBezTo>
                        <a:pt x="18670" y="0"/>
                        <a:pt x="24047" y="5377"/>
                        <a:pt x="24047" y="1202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0" name="Google Shape;398;p19">
                  <a:extLst>
                    <a:ext uri="{FF2B5EF4-FFF2-40B4-BE49-F238E27FC236}">
                      <a16:creationId xmlns:a16="http://schemas.microsoft.com/office/drawing/2014/main" id="{2F27F68E-AF7B-A4B8-DA2F-9B8D440996FC}"/>
                    </a:ext>
                  </a:extLst>
                </p:cNvPr>
                <p:cNvSpPr/>
                <p:nvPr/>
              </p:nvSpPr>
              <p:spPr>
                <a:xfrm>
                  <a:off x="3584269" y="1746445"/>
                  <a:ext cx="24046" cy="24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46" h="24047" extrusionOk="0">
                      <a:moveTo>
                        <a:pt x="24047" y="12024"/>
                      </a:moveTo>
                      <a:cubicBezTo>
                        <a:pt x="24047" y="18660"/>
                        <a:pt x="18660" y="24047"/>
                        <a:pt x="12023" y="24047"/>
                      </a:cubicBezTo>
                      <a:cubicBezTo>
                        <a:pt x="5387" y="24047"/>
                        <a:pt x="0" y="18660"/>
                        <a:pt x="0" y="12024"/>
                      </a:cubicBezTo>
                      <a:cubicBezTo>
                        <a:pt x="0" y="5377"/>
                        <a:pt x="5377" y="0"/>
                        <a:pt x="12023" y="0"/>
                      </a:cubicBezTo>
                      <a:cubicBezTo>
                        <a:pt x="18670" y="-10"/>
                        <a:pt x="24047" y="5377"/>
                        <a:pt x="24047" y="1202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1" name="Google Shape;399;p19">
                  <a:extLst>
                    <a:ext uri="{FF2B5EF4-FFF2-40B4-BE49-F238E27FC236}">
                      <a16:creationId xmlns:a16="http://schemas.microsoft.com/office/drawing/2014/main" id="{D04F3CA8-57D7-EAD1-A021-994A23051443}"/>
                    </a:ext>
                  </a:extLst>
                </p:cNvPr>
                <p:cNvSpPr/>
                <p:nvPr/>
              </p:nvSpPr>
              <p:spPr>
                <a:xfrm>
                  <a:off x="3584269" y="1624609"/>
                  <a:ext cx="24046" cy="240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46" h="24046" extrusionOk="0">
                      <a:moveTo>
                        <a:pt x="24047" y="12023"/>
                      </a:moveTo>
                      <a:cubicBezTo>
                        <a:pt x="24047" y="18660"/>
                        <a:pt x="18660" y="24047"/>
                        <a:pt x="12023" y="24047"/>
                      </a:cubicBezTo>
                      <a:cubicBezTo>
                        <a:pt x="5387" y="24047"/>
                        <a:pt x="0" y="18660"/>
                        <a:pt x="0" y="12023"/>
                      </a:cubicBezTo>
                      <a:cubicBezTo>
                        <a:pt x="0" y="5377"/>
                        <a:pt x="5377" y="0"/>
                        <a:pt x="12023" y="0"/>
                      </a:cubicBezTo>
                      <a:cubicBezTo>
                        <a:pt x="18670" y="0"/>
                        <a:pt x="24047" y="5387"/>
                        <a:pt x="24047" y="1202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sp>
            <p:nvSpPr>
              <p:cNvPr id="14" name="Google Shape;400;p19">
                <a:extLst>
                  <a:ext uri="{FF2B5EF4-FFF2-40B4-BE49-F238E27FC236}">
                    <a16:creationId xmlns:a16="http://schemas.microsoft.com/office/drawing/2014/main" id="{08E0DAE2-847B-6B58-B859-5C6D3A7352F0}"/>
                  </a:ext>
                </a:extLst>
              </p:cNvPr>
              <p:cNvSpPr/>
              <p:nvPr/>
            </p:nvSpPr>
            <p:spPr>
              <a:xfrm>
                <a:off x="9352105" y="3032637"/>
                <a:ext cx="92738" cy="95324"/>
              </a:xfrm>
              <a:custGeom>
                <a:avLst/>
                <a:gdLst/>
                <a:ahLst/>
                <a:cxnLst/>
                <a:rect l="l" t="t" r="r" b="b"/>
                <a:pathLst>
                  <a:path w="24046" h="24046" extrusionOk="0">
                    <a:moveTo>
                      <a:pt x="24047" y="12023"/>
                    </a:moveTo>
                    <a:cubicBezTo>
                      <a:pt x="24047" y="18670"/>
                      <a:pt x="18670" y="24047"/>
                      <a:pt x="12023" y="24047"/>
                    </a:cubicBezTo>
                    <a:cubicBezTo>
                      <a:pt x="5387" y="24047"/>
                      <a:pt x="0" y="18660"/>
                      <a:pt x="0" y="12023"/>
                    </a:cubicBezTo>
                    <a:cubicBezTo>
                      <a:pt x="0" y="5387"/>
                      <a:pt x="5387" y="0"/>
                      <a:pt x="12023" y="0"/>
                    </a:cubicBezTo>
                    <a:cubicBezTo>
                      <a:pt x="18660" y="0"/>
                      <a:pt x="24047" y="5387"/>
                      <a:pt x="24047" y="1202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5" name="Google Shape;401;p19">
                <a:extLst>
                  <a:ext uri="{FF2B5EF4-FFF2-40B4-BE49-F238E27FC236}">
                    <a16:creationId xmlns:a16="http://schemas.microsoft.com/office/drawing/2014/main" id="{B482FD67-F806-0718-10F2-2B8A78004BAA}"/>
                  </a:ext>
                </a:extLst>
              </p:cNvPr>
              <p:cNvSpPr/>
              <p:nvPr/>
            </p:nvSpPr>
            <p:spPr>
              <a:xfrm>
                <a:off x="9207036" y="2791018"/>
                <a:ext cx="544022" cy="92810"/>
              </a:xfrm>
              <a:custGeom>
                <a:avLst/>
                <a:gdLst/>
                <a:ahLst/>
                <a:cxnLst/>
                <a:rect l="l" t="t" r="r" b="b"/>
                <a:pathLst>
                  <a:path w="141029" h="23412" extrusionOk="0">
                    <a:moveTo>
                      <a:pt x="0" y="0"/>
                    </a:moveTo>
                    <a:lnTo>
                      <a:pt x="141029" y="0"/>
                    </a:lnTo>
                    <a:lnTo>
                      <a:pt x="141029" y="23413"/>
                    </a:lnTo>
                    <a:lnTo>
                      <a:pt x="0" y="23413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22" name="Google Shape;402;p19">
              <a:extLst>
                <a:ext uri="{FF2B5EF4-FFF2-40B4-BE49-F238E27FC236}">
                  <a16:creationId xmlns:a16="http://schemas.microsoft.com/office/drawing/2014/main" id="{FC82313F-0E78-32B5-9C7B-92CCD19FD055}"/>
                </a:ext>
              </a:extLst>
            </p:cNvPr>
            <p:cNvGrpSpPr/>
            <p:nvPr/>
          </p:nvGrpSpPr>
          <p:grpSpPr>
            <a:xfrm>
              <a:off x="4220492" y="1692555"/>
              <a:ext cx="491719" cy="1630388"/>
              <a:chOff x="4427648" y="2057877"/>
              <a:chExt cx="666924" cy="2211314"/>
            </a:xfrm>
          </p:grpSpPr>
          <p:grpSp>
            <p:nvGrpSpPr>
              <p:cNvPr id="23" name="Google Shape;403;p19">
                <a:extLst>
                  <a:ext uri="{FF2B5EF4-FFF2-40B4-BE49-F238E27FC236}">
                    <a16:creationId xmlns:a16="http://schemas.microsoft.com/office/drawing/2014/main" id="{67E3ED45-6360-1943-17B2-B7CA1A8BFFA5}"/>
                  </a:ext>
                </a:extLst>
              </p:cNvPr>
              <p:cNvGrpSpPr/>
              <p:nvPr/>
            </p:nvGrpSpPr>
            <p:grpSpPr>
              <a:xfrm>
                <a:off x="4427648" y="2057877"/>
                <a:ext cx="666924" cy="2211314"/>
                <a:chOff x="3700748" y="1286119"/>
                <a:chExt cx="172926" cy="557813"/>
              </a:xfrm>
            </p:grpSpPr>
            <p:sp>
              <p:nvSpPr>
                <p:cNvPr id="25" name="Google Shape;404;p19">
                  <a:extLst>
                    <a:ext uri="{FF2B5EF4-FFF2-40B4-BE49-F238E27FC236}">
                      <a16:creationId xmlns:a16="http://schemas.microsoft.com/office/drawing/2014/main" id="{88EDAE54-C013-98FE-A7D2-988EB92AC320}"/>
                    </a:ext>
                  </a:extLst>
                </p:cNvPr>
                <p:cNvSpPr/>
                <p:nvPr/>
              </p:nvSpPr>
              <p:spPr>
                <a:xfrm>
                  <a:off x="3715721" y="1298918"/>
                  <a:ext cx="141059" cy="545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545014" extrusionOk="0">
                      <a:moveTo>
                        <a:pt x="141060" y="0"/>
                      </a:moveTo>
                      <a:lnTo>
                        <a:pt x="141060" y="474485"/>
                      </a:lnTo>
                      <a:cubicBezTo>
                        <a:pt x="141060" y="513466"/>
                        <a:pt x="109510" y="545015"/>
                        <a:pt x="70530" y="545015"/>
                      </a:cubicBezTo>
                      <a:cubicBezTo>
                        <a:pt x="31549" y="545015"/>
                        <a:pt x="0" y="513466"/>
                        <a:pt x="0" y="474485"/>
                      </a:cubicBezTo>
                      <a:lnTo>
                        <a:pt x="0" y="0"/>
                      </a:lnTo>
                      <a:lnTo>
                        <a:pt x="141060" y="0"/>
                      </a:lnTo>
                      <a:close/>
                    </a:path>
                  </a:pathLst>
                </a:custGeom>
                <a:solidFill>
                  <a:srgbClr val="C1C5C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6" name="Google Shape;405;p19">
                  <a:extLst>
                    <a:ext uri="{FF2B5EF4-FFF2-40B4-BE49-F238E27FC236}">
                      <a16:creationId xmlns:a16="http://schemas.microsoft.com/office/drawing/2014/main" id="{11AAE532-7773-4087-6C44-B0ABBB391069}"/>
                    </a:ext>
                  </a:extLst>
                </p:cNvPr>
                <p:cNvSpPr/>
                <p:nvPr/>
              </p:nvSpPr>
              <p:spPr>
                <a:xfrm>
                  <a:off x="3700748" y="1286119"/>
                  <a:ext cx="172926" cy="42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26" h="42746" extrusionOk="0">
                      <a:moveTo>
                        <a:pt x="151754" y="42747"/>
                      </a:moveTo>
                      <a:lnTo>
                        <a:pt x="21378" y="42747"/>
                      </a:lnTo>
                      <a:cubicBezTo>
                        <a:pt x="-8258" y="42747"/>
                        <a:pt x="-5972" y="0"/>
                        <a:pt x="21378" y="0"/>
                      </a:cubicBezTo>
                      <a:lnTo>
                        <a:pt x="151754" y="0"/>
                      </a:lnTo>
                      <a:cubicBezTo>
                        <a:pt x="179929" y="0"/>
                        <a:pt x="180040" y="42747"/>
                        <a:pt x="151754" y="42747"/>
                      </a:cubicBezTo>
                      <a:close/>
                    </a:path>
                  </a:pathLst>
                </a:custGeom>
                <a:solidFill>
                  <a:srgbClr val="D7DCE4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7" name="Google Shape;406;p19">
                  <a:extLst>
                    <a:ext uri="{FF2B5EF4-FFF2-40B4-BE49-F238E27FC236}">
                      <a16:creationId xmlns:a16="http://schemas.microsoft.com/office/drawing/2014/main" id="{BC046F69-B303-1C3D-F4C9-08A1601C6C03}"/>
                    </a:ext>
                  </a:extLst>
                </p:cNvPr>
                <p:cNvSpPr/>
                <p:nvPr/>
              </p:nvSpPr>
              <p:spPr>
                <a:xfrm>
                  <a:off x="3715721" y="1598166"/>
                  <a:ext cx="141059" cy="245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245766" extrusionOk="0">
                      <a:moveTo>
                        <a:pt x="141060" y="0"/>
                      </a:moveTo>
                      <a:lnTo>
                        <a:pt x="141060" y="175237"/>
                      </a:lnTo>
                      <a:cubicBezTo>
                        <a:pt x="141060" y="214218"/>
                        <a:pt x="109510" y="245767"/>
                        <a:pt x="70530" y="245767"/>
                      </a:cubicBezTo>
                      <a:cubicBezTo>
                        <a:pt x="31549" y="245767"/>
                        <a:pt x="0" y="214218"/>
                        <a:pt x="0" y="175237"/>
                      </a:cubicBezTo>
                      <a:lnTo>
                        <a:pt x="0" y="0"/>
                      </a:lnTo>
                      <a:lnTo>
                        <a:pt x="141060" y="0"/>
                      </a:lnTo>
                      <a:close/>
                    </a:path>
                  </a:pathLst>
                </a:custGeom>
                <a:solidFill>
                  <a:srgbClr val="02B7D7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8" name="Google Shape;407;p19">
                  <a:extLst>
                    <a:ext uri="{FF2B5EF4-FFF2-40B4-BE49-F238E27FC236}">
                      <a16:creationId xmlns:a16="http://schemas.microsoft.com/office/drawing/2014/main" id="{160B843A-3D34-A9EC-997A-C9643A7FF1DD}"/>
                    </a:ext>
                  </a:extLst>
                </p:cNvPr>
                <p:cNvSpPr/>
                <p:nvPr/>
              </p:nvSpPr>
              <p:spPr>
                <a:xfrm>
                  <a:off x="3738157" y="1695139"/>
                  <a:ext cx="24046" cy="240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46" h="24046" extrusionOk="0">
                      <a:moveTo>
                        <a:pt x="24047" y="12023"/>
                      </a:moveTo>
                      <a:cubicBezTo>
                        <a:pt x="24047" y="18670"/>
                        <a:pt x="18660" y="24047"/>
                        <a:pt x="12023" y="24047"/>
                      </a:cubicBezTo>
                      <a:cubicBezTo>
                        <a:pt x="5387" y="24047"/>
                        <a:pt x="0" y="18660"/>
                        <a:pt x="0" y="12023"/>
                      </a:cubicBezTo>
                      <a:cubicBezTo>
                        <a:pt x="0" y="5387"/>
                        <a:pt x="5387" y="0"/>
                        <a:pt x="12023" y="0"/>
                      </a:cubicBezTo>
                      <a:cubicBezTo>
                        <a:pt x="18660" y="0"/>
                        <a:pt x="24047" y="5387"/>
                        <a:pt x="24047" y="1202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9" name="Google Shape;408;p19">
                  <a:extLst>
                    <a:ext uri="{FF2B5EF4-FFF2-40B4-BE49-F238E27FC236}">
                      <a16:creationId xmlns:a16="http://schemas.microsoft.com/office/drawing/2014/main" id="{529DAB81-CF42-2199-D1AA-FEE4733358DF}"/>
                    </a:ext>
                  </a:extLst>
                </p:cNvPr>
                <p:cNvSpPr/>
                <p:nvPr/>
              </p:nvSpPr>
              <p:spPr>
                <a:xfrm>
                  <a:off x="3795858" y="1746445"/>
                  <a:ext cx="24047" cy="24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47" h="24047" extrusionOk="0">
                      <a:moveTo>
                        <a:pt x="24047" y="12024"/>
                      </a:moveTo>
                      <a:cubicBezTo>
                        <a:pt x="24047" y="18660"/>
                        <a:pt x="18670" y="24047"/>
                        <a:pt x="12024" y="24047"/>
                      </a:cubicBezTo>
                      <a:cubicBezTo>
                        <a:pt x="5387" y="24047"/>
                        <a:pt x="0" y="18660"/>
                        <a:pt x="0" y="12024"/>
                      </a:cubicBezTo>
                      <a:cubicBezTo>
                        <a:pt x="0" y="5377"/>
                        <a:pt x="5387" y="0"/>
                        <a:pt x="12024" y="0"/>
                      </a:cubicBezTo>
                      <a:cubicBezTo>
                        <a:pt x="18670" y="-10"/>
                        <a:pt x="24047" y="5377"/>
                        <a:pt x="24047" y="1202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0" name="Google Shape;409;p19">
                  <a:extLst>
                    <a:ext uri="{FF2B5EF4-FFF2-40B4-BE49-F238E27FC236}">
                      <a16:creationId xmlns:a16="http://schemas.microsoft.com/office/drawing/2014/main" id="{9B576549-3278-2497-3773-844FFAF86A0B}"/>
                    </a:ext>
                  </a:extLst>
                </p:cNvPr>
                <p:cNvSpPr/>
                <p:nvPr/>
              </p:nvSpPr>
              <p:spPr>
                <a:xfrm>
                  <a:off x="3795858" y="1643843"/>
                  <a:ext cx="24047" cy="240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47" h="24046" extrusionOk="0">
                      <a:moveTo>
                        <a:pt x="24047" y="12023"/>
                      </a:moveTo>
                      <a:cubicBezTo>
                        <a:pt x="24047" y="18670"/>
                        <a:pt x="18670" y="24047"/>
                        <a:pt x="12024" y="24047"/>
                      </a:cubicBezTo>
                      <a:cubicBezTo>
                        <a:pt x="5387" y="24047"/>
                        <a:pt x="0" y="18670"/>
                        <a:pt x="0" y="12023"/>
                      </a:cubicBezTo>
                      <a:cubicBezTo>
                        <a:pt x="0" y="5387"/>
                        <a:pt x="5387" y="0"/>
                        <a:pt x="12024" y="0"/>
                      </a:cubicBezTo>
                      <a:cubicBezTo>
                        <a:pt x="18670" y="10"/>
                        <a:pt x="24047" y="5387"/>
                        <a:pt x="24047" y="1202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sp>
            <p:nvSpPr>
              <p:cNvPr id="24" name="Google Shape;410;p19">
                <a:extLst>
                  <a:ext uri="{FF2B5EF4-FFF2-40B4-BE49-F238E27FC236}">
                    <a16:creationId xmlns:a16="http://schemas.microsoft.com/office/drawing/2014/main" id="{3605EB42-9846-B366-D1BD-125182B04AC8}"/>
                  </a:ext>
                </a:extLst>
              </p:cNvPr>
              <p:cNvSpPr/>
              <p:nvPr/>
            </p:nvSpPr>
            <p:spPr>
              <a:xfrm>
                <a:off x="4482142" y="3188903"/>
                <a:ext cx="544022" cy="112374"/>
              </a:xfrm>
              <a:custGeom>
                <a:avLst/>
                <a:gdLst/>
                <a:ahLst/>
                <a:cxnLst/>
                <a:rect l="l" t="t" r="r" b="b"/>
                <a:pathLst>
                  <a:path w="141029" h="23422" extrusionOk="0">
                    <a:moveTo>
                      <a:pt x="0" y="0"/>
                    </a:moveTo>
                    <a:lnTo>
                      <a:pt x="141029" y="0"/>
                    </a:lnTo>
                    <a:lnTo>
                      <a:pt x="141029" y="23423"/>
                    </a:lnTo>
                    <a:lnTo>
                      <a:pt x="0" y="23423"/>
                    </a:lnTo>
                    <a:close/>
                  </a:path>
                </a:pathLst>
              </a:custGeom>
              <a:solidFill>
                <a:srgbClr val="02B7D7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sp>
          <p:nvSpPr>
            <p:cNvPr id="31" name="Google Shape;415;p19">
              <a:extLst>
                <a:ext uri="{FF2B5EF4-FFF2-40B4-BE49-F238E27FC236}">
                  <a16:creationId xmlns:a16="http://schemas.microsoft.com/office/drawing/2014/main" id="{BEE650BE-0152-3B68-801B-CED233F78F7D}"/>
                </a:ext>
              </a:extLst>
            </p:cNvPr>
            <p:cNvSpPr/>
            <p:nvPr/>
          </p:nvSpPr>
          <p:spPr>
            <a:xfrm>
              <a:off x="5616290" y="2494089"/>
              <a:ext cx="491719" cy="263933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35" name="Google Shape;425;p19">
              <a:extLst>
                <a:ext uri="{FF2B5EF4-FFF2-40B4-BE49-F238E27FC236}">
                  <a16:creationId xmlns:a16="http://schemas.microsoft.com/office/drawing/2014/main" id="{6D9D08A5-620C-1FAF-63C2-005D30AFA94B}"/>
                </a:ext>
              </a:extLst>
            </p:cNvPr>
            <p:cNvGrpSpPr/>
            <p:nvPr/>
          </p:nvGrpSpPr>
          <p:grpSpPr>
            <a:xfrm>
              <a:off x="3071065" y="2451967"/>
              <a:ext cx="402719" cy="402719"/>
              <a:chOff x="3171293" y="2791018"/>
              <a:chExt cx="837502" cy="837502"/>
            </a:xfrm>
          </p:grpSpPr>
          <p:sp>
            <p:nvSpPr>
              <p:cNvPr id="36" name="Google Shape;426;p19">
                <a:extLst>
                  <a:ext uri="{FF2B5EF4-FFF2-40B4-BE49-F238E27FC236}">
                    <a16:creationId xmlns:a16="http://schemas.microsoft.com/office/drawing/2014/main" id="{C30C4386-08C4-9997-516E-2B72B9AFF893}"/>
                  </a:ext>
                </a:extLst>
              </p:cNvPr>
              <p:cNvSpPr/>
              <p:nvPr/>
            </p:nvSpPr>
            <p:spPr>
              <a:xfrm>
                <a:off x="3492499" y="2791018"/>
                <a:ext cx="195089" cy="837502"/>
              </a:xfrm>
              <a:prstGeom prst="rect">
                <a:avLst/>
              </a:pr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7" name="Google Shape;427;p19">
                <a:extLst>
                  <a:ext uri="{FF2B5EF4-FFF2-40B4-BE49-F238E27FC236}">
                    <a16:creationId xmlns:a16="http://schemas.microsoft.com/office/drawing/2014/main" id="{18369B13-8332-3341-5603-7B5F31BA1C5A}"/>
                  </a:ext>
                </a:extLst>
              </p:cNvPr>
              <p:cNvSpPr/>
              <p:nvPr/>
            </p:nvSpPr>
            <p:spPr>
              <a:xfrm rot="5400000">
                <a:off x="3492499" y="2790130"/>
                <a:ext cx="195089" cy="837502"/>
              </a:xfrm>
              <a:prstGeom prst="rect">
                <a:avLst/>
              </a:pr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0837A28F-0D3A-40B7-3CE3-6FBAA5BB49FD}"/>
              </a:ext>
            </a:extLst>
          </p:cNvPr>
          <p:cNvSpPr txBox="1"/>
          <p:nvPr/>
        </p:nvSpPr>
        <p:spPr>
          <a:xfrm>
            <a:off x="828336" y="4555246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D25450C-0669-7C2D-6D5D-890FEBE68FCB}"/>
              </a:ext>
            </a:extLst>
          </p:cNvPr>
          <p:cNvSpPr txBox="1"/>
          <p:nvPr/>
        </p:nvSpPr>
        <p:spPr>
          <a:xfrm>
            <a:off x="3914048" y="4555246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9D36709-5970-E39C-572A-D14D5E9331CF}"/>
              </a:ext>
            </a:extLst>
          </p:cNvPr>
          <p:cNvSpPr txBox="1"/>
          <p:nvPr/>
        </p:nvSpPr>
        <p:spPr>
          <a:xfrm>
            <a:off x="7292858" y="4555246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70889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3" name="Group 192">
            <a:extLst>
              <a:ext uri="{FF2B5EF4-FFF2-40B4-BE49-F238E27FC236}">
                <a16:creationId xmlns:a16="http://schemas.microsoft.com/office/drawing/2014/main" id="{2D529DEF-4C17-209E-5963-656F34E8352C}"/>
              </a:ext>
            </a:extLst>
          </p:cNvPr>
          <p:cNvGrpSpPr/>
          <p:nvPr/>
        </p:nvGrpSpPr>
        <p:grpSpPr>
          <a:xfrm>
            <a:off x="4616352" y="1398495"/>
            <a:ext cx="4832447" cy="4956646"/>
            <a:chOff x="4974941" y="1394504"/>
            <a:chExt cx="3876448" cy="3831083"/>
          </a:xfrm>
        </p:grpSpPr>
        <p:grpSp>
          <p:nvGrpSpPr>
            <p:cNvPr id="13" name="Graphic 1">
              <a:extLst>
                <a:ext uri="{FF2B5EF4-FFF2-40B4-BE49-F238E27FC236}">
                  <a16:creationId xmlns:a16="http://schemas.microsoft.com/office/drawing/2014/main" id="{7AFFC18F-8937-9191-829A-A926FEFFDC7B}"/>
                </a:ext>
              </a:extLst>
            </p:cNvPr>
            <p:cNvGrpSpPr/>
            <p:nvPr/>
          </p:nvGrpSpPr>
          <p:grpSpPr>
            <a:xfrm>
              <a:off x="7232507" y="1394504"/>
              <a:ext cx="1266024" cy="1319225"/>
              <a:chOff x="7232507" y="1394504"/>
              <a:chExt cx="1266024" cy="1319225"/>
            </a:xfrm>
          </p:grpSpPr>
          <p:grpSp>
            <p:nvGrpSpPr>
              <p:cNvPr id="15" name="Graphic 1">
                <a:extLst>
                  <a:ext uri="{FF2B5EF4-FFF2-40B4-BE49-F238E27FC236}">
                    <a16:creationId xmlns:a16="http://schemas.microsoft.com/office/drawing/2014/main" id="{C1B249B3-AA56-A281-F9A4-4B16A8B5AA04}"/>
                  </a:ext>
                </a:extLst>
              </p:cNvPr>
              <p:cNvGrpSpPr/>
              <p:nvPr/>
            </p:nvGrpSpPr>
            <p:grpSpPr>
              <a:xfrm>
                <a:off x="7290870" y="1456740"/>
                <a:ext cx="1149297" cy="1194107"/>
                <a:chOff x="7290870" y="1456740"/>
                <a:chExt cx="1149297" cy="1194107"/>
              </a:xfrm>
            </p:grpSpPr>
            <p:sp>
              <p:nvSpPr>
                <p:cNvPr id="16" name="Freeform: Shape 15">
                  <a:extLst>
                    <a:ext uri="{FF2B5EF4-FFF2-40B4-BE49-F238E27FC236}">
                      <a16:creationId xmlns:a16="http://schemas.microsoft.com/office/drawing/2014/main" id="{11C6B1DC-9F3C-E8A0-5E7C-475DD08F8A67}"/>
                    </a:ext>
                  </a:extLst>
                </p:cNvPr>
                <p:cNvSpPr/>
                <p:nvPr/>
              </p:nvSpPr>
              <p:spPr>
                <a:xfrm>
                  <a:off x="7290870" y="1456740"/>
                  <a:ext cx="1149297" cy="1194107"/>
                </a:xfrm>
                <a:custGeom>
                  <a:avLst/>
                  <a:gdLst>
                    <a:gd name="connsiteX0" fmla="*/ 0 w 1149297"/>
                    <a:gd name="connsiteY0" fmla="*/ 0 h 1194107"/>
                    <a:gd name="connsiteX1" fmla="*/ 1149298 w 1149297"/>
                    <a:gd name="connsiteY1" fmla="*/ 0 h 1194107"/>
                    <a:gd name="connsiteX2" fmla="*/ 1149298 w 1149297"/>
                    <a:gd name="connsiteY2" fmla="*/ 1194108 h 1194107"/>
                    <a:gd name="connsiteX3" fmla="*/ 0 w 1149297"/>
                    <a:gd name="connsiteY3" fmla="*/ 1194108 h 11941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9297" h="1194107">
                      <a:moveTo>
                        <a:pt x="0" y="0"/>
                      </a:moveTo>
                      <a:lnTo>
                        <a:pt x="1149298" y="0"/>
                      </a:lnTo>
                      <a:lnTo>
                        <a:pt x="1149298" y="1194108"/>
                      </a:lnTo>
                      <a:lnTo>
                        <a:pt x="0" y="119410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grpSp>
              <p:nvGrpSpPr>
                <p:cNvPr id="17" name="Graphic 1">
                  <a:extLst>
                    <a:ext uri="{FF2B5EF4-FFF2-40B4-BE49-F238E27FC236}">
                      <a16:creationId xmlns:a16="http://schemas.microsoft.com/office/drawing/2014/main" id="{5E5C777B-298E-065D-57AC-92538A5FAA75}"/>
                    </a:ext>
                  </a:extLst>
                </p:cNvPr>
                <p:cNvGrpSpPr/>
                <p:nvPr/>
              </p:nvGrpSpPr>
              <p:grpSpPr>
                <a:xfrm>
                  <a:off x="7452293" y="1703749"/>
                  <a:ext cx="805868" cy="699997"/>
                  <a:chOff x="7452293" y="1703749"/>
                  <a:chExt cx="805868" cy="699997"/>
                </a:xfrm>
              </p:grpSpPr>
              <p:sp>
                <p:nvSpPr>
                  <p:cNvPr id="18" name="Freeform: Shape 17">
                    <a:extLst>
                      <a:ext uri="{FF2B5EF4-FFF2-40B4-BE49-F238E27FC236}">
                        <a16:creationId xmlns:a16="http://schemas.microsoft.com/office/drawing/2014/main" id="{9D9F3661-FF1E-6C1B-900D-3E879315A4A4}"/>
                      </a:ext>
                    </a:extLst>
                  </p:cNvPr>
                  <p:cNvSpPr/>
                  <p:nvPr/>
                </p:nvSpPr>
                <p:spPr>
                  <a:xfrm rot="-2140801">
                    <a:off x="7942361" y="1972702"/>
                    <a:ext cx="257889" cy="6915"/>
                  </a:xfrm>
                  <a:custGeom>
                    <a:avLst/>
                    <a:gdLst>
                      <a:gd name="connsiteX0" fmla="*/ 0 w 257889"/>
                      <a:gd name="connsiteY0" fmla="*/ 0 h 6915"/>
                      <a:gd name="connsiteX1" fmla="*/ 257889 w 257889"/>
                      <a:gd name="connsiteY1" fmla="*/ 0 h 6915"/>
                      <a:gd name="connsiteX2" fmla="*/ 257889 w 257889"/>
                      <a:gd name="connsiteY2" fmla="*/ 6915 h 6915"/>
                      <a:gd name="connsiteX3" fmla="*/ 0 w 257889"/>
                      <a:gd name="connsiteY3" fmla="*/ 6915 h 69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7889" h="6915">
                        <a:moveTo>
                          <a:pt x="0" y="0"/>
                        </a:moveTo>
                        <a:lnTo>
                          <a:pt x="257889" y="0"/>
                        </a:lnTo>
                        <a:lnTo>
                          <a:pt x="257889" y="6915"/>
                        </a:lnTo>
                        <a:lnTo>
                          <a:pt x="0" y="6915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9" name="Freeform: Shape 18">
                    <a:extLst>
                      <a:ext uri="{FF2B5EF4-FFF2-40B4-BE49-F238E27FC236}">
                        <a16:creationId xmlns:a16="http://schemas.microsoft.com/office/drawing/2014/main" id="{112816D1-554D-F054-02DA-9E3462878305}"/>
                      </a:ext>
                    </a:extLst>
                  </p:cNvPr>
                  <p:cNvSpPr/>
                  <p:nvPr/>
                </p:nvSpPr>
                <p:spPr>
                  <a:xfrm rot="-3525001">
                    <a:off x="8059856" y="2026740"/>
                    <a:ext cx="6915" cy="252264"/>
                  </a:xfrm>
                  <a:custGeom>
                    <a:avLst/>
                    <a:gdLst>
                      <a:gd name="connsiteX0" fmla="*/ 0 w 6915"/>
                      <a:gd name="connsiteY0" fmla="*/ 0 h 252264"/>
                      <a:gd name="connsiteX1" fmla="*/ 6915 w 6915"/>
                      <a:gd name="connsiteY1" fmla="*/ 0 h 252264"/>
                      <a:gd name="connsiteX2" fmla="*/ 6915 w 6915"/>
                      <a:gd name="connsiteY2" fmla="*/ 252265 h 252264"/>
                      <a:gd name="connsiteX3" fmla="*/ 0 w 6915"/>
                      <a:gd name="connsiteY3" fmla="*/ 252265 h 2522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15" h="252264">
                        <a:moveTo>
                          <a:pt x="0" y="0"/>
                        </a:moveTo>
                        <a:lnTo>
                          <a:pt x="6915" y="0"/>
                        </a:lnTo>
                        <a:lnTo>
                          <a:pt x="6915" y="252265"/>
                        </a:lnTo>
                        <a:lnTo>
                          <a:pt x="0" y="252265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2" name="Freeform: Shape 21">
                    <a:extLst>
                      <a:ext uri="{FF2B5EF4-FFF2-40B4-BE49-F238E27FC236}">
                        <a16:creationId xmlns:a16="http://schemas.microsoft.com/office/drawing/2014/main" id="{8322AE4C-0FEC-2DD0-456B-8690DCFEEE07}"/>
                      </a:ext>
                    </a:extLst>
                  </p:cNvPr>
                  <p:cNvSpPr/>
                  <p:nvPr/>
                </p:nvSpPr>
                <p:spPr>
                  <a:xfrm>
                    <a:off x="7865473" y="2178774"/>
                    <a:ext cx="6915" cy="141898"/>
                  </a:xfrm>
                  <a:custGeom>
                    <a:avLst/>
                    <a:gdLst>
                      <a:gd name="connsiteX0" fmla="*/ 0 w 6915"/>
                      <a:gd name="connsiteY0" fmla="*/ 0 h 141898"/>
                      <a:gd name="connsiteX1" fmla="*/ 6915 w 6915"/>
                      <a:gd name="connsiteY1" fmla="*/ 0 h 141898"/>
                      <a:gd name="connsiteX2" fmla="*/ 6915 w 6915"/>
                      <a:gd name="connsiteY2" fmla="*/ 141899 h 141898"/>
                      <a:gd name="connsiteX3" fmla="*/ 0 w 6915"/>
                      <a:gd name="connsiteY3" fmla="*/ 141899 h 1418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915" h="141898">
                        <a:moveTo>
                          <a:pt x="0" y="0"/>
                        </a:moveTo>
                        <a:lnTo>
                          <a:pt x="6915" y="0"/>
                        </a:lnTo>
                        <a:lnTo>
                          <a:pt x="6915" y="141899"/>
                        </a:lnTo>
                        <a:lnTo>
                          <a:pt x="0" y="141899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3" name="Freeform: Shape 22">
                    <a:extLst>
                      <a:ext uri="{FF2B5EF4-FFF2-40B4-BE49-F238E27FC236}">
                        <a16:creationId xmlns:a16="http://schemas.microsoft.com/office/drawing/2014/main" id="{57665AB8-CEB5-D85D-A857-0F33039578C7}"/>
                      </a:ext>
                    </a:extLst>
                  </p:cNvPr>
                  <p:cNvSpPr/>
                  <p:nvPr/>
                </p:nvSpPr>
                <p:spPr>
                  <a:xfrm>
                    <a:off x="7801946" y="2269869"/>
                    <a:ext cx="133877" cy="133877"/>
                  </a:xfrm>
                  <a:custGeom>
                    <a:avLst/>
                    <a:gdLst>
                      <a:gd name="connsiteX0" fmla="*/ 133877 w 133877"/>
                      <a:gd name="connsiteY0" fmla="*/ 66939 h 133877"/>
                      <a:gd name="connsiteX1" fmla="*/ 66939 w 133877"/>
                      <a:gd name="connsiteY1" fmla="*/ 133877 h 133877"/>
                      <a:gd name="connsiteX2" fmla="*/ 0 w 133877"/>
                      <a:gd name="connsiteY2" fmla="*/ 66939 h 133877"/>
                      <a:gd name="connsiteX3" fmla="*/ 66939 w 133877"/>
                      <a:gd name="connsiteY3" fmla="*/ 0 h 133877"/>
                      <a:gd name="connsiteX4" fmla="*/ 133877 w 133877"/>
                      <a:gd name="connsiteY4" fmla="*/ 66939 h 1338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877" h="133877">
                        <a:moveTo>
                          <a:pt x="133877" y="66939"/>
                        </a:moveTo>
                        <a:cubicBezTo>
                          <a:pt x="133877" y="103908"/>
                          <a:pt x="103908" y="133877"/>
                          <a:pt x="66939" y="133877"/>
                        </a:cubicBezTo>
                        <a:cubicBezTo>
                          <a:pt x="29969" y="133877"/>
                          <a:pt x="0" y="103908"/>
                          <a:pt x="0" y="66939"/>
                        </a:cubicBezTo>
                        <a:cubicBezTo>
                          <a:pt x="0" y="29970"/>
                          <a:pt x="29969" y="0"/>
                          <a:pt x="66939" y="0"/>
                        </a:cubicBezTo>
                        <a:cubicBezTo>
                          <a:pt x="103908" y="0"/>
                          <a:pt x="133877" y="29970"/>
                          <a:pt x="133877" y="66939"/>
                        </a:cubicBezTo>
                        <a:close/>
                      </a:path>
                    </a:pathLst>
                  </a:custGeom>
                  <a:solidFill>
                    <a:srgbClr val="66AADB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4" name="Freeform: Shape 23">
                    <a:extLst>
                      <a:ext uri="{FF2B5EF4-FFF2-40B4-BE49-F238E27FC236}">
                        <a16:creationId xmlns:a16="http://schemas.microsoft.com/office/drawing/2014/main" id="{7B053270-92DD-B3A8-8454-1911F671FCB7}"/>
                      </a:ext>
                    </a:extLst>
                  </p:cNvPr>
                  <p:cNvSpPr/>
                  <p:nvPr/>
                </p:nvSpPr>
                <p:spPr>
                  <a:xfrm>
                    <a:off x="7801946" y="2269869"/>
                    <a:ext cx="133877" cy="133877"/>
                  </a:xfrm>
                  <a:custGeom>
                    <a:avLst/>
                    <a:gdLst>
                      <a:gd name="connsiteX0" fmla="*/ 133877 w 133877"/>
                      <a:gd name="connsiteY0" fmla="*/ 66939 h 133877"/>
                      <a:gd name="connsiteX1" fmla="*/ 66939 w 133877"/>
                      <a:gd name="connsiteY1" fmla="*/ 133877 h 133877"/>
                      <a:gd name="connsiteX2" fmla="*/ 0 w 133877"/>
                      <a:gd name="connsiteY2" fmla="*/ 66939 h 133877"/>
                      <a:gd name="connsiteX3" fmla="*/ 66939 w 133877"/>
                      <a:gd name="connsiteY3" fmla="*/ 0 h 133877"/>
                      <a:gd name="connsiteX4" fmla="*/ 133877 w 133877"/>
                      <a:gd name="connsiteY4" fmla="*/ 66939 h 1338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3877" h="133877">
                        <a:moveTo>
                          <a:pt x="133877" y="66939"/>
                        </a:moveTo>
                        <a:cubicBezTo>
                          <a:pt x="133877" y="103908"/>
                          <a:pt x="103908" y="133877"/>
                          <a:pt x="66939" y="133877"/>
                        </a:cubicBezTo>
                        <a:cubicBezTo>
                          <a:pt x="29969" y="133877"/>
                          <a:pt x="0" y="103908"/>
                          <a:pt x="0" y="66939"/>
                        </a:cubicBezTo>
                        <a:cubicBezTo>
                          <a:pt x="0" y="29970"/>
                          <a:pt x="29969" y="0"/>
                          <a:pt x="66939" y="0"/>
                        </a:cubicBezTo>
                        <a:cubicBezTo>
                          <a:pt x="103908" y="0"/>
                          <a:pt x="133877" y="29970"/>
                          <a:pt x="133877" y="66939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30000"/>
                    </a:srgbClr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5" name="Freeform: Shape 24">
                    <a:extLst>
                      <a:ext uri="{FF2B5EF4-FFF2-40B4-BE49-F238E27FC236}">
                        <a16:creationId xmlns:a16="http://schemas.microsoft.com/office/drawing/2014/main" id="{2C46131A-CA85-DA51-273F-F9507F8FEE51}"/>
                      </a:ext>
                    </a:extLst>
                  </p:cNvPr>
                  <p:cNvSpPr/>
                  <p:nvPr/>
                </p:nvSpPr>
                <p:spPr>
                  <a:xfrm>
                    <a:off x="8087772" y="2150283"/>
                    <a:ext cx="170389" cy="170389"/>
                  </a:xfrm>
                  <a:custGeom>
                    <a:avLst/>
                    <a:gdLst>
                      <a:gd name="connsiteX0" fmla="*/ 170389 w 170389"/>
                      <a:gd name="connsiteY0" fmla="*/ 85195 h 170389"/>
                      <a:gd name="connsiteX1" fmla="*/ 85195 w 170389"/>
                      <a:gd name="connsiteY1" fmla="*/ 170389 h 170389"/>
                      <a:gd name="connsiteX2" fmla="*/ 0 w 170389"/>
                      <a:gd name="connsiteY2" fmla="*/ 85195 h 170389"/>
                      <a:gd name="connsiteX3" fmla="*/ 85195 w 170389"/>
                      <a:gd name="connsiteY3" fmla="*/ 0 h 170389"/>
                      <a:gd name="connsiteX4" fmla="*/ 170389 w 170389"/>
                      <a:gd name="connsiteY4" fmla="*/ 85195 h 1703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70389" h="170389">
                        <a:moveTo>
                          <a:pt x="170389" y="85195"/>
                        </a:moveTo>
                        <a:cubicBezTo>
                          <a:pt x="170389" y="132246"/>
                          <a:pt x="132246" y="170389"/>
                          <a:pt x="85195" y="170389"/>
                        </a:cubicBezTo>
                        <a:cubicBezTo>
                          <a:pt x="38143" y="170389"/>
                          <a:pt x="0" y="132246"/>
                          <a:pt x="0" y="85195"/>
                        </a:cubicBezTo>
                        <a:cubicBezTo>
                          <a:pt x="0" y="38143"/>
                          <a:pt x="38143" y="0"/>
                          <a:pt x="85195" y="0"/>
                        </a:cubicBezTo>
                        <a:cubicBezTo>
                          <a:pt x="132246" y="0"/>
                          <a:pt x="170389" y="38143"/>
                          <a:pt x="170389" y="85195"/>
                        </a:cubicBezTo>
                        <a:close/>
                      </a:path>
                    </a:pathLst>
                  </a:custGeom>
                  <a:solidFill>
                    <a:srgbClr val="66AADB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6" name="Freeform: Shape 25">
                    <a:extLst>
                      <a:ext uri="{FF2B5EF4-FFF2-40B4-BE49-F238E27FC236}">
                        <a16:creationId xmlns:a16="http://schemas.microsoft.com/office/drawing/2014/main" id="{7001CDA0-D370-A88B-D155-07359C7F7717}"/>
                      </a:ext>
                    </a:extLst>
                  </p:cNvPr>
                  <p:cNvSpPr/>
                  <p:nvPr/>
                </p:nvSpPr>
                <p:spPr>
                  <a:xfrm>
                    <a:off x="8124377" y="1854592"/>
                    <a:ext cx="93677" cy="93677"/>
                  </a:xfrm>
                  <a:custGeom>
                    <a:avLst/>
                    <a:gdLst>
                      <a:gd name="connsiteX0" fmla="*/ 93677 w 93677"/>
                      <a:gd name="connsiteY0" fmla="*/ 46839 h 93677"/>
                      <a:gd name="connsiteX1" fmla="*/ 46838 w 93677"/>
                      <a:gd name="connsiteY1" fmla="*/ 93677 h 93677"/>
                      <a:gd name="connsiteX2" fmla="*/ 0 w 93677"/>
                      <a:gd name="connsiteY2" fmla="*/ 46839 h 93677"/>
                      <a:gd name="connsiteX3" fmla="*/ 46838 w 93677"/>
                      <a:gd name="connsiteY3" fmla="*/ 0 h 93677"/>
                      <a:gd name="connsiteX4" fmla="*/ 93677 w 93677"/>
                      <a:gd name="connsiteY4" fmla="*/ 46839 h 93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677" h="93677">
                        <a:moveTo>
                          <a:pt x="93677" y="46839"/>
                        </a:moveTo>
                        <a:cubicBezTo>
                          <a:pt x="93677" y="72747"/>
                          <a:pt x="72747" y="93677"/>
                          <a:pt x="46838" y="93677"/>
                        </a:cubicBezTo>
                        <a:cubicBezTo>
                          <a:pt x="20930" y="93677"/>
                          <a:pt x="0" y="72747"/>
                          <a:pt x="0" y="46839"/>
                        </a:cubicBezTo>
                        <a:cubicBezTo>
                          <a:pt x="0" y="20930"/>
                          <a:pt x="20930" y="0"/>
                          <a:pt x="46838" y="0"/>
                        </a:cubicBezTo>
                        <a:cubicBezTo>
                          <a:pt x="72747" y="0"/>
                          <a:pt x="93677" y="20930"/>
                          <a:pt x="93677" y="46839"/>
                        </a:cubicBezTo>
                        <a:close/>
                      </a:path>
                    </a:pathLst>
                  </a:custGeom>
                  <a:solidFill>
                    <a:srgbClr val="66AADB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7" name="Freeform: Shape 26">
                    <a:extLst>
                      <a:ext uri="{FF2B5EF4-FFF2-40B4-BE49-F238E27FC236}">
                        <a16:creationId xmlns:a16="http://schemas.microsoft.com/office/drawing/2014/main" id="{81B42DCE-E103-5666-2170-4A2B409A3340}"/>
                      </a:ext>
                    </a:extLst>
                  </p:cNvPr>
                  <p:cNvSpPr/>
                  <p:nvPr/>
                </p:nvSpPr>
                <p:spPr>
                  <a:xfrm>
                    <a:off x="8124377" y="1854592"/>
                    <a:ext cx="93677" cy="93677"/>
                  </a:xfrm>
                  <a:custGeom>
                    <a:avLst/>
                    <a:gdLst>
                      <a:gd name="connsiteX0" fmla="*/ 93677 w 93677"/>
                      <a:gd name="connsiteY0" fmla="*/ 46839 h 93677"/>
                      <a:gd name="connsiteX1" fmla="*/ 46838 w 93677"/>
                      <a:gd name="connsiteY1" fmla="*/ 93677 h 93677"/>
                      <a:gd name="connsiteX2" fmla="*/ 0 w 93677"/>
                      <a:gd name="connsiteY2" fmla="*/ 46839 h 93677"/>
                      <a:gd name="connsiteX3" fmla="*/ 46838 w 93677"/>
                      <a:gd name="connsiteY3" fmla="*/ 0 h 93677"/>
                      <a:gd name="connsiteX4" fmla="*/ 93677 w 93677"/>
                      <a:gd name="connsiteY4" fmla="*/ 46839 h 936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3677" h="93677">
                        <a:moveTo>
                          <a:pt x="93677" y="46839"/>
                        </a:moveTo>
                        <a:cubicBezTo>
                          <a:pt x="93677" y="72747"/>
                          <a:pt x="72747" y="93677"/>
                          <a:pt x="46838" y="93677"/>
                        </a:cubicBezTo>
                        <a:cubicBezTo>
                          <a:pt x="20930" y="93677"/>
                          <a:pt x="0" y="72747"/>
                          <a:pt x="0" y="46839"/>
                        </a:cubicBezTo>
                        <a:cubicBezTo>
                          <a:pt x="0" y="20930"/>
                          <a:pt x="20930" y="0"/>
                          <a:pt x="46838" y="0"/>
                        </a:cubicBezTo>
                        <a:cubicBezTo>
                          <a:pt x="72747" y="0"/>
                          <a:pt x="93677" y="20930"/>
                          <a:pt x="93677" y="46839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30000"/>
                    </a:srgbClr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8" name="Freeform: Shape 27">
                    <a:extLst>
                      <a:ext uri="{FF2B5EF4-FFF2-40B4-BE49-F238E27FC236}">
                        <a16:creationId xmlns:a16="http://schemas.microsoft.com/office/drawing/2014/main" id="{4F2502A1-4D7F-382D-690C-DB00667D80F0}"/>
                      </a:ext>
                    </a:extLst>
                  </p:cNvPr>
                  <p:cNvSpPr/>
                  <p:nvPr/>
                </p:nvSpPr>
                <p:spPr>
                  <a:xfrm rot="-2252400">
                    <a:off x="7616041" y="2146973"/>
                    <a:ext cx="254108" cy="6915"/>
                  </a:xfrm>
                  <a:custGeom>
                    <a:avLst/>
                    <a:gdLst>
                      <a:gd name="connsiteX0" fmla="*/ 0 w 254108"/>
                      <a:gd name="connsiteY0" fmla="*/ 0 h 6915"/>
                      <a:gd name="connsiteX1" fmla="*/ 254109 w 254108"/>
                      <a:gd name="connsiteY1" fmla="*/ 0 h 6915"/>
                      <a:gd name="connsiteX2" fmla="*/ 254109 w 254108"/>
                      <a:gd name="connsiteY2" fmla="*/ 6915 h 6915"/>
                      <a:gd name="connsiteX3" fmla="*/ 0 w 254108"/>
                      <a:gd name="connsiteY3" fmla="*/ 6915 h 69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4108" h="6915">
                        <a:moveTo>
                          <a:pt x="0" y="0"/>
                        </a:moveTo>
                        <a:lnTo>
                          <a:pt x="254109" y="0"/>
                        </a:lnTo>
                        <a:lnTo>
                          <a:pt x="254109" y="6915"/>
                        </a:lnTo>
                        <a:lnTo>
                          <a:pt x="0" y="6915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29" name="Freeform: Shape 28">
                    <a:extLst>
                      <a:ext uri="{FF2B5EF4-FFF2-40B4-BE49-F238E27FC236}">
                        <a16:creationId xmlns:a16="http://schemas.microsoft.com/office/drawing/2014/main" id="{EB3D2F3F-7ADD-CA8A-C73A-65459A5CB30D}"/>
                      </a:ext>
                    </a:extLst>
                  </p:cNvPr>
                  <p:cNvSpPr/>
                  <p:nvPr/>
                </p:nvSpPr>
                <p:spPr>
                  <a:xfrm>
                    <a:off x="7607216" y="1754460"/>
                    <a:ext cx="267109" cy="291450"/>
                  </a:xfrm>
                  <a:custGeom>
                    <a:avLst/>
                    <a:gdLst>
                      <a:gd name="connsiteX0" fmla="*/ 267109 w 267109"/>
                      <a:gd name="connsiteY0" fmla="*/ 291450 h 291450"/>
                      <a:gd name="connsiteX1" fmla="*/ 0 w 267109"/>
                      <a:gd name="connsiteY1" fmla="*/ 114423 h 291450"/>
                      <a:gd name="connsiteX2" fmla="*/ 3780 w 267109"/>
                      <a:gd name="connsiteY2" fmla="*/ 108706 h 291450"/>
                      <a:gd name="connsiteX3" fmla="*/ 258719 w 267109"/>
                      <a:gd name="connsiteY3" fmla="*/ 277620 h 291450"/>
                      <a:gd name="connsiteX4" fmla="*/ 229860 w 267109"/>
                      <a:gd name="connsiteY4" fmla="*/ 738 h 291450"/>
                      <a:gd name="connsiteX5" fmla="*/ 236682 w 267109"/>
                      <a:gd name="connsiteY5" fmla="*/ 0 h 291450"/>
                      <a:gd name="connsiteX6" fmla="*/ 267109 w 267109"/>
                      <a:gd name="connsiteY6" fmla="*/ 291450 h 29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67109" h="291450">
                        <a:moveTo>
                          <a:pt x="267109" y="291450"/>
                        </a:moveTo>
                        <a:lnTo>
                          <a:pt x="0" y="114423"/>
                        </a:lnTo>
                        <a:lnTo>
                          <a:pt x="3780" y="108706"/>
                        </a:lnTo>
                        <a:lnTo>
                          <a:pt x="258719" y="277620"/>
                        </a:lnTo>
                        <a:lnTo>
                          <a:pt x="229860" y="738"/>
                        </a:lnTo>
                        <a:lnTo>
                          <a:pt x="236682" y="0"/>
                        </a:lnTo>
                        <a:lnTo>
                          <a:pt x="267109" y="291450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0" name="Freeform: Shape 29">
                    <a:extLst>
                      <a:ext uri="{FF2B5EF4-FFF2-40B4-BE49-F238E27FC236}">
                        <a16:creationId xmlns:a16="http://schemas.microsoft.com/office/drawing/2014/main" id="{446C77F7-F95A-8E32-3E34-199C4094FD02}"/>
                      </a:ext>
                    </a:extLst>
                  </p:cNvPr>
                  <p:cNvSpPr/>
                  <p:nvPr/>
                </p:nvSpPr>
                <p:spPr>
                  <a:xfrm>
                    <a:off x="7789407" y="1703749"/>
                    <a:ext cx="102159" cy="102159"/>
                  </a:xfrm>
                  <a:custGeom>
                    <a:avLst/>
                    <a:gdLst>
                      <a:gd name="connsiteX0" fmla="*/ 102160 w 102159"/>
                      <a:gd name="connsiteY0" fmla="*/ 51080 h 102159"/>
                      <a:gd name="connsiteX1" fmla="*/ 51080 w 102159"/>
                      <a:gd name="connsiteY1" fmla="*/ 102160 h 102159"/>
                      <a:gd name="connsiteX2" fmla="*/ 0 w 102159"/>
                      <a:gd name="connsiteY2" fmla="*/ 51080 h 102159"/>
                      <a:gd name="connsiteX3" fmla="*/ 51080 w 102159"/>
                      <a:gd name="connsiteY3" fmla="*/ 0 h 102159"/>
                      <a:gd name="connsiteX4" fmla="*/ 102160 w 102159"/>
                      <a:gd name="connsiteY4" fmla="*/ 51080 h 1021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159" h="102159">
                        <a:moveTo>
                          <a:pt x="102160" y="51080"/>
                        </a:moveTo>
                        <a:cubicBezTo>
                          <a:pt x="102160" y="79291"/>
                          <a:pt x="79291" y="102160"/>
                          <a:pt x="51080" y="102160"/>
                        </a:cubicBezTo>
                        <a:cubicBezTo>
                          <a:pt x="22869" y="102160"/>
                          <a:pt x="0" y="79291"/>
                          <a:pt x="0" y="51080"/>
                        </a:cubicBezTo>
                        <a:cubicBezTo>
                          <a:pt x="0" y="22869"/>
                          <a:pt x="22869" y="0"/>
                          <a:pt x="51080" y="0"/>
                        </a:cubicBezTo>
                        <a:cubicBezTo>
                          <a:pt x="79291" y="0"/>
                          <a:pt x="102160" y="22869"/>
                          <a:pt x="102160" y="51080"/>
                        </a:cubicBezTo>
                        <a:close/>
                      </a:path>
                    </a:pathLst>
                  </a:custGeom>
                  <a:solidFill>
                    <a:srgbClr val="66AADB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1" name="Freeform: Shape 30">
                    <a:extLst>
                      <a:ext uri="{FF2B5EF4-FFF2-40B4-BE49-F238E27FC236}">
                        <a16:creationId xmlns:a16="http://schemas.microsoft.com/office/drawing/2014/main" id="{654FA7D8-3230-516E-7C36-26A67B2FE28E}"/>
                      </a:ext>
                    </a:extLst>
                  </p:cNvPr>
                  <p:cNvSpPr/>
                  <p:nvPr/>
                </p:nvSpPr>
                <p:spPr>
                  <a:xfrm rot="-2700000">
                    <a:off x="7534108" y="2152910"/>
                    <a:ext cx="149920" cy="149920"/>
                  </a:xfrm>
                  <a:custGeom>
                    <a:avLst/>
                    <a:gdLst>
                      <a:gd name="connsiteX0" fmla="*/ 149920 w 149920"/>
                      <a:gd name="connsiteY0" fmla="*/ 74960 h 149920"/>
                      <a:gd name="connsiteX1" fmla="*/ 74960 w 149920"/>
                      <a:gd name="connsiteY1" fmla="*/ 149920 h 149920"/>
                      <a:gd name="connsiteX2" fmla="*/ 0 w 149920"/>
                      <a:gd name="connsiteY2" fmla="*/ 74960 h 149920"/>
                      <a:gd name="connsiteX3" fmla="*/ 74960 w 149920"/>
                      <a:gd name="connsiteY3" fmla="*/ 0 h 149920"/>
                      <a:gd name="connsiteX4" fmla="*/ 149920 w 149920"/>
                      <a:gd name="connsiteY4" fmla="*/ 74960 h 149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9920" h="149920">
                        <a:moveTo>
                          <a:pt x="149920" y="74960"/>
                        </a:moveTo>
                        <a:cubicBezTo>
                          <a:pt x="149920" y="116360"/>
                          <a:pt x="116360" y="149920"/>
                          <a:pt x="74960" y="149920"/>
                        </a:cubicBezTo>
                        <a:cubicBezTo>
                          <a:pt x="33561" y="149920"/>
                          <a:pt x="0" y="116360"/>
                          <a:pt x="0" y="74960"/>
                        </a:cubicBezTo>
                        <a:cubicBezTo>
                          <a:pt x="0" y="33561"/>
                          <a:pt x="33561" y="0"/>
                          <a:pt x="74960" y="0"/>
                        </a:cubicBezTo>
                        <a:cubicBezTo>
                          <a:pt x="116360" y="0"/>
                          <a:pt x="149920" y="33561"/>
                          <a:pt x="149920" y="74960"/>
                        </a:cubicBezTo>
                        <a:close/>
                      </a:path>
                    </a:pathLst>
                  </a:custGeom>
                  <a:solidFill>
                    <a:srgbClr val="66AADB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2" name="Freeform: Shape 31">
                    <a:extLst>
                      <a:ext uri="{FF2B5EF4-FFF2-40B4-BE49-F238E27FC236}">
                        <a16:creationId xmlns:a16="http://schemas.microsoft.com/office/drawing/2014/main" id="{BF0AA843-27F9-CA77-5EE3-36FDAC04AAF1}"/>
                      </a:ext>
                    </a:extLst>
                  </p:cNvPr>
                  <p:cNvSpPr/>
                  <p:nvPr/>
                </p:nvSpPr>
                <p:spPr>
                  <a:xfrm rot="-4599000">
                    <a:off x="7473121" y="1744061"/>
                    <a:ext cx="204319" cy="204319"/>
                  </a:xfrm>
                  <a:custGeom>
                    <a:avLst/>
                    <a:gdLst>
                      <a:gd name="connsiteX0" fmla="*/ 204320 w 204319"/>
                      <a:gd name="connsiteY0" fmla="*/ 102160 h 204319"/>
                      <a:gd name="connsiteX1" fmla="*/ 102160 w 204319"/>
                      <a:gd name="connsiteY1" fmla="*/ 204320 h 204319"/>
                      <a:gd name="connsiteX2" fmla="*/ 0 w 204319"/>
                      <a:gd name="connsiteY2" fmla="*/ 102160 h 204319"/>
                      <a:gd name="connsiteX3" fmla="*/ 102160 w 204319"/>
                      <a:gd name="connsiteY3" fmla="*/ 0 h 204319"/>
                      <a:gd name="connsiteX4" fmla="*/ 204320 w 204319"/>
                      <a:gd name="connsiteY4" fmla="*/ 102160 h 2043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4319" h="204319">
                        <a:moveTo>
                          <a:pt x="204320" y="102160"/>
                        </a:moveTo>
                        <a:cubicBezTo>
                          <a:pt x="204320" y="158581"/>
                          <a:pt x="158581" y="204320"/>
                          <a:pt x="102160" y="204320"/>
                        </a:cubicBezTo>
                        <a:cubicBezTo>
                          <a:pt x="45738" y="204320"/>
                          <a:pt x="0" y="158581"/>
                          <a:pt x="0" y="102160"/>
                        </a:cubicBezTo>
                        <a:cubicBezTo>
                          <a:pt x="0" y="45738"/>
                          <a:pt x="45739" y="0"/>
                          <a:pt x="102160" y="0"/>
                        </a:cubicBezTo>
                        <a:cubicBezTo>
                          <a:pt x="158581" y="0"/>
                          <a:pt x="204320" y="45738"/>
                          <a:pt x="204320" y="102160"/>
                        </a:cubicBezTo>
                        <a:close/>
                      </a:path>
                    </a:pathLst>
                  </a:custGeom>
                  <a:solidFill>
                    <a:srgbClr val="66AADB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3" name="Freeform: Shape 32">
                    <a:extLst>
                      <a:ext uri="{FF2B5EF4-FFF2-40B4-BE49-F238E27FC236}">
                        <a16:creationId xmlns:a16="http://schemas.microsoft.com/office/drawing/2014/main" id="{DC00E851-7332-5E2B-0CAE-5B766C920BFC}"/>
                      </a:ext>
                    </a:extLst>
                  </p:cNvPr>
                  <p:cNvSpPr/>
                  <p:nvPr/>
                </p:nvSpPr>
                <p:spPr>
                  <a:xfrm>
                    <a:off x="7735192" y="1901430"/>
                    <a:ext cx="297812" cy="297812"/>
                  </a:xfrm>
                  <a:custGeom>
                    <a:avLst/>
                    <a:gdLst>
                      <a:gd name="connsiteX0" fmla="*/ 297813 w 297812"/>
                      <a:gd name="connsiteY0" fmla="*/ 148906 h 297812"/>
                      <a:gd name="connsiteX1" fmla="*/ 148906 w 297812"/>
                      <a:gd name="connsiteY1" fmla="*/ 297812 h 297812"/>
                      <a:gd name="connsiteX2" fmla="*/ 0 w 297812"/>
                      <a:gd name="connsiteY2" fmla="*/ 148906 h 297812"/>
                      <a:gd name="connsiteX3" fmla="*/ 148906 w 297812"/>
                      <a:gd name="connsiteY3" fmla="*/ 0 h 297812"/>
                      <a:gd name="connsiteX4" fmla="*/ 297813 w 297812"/>
                      <a:gd name="connsiteY4" fmla="*/ 148906 h 297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7812" h="297812">
                        <a:moveTo>
                          <a:pt x="297813" y="148906"/>
                        </a:moveTo>
                        <a:cubicBezTo>
                          <a:pt x="297813" y="231145"/>
                          <a:pt x="231145" y="297812"/>
                          <a:pt x="148906" y="297812"/>
                        </a:cubicBezTo>
                        <a:cubicBezTo>
                          <a:pt x="66668" y="297812"/>
                          <a:pt x="0" y="231145"/>
                          <a:pt x="0" y="148906"/>
                        </a:cubicBezTo>
                        <a:cubicBezTo>
                          <a:pt x="0" y="66668"/>
                          <a:pt x="66668" y="0"/>
                          <a:pt x="148906" y="0"/>
                        </a:cubicBezTo>
                        <a:cubicBezTo>
                          <a:pt x="231145" y="0"/>
                          <a:pt x="297813" y="66667"/>
                          <a:pt x="297813" y="148906"/>
                        </a:cubicBezTo>
                        <a:close/>
                      </a:path>
                    </a:pathLst>
                  </a:custGeom>
                  <a:solidFill>
                    <a:srgbClr val="66AADB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34" name="Freeform: Shape 33">
                    <a:extLst>
                      <a:ext uri="{FF2B5EF4-FFF2-40B4-BE49-F238E27FC236}">
                        <a16:creationId xmlns:a16="http://schemas.microsoft.com/office/drawing/2014/main" id="{35A9EE65-120F-F400-3547-113D21CF7449}"/>
                      </a:ext>
                    </a:extLst>
                  </p:cNvPr>
                  <p:cNvSpPr/>
                  <p:nvPr/>
                </p:nvSpPr>
                <p:spPr>
                  <a:xfrm>
                    <a:off x="7735192" y="1901430"/>
                    <a:ext cx="297812" cy="297812"/>
                  </a:xfrm>
                  <a:custGeom>
                    <a:avLst/>
                    <a:gdLst>
                      <a:gd name="connsiteX0" fmla="*/ 297813 w 297812"/>
                      <a:gd name="connsiteY0" fmla="*/ 148906 h 297812"/>
                      <a:gd name="connsiteX1" fmla="*/ 148906 w 297812"/>
                      <a:gd name="connsiteY1" fmla="*/ 297812 h 297812"/>
                      <a:gd name="connsiteX2" fmla="*/ 0 w 297812"/>
                      <a:gd name="connsiteY2" fmla="*/ 148906 h 297812"/>
                      <a:gd name="connsiteX3" fmla="*/ 148906 w 297812"/>
                      <a:gd name="connsiteY3" fmla="*/ 0 h 297812"/>
                      <a:gd name="connsiteX4" fmla="*/ 297813 w 297812"/>
                      <a:gd name="connsiteY4" fmla="*/ 148906 h 29781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7812" h="297812">
                        <a:moveTo>
                          <a:pt x="297813" y="148906"/>
                        </a:moveTo>
                        <a:cubicBezTo>
                          <a:pt x="297813" y="231145"/>
                          <a:pt x="231145" y="297812"/>
                          <a:pt x="148906" y="297812"/>
                        </a:cubicBezTo>
                        <a:cubicBezTo>
                          <a:pt x="66668" y="297812"/>
                          <a:pt x="0" y="231145"/>
                          <a:pt x="0" y="148906"/>
                        </a:cubicBezTo>
                        <a:cubicBezTo>
                          <a:pt x="0" y="66668"/>
                          <a:pt x="66668" y="0"/>
                          <a:pt x="148906" y="0"/>
                        </a:cubicBezTo>
                        <a:cubicBezTo>
                          <a:pt x="231145" y="0"/>
                          <a:pt x="297813" y="66667"/>
                          <a:pt x="297813" y="148906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30000"/>
                    </a:srgbClr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</p:grp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5F1E98B6-F2D7-57F0-C4F4-4F63CC038A62}"/>
                  </a:ext>
                </a:extLst>
              </p:cNvPr>
              <p:cNvSpPr/>
              <p:nvPr/>
            </p:nvSpPr>
            <p:spPr>
              <a:xfrm>
                <a:off x="8440168" y="1394504"/>
                <a:ext cx="58363" cy="1319225"/>
              </a:xfrm>
              <a:custGeom>
                <a:avLst/>
                <a:gdLst>
                  <a:gd name="connsiteX0" fmla="*/ 58364 w 58363"/>
                  <a:gd name="connsiteY0" fmla="*/ 0 h 1319225"/>
                  <a:gd name="connsiteX1" fmla="*/ 0 w 58363"/>
                  <a:gd name="connsiteY1" fmla="*/ 62236 h 1319225"/>
                  <a:gd name="connsiteX2" fmla="*/ 0 w 58363"/>
                  <a:gd name="connsiteY2" fmla="*/ 1256252 h 1319225"/>
                  <a:gd name="connsiteX3" fmla="*/ 58364 w 58363"/>
                  <a:gd name="connsiteY3" fmla="*/ 1319226 h 1319225"/>
                  <a:gd name="connsiteX4" fmla="*/ 58364 w 58363"/>
                  <a:gd name="connsiteY4" fmla="*/ 0 h 131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363" h="1319225">
                    <a:moveTo>
                      <a:pt x="58364" y="0"/>
                    </a:moveTo>
                    <a:lnTo>
                      <a:pt x="0" y="62236"/>
                    </a:lnTo>
                    <a:lnTo>
                      <a:pt x="0" y="1256252"/>
                    </a:lnTo>
                    <a:lnTo>
                      <a:pt x="58364" y="1319226"/>
                    </a:lnTo>
                    <a:lnTo>
                      <a:pt x="58364" y="0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220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2901BD69-FA73-6BC0-1C07-446593FFC224}"/>
                  </a:ext>
                </a:extLst>
              </p:cNvPr>
              <p:cNvSpPr/>
              <p:nvPr/>
            </p:nvSpPr>
            <p:spPr>
              <a:xfrm>
                <a:off x="7232507" y="1394504"/>
                <a:ext cx="58364" cy="1319225"/>
              </a:xfrm>
              <a:custGeom>
                <a:avLst/>
                <a:gdLst>
                  <a:gd name="connsiteX0" fmla="*/ 0 w 58364"/>
                  <a:gd name="connsiteY0" fmla="*/ 0 h 1319225"/>
                  <a:gd name="connsiteX1" fmla="*/ 58364 w 58364"/>
                  <a:gd name="connsiteY1" fmla="*/ 62236 h 1319225"/>
                  <a:gd name="connsiteX2" fmla="*/ 58364 w 58364"/>
                  <a:gd name="connsiteY2" fmla="*/ 1256252 h 1319225"/>
                  <a:gd name="connsiteX3" fmla="*/ 0 w 58364"/>
                  <a:gd name="connsiteY3" fmla="*/ 1319226 h 1319225"/>
                  <a:gd name="connsiteX4" fmla="*/ 0 w 58364"/>
                  <a:gd name="connsiteY4" fmla="*/ 0 h 1319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364" h="1319225">
                    <a:moveTo>
                      <a:pt x="0" y="0"/>
                    </a:moveTo>
                    <a:lnTo>
                      <a:pt x="58364" y="62236"/>
                    </a:lnTo>
                    <a:lnTo>
                      <a:pt x="58364" y="1256252"/>
                    </a:lnTo>
                    <a:lnTo>
                      <a:pt x="0" y="13192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9220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5137A673-DCEC-4BB4-A172-052D90D6696B}"/>
                  </a:ext>
                </a:extLst>
              </p:cNvPr>
              <p:cNvSpPr/>
              <p:nvPr/>
            </p:nvSpPr>
            <p:spPr>
              <a:xfrm>
                <a:off x="7493559" y="1761409"/>
                <a:ext cx="131145" cy="135561"/>
              </a:xfrm>
              <a:custGeom>
                <a:avLst/>
                <a:gdLst>
                  <a:gd name="connsiteX0" fmla="*/ 125920 w 131145"/>
                  <a:gd name="connsiteY0" fmla="*/ 16010 h 135561"/>
                  <a:gd name="connsiteX1" fmla="*/ 63130 w 131145"/>
                  <a:gd name="connsiteY1" fmla="*/ 3378 h 135561"/>
                  <a:gd name="connsiteX2" fmla="*/ 12972 w 131145"/>
                  <a:gd name="connsiteY2" fmla="*/ 42011 h 135561"/>
                  <a:gd name="connsiteX3" fmla="*/ 6702 w 131145"/>
                  <a:gd name="connsiteY3" fmla="*/ 116510 h 135561"/>
                  <a:gd name="connsiteX4" fmla="*/ 22192 w 131145"/>
                  <a:gd name="connsiteY4" fmla="*/ 132922 h 135561"/>
                  <a:gd name="connsiteX5" fmla="*/ 44136 w 131145"/>
                  <a:gd name="connsiteY5" fmla="*/ 132461 h 135561"/>
                  <a:gd name="connsiteX6" fmla="*/ 61931 w 131145"/>
                  <a:gd name="connsiteY6" fmla="*/ 93183 h 135561"/>
                  <a:gd name="connsiteX7" fmla="*/ 96599 w 131145"/>
                  <a:gd name="connsiteY7" fmla="*/ 68934 h 135561"/>
                  <a:gd name="connsiteX8" fmla="*/ 129331 w 131145"/>
                  <a:gd name="connsiteY8" fmla="*/ 42564 h 135561"/>
                  <a:gd name="connsiteX9" fmla="*/ 125920 w 131145"/>
                  <a:gd name="connsiteY9" fmla="*/ 16010 h 13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145" h="135561">
                    <a:moveTo>
                      <a:pt x="125920" y="16010"/>
                    </a:moveTo>
                    <a:cubicBezTo>
                      <a:pt x="120480" y="8449"/>
                      <a:pt x="101578" y="-6764"/>
                      <a:pt x="63130" y="3378"/>
                    </a:cubicBezTo>
                    <a:cubicBezTo>
                      <a:pt x="40080" y="11400"/>
                      <a:pt x="26895" y="21911"/>
                      <a:pt x="12972" y="42011"/>
                    </a:cubicBezTo>
                    <a:cubicBezTo>
                      <a:pt x="-950" y="62018"/>
                      <a:pt x="-4638" y="94842"/>
                      <a:pt x="6702" y="116510"/>
                    </a:cubicBezTo>
                    <a:cubicBezTo>
                      <a:pt x="10206" y="123333"/>
                      <a:pt x="15369" y="129510"/>
                      <a:pt x="22192" y="132922"/>
                    </a:cubicBezTo>
                    <a:cubicBezTo>
                      <a:pt x="29015" y="136333"/>
                      <a:pt x="37682" y="136702"/>
                      <a:pt x="44136" y="132461"/>
                    </a:cubicBezTo>
                    <a:cubicBezTo>
                      <a:pt x="56399" y="124439"/>
                      <a:pt x="54924" y="106091"/>
                      <a:pt x="61931" y="93183"/>
                    </a:cubicBezTo>
                    <a:cubicBezTo>
                      <a:pt x="68847" y="80551"/>
                      <a:pt x="83322" y="74466"/>
                      <a:pt x="96599" y="68934"/>
                    </a:cubicBezTo>
                    <a:cubicBezTo>
                      <a:pt x="109877" y="63309"/>
                      <a:pt x="124168" y="56025"/>
                      <a:pt x="129331" y="42564"/>
                    </a:cubicBezTo>
                    <a:cubicBezTo>
                      <a:pt x="132650" y="33897"/>
                      <a:pt x="131359" y="23570"/>
                      <a:pt x="125920" y="160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220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C9717A0B-2D44-C5A0-C103-AC2D74D80E38}"/>
                  </a:ext>
                </a:extLst>
              </p:cNvPr>
              <p:cNvSpPr/>
              <p:nvPr/>
            </p:nvSpPr>
            <p:spPr>
              <a:xfrm>
                <a:off x="7801398" y="1717004"/>
                <a:ext cx="52064" cy="53810"/>
              </a:xfrm>
              <a:custGeom>
                <a:avLst/>
                <a:gdLst>
                  <a:gd name="connsiteX0" fmla="*/ 50061 w 52064"/>
                  <a:gd name="connsiteY0" fmla="*/ 6384 h 53810"/>
                  <a:gd name="connsiteX1" fmla="*/ 25074 w 52064"/>
                  <a:gd name="connsiteY1" fmla="*/ 1313 h 53810"/>
                  <a:gd name="connsiteX2" fmla="*/ 5158 w 52064"/>
                  <a:gd name="connsiteY2" fmla="*/ 16618 h 53810"/>
                  <a:gd name="connsiteX3" fmla="*/ 2669 w 52064"/>
                  <a:gd name="connsiteY3" fmla="*/ 46215 h 53810"/>
                  <a:gd name="connsiteX4" fmla="*/ 8846 w 52064"/>
                  <a:gd name="connsiteY4" fmla="*/ 52762 h 53810"/>
                  <a:gd name="connsiteX5" fmla="*/ 17513 w 52064"/>
                  <a:gd name="connsiteY5" fmla="*/ 52577 h 53810"/>
                  <a:gd name="connsiteX6" fmla="*/ 24613 w 52064"/>
                  <a:gd name="connsiteY6" fmla="*/ 36995 h 53810"/>
                  <a:gd name="connsiteX7" fmla="*/ 38351 w 52064"/>
                  <a:gd name="connsiteY7" fmla="*/ 27314 h 53810"/>
                  <a:gd name="connsiteX8" fmla="*/ 51351 w 52064"/>
                  <a:gd name="connsiteY8" fmla="*/ 16895 h 53810"/>
                  <a:gd name="connsiteX9" fmla="*/ 49968 w 52064"/>
                  <a:gd name="connsiteY9" fmla="*/ 6384 h 5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64" h="53810">
                    <a:moveTo>
                      <a:pt x="50061" y="6384"/>
                    </a:moveTo>
                    <a:cubicBezTo>
                      <a:pt x="47940" y="3341"/>
                      <a:pt x="40380" y="-2652"/>
                      <a:pt x="25074" y="1313"/>
                    </a:cubicBezTo>
                    <a:cubicBezTo>
                      <a:pt x="15946" y="4540"/>
                      <a:pt x="10691" y="8689"/>
                      <a:pt x="5158" y="16618"/>
                    </a:cubicBezTo>
                    <a:cubicBezTo>
                      <a:pt x="-374" y="24548"/>
                      <a:pt x="-1849" y="37640"/>
                      <a:pt x="2669" y="46215"/>
                    </a:cubicBezTo>
                    <a:cubicBezTo>
                      <a:pt x="4052" y="48889"/>
                      <a:pt x="6080" y="51378"/>
                      <a:pt x="8846" y="52762"/>
                    </a:cubicBezTo>
                    <a:cubicBezTo>
                      <a:pt x="11612" y="54145"/>
                      <a:pt x="15024" y="54237"/>
                      <a:pt x="17513" y="52577"/>
                    </a:cubicBezTo>
                    <a:cubicBezTo>
                      <a:pt x="22400" y="49350"/>
                      <a:pt x="21755" y="42066"/>
                      <a:pt x="24613" y="36995"/>
                    </a:cubicBezTo>
                    <a:cubicBezTo>
                      <a:pt x="27379" y="32016"/>
                      <a:pt x="33096" y="29619"/>
                      <a:pt x="38351" y="27314"/>
                    </a:cubicBezTo>
                    <a:cubicBezTo>
                      <a:pt x="43606" y="25101"/>
                      <a:pt x="49323" y="22150"/>
                      <a:pt x="51351" y="16895"/>
                    </a:cubicBezTo>
                    <a:cubicBezTo>
                      <a:pt x="52642" y="13484"/>
                      <a:pt x="52181" y="9334"/>
                      <a:pt x="49968" y="63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220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18873084-8612-6C79-8007-921B690CC394}"/>
                  </a:ext>
                </a:extLst>
              </p:cNvPr>
              <p:cNvSpPr/>
              <p:nvPr/>
            </p:nvSpPr>
            <p:spPr>
              <a:xfrm>
                <a:off x="8137751" y="1863882"/>
                <a:ext cx="52064" cy="53810"/>
              </a:xfrm>
              <a:custGeom>
                <a:avLst/>
                <a:gdLst>
                  <a:gd name="connsiteX0" fmla="*/ 50061 w 52064"/>
                  <a:gd name="connsiteY0" fmla="*/ 6384 h 53810"/>
                  <a:gd name="connsiteX1" fmla="*/ 25074 w 52064"/>
                  <a:gd name="connsiteY1" fmla="*/ 1313 h 53810"/>
                  <a:gd name="connsiteX2" fmla="*/ 5158 w 52064"/>
                  <a:gd name="connsiteY2" fmla="*/ 16618 h 53810"/>
                  <a:gd name="connsiteX3" fmla="*/ 2669 w 52064"/>
                  <a:gd name="connsiteY3" fmla="*/ 46215 h 53810"/>
                  <a:gd name="connsiteX4" fmla="*/ 8846 w 52064"/>
                  <a:gd name="connsiteY4" fmla="*/ 52762 h 53810"/>
                  <a:gd name="connsiteX5" fmla="*/ 17513 w 52064"/>
                  <a:gd name="connsiteY5" fmla="*/ 52577 h 53810"/>
                  <a:gd name="connsiteX6" fmla="*/ 24613 w 52064"/>
                  <a:gd name="connsiteY6" fmla="*/ 36995 h 53810"/>
                  <a:gd name="connsiteX7" fmla="*/ 38351 w 52064"/>
                  <a:gd name="connsiteY7" fmla="*/ 27314 h 53810"/>
                  <a:gd name="connsiteX8" fmla="*/ 51351 w 52064"/>
                  <a:gd name="connsiteY8" fmla="*/ 16895 h 53810"/>
                  <a:gd name="connsiteX9" fmla="*/ 49968 w 52064"/>
                  <a:gd name="connsiteY9" fmla="*/ 6384 h 53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2064" h="53810">
                    <a:moveTo>
                      <a:pt x="50061" y="6384"/>
                    </a:moveTo>
                    <a:cubicBezTo>
                      <a:pt x="47940" y="3341"/>
                      <a:pt x="40379" y="-2652"/>
                      <a:pt x="25074" y="1313"/>
                    </a:cubicBezTo>
                    <a:cubicBezTo>
                      <a:pt x="15946" y="4540"/>
                      <a:pt x="10690" y="8689"/>
                      <a:pt x="5158" y="16618"/>
                    </a:cubicBezTo>
                    <a:cubicBezTo>
                      <a:pt x="-374" y="24548"/>
                      <a:pt x="-1849" y="37640"/>
                      <a:pt x="2669" y="46215"/>
                    </a:cubicBezTo>
                    <a:cubicBezTo>
                      <a:pt x="4052" y="48889"/>
                      <a:pt x="6080" y="51379"/>
                      <a:pt x="8846" y="52762"/>
                    </a:cubicBezTo>
                    <a:cubicBezTo>
                      <a:pt x="11520" y="54145"/>
                      <a:pt x="15024" y="54237"/>
                      <a:pt x="17513" y="52577"/>
                    </a:cubicBezTo>
                    <a:cubicBezTo>
                      <a:pt x="22400" y="49350"/>
                      <a:pt x="21755" y="42066"/>
                      <a:pt x="24613" y="36995"/>
                    </a:cubicBezTo>
                    <a:cubicBezTo>
                      <a:pt x="27379" y="32016"/>
                      <a:pt x="33095" y="29619"/>
                      <a:pt x="38351" y="27314"/>
                    </a:cubicBezTo>
                    <a:cubicBezTo>
                      <a:pt x="43606" y="25101"/>
                      <a:pt x="49323" y="22150"/>
                      <a:pt x="51351" y="16895"/>
                    </a:cubicBezTo>
                    <a:cubicBezTo>
                      <a:pt x="52642" y="13484"/>
                      <a:pt x="52181" y="9334"/>
                      <a:pt x="49968" y="63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220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2C84A5DE-67E3-BECB-AFDD-A258658C2EFD}"/>
                  </a:ext>
                </a:extLst>
              </p:cNvPr>
              <p:cNvSpPr/>
              <p:nvPr/>
            </p:nvSpPr>
            <p:spPr>
              <a:xfrm>
                <a:off x="8110517" y="2172772"/>
                <a:ext cx="88192" cy="91208"/>
              </a:xfrm>
              <a:custGeom>
                <a:avLst/>
                <a:gdLst>
                  <a:gd name="connsiteX0" fmla="*/ 84763 w 88192"/>
                  <a:gd name="connsiteY0" fmla="*/ 10796 h 91208"/>
                  <a:gd name="connsiteX1" fmla="*/ 42443 w 88192"/>
                  <a:gd name="connsiteY1" fmla="*/ 2222 h 91208"/>
                  <a:gd name="connsiteX2" fmla="*/ 8697 w 88192"/>
                  <a:gd name="connsiteY2" fmla="*/ 28223 h 91208"/>
                  <a:gd name="connsiteX3" fmla="*/ 4455 w 88192"/>
                  <a:gd name="connsiteY3" fmla="*/ 78380 h 91208"/>
                  <a:gd name="connsiteX4" fmla="*/ 14874 w 88192"/>
                  <a:gd name="connsiteY4" fmla="*/ 89445 h 91208"/>
                  <a:gd name="connsiteX5" fmla="*/ 29626 w 88192"/>
                  <a:gd name="connsiteY5" fmla="*/ 89168 h 91208"/>
                  <a:gd name="connsiteX6" fmla="*/ 41613 w 88192"/>
                  <a:gd name="connsiteY6" fmla="*/ 62706 h 91208"/>
                  <a:gd name="connsiteX7" fmla="*/ 64940 w 88192"/>
                  <a:gd name="connsiteY7" fmla="*/ 46386 h 91208"/>
                  <a:gd name="connsiteX8" fmla="*/ 86976 w 88192"/>
                  <a:gd name="connsiteY8" fmla="*/ 28684 h 91208"/>
                  <a:gd name="connsiteX9" fmla="*/ 84671 w 88192"/>
                  <a:gd name="connsiteY9" fmla="*/ 10796 h 91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8192" h="91208">
                    <a:moveTo>
                      <a:pt x="84763" y="10796"/>
                    </a:moveTo>
                    <a:cubicBezTo>
                      <a:pt x="81075" y="5725"/>
                      <a:pt x="68351" y="-4509"/>
                      <a:pt x="42443" y="2222"/>
                    </a:cubicBezTo>
                    <a:cubicBezTo>
                      <a:pt x="26952" y="7662"/>
                      <a:pt x="18009" y="14761"/>
                      <a:pt x="8697" y="28223"/>
                    </a:cubicBezTo>
                    <a:cubicBezTo>
                      <a:pt x="-616" y="41684"/>
                      <a:pt x="-3105" y="63813"/>
                      <a:pt x="4455" y="78380"/>
                    </a:cubicBezTo>
                    <a:cubicBezTo>
                      <a:pt x="6853" y="82991"/>
                      <a:pt x="10264" y="87140"/>
                      <a:pt x="14874" y="89445"/>
                    </a:cubicBezTo>
                    <a:cubicBezTo>
                      <a:pt x="19484" y="91750"/>
                      <a:pt x="25293" y="91934"/>
                      <a:pt x="29626" y="89168"/>
                    </a:cubicBezTo>
                    <a:cubicBezTo>
                      <a:pt x="37925" y="83728"/>
                      <a:pt x="36910" y="71373"/>
                      <a:pt x="41613" y="62706"/>
                    </a:cubicBezTo>
                    <a:cubicBezTo>
                      <a:pt x="46315" y="54224"/>
                      <a:pt x="55996" y="50167"/>
                      <a:pt x="64940" y="46386"/>
                    </a:cubicBezTo>
                    <a:cubicBezTo>
                      <a:pt x="73883" y="42606"/>
                      <a:pt x="83472" y="37719"/>
                      <a:pt x="86976" y="28684"/>
                    </a:cubicBezTo>
                    <a:cubicBezTo>
                      <a:pt x="89189" y="22875"/>
                      <a:pt x="88359" y="15868"/>
                      <a:pt x="84671" y="1079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220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4913D75-FBCF-295F-A5B7-676B790122DB}"/>
                  </a:ext>
                </a:extLst>
              </p:cNvPr>
              <p:cNvSpPr/>
              <p:nvPr/>
            </p:nvSpPr>
            <p:spPr>
              <a:xfrm>
                <a:off x="7814968" y="2281809"/>
                <a:ext cx="82000" cy="84653"/>
              </a:xfrm>
              <a:custGeom>
                <a:avLst/>
                <a:gdLst>
                  <a:gd name="connsiteX0" fmla="*/ 78719 w 82000"/>
                  <a:gd name="connsiteY0" fmla="*/ 10004 h 84653"/>
                  <a:gd name="connsiteX1" fmla="*/ 39441 w 82000"/>
                  <a:gd name="connsiteY1" fmla="*/ 2075 h 84653"/>
                  <a:gd name="connsiteX2" fmla="*/ 8093 w 82000"/>
                  <a:gd name="connsiteY2" fmla="*/ 26232 h 84653"/>
                  <a:gd name="connsiteX3" fmla="*/ 4128 w 82000"/>
                  <a:gd name="connsiteY3" fmla="*/ 72794 h 84653"/>
                  <a:gd name="connsiteX4" fmla="*/ 13809 w 82000"/>
                  <a:gd name="connsiteY4" fmla="*/ 83028 h 84653"/>
                  <a:gd name="connsiteX5" fmla="*/ 27547 w 82000"/>
                  <a:gd name="connsiteY5" fmla="*/ 82752 h 84653"/>
                  <a:gd name="connsiteX6" fmla="*/ 38703 w 82000"/>
                  <a:gd name="connsiteY6" fmla="*/ 58226 h 84653"/>
                  <a:gd name="connsiteX7" fmla="*/ 60371 w 82000"/>
                  <a:gd name="connsiteY7" fmla="*/ 43013 h 84653"/>
                  <a:gd name="connsiteX8" fmla="*/ 80840 w 82000"/>
                  <a:gd name="connsiteY8" fmla="*/ 26601 h 84653"/>
                  <a:gd name="connsiteX9" fmla="*/ 78719 w 82000"/>
                  <a:gd name="connsiteY9" fmla="*/ 10004 h 84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000" h="84653">
                    <a:moveTo>
                      <a:pt x="78719" y="10004"/>
                    </a:moveTo>
                    <a:cubicBezTo>
                      <a:pt x="75308" y="5302"/>
                      <a:pt x="63506" y="-4195"/>
                      <a:pt x="39441" y="2075"/>
                    </a:cubicBezTo>
                    <a:cubicBezTo>
                      <a:pt x="25058" y="7054"/>
                      <a:pt x="16759" y="13692"/>
                      <a:pt x="8093" y="26232"/>
                    </a:cubicBezTo>
                    <a:cubicBezTo>
                      <a:pt x="-574" y="38771"/>
                      <a:pt x="-2880" y="59240"/>
                      <a:pt x="4128" y="72794"/>
                    </a:cubicBezTo>
                    <a:cubicBezTo>
                      <a:pt x="6341" y="77035"/>
                      <a:pt x="9568" y="80908"/>
                      <a:pt x="13809" y="83028"/>
                    </a:cubicBezTo>
                    <a:cubicBezTo>
                      <a:pt x="18050" y="85149"/>
                      <a:pt x="23490" y="85333"/>
                      <a:pt x="27547" y="82752"/>
                    </a:cubicBezTo>
                    <a:cubicBezTo>
                      <a:pt x="35200" y="77773"/>
                      <a:pt x="34278" y="66247"/>
                      <a:pt x="38703" y="58226"/>
                    </a:cubicBezTo>
                    <a:cubicBezTo>
                      <a:pt x="43037" y="50296"/>
                      <a:pt x="52073" y="46516"/>
                      <a:pt x="60371" y="43013"/>
                    </a:cubicBezTo>
                    <a:cubicBezTo>
                      <a:pt x="68669" y="39509"/>
                      <a:pt x="77613" y="34991"/>
                      <a:pt x="80840" y="26601"/>
                    </a:cubicBezTo>
                    <a:cubicBezTo>
                      <a:pt x="82961" y="21161"/>
                      <a:pt x="82131" y="14706"/>
                      <a:pt x="78719" y="100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220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BFBCD0C7-7196-9413-621F-F3E67E78931D}"/>
                  </a:ext>
                </a:extLst>
              </p:cNvPr>
              <p:cNvSpPr/>
              <p:nvPr/>
            </p:nvSpPr>
            <p:spPr>
              <a:xfrm>
                <a:off x="7553667" y="2173288"/>
                <a:ext cx="82000" cy="84653"/>
              </a:xfrm>
              <a:custGeom>
                <a:avLst/>
                <a:gdLst>
                  <a:gd name="connsiteX0" fmla="*/ 78719 w 82000"/>
                  <a:gd name="connsiteY0" fmla="*/ 10004 h 84653"/>
                  <a:gd name="connsiteX1" fmla="*/ 39441 w 82000"/>
                  <a:gd name="connsiteY1" fmla="*/ 2075 h 84653"/>
                  <a:gd name="connsiteX2" fmla="*/ 8092 w 82000"/>
                  <a:gd name="connsiteY2" fmla="*/ 26232 h 84653"/>
                  <a:gd name="connsiteX3" fmla="*/ 4128 w 82000"/>
                  <a:gd name="connsiteY3" fmla="*/ 72794 h 84653"/>
                  <a:gd name="connsiteX4" fmla="*/ 13809 w 82000"/>
                  <a:gd name="connsiteY4" fmla="*/ 83028 h 84653"/>
                  <a:gd name="connsiteX5" fmla="*/ 27547 w 82000"/>
                  <a:gd name="connsiteY5" fmla="*/ 82752 h 84653"/>
                  <a:gd name="connsiteX6" fmla="*/ 38704 w 82000"/>
                  <a:gd name="connsiteY6" fmla="*/ 58226 h 84653"/>
                  <a:gd name="connsiteX7" fmla="*/ 60371 w 82000"/>
                  <a:gd name="connsiteY7" fmla="*/ 43013 h 84653"/>
                  <a:gd name="connsiteX8" fmla="*/ 80840 w 82000"/>
                  <a:gd name="connsiteY8" fmla="*/ 26601 h 84653"/>
                  <a:gd name="connsiteX9" fmla="*/ 78719 w 82000"/>
                  <a:gd name="connsiteY9" fmla="*/ 10004 h 84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000" h="84653">
                    <a:moveTo>
                      <a:pt x="78719" y="10004"/>
                    </a:moveTo>
                    <a:cubicBezTo>
                      <a:pt x="75308" y="5302"/>
                      <a:pt x="63506" y="-4195"/>
                      <a:pt x="39441" y="2075"/>
                    </a:cubicBezTo>
                    <a:cubicBezTo>
                      <a:pt x="25058" y="7054"/>
                      <a:pt x="16759" y="13692"/>
                      <a:pt x="8092" y="26232"/>
                    </a:cubicBezTo>
                    <a:cubicBezTo>
                      <a:pt x="-575" y="38771"/>
                      <a:pt x="-2880" y="59240"/>
                      <a:pt x="4128" y="72794"/>
                    </a:cubicBezTo>
                    <a:cubicBezTo>
                      <a:pt x="6341" y="77035"/>
                      <a:pt x="9568" y="80908"/>
                      <a:pt x="13809" y="83028"/>
                    </a:cubicBezTo>
                    <a:cubicBezTo>
                      <a:pt x="18050" y="85149"/>
                      <a:pt x="23490" y="85333"/>
                      <a:pt x="27547" y="82752"/>
                    </a:cubicBezTo>
                    <a:cubicBezTo>
                      <a:pt x="35200" y="77773"/>
                      <a:pt x="34278" y="66247"/>
                      <a:pt x="38704" y="58226"/>
                    </a:cubicBezTo>
                    <a:cubicBezTo>
                      <a:pt x="43037" y="50297"/>
                      <a:pt x="52073" y="46516"/>
                      <a:pt x="60371" y="43013"/>
                    </a:cubicBezTo>
                    <a:cubicBezTo>
                      <a:pt x="68669" y="39509"/>
                      <a:pt x="77613" y="34991"/>
                      <a:pt x="80840" y="26601"/>
                    </a:cubicBezTo>
                    <a:cubicBezTo>
                      <a:pt x="82961" y="21161"/>
                      <a:pt x="82131" y="14707"/>
                      <a:pt x="78719" y="100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220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5C35E6A9-039C-32A6-1C5F-465ACDC771F1}"/>
                  </a:ext>
                </a:extLst>
              </p:cNvPr>
              <p:cNvSpPr/>
              <p:nvPr/>
            </p:nvSpPr>
            <p:spPr>
              <a:xfrm>
                <a:off x="7758939" y="1924782"/>
                <a:ext cx="169648" cy="175263"/>
              </a:xfrm>
              <a:custGeom>
                <a:avLst/>
                <a:gdLst>
                  <a:gd name="connsiteX0" fmla="*/ 162870 w 169648"/>
                  <a:gd name="connsiteY0" fmla="*/ 20721 h 175263"/>
                  <a:gd name="connsiteX1" fmla="*/ 81548 w 169648"/>
                  <a:gd name="connsiteY1" fmla="*/ 4309 h 175263"/>
                  <a:gd name="connsiteX2" fmla="*/ 16730 w 169648"/>
                  <a:gd name="connsiteY2" fmla="*/ 54283 h 175263"/>
                  <a:gd name="connsiteX3" fmla="*/ 8616 w 169648"/>
                  <a:gd name="connsiteY3" fmla="*/ 150634 h 175263"/>
                  <a:gd name="connsiteX4" fmla="*/ 28716 w 169648"/>
                  <a:gd name="connsiteY4" fmla="*/ 171840 h 175263"/>
                  <a:gd name="connsiteX5" fmla="*/ 57022 w 169648"/>
                  <a:gd name="connsiteY5" fmla="*/ 171287 h 175263"/>
                  <a:gd name="connsiteX6" fmla="*/ 80072 w 169648"/>
                  <a:gd name="connsiteY6" fmla="*/ 120484 h 175263"/>
                  <a:gd name="connsiteX7" fmla="*/ 124975 w 169648"/>
                  <a:gd name="connsiteY7" fmla="*/ 89043 h 175263"/>
                  <a:gd name="connsiteX8" fmla="*/ 167295 w 169648"/>
                  <a:gd name="connsiteY8" fmla="*/ 55020 h 175263"/>
                  <a:gd name="connsiteX9" fmla="*/ 162870 w 169648"/>
                  <a:gd name="connsiteY9" fmla="*/ 20721 h 1752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9648" h="175263">
                    <a:moveTo>
                      <a:pt x="162870" y="20721"/>
                    </a:moveTo>
                    <a:cubicBezTo>
                      <a:pt x="155862" y="10948"/>
                      <a:pt x="131429" y="-8691"/>
                      <a:pt x="81548" y="4309"/>
                    </a:cubicBezTo>
                    <a:cubicBezTo>
                      <a:pt x="51766" y="14636"/>
                      <a:pt x="34617" y="28374"/>
                      <a:pt x="16730" y="54283"/>
                    </a:cubicBezTo>
                    <a:cubicBezTo>
                      <a:pt x="-1250" y="80192"/>
                      <a:pt x="-5952" y="122697"/>
                      <a:pt x="8616" y="150634"/>
                    </a:cubicBezTo>
                    <a:cubicBezTo>
                      <a:pt x="13226" y="159393"/>
                      <a:pt x="19865" y="167415"/>
                      <a:pt x="28716" y="171840"/>
                    </a:cubicBezTo>
                    <a:cubicBezTo>
                      <a:pt x="37567" y="176266"/>
                      <a:pt x="48816" y="176727"/>
                      <a:pt x="57022" y="171287"/>
                    </a:cubicBezTo>
                    <a:cubicBezTo>
                      <a:pt x="72881" y="160961"/>
                      <a:pt x="70945" y="137172"/>
                      <a:pt x="80072" y="120484"/>
                    </a:cubicBezTo>
                    <a:cubicBezTo>
                      <a:pt x="89016" y="104164"/>
                      <a:pt x="107825" y="96327"/>
                      <a:pt x="124975" y="89043"/>
                    </a:cubicBezTo>
                    <a:cubicBezTo>
                      <a:pt x="142124" y="81759"/>
                      <a:pt x="160565" y="72354"/>
                      <a:pt x="167295" y="55020"/>
                    </a:cubicBezTo>
                    <a:cubicBezTo>
                      <a:pt x="171629" y="43772"/>
                      <a:pt x="169877" y="30495"/>
                      <a:pt x="162870" y="207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220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</p:grpSp>
        <p:grpSp>
          <p:nvGrpSpPr>
            <p:cNvPr id="192" name="Group 191">
              <a:extLst>
                <a:ext uri="{FF2B5EF4-FFF2-40B4-BE49-F238E27FC236}">
                  <a16:creationId xmlns:a16="http://schemas.microsoft.com/office/drawing/2014/main" id="{A0326F4F-152F-FA7E-8D6E-32F248DFEBF3}"/>
                </a:ext>
              </a:extLst>
            </p:cNvPr>
            <p:cNvGrpSpPr/>
            <p:nvPr/>
          </p:nvGrpSpPr>
          <p:grpSpPr>
            <a:xfrm>
              <a:off x="4974941" y="2880062"/>
              <a:ext cx="3876448" cy="2345525"/>
              <a:chOff x="4974941" y="2880062"/>
              <a:chExt cx="3876448" cy="2345525"/>
            </a:xfrm>
          </p:grpSpPr>
          <p:sp>
            <p:nvSpPr>
              <p:cNvPr id="12" name="Freeform: Shape 11">
                <a:extLst>
                  <a:ext uri="{FF2B5EF4-FFF2-40B4-BE49-F238E27FC236}">
                    <a16:creationId xmlns:a16="http://schemas.microsoft.com/office/drawing/2014/main" id="{980E06DE-2EA5-D960-1BB1-754E23157FE0}"/>
                  </a:ext>
                </a:extLst>
              </p:cNvPr>
              <p:cNvSpPr/>
              <p:nvPr/>
            </p:nvSpPr>
            <p:spPr>
              <a:xfrm>
                <a:off x="4999743" y="5112548"/>
                <a:ext cx="3851646" cy="113039"/>
              </a:xfrm>
              <a:custGeom>
                <a:avLst/>
                <a:gdLst>
                  <a:gd name="connsiteX0" fmla="*/ 3851647 w 3851646"/>
                  <a:gd name="connsiteY0" fmla="*/ 56520 h 113039"/>
                  <a:gd name="connsiteX1" fmla="*/ 1925823 w 3851646"/>
                  <a:gd name="connsiteY1" fmla="*/ 113039 h 113039"/>
                  <a:gd name="connsiteX2" fmla="*/ 0 w 3851646"/>
                  <a:gd name="connsiteY2" fmla="*/ 56520 h 113039"/>
                  <a:gd name="connsiteX3" fmla="*/ 1925823 w 3851646"/>
                  <a:gd name="connsiteY3" fmla="*/ 0 h 113039"/>
                  <a:gd name="connsiteX4" fmla="*/ 3851647 w 3851646"/>
                  <a:gd name="connsiteY4" fmla="*/ 56520 h 1130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51646" h="113039">
                    <a:moveTo>
                      <a:pt x="3851647" y="56520"/>
                    </a:moveTo>
                    <a:cubicBezTo>
                      <a:pt x="3851647" y="87776"/>
                      <a:pt x="2989373" y="113039"/>
                      <a:pt x="1925823" y="113039"/>
                    </a:cubicBezTo>
                    <a:cubicBezTo>
                      <a:pt x="862273" y="113039"/>
                      <a:pt x="0" y="87684"/>
                      <a:pt x="0" y="56520"/>
                    </a:cubicBezTo>
                    <a:cubicBezTo>
                      <a:pt x="0" y="25356"/>
                      <a:pt x="862273" y="0"/>
                      <a:pt x="1925823" y="0"/>
                    </a:cubicBezTo>
                    <a:cubicBezTo>
                      <a:pt x="2989373" y="0"/>
                      <a:pt x="3851647" y="25356"/>
                      <a:pt x="3851647" y="56520"/>
                    </a:cubicBezTo>
                    <a:close/>
                  </a:path>
                </a:pathLst>
              </a:custGeom>
              <a:solidFill>
                <a:srgbClr val="F5F5F5"/>
              </a:solidFill>
              <a:ln w="9220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fa-IR"/>
              </a:p>
            </p:txBody>
          </p:sp>
          <p:grpSp>
            <p:nvGrpSpPr>
              <p:cNvPr id="46" name="Graphic 1">
                <a:extLst>
                  <a:ext uri="{FF2B5EF4-FFF2-40B4-BE49-F238E27FC236}">
                    <a16:creationId xmlns:a16="http://schemas.microsoft.com/office/drawing/2014/main" id="{0B63220A-8DD5-21BD-60A3-F5062D1C1201}"/>
                  </a:ext>
                </a:extLst>
              </p:cNvPr>
              <p:cNvGrpSpPr/>
              <p:nvPr/>
            </p:nvGrpSpPr>
            <p:grpSpPr>
              <a:xfrm>
                <a:off x="6925474" y="2880062"/>
                <a:ext cx="1500403" cy="2240046"/>
                <a:chOff x="6925474" y="2880062"/>
                <a:chExt cx="1500403" cy="2240046"/>
              </a:xfrm>
            </p:grpSpPr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1D8E4D23-A174-DCBC-7A71-59A01D6141D2}"/>
                    </a:ext>
                  </a:extLst>
                </p:cNvPr>
                <p:cNvSpPr/>
                <p:nvPr/>
              </p:nvSpPr>
              <p:spPr>
                <a:xfrm>
                  <a:off x="7462182" y="3837193"/>
                  <a:ext cx="202567" cy="206365"/>
                </a:xfrm>
                <a:custGeom>
                  <a:avLst/>
                  <a:gdLst>
                    <a:gd name="connsiteX0" fmla="*/ 95706 w 202567"/>
                    <a:gd name="connsiteY0" fmla="*/ 2231 h 206365"/>
                    <a:gd name="connsiteX1" fmla="*/ 0 w 202567"/>
                    <a:gd name="connsiteY1" fmla="*/ 146711 h 206365"/>
                    <a:gd name="connsiteX2" fmla="*/ 86946 w 202567"/>
                    <a:gd name="connsiteY2" fmla="*/ 206366 h 206365"/>
                    <a:gd name="connsiteX3" fmla="*/ 202568 w 202567"/>
                    <a:gd name="connsiteY3" fmla="*/ 63822 h 206365"/>
                    <a:gd name="connsiteX4" fmla="*/ 95706 w 202567"/>
                    <a:gd name="connsiteY4" fmla="*/ 2139 h 206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2567" h="206365">
                      <a:moveTo>
                        <a:pt x="95706" y="2231"/>
                      </a:moveTo>
                      <a:lnTo>
                        <a:pt x="0" y="146711"/>
                      </a:lnTo>
                      <a:lnTo>
                        <a:pt x="86946" y="206366"/>
                      </a:lnTo>
                      <a:lnTo>
                        <a:pt x="202568" y="63822"/>
                      </a:lnTo>
                      <a:cubicBezTo>
                        <a:pt x="202568" y="63822"/>
                        <a:pt x="158219" y="-13720"/>
                        <a:pt x="95706" y="213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64CEB915-FE6E-0D83-B67C-775EFB40DF83}"/>
                    </a:ext>
                  </a:extLst>
                </p:cNvPr>
                <p:cNvSpPr/>
                <p:nvPr/>
              </p:nvSpPr>
              <p:spPr>
                <a:xfrm>
                  <a:off x="7281374" y="3639530"/>
                  <a:ext cx="251216" cy="178410"/>
                </a:xfrm>
                <a:custGeom>
                  <a:avLst/>
                  <a:gdLst>
                    <a:gd name="connsiteX0" fmla="*/ 221469 w 251216"/>
                    <a:gd name="connsiteY0" fmla="*/ 0 h 178410"/>
                    <a:gd name="connsiteX1" fmla="*/ 0 w 251216"/>
                    <a:gd name="connsiteY1" fmla="*/ 77173 h 178410"/>
                    <a:gd name="connsiteX2" fmla="*/ 27292 w 251216"/>
                    <a:gd name="connsiteY2" fmla="*/ 178411 h 178410"/>
                    <a:gd name="connsiteX3" fmla="*/ 240002 w 251216"/>
                    <a:gd name="connsiteY3" fmla="*/ 131941 h 178410"/>
                    <a:gd name="connsiteX4" fmla="*/ 221469 w 251216"/>
                    <a:gd name="connsiteY4" fmla="*/ 92 h 1784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216" h="178410">
                      <a:moveTo>
                        <a:pt x="221469" y="0"/>
                      </a:moveTo>
                      <a:lnTo>
                        <a:pt x="0" y="77173"/>
                      </a:lnTo>
                      <a:lnTo>
                        <a:pt x="27292" y="178411"/>
                      </a:lnTo>
                      <a:lnTo>
                        <a:pt x="240002" y="131941"/>
                      </a:lnTo>
                      <a:cubicBezTo>
                        <a:pt x="240002" y="131941"/>
                        <a:pt x="274946" y="53016"/>
                        <a:pt x="221469" y="9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DF4FA7E0-6420-E722-00F5-5AB8340652E0}"/>
                    </a:ext>
                  </a:extLst>
                </p:cNvPr>
                <p:cNvSpPr/>
                <p:nvPr/>
              </p:nvSpPr>
              <p:spPr>
                <a:xfrm>
                  <a:off x="7582505" y="2880062"/>
                  <a:ext cx="824286" cy="995227"/>
                </a:xfrm>
                <a:custGeom>
                  <a:avLst/>
                  <a:gdLst>
                    <a:gd name="connsiteX0" fmla="*/ 0 w 824286"/>
                    <a:gd name="connsiteY0" fmla="*/ 817001 h 995227"/>
                    <a:gd name="connsiteX1" fmla="*/ 27753 w 824286"/>
                    <a:gd name="connsiteY1" fmla="*/ 906069 h 995227"/>
                    <a:gd name="connsiteX2" fmla="*/ 131941 w 824286"/>
                    <a:gd name="connsiteY2" fmla="*/ 986100 h 995227"/>
                    <a:gd name="connsiteX3" fmla="*/ 253279 w 824286"/>
                    <a:gd name="connsiteY3" fmla="*/ 995228 h 995227"/>
                    <a:gd name="connsiteX4" fmla="*/ 575433 w 824286"/>
                    <a:gd name="connsiteY4" fmla="*/ 566212 h 995227"/>
                    <a:gd name="connsiteX5" fmla="*/ 601618 w 824286"/>
                    <a:gd name="connsiteY5" fmla="*/ 531083 h 995227"/>
                    <a:gd name="connsiteX6" fmla="*/ 575064 w 824286"/>
                    <a:gd name="connsiteY6" fmla="*/ 450960 h 995227"/>
                    <a:gd name="connsiteX7" fmla="*/ 824286 w 824286"/>
                    <a:gd name="connsiteY7" fmla="*/ 113316 h 995227"/>
                    <a:gd name="connsiteX8" fmla="*/ 673536 w 824286"/>
                    <a:gd name="connsiteY8" fmla="*/ 0 h 995227"/>
                    <a:gd name="connsiteX9" fmla="*/ 430952 w 824286"/>
                    <a:gd name="connsiteY9" fmla="*/ 346495 h 995227"/>
                    <a:gd name="connsiteX10" fmla="*/ 340410 w 824286"/>
                    <a:gd name="connsiteY10" fmla="*/ 354332 h 995227"/>
                    <a:gd name="connsiteX11" fmla="*/ 318835 w 824286"/>
                    <a:gd name="connsiteY11" fmla="*/ 383560 h 995227"/>
                    <a:gd name="connsiteX12" fmla="*/ 0 w 824286"/>
                    <a:gd name="connsiteY12" fmla="*/ 817001 h 995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24286" h="995227">
                      <a:moveTo>
                        <a:pt x="0" y="817001"/>
                      </a:moveTo>
                      <a:lnTo>
                        <a:pt x="27753" y="906069"/>
                      </a:lnTo>
                      <a:lnTo>
                        <a:pt x="131941" y="986100"/>
                      </a:lnTo>
                      <a:lnTo>
                        <a:pt x="253279" y="995228"/>
                      </a:lnTo>
                      <a:lnTo>
                        <a:pt x="575433" y="566212"/>
                      </a:lnTo>
                      <a:lnTo>
                        <a:pt x="601618" y="531083"/>
                      </a:lnTo>
                      <a:lnTo>
                        <a:pt x="575064" y="450960"/>
                      </a:lnTo>
                      <a:lnTo>
                        <a:pt x="824286" y="113316"/>
                      </a:lnTo>
                      <a:lnTo>
                        <a:pt x="673536" y="0"/>
                      </a:lnTo>
                      <a:lnTo>
                        <a:pt x="430952" y="346495"/>
                      </a:lnTo>
                      <a:lnTo>
                        <a:pt x="340410" y="354332"/>
                      </a:lnTo>
                      <a:lnTo>
                        <a:pt x="318835" y="383560"/>
                      </a:lnTo>
                      <a:lnTo>
                        <a:pt x="0" y="81700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6CDC0B56-E378-B97B-0794-64EAFB486353}"/>
                    </a:ext>
                  </a:extLst>
                </p:cNvPr>
                <p:cNvSpPr/>
                <p:nvPr/>
              </p:nvSpPr>
              <p:spPr>
                <a:xfrm>
                  <a:off x="7901340" y="2880062"/>
                  <a:ext cx="505451" cy="566212"/>
                </a:xfrm>
                <a:custGeom>
                  <a:avLst/>
                  <a:gdLst>
                    <a:gd name="connsiteX0" fmla="*/ 0 w 505451"/>
                    <a:gd name="connsiteY0" fmla="*/ 383560 h 566212"/>
                    <a:gd name="connsiteX1" fmla="*/ 256598 w 505451"/>
                    <a:gd name="connsiteY1" fmla="*/ 566212 h 566212"/>
                    <a:gd name="connsiteX2" fmla="*/ 282783 w 505451"/>
                    <a:gd name="connsiteY2" fmla="*/ 531083 h 566212"/>
                    <a:gd name="connsiteX3" fmla="*/ 256229 w 505451"/>
                    <a:gd name="connsiteY3" fmla="*/ 450960 h 566212"/>
                    <a:gd name="connsiteX4" fmla="*/ 505451 w 505451"/>
                    <a:gd name="connsiteY4" fmla="*/ 113316 h 566212"/>
                    <a:gd name="connsiteX5" fmla="*/ 354701 w 505451"/>
                    <a:gd name="connsiteY5" fmla="*/ 0 h 566212"/>
                    <a:gd name="connsiteX6" fmla="*/ 112118 w 505451"/>
                    <a:gd name="connsiteY6" fmla="*/ 346495 h 566212"/>
                    <a:gd name="connsiteX7" fmla="*/ 21575 w 505451"/>
                    <a:gd name="connsiteY7" fmla="*/ 354332 h 566212"/>
                    <a:gd name="connsiteX8" fmla="*/ 0 w 505451"/>
                    <a:gd name="connsiteY8" fmla="*/ 383560 h 5662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5451" h="566212">
                      <a:moveTo>
                        <a:pt x="0" y="383560"/>
                      </a:moveTo>
                      <a:lnTo>
                        <a:pt x="256598" y="566212"/>
                      </a:lnTo>
                      <a:lnTo>
                        <a:pt x="282783" y="531083"/>
                      </a:lnTo>
                      <a:lnTo>
                        <a:pt x="256229" y="450960"/>
                      </a:lnTo>
                      <a:lnTo>
                        <a:pt x="505451" y="113316"/>
                      </a:lnTo>
                      <a:lnTo>
                        <a:pt x="354701" y="0"/>
                      </a:lnTo>
                      <a:lnTo>
                        <a:pt x="112118" y="346495"/>
                      </a:lnTo>
                      <a:lnTo>
                        <a:pt x="21575" y="354332"/>
                      </a:lnTo>
                      <a:lnTo>
                        <a:pt x="0" y="38356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39A3A72B-8423-8A6F-A3DA-D462C3B67B83}"/>
                    </a:ext>
                  </a:extLst>
                </p:cNvPr>
                <p:cNvSpPr/>
                <p:nvPr/>
              </p:nvSpPr>
              <p:spPr>
                <a:xfrm>
                  <a:off x="7499800" y="3661105"/>
                  <a:ext cx="126132" cy="197404"/>
                </a:xfrm>
                <a:custGeom>
                  <a:avLst/>
                  <a:gdLst>
                    <a:gd name="connsiteX0" fmla="*/ 126133 w 126132"/>
                    <a:gd name="connsiteY0" fmla="*/ 197404 h 197404"/>
                    <a:gd name="connsiteX1" fmla="*/ 41122 w 126132"/>
                    <a:gd name="connsiteY1" fmla="*/ 183851 h 197404"/>
                    <a:gd name="connsiteX2" fmla="*/ 0 w 126132"/>
                    <a:gd name="connsiteY2" fmla="*/ 124380 h 197404"/>
                    <a:gd name="connsiteX3" fmla="*/ 34945 w 126132"/>
                    <a:gd name="connsiteY3" fmla="*/ 0 h 197404"/>
                    <a:gd name="connsiteX4" fmla="*/ 126133 w 126132"/>
                    <a:gd name="connsiteY4" fmla="*/ 197404 h 197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6132" h="197404">
                      <a:moveTo>
                        <a:pt x="126133" y="197404"/>
                      </a:moveTo>
                      <a:lnTo>
                        <a:pt x="41122" y="183851"/>
                      </a:lnTo>
                      <a:lnTo>
                        <a:pt x="0" y="124380"/>
                      </a:lnTo>
                      <a:lnTo>
                        <a:pt x="34945" y="0"/>
                      </a:lnTo>
                      <a:lnTo>
                        <a:pt x="126133" y="197404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AD71CD7E-152B-0CB5-18DE-32BCB781F3F0}"/>
                    </a:ext>
                  </a:extLst>
                </p:cNvPr>
                <p:cNvSpPr/>
                <p:nvPr/>
              </p:nvSpPr>
              <p:spPr>
                <a:xfrm>
                  <a:off x="7470572" y="3565768"/>
                  <a:ext cx="265449" cy="380056"/>
                </a:xfrm>
                <a:custGeom>
                  <a:avLst/>
                  <a:gdLst>
                    <a:gd name="connsiteX0" fmla="*/ 265450 w 265449"/>
                    <a:gd name="connsiteY0" fmla="*/ 323721 h 380056"/>
                    <a:gd name="connsiteX1" fmla="*/ 75698 w 265449"/>
                    <a:gd name="connsiteY1" fmla="*/ 0 h 380056"/>
                    <a:gd name="connsiteX2" fmla="*/ 0 w 265449"/>
                    <a:gd name="connsiteY2" fmla="*/ 45271 h 380056"/>
                    <a:gd name="connsiteX3" fmla="*/ 191503 w 265449"/>
                    <a:gd name="connsiteY3" fmla="*/ 380057 h 380056"/>
                    <a:gd name="connsiteX4" fmla="*/ 265450 w 265449"/>
                    <a:gd name="connsiteY4" fmla="*/ 323721 h 380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5449" h="380056">
                      <a:moveTo>
                        <a:pt x="265450" y="323721"/>
                      </a:moveTo>
                      <a:lnTo>
                        <a:pt x="75698" y="0"/>
                      </a:lnTo>
                      <a:lnTo>
                        <a:pt x="0" y="45271"/>
                      </a:lnTo>
                      <a:lnTo>
                        <a:pt x="191503" y="380057"/>
                      </a:lnTo>
                      <a:lnTo>
                        <a:pt x="265450" y="32372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7D899801-26C0-AD13-807A-79E55B60AFA8}"/>
                    </a:ext>
                  </a:extLst>
                </p:cNvPr>
                <p:cNvSpPr/>
                <p:nvPr/>
              </p:nvSpPr>
              <p:spPr>
                <a:xfrm>
                  <a:off x="7470572" y="3565768"/>
                  <a:ext cx="265449" cy="380056"/>
                </a:xfrm>
                <a:custGeom>
                  <a:avLst/>
                  <a:gdLst>
                    <a:gd name="connsiteX0" fmla="*/ 265450 w 265449"/>
                    <a:gd name="connsiteY0" fmla="*/ 323721 h 380056"/>
                    <a:gd name="connsiteX1" fmla="*/ 75698 w 265449"/>
                    <a:gd name="connsiteY1" fmla="*/ 0 h 380056"/>
                    <a:gd name="connsiteX2" fmla="*/ 0 w 265449"/>
                    <a:gd name="connsiteY2" fmla="*/ 45271 h 380056"/>
                    <a:gd name="connsiteX3" fmla="*/ 191503 w 265449"/>
                    <a:gd name="connsiteY3" fmla="*/ 380057 h 380056"/>
                    <a:gd name="connsiteX4" fmla="*/ 265450 w 265449"/>
                    <a:gd name="connsiteY4" fmla="*/ 323721 h 380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5449" h="380056">
                      <a:moveTo>
                        <a:pt x="265450" y="323721"/>
                      </a:moveTo>
                      <a:lnTo>
                        <a:pt x="75698" y="0"/>
                      </a:lnTo>
                      <a:lnTo>
                        <a:pt x="0" y="45271"/>
                      </a:lnTo>
                      <a:lnTo>
                        <a:pt x="191503" y="380057"/>
                      </a:lnTo>
                      <a:lnTo>
                        <a:pt x="265450" y="323721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C58753AD-C25C-2E2B-3E97-548D790727C0}"/>
                    </a:ext>
                  </a:extLst>
                </p:cNvPr>
                <p:cNvSpPr/>
                <p:nvPr/>
              </p:nvSpPr>
              <p:spPr>
                <a:xfrm>
                  <a:off x="7022655" y="4625630"/>
                  <a:ext cx="497245" cy="315883"/>
                </a:xfrm>
                <a:custGeom>
                  <a:avLst/>
                  <a:gdLst>
                    <a:gd name="connsiteX0" fmla="*/ 497246 w 497245"/>
                    <a:gd name="connsiteY0" fmla="*/ 269875 h 315883"/>
                    <a:gd name="connsiteX1" fmla="*/ 26923 w 497245"/>
                    <a:gd name="connsiteY1" fmla="*/ 0 h 315883"/>
                    <a:gd name="connsiteX2" fmla="*/ 0 w 497245"/>
                    <a:gd name="connsiteY2" fmla="*/ 50250 h 315883"/>
                    <a:gd name="connsiteX3" fmla="*/ 458428 w 497245"/>
                    <a:gd name="connsiteY3" fmla="*/ 315884 h 315883"/>
                    <a:gd name="connsiteX4" fmla="*/ 497246 w 497245"/>
                    <a:gd name="connsiteY4" fmla="*/ 269875 h 315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245" h="315883">
                      <a:moveTo>
                        <a:pt x="497246" y="269875"/>
                      </a:moveTo>
                      <a:lnTo>
                        <a:pt x="26923" y="0"/>
                      </a:lnTo>
                      <a:lnTo>
                        <a:pt x="0" y="50250"/>
                      </a:lnTo>
                      <a:lnTo>
                        <a:pt x="458428" y="315884"/>
                      </a:lnTo>
                      <a:lnTo>
                        <a:pt x="497246" y="269875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6DE66208-84FC-49C6-8F50-F07AEA63A702}"/>
                    </a:ext>
                  </a:extLst>
                </p:cNvPr>
                <p:cNvSpPr/>
                <p:nvPr/>
              </p:nvSpPr>
              <p:spPr>
                <a:xfrm>
                  <a:off x="7022655" y="4625630"/>
                  <a:ext cx="497245" cy="315883"/>
                </a:xfrm>
                <a:custGeom>
                  <a:avLst/>
                  <a:gdLst>
                    <a:gd name="connsiteX0" fmla="*/ 497246 w 497245"/>
                    <a:gd name="connsiteY0" fmla="*/ 269875 h 315883"/>
                    <a:gd name="connsiteX1" fmla="*/ 26923 w 497245"/>
                    <a:gd name="connsiteY1" fmla="*/ 0 h 315883"/>
                    <a:gd name="connsiteX2" fmla="*/ 0 w 497245"/>
                    <a:gd name="connsiteY2" fmla="*/ 50250 h 315883"/>
                    <a:gd name="connsiteX3" fmla="*/ 458428 w 497245"/>
                    <a:gd name="connsiteY3" fmla="*/ 315884 h 315883"/>
                    <a:gd name="connsiteX4" fmla="*/ 497246 w 497245"/>
                    <a:gd name="connsiteY4" fmla="*/ 269875 h 3158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7245" h="315883">
                      <a:moveTo>
                        <a:pt x="497246" y="269875"/>
                      </a:moveTo>
                      <a:lnTo>
                        <a:pt x="26923" y="0"/>
                      </a:lnTo>
                      <a:lnTo>
                        <a:pt x="0" y="50250"/>
                      </a:lnTo>
                      <a:lnTo>
                        <a:pt x="458428" y="315884"/>
                      </a:lnTo>
                      <a:lnTo>
                        <a:pt x="497246" y="269875"/>
                      </a:ln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B5B47E7A-EF1C-49A5-04D2-FA745B8CF57D}"/>
                    </a:ext>
                  </a:extLst>
                </p:cNvPr>
                <p:cNvSpPr/>
                <p:nvPr/>
              </p:nvSpPr>
              <p:spPr>
                <a:xfrm>
                  <a:off x="7240897" y="4238289"/>
                  <a:ext cx="285826" cy="209206"/>
                </a:xfrm>
                <a:custGeom>
                  <a:avLst/>
                  <a:gdLst>
                    <a:gd name="connsiteX0" fmla="*/ 46931 w 285826"/>
                    <a:gd name="connsiteY0" fmla="*/ 0 h 209206"/>
                    <a:gd name="connsiteX1" fmla="*/ 0 w 285826"/>
                    <a:gd name="connsiteY1" fmla="*/ 85379 h 209206"/>
                    <a:gd name="connsiteX2" fmla="*/ 225618 w 285826"/>
                    <a:gd name="connsiteY2" fmla="*/ 209206 h 209206"/>
                    <a:gd name="connsiteX3" fmla="*/ 285826 w 285826"/>
                    <a:gd name="connsiteY3" fmla="*/ 126132 h 209206"/>
                    <a:gd name="connsiteX4" fmla="*/ 46931 w 285826"/>
                    <a:gd name="connsiteY4" fmla="*/ 0 h 209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826" h="209206">
                      <a:moveTo>
                        <a:pt x="46931" y="0"/>
                      </a:moveTo>
                      <a:lnTo>
                        <a:pt x="0" y="85379"/>
                      </a:lnTo>
                      <a:lnTo>
                        <a:pt x="225618" y="209206"/>
                      </a:lnTo>
                      <a:lnTo>
                        <a:pt x="285826" y="126132"/>
                      </a:lnTo>
                      <a:lnTo>
                        <a:pt x="46931" y="0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57" name="Freeform: Shape 56">
                  <a:extLst>
                    <a:ext uri="{FF2B5EF4-FFF2-40B4-BE49-F238E27FC236}">
                      <a16:creationId xmlns:a16="http://schemas.microsoft.com/office/drawing/2014/main" id="{124E4CCC-3D49-D2BA-BD65-0BBC97AFC308}"/>
                    </a:ext>
                  </a:extLst>
                </p:cNvPr>
                <p:cNvSpPr/>
                <p:nvPr/>
              </p:nvSpPr>
              <p:spPr>
                <a:xfrm>
                  <a:off x="7240897" y="4238289"/>
                  <a:ext cx="285826" cy="209206"/>
                </a:xfrm>
                <a:custGeom>
                  <a:avLst/>
                  <a:gdLst>
                    <a:gd name="connsiteX0" fmla="*/ 46931 w 285826"/>
                    <a:gd name="connsiteY0" fmla="*/ 0 h 209206"/>
                    <a:gd name="connsiteX1" fmla="*/ 0 w 285826"/>
                    <a:gd name="connsiteY1" fmla="*/ 85379 h 209206"/>
                    <a:gd name="connsiteX2" fmla="*/ 225618 w 285826"/>
                    <a:gd name="connsiteY2" fmla="*/ 209206 h 209206"/>
                    <a:gd name="connsiteX3" fmla="*/ 285826 w 285826"/>
                    <a:gd name="connsiteY3" fmla="*/ 126132 h 209206"/>
                    <a:gd name="connsiteX4" fmla="*/ 46931 w 285826"/>
                    <a:gd name="connsiteY4" fmla="*/ 0 h 2092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826" h="209206">
                      <a:moveTo>
                        <a:pt x="46931" y="0"/>
                      </a:moveTo>
                      <a:lnTo>
                        <a:pt x="0" y="85379"/>
                      </a:lnTo>
                      <a:lnTo>
                        <a:pt x="225618" y="209206"/>
                      </a:lnTo>
                      <a:lnTo>
                        <a:pt x="285826" y="126132"/>
                      </a:lnTo>
                      <a:lnTo>
                        <a:pt x="46931" y="0"/>
                      </a:lnTo>
                      <a:close/>
                    </a:path>
                  </a:pathLst>
                </a:custGeom>
                <a:solidFill>
                  <a:srgbClr val="FFFFFF">
                    <a:alpha val="5000"/>
                  </a:srgbClr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58" name="Freeform: Shape 57">
                  <a:extLst>
                    <a:ext uri="{FF2B5EF4-FFF2-40B4-BE49-F238E27FC236}">
                      <a16:creationId xmlns:a16="http://schemas.microsoft.com/office/drawing/2014/main" id="{5D03EDED-AB49-FDAC-6A5F-3F7870BDD6AB}"/>
                    </a:ext>
                  </a:extLst>
                </p:cNvPr>
                <p:cNvSpPr/>
                <p:nvPr/>
              </p:nvSpPr>
              <p:spPr>
                <a:xfrm>
                  <a:off x="6984944" y="3988053"/>
                  <a:ext cx="843187" cy="545098"/>
                </a:xfrm>
                <a:custGeom>
                  <a:avLst/>
                  <a:gdLst>
                    <a:gd name="connsiteX0" fmla="*/ 843187 w 843187"/>
                    <a:gd name="connsiteY0" fmla="*/ 428094 h 545098"/>
                    <a:gd name="connsiteX1" fmla="*/ 773852 w 843187"/>
                    <a:gd name="connsiteY1" fmla="*/ 545098 h 545098"/>
                    <a:gd name="connsiteX2" fmla="*/ 0 w 843187"/>
                    <a:gd name="connsiteY2" fmla="*/ 116451 h 545098"/>
                    <a:gd name="connsiteX3" fmla="*/ 81046 w 843187"/>
                    <a:gd name="connsiteY3" fmla="*/ 0 h 545098"/>
                    <a:gd name="connsiteX4" fmla="*/ 843187 w 843187"/>
                    <a:gd name="connsiteY4" fmla="*/ 428094 h 545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3187" h="545098">
                      <a:moveTo>
                        <a:pt x="843187" y="428094"/>
                      </a:moveTo>
                      <a:lnTo>
                        <a:pt x="773852" y="545098"/>
                      </a:lnTo>
                      <a:lnTo>
                        <a:pt x="0" y="116451"/>
                      </a:lnTo>
                      <a:lnTo>
                        <a:pt x="81046" y="0"/>
                      </a:lnTo>
                      <a:lnTo>
                        <a:pt x="843187" y="428094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1419FB76-3E0F-44DD-8B27-F90CB0ECA2F1}"/>
                    </a:ext>
                  </a:extLst>
                </p:cNvPr>
                <p:cNvSpPr/>
                <p:nvPr/>
              </p:nvSpPr>
              <p:spPr>
                <a:xfrm>
                  <a:off x="7191016" y="4297114"/>
                  <a:ext cx="322707" cy="222391"/>
                </a:xfrm>
                <a:custGeom>
                  <a:avLst/>
                  <a:gdLst>
                    <a:gd name="connsiteX0" fmla="*/ 322707 w 322707"/>
                    <a:gd name="connsiteY0" fmla="*/ 157112 h 222391"/>
                    <a:gd name="connsiteX1" fmla="*/ 36604 w 322707"/>
                    <a:gd name="connsiteY1" fmla="*/ 0 h 222391"/>
                    <a:gd name="connsiteX2" fmla="*/ 0 w 322707"/>
                    <a:gd name="connsiteY2" fmla="*/ 66109 h 222391"/>
                    <a:gd name="connsiteX3" fmla="*/ 279925 w 322707"/>
                    <a:gd name="connsiteY3" fmla="*/ 222391 h 222391"/>
                    <a:gd name="connsiteX4" fmla="*/ 322707 w 322707"/>
                    <a:gd name="connsiteY4" fmla="*/ 157112 h 2223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2707" h="222391">
                      <a:moveTo>
                        <a:pt x="322707" y="157112"/>
                      </a:moveTo>
                      <a:lnTo>
                        <a:pt x="36604" y="0"/>
                      </a:lnTo>
                      <a:lnTo>
                        <a:pt x="0" y="66109"/>
                      </a:lnTo>
                      <a:lnTo>
                        <a:pt x="279925" y="222391"/>
                      </a:lnTo>
                      <a:lnTo>
                        <a:pt x="322707" y="157112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0BF50D0B-6BAA-2556-9A4E-5AE25942E80F}"/>
                    </a:ext>
                  </a:extLst>
                </p:cNvPr>
                <p:cNvSpPr/>
                <p:nvPr/>
              </p:nvSpPr>
              <p:spPr>
                <a:xfrm>
                  <a:off x="6984944" y="3988053"/>
                  <a:ext cx="843187" cy="545098"/>
                </a:xfrm>
                <a:custGeom>
                  <a:avLst/>
                  <a:gdLst>
                    <a:gd name="connsiteX0" fmla="*/ 843187 w 843187"/>
                    <a:gd name="connsiteY0" fmla="*/ 428094 h 545098"/>
                    <a:gd name="connsiteX1" fmla="*/ 773852 w 843187"/>
                    <a:gd name="connsiteY1" fmla="*/ 545098 h 545098"/>
                    <a:gd name="connsiteX2" fmla="*/ 0 w 843187"/>
                    <a:gd name="connsiteY2" fmla="*/ 116451 h 545098"/>
                    <a:gd name="connsiteX3" fmla="*/ 81046 w 843187"/>
                    <a:gd name="connsiteY3" fmla="*/ 0 h 545098"/>
                    <a:gd name="connsiteX4" fmla="*/ 843187 w 843187"/>
                    <a:gd name="connsiteY4" fmla="*/ 428094 h 545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43187" h="545098">
                      <a:moveTo>
                        <a:pt x="843187" y="428094"/>
                      </a:moveTo>
                      <a:lnTo>
                        <a:pt x="773852" y="545098"/>
                      </a:lnTo>
                      <a:lnTo>
                        <a:pt x="0" y="116451"/>
                      </a:lnTo>
                      <a:lnTo>
                        <a:pt x="81046" y="0"/>
                      </a:lnTo>
                      <a:lnTo>
                        <a:pt x="843187" y="428094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A1FF003A-F7A3-6849-EDC9-C07BC2FCE921}"/>
                    </a:ext>
                  </a:extLst>
                </p:cNvPr>
                <p:cNvSpPr/>
                <p:nvPr/>
              </p:nvSpPr>
              <p:spPr>
                <a:xfrm>
                  <a:off x="7191016" y="4297114"/>
                  <a:ext cx="322707" cy="222391"/>
                </a:xfrm>
                <a:custGeom>
                  <a:avLst/>
                  <a:gdLst>
                    <a:gd name="connsiteX0" fmla="*/ 322707 w 322707"/>
                    <a:gd name="connsiteY0" fmla="*/ 157112 h 222391"/>
                    <a:gd name="connsiteX1" fmla="*/ 36604 w 322707"/>
                    <a:gd name="connsiteY1" fmla="*/ 0 h 222391"/>
                    <a:gd name="connsiteX2" fmla="*/ 0 w 322707"/>
                    <a:gd name="connsiteY2" fmla="*/ 66109 h 222391"/>
                    <a:gd name="connsiteX3" fmla="*/ 279925 w 322707"/>
                    <a:gd name="connsiteY3" fmla="*/ 222391 h 222391"/>
                    <a:gd name="connsiteX4" fmla="*/ 322707 w 322707"/>
                    <a:gd name="connsiteY4" fmla="*/ 157112 h 2223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2707" h="222391">
                      <a:moveTo>
                        <a:pt x="322707" y="157112"/>
                      </a:moveTo>
                      <a:lnTo>
                        <a:pt x="36604" y="0"/>
                      </a:lnTo>
                      <a:lnTo>
                        <a:pt x="0" y="66109"/>
                      </a:lnTo>
                      <a:lnTo>
                        <a:pt x="279925" y="222391"/>
                      </a:lnTo>
                      <a:lnTo>
                        <a:pt x="322707" y="157112"/>
                      </a:ln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C12A2B00-4A48-283B-0ADA-7E22F8CDAAB4}"/>
                    </a:ext>
                  </a:extLst>
                </p:cNvPr>
                <p:cNvSpPr/>
                <p:nvPr/>
              </p:nvSpPr>
              <p:spPr>
                <a:xfrm>
                  <a:off x="7409719" y="3591953"/>
                  <a:ext cx="956637" cy="1439549"/>
                </a:xfrm>
                <a:custGeom>
                  <a:avLst/>
                  <a:gdLst>
                    <a:gd name="connsiteX0" fmla="*/ 849918 w 956637"/>
                    <a:gd name="connsiteY0" fmla="*/ 119217 h 1439549"/>
                    <a:gd name="connsiteX1" fmla="*/ 599036 w 956637"/>
                    <a:gd name="connsiteY1" fmla="*/ 0 h 1439549"/>
                    <a:gd name="connsiteX2" fmla="*/ 359219 w 956637"/>
                    <a:gd name="connsiteY2" fmla="*/ 450038 h 1439549"/>
                    <a:gd name="connsiteX3" fmla="*/ 579397 w 956637"/>
                    <a:gd name="connsiteY3" fmla="*/ 577738 h 1439549"/>
                    <a:gd name="connsiteX4" fmla="*/ 586497 w 956637"/>
                    <a:gd name="connsiteY4" fmla="*/ 573957 h 1439549"/>
                    <a:gd name="connsiteX5" fmla="*/ 709771 w 956637"/>
                    <a:gd name="connsiteY5" fmla="*/ 575893 h 1439549"/>
                    <a:gd name="connsiteX6" fmla="*/ 751262 w 956637"/>
                    <a:gd name="connsiteY6" fmla="*/ 599958 h 1439549"/>
                    <a:gd name="connsiteX7" fmla="*/ 781504 w 956637"/>
                    <a:gd name="connsiteY7" fmla="*/ 675656 h 1439549"/>
                    <a:gd name="connsiteX8" fmla="*/ 781504 w 956637"/>
                    <a:gd name="connsiteY8" fmla="*/ 675656 h 1439549"/>
                    <a:gd name="connsiteX9" fmla="*/ 530346 w 956637"/>
                    <a:gd name="connsiteY9" fmla="*/ 1050642 h 1439549"/>
                    <a:gd name="connsiteX10" fmla="*/ 530346 w 956637"/>
                    <a:gd name="connsiteY10" fmla="*/ 1050642 h 1439549"/>
                    <a:gd name="connsiteX11" fmla="*/ 466173 w 956637"/>
                    <a:gd name="connsiteY11" fmla="*/ 1055067 h 1439549"/>
                    <a:gd name="connsiteX12" fmla="*/ 404398 w 956637"/>
                    <a:gd name="connsiteY12" fmla="*/ 1014129 h 1439549"/>
                    <a:gd name="connsiteX13" fmla="*/ 357375 w 956637"/>
                    <a:gd name="connsiteY13" fmla="*/ 927736 h 1439549"/>
                    <a:gd name="connsiteX14" fmla="*/ 357375 w 956637"/>
                    <a:gd name="connsiteY14" fmla="*/ 927736 h 1439549"/>
                    <a:gd name="connsiteX15" fmla="*/ 23696 w 956637"/>
                    <a:gd name="connsiteY15" fmla="*/ 744992 h 1439549"/>
                    <a:gd name="connsiteX16" fmla="*/ 0 w 956637"/>
                    <a:gd name="connsiteY16" fmla="*/ 788327 h 1439549"/>
                    <a:gd name="connsiteX17" fmla="*/ 159417 w 956637"/>
                    <a:gd name="connsiteY17" fmla="*/ 878685 h 1439549"/>
                    <a:gd name="connsiteX18" fmla="*/ 159417 w 956637"/>
                    <a:gd name="connsiteY18" fmla="*/ 1078026 h 1439549"/>
                    <a:gd name="connsiteX19" fmla="*/ 20100 w 956637"/>
                    <a:gd name="connsiteY19" fmla="*/ 1360440 h 1439549"/>
                    <a:gd name="connsiteX20" fmla="*/ 158680 w 956637"/>
                    <a:gd name="connsiteY20" fmla="*/ 1439549 h 1439549"/>
                    <a:gd name="connsiteX21" fmla="*/ 877394 w 956637"/>
                    <a:gd name="connsiteY21" fmla="*/ 944794 h 1439549"/>
                    <a:gd name="connsiteX22" fmla="*/ 849826 w 956637"/>
                    <a:gd name="connsiteY22" fmla="*/ 119217 h 1439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956637" h="1439549">
                      <a:moveTo>
                        <a:pt x="849918" y="119217"/>
                      </a:moveTo>
                      <a:lnTo>
                        <a:pt x="599036" y="0"/>
                      </a:lnTo>
                      <a:lnTo>
                        <a:pt x="359219" y="450038"/>
                      </a:lnTo>
                      <a:lnTo>
                        <a:pt x="579397" y="577738"/>
                      </a:lnTo>
                      <a:lnTo>
                        <a:pt x="586497" y="573957"/>
                      </a:lnTo>
                      <a:cubicBezTo>
                        <a:pt x="625129" y="553212"/>
                        <a:pt x="671784" y="553950"/>
                        <a:pt x="709771" y="575893"/>
                      </a:cubicBezTo>
                      <a:lnTo>
                        <a:pt x="751262" y="599958"/>
                      </a:lnTo>
                      <a:cubicBezTo>
                        <a:pt x="777632" y="615172"/>
                        <a:pt x="790171" y="646428"/>
                        <a:pt x="781504" y="675656"/>
                      </a:cubicBezTo>
                      <a:lnTo>
                        <a:pt x="781504" y="675656"/>
                      </a:lnTo>
                      <a:cubicBezTo>
                        <a:pt x="737708" y="823271"/>
                        <a:pt x="650116" y="954014"/>
                        <a:pt x="530346" y="1050642"/>
                      </a:cubicBezTo>
                      <a:lnTo>
                        <a:pt x="530346" y="1050642"/>
                      </a:lnTo>
                      <a:cubicBezTo>
                        <a:pt x="512090" y="1065578"/>
                        <a:pt x="486366" y="1067422"/>
                        <a:pt x="466173" y="1055067"/>
                      </a:cubicBezTo>
                      <a:lnTo>
                        <a:pt x="404398" y="1014129"/>
                      </a:lnTo>
                      <a:cubicBezTo>
                        <a:pt x="375631" y="994675"/>
                        <a:pt x="358113" y="962496"/>
                        <a:pt x="357375" y="927736"/>
                      </a:cubicBezTo>
                      <a:lnTo>
                        <a:pt x="357375" y="927736"/>
                      </a:lnTo>
                      <a:lnTo>
                        <a:pt x="23696" y="744992"/>
                      </a:lnTo>
                      <a:lnTo>
                        <a:pt x="0" y="788327"/>
                      </a:lnTo>
                      <a:lnTo>
                        <a:pt x="159417" y="878685"/>
                      </a:lnTo>
                      <a:lnTo>
                        <a:pt x="159417" y="1078026"/>
                      </a:lnTo>
                      <a:lnTo>
                        <a:pt x="20100" y="1360440"/>
                      </a:lnTo>
                      <a:lnTo>
                        <a:pt x="158680" y="1439549"/>
                      </a:lnTo>
                      <a:cubicBezTo>
                        <a:pt x="158680" y="1439549"/>
                        <a:pt x="684231" y="1343844"/>
                        <a:pt x="877394" y="944794"/>
                      </a:cubicBezTo>
                      <a:cubicBezTo>
                        <a:pt x="1070558" y="545743"/>
                        <a:pt x="849826" y="119217"/>
                        <a:pt x="849826" y="11921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C66AF1E7-91E9-6711-7E36-3EA1438E446D}"/>
                    </a:ext>
                  </a:extLst>
                </p:cNvPr>
                <p:cNvSpPr/>
                <p:nvPr/>
              </p:nvSpPr>
              <p:spPr>
                <a:xfrm>
                  <a:off x="7409719" y="3591953"/>
                  <a:ext cx="956637" cy="1439549"/>
                </a:xfrm>
                <a:custGeom>
                  <a:avLst/>
                  <a:gdLst>
                    <a:gd name="connsiteX0" fmla="*/ 849918 w 956637"/>
                    <a:gd name="connsiteY0" fmla="*/ 119217 h 1439549"/>
                    <a:gd name="connsiteX1" fmla="*/ 599036 w 956637"/>
                    <a:gd name="connsiteY1" fmla="*/ 0 h 1439549"/>
                    <a:gd name="connsiteX2" fmla="*/ 359219 w 956637"/>
                    <a:gd name="connsiteY2" fmla="*/ 450038 h 1439549"/>
                    <a:gd name="connsiteX3" fmla="*/ 579397 w 956637"/>
                    <a:gd name="connsiteY3" fmla="*/ 577738 h 1439549"/>
                    <a:gd name="connsiteX4" fmla="*/ 586497 w 956637"/>
                    <a:gd name="connsiteY4" fmla="*/ 573957 h 1439549"/>
                    <a:gd name="connsiteX5" fmla="*/ 709771 w 956637"/>
                    <a:gd name="connsiteY5" fmla="*/ 575893 h 1439549"/>
                    <a:gd name="connsiteX6" fmla="*/ 751262 w 956637"/>
                    <a:gd name="connsiteY6" fmla="*/ 599958 h 1439549"/>
                    <a:gd name="connsiteX7" fmla="*/ 781504 w 956637"/>
                    <a:gd name="connsiteY7" fmla="*/ 675656 h 1439549"/>
                    <a:gd name="connsiteX8" fmla="*/ 781504 w 956637"/>
                    <a:gd name="connsiteY8" fmla="*/ 675656 h 1439549"/>
                    <a:gd name="connsiteX9" fmla="*/ 530346 w 956637"/>
                    <a:gd name="connsiteY9" fmla="*/ 1050642 h 1439549"/>
                    <a:gd name="connsiteX10" fmla="*/ 530346 w 956637"/>
                    <a:gd name="connsiteY10" fmla="*/ 1050642 h 1439549"/>
                    <a:gd name="connsiteX11" fmla="*/ 466173 w 956637"/>
                    <a:gd name="connsiteY11" fmla="*/ 1055067 h 1439549"/>
                    <a:gd name="connsiteX12" fmla="*/ 404398 w 956637"/>
                    <a:gd name="connsiteY12" fmla="*/ 1014129 h 1439549"/>
                    <a:gd name="connsiteX13" fmla="*/ 357375 w 956637"/>
                    <a:gd name="connsiteY13" fmla="*/ 927736 h 1439549"/>
                    <a:gd name="connsiteX14" fmla="*/ 357375 w 956637"/>
                    <a:gd name="connsiteY14" fmla="*/ 927736 h 1439549"/>
                    <a:gd name="connsiteX15" fmla="*/ 23696 w 956637"/>
                    <a:gd name="connsiteY15" fmla="*/ 744992 h 1439549"/>
                    <a:gd name="connsiteX16" fmla="*/ 0 w 956637"/>
                    <a:gd name="connsiteY16" fmla="*/ 788327 h 1439549"/>
                    <a:gd name="connsiteX17" fmla="*/ 159417 w 956637"/>
                    <a:gd name="connsiteY17" fmla="*/ 878685 h 1439549"/>
                    <a:gd name="connsiteX18" fmla="*/ 159417 w 956637"/>
                    <a:gd name="connsiteY18" fmla="*/ 1078026 h 1439549"/>
                    <a:gd name="connsiteX19" fmla="*/ 20100 w 956637"/>
                    <a:gd name="connsiteY19" fmla="*/ 1360440 h 1439549"/>
                    <a:gd name="connsiteX20" fmla="*/ 158680 w 956637"/>
                    <a:gd name="connsiteY20" fmla="*/ 1439549 h 1439549"/>
                    <a:gd name="connsiteX21" fmla="*/ 877394 w 956637"/>
                    <a:gd name="connsiteY21" fmla="*/ 944794 h 1439549"/>
                    <a:gd name="connsiteX22" fmla="*/ 849826 w 956637"/>
                    <a:gd name="connsiteY22" fmla="*/ 119217 h 1439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956637" h="1439549">
                      <a:moveTo>
                        <a:pt x="849918" y="119217"/>
                      </a:moveTo>
                      <a:lnTo>
                        <a:pt x="599036" y="0"/>
                      </a:lnTo>
                      <a:lnTo>
                        <a:pt x="359219" y="450038"/>
                      </a:lnTo>
                      <a:lnTo>
                        <a:pt x="579397" y="577738"/>
                      </a:lnTo>
                      <a:lnTo>
                        <a:pt x="586497" y="573957"/>
                      </a:lnTo>
                      <a:cubicBezTo>
                        <a:pt x="625129" y="553212"/>
                        <a:pt x="671784" y="553950"/>
                        <a:pt x="709771" y="575893"/>
                      </a:cubicBezTo>
                      <a:lnTo>
                        <a:pt x="751262" y="599958"/>
                      </a:lnTo>
                      <a:cubicBezTo>
                        <a:pt x="777632" y="615172"/>
                        <a:pt x="790171" y="646428"/>
                        <a:pt x="781504" y="675656"/>
                      </a:cubicBezTo>
                      <a:lnTo>
                        <a:pt x="781504" y="675656"/>
                      </a:lnTo>
                      <a:cubicBezTo>
                        <a:pt x="737708" y="823271"/>
                        <a:pt x="650116" y="954014"/>
                        <a:pt x="530346" y="1050642"/>
                      </a:cubicBezTo>
                      <a:lnTo>
                        <a:pt x="530346" y="1050642"/>
                      </a:lnTo>
                      <a:cubicBezTo>
                        <a:pt x="512090" y="1065578"/>
                        <a:pt x="486366" y="1067422"/>
                        <a:pt x="466173" y="1055067"/>
                      </a:cubicBezTo>
                      <a:lnTo>
                        <a:pt x="404398" y="1014129"/>
                      </a:lnTo>
                      <a:cubicBezTo>
                        <a:pt x="375631" y="994675"/>
                        <a:pt x="358113" y="962496"/>
                        <a:pt x="357375" y="927736"/>
                      </a:cubicBezTo>
                      <a:lnTo>
                        <a:pt x="357375" y="927736"/>
                      </a:lnTo>
                      <a:lnTo>
                        <a:pt x="23696" y="744992"/>
                      </a:lnTo>
                      <a:lnTo>
                        <a:pt x="0" y="788327"/>
                      </a:lnTo>
                      <a:lnTo>
                        <a:pt x="159417" y="878685"/>
                      </a:lnTo>
                      <a:lnTo>
                        <a:pt x="159417" y="1078026"/>
                      </a:lnTo>
                      <a:lnTo>
                        <a:pt x="20100" y="1360440"/>
                      </a:lnTo>
                      <a:lnTo>
                        <a:pt x="158680" y="1439549"/>
                      </a:lnTo>
                      <a:cubicBezTo>
                        <a:pt x="158680" y="1439549"/>
                        <a:pt x="684231" y="1343844"/>
                        <a:pt x="877394" y="944794"/>
                      </a:cubicBezTo>
                      <a:cubicBezTo>
                        <a:pt x="1070558" y="545743"/>
                        <a:pt x="849826" y="119217"/>
                        <a:pt x="849826" y="119217"/>
                      </a:cubicBezTo>
                      <a:close/>
                    </a:path>
                  </a:pathLst>
                </a:custGeom>
                <a:solidFill>
                  <a:srgbClr val="FFFFFF">
                    <a:alpha val="70000"/>
                  </a:srgbClr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44594517-00DF-41ED-B4CC-EADA3668C55F}"/>
                    </a:ext>
                  </a:extLst>
                </p:cNvPr>
                <p:cNvSpPr/>
                <p:nvPr/>
              </p:nvSpPr>
              <p:spPr>
                <a:xfrm>
                  <a:off x="7911943" y="3964541"/>
                  <a:ext cx="437959" cy="181914"/>
                </a:xfrm>
                <a:custGeom>
                  <a:avLst/>
                  <a:gdLst>
                    <a:gd name="connsiteX0" fmla="*/ 0 w 437959"/>
                    <a:gd name="connsiteY0" fmla="*/ 160431 h 181914"/>
                    <a:gd name="connsiteX1" fmla="*/ 431966 w 437959"/>
                    <a:gd name="connsiteY1" fmla="*/ 0 h 181914"/>
                    <a:gd name="connsiteX2" fmla="*/ 437960 w 437959"/>
                    <a:gd name="connsiteY2" fmla="*/ 31441 h 181914"/>
                    <a:gd name="connsiteX3" fmla="*/ 37065 w 437959"/>
                    <a:gd name="connsiteY3" fmla="*/ 181915 h 181914"/>
                    <a:gd name="connsiteX4" fmla="*/ 0 w 437959"/>
                    <a:gd name="connsiteY4" fmla="*/ 160431 h 181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7959" h="181914">
                      <a:moveTo>
                        <a:pt x="0" y="160431"/>
                      </a:moveTo>
                      <a:lnTo>
                        <a:pt x="431966" y="0"/>
                      </a:lnTo>
                      <a:lnTo>
                        <a:pt x="437960" y="31441"/>
                      </a:lnTo>
                      <a:lnTo>
                        <a:pt x="37065" y="181915"/>
                      </a:lnTo>
                      <a:lnTo>
                        <a:pt x="0" y="160431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DD44A1AC-E753-7601-DA9E-7328DC469BFE}"/>
                    </a:ext>
                  </a:extLst>
                </p:cNvPr>
                <p:cNvSpPr/>
                <p:nvPr/>
              </p:nvSpPr>
              <p:spPr>
                <a:xfrm>
                  <a:off x="7769030" y="3817848"/>
                  <a:ext cx="567134" cy="293202"/>
                </a:xfrm>
                <a:custGeom>
                  <a:avLst/>
                  <a:gdLst>
                    <a:gd name="connsiteX0" fmla="*/ 0 w 567134"/>
                    <a:gd name="connsiteY0" fmla="*/ 224143 h 293202"/>
                    <a:gd name="connsiteX1" fmla="*/ 534403 w 567134"/>
                    <a:gd name="connsiteY1" fmla="*/ 0 h 293202"/>
                    <a:gd name="connsiteX2" fmla="*/ 567135 w 567134"/>
                    <a:gd name="connsiteY2" fmla="*/ 112025 h 293202"/>
                    <a:gd name="connsiteX3" fmla="*/ 119125 w 567134"/>
                    <a:gd name="connsiteY3" fmla="*/ 293202 h 293202"/>
                    <a:gd name="connsiteX4" fmla="*/ 0 w 567134"/>
                    <a:gd name="connsiteY4" fmla="*/ 224051 h 293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134" h="293202">
                      <a:moveTo>
                        <a:pt x="0" y="224143"/>
                      </a:moveTo>
                      <a:lnTo>
                        <a:pt x="534403" y="0"/>
                      </a:lnTo>
                      <a:cubicBezTo>
                        <a:pt x="547588" y="36235"/>
                        <a:pt x="558375" y="73669"/>
                        <a:pt x="567135" y="112025"/>
                      </a:cubicBezTo>
                      <a:lnTo>
                        <a:pt x="119125" y="293202"/>
                      </a:lnTo>
                      <a:lnTo>
                        <a:pt x="0" y="224051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DC10DCCE-4D64-762B-BE5A-F06AF01194E2}"/>
                    </a:ext>
                  </a:extLst>
                </p:cNvPr>
                <p:cNvSpPr/>
                <p:nvPr/>
              </p:nvSpPr>
              <p:spPr>
                <a:xfrm>
                  <a:off x="7882947" y="3928835"/>
                  <a:ext cx="148260" cy="148145"/>
                </a:xfrm>
                <a:custGeom>
                  <a:avLst/>
                  <a:gdLst>
                    <a:gd name="connsiteX0" fmla="*/ 782 w 148260"/>
                    <a:gd name="connsiteY0" fmla="*/ 63367 h 148145"/>
                    <a:gd name="connsiteX1" fmla="*/ 63480 w 148260"/>
                    <a:gd name="connsiteY1" fmla="*/ 147363 h 148145"/>
                    <a:gd name="connsiteX2" fmla="*/ 147476 w 148260"/>
                    <a:gd name="connsiteY2" fmla="*/ 84666 h 148145"/>
                    <a:gd name="connsiteX3" fmla="*/ 84871 w 148260"/>
                    <a:gd name="connsiteY3" fmla="*/ 762 h 148145"/>
                    <a:gd name="connsiteX4" fmla="*/ 782 w 148260"/>
                    <a:gd name="connsiteY4" fmla="*/ 63459 h 1481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8260" h="148145">
                      <a:moveTo>
                        <a:pt x="782" y="63367"/>
                      </a:moveTo>
                      <a:cubicBezTo>
                        <a:pt x="-5119" y="103844"/>
                        <a:pt x="23003" y="141462"/>
                        <a:pt x="63480" y="147363"/>
                      </a:cubicBezTo>
                      <a:cubicBezTo>
                        <a:pt x="103956" y="153264"/>
                        <a:pt x="141575" y="125143"/>
                        <a:pt x="147476" y="84666"/>
                      </a:cubicBezTo>
                      <a:cubicBezTo>
                        <a:pt x="153377" y="44189"/>
                        <a:pt x="125347" y="6663"/>
                        <a:pt x="84871" y="762"/>
                      </a:cubicBezTo>
                      <a:cubicBezTo>
                        <a:pt x="44394" y="-5047"/>
                        <a:pt x="6775" y="22983"/>
                        <a:pt x="782" y="63459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B3A0BA8F-2D83-CD6B-05A3-A4D911EFD2CA}"/>
                    </a:ext>
                  </a:extLst>
                </p:cNvPr>
                <p:cNvSpPr/>
                <p:nvPr/>
              </p:nvSpPr>
              <p:spPr>
                <a:xfrm>
                  <a:off x="6998959" y="4606083"/>
                  <a:ext cx="334785" cy="239725"/>
                </a:xfrm>
                <a:custGeom>
                  <a:avLst/>
                  <a:gdLst>
                    <a:gd name="connsiteX0" fmla="*/ 334785 w 334785"/>
                    <a:gd name="connsiteY0" fmla="*/ 156743 h 239725"/>
                    <a:gd name="connsiteX1" fmla="*/ 279556 w 334785"/>
                    <a:gd name="connsiteY1" fmla="*/ 239725 h 239725"/>
                    <a:gd name="connsiteX2" fmla="*/ 0 w 334785"/>
                    <a:gd name="connsiteY2" fmla="*/ 81230 h 239725"/>
                    <a:gd name="connsiteX3" fmla="*/ 51172 w 334785"/>
                    <a:gd name="connsiteY3" fmla="*/ 0 h 239725"/>
                    <a:gd name="connsiteX4" fmla="*/ 334785 w 334785"/>
                    <a:gd name="connsiteY4" fmla="*/ 156743 h 239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785" h="239725">
                      <a:moveTo>
                        <a:pt x="334785" y="156743"/>
                      </a:moveTo>
                      <a:lnTo>
                        <a:pt x="279556" y="239725"/>
                      </a:lnTo>
                      <a:lnTo>
                        <a:pt x="0" y="81230"/>
                      </a:lnTo>
                      <a:lnTo>
                        <a:pt x="51172" y="0"/>
                      </a:lnTo>
                      <a:lnTo>
                        <a:pt x="334785" y="156743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25719B7E-E1C0-0ABF-7495-10562E27E936}"/>
                    </a:ext>
                  </a:extLst>
                </p:cNvPr>
                <p:cNvSpPr/>
                <p:nvPr/>
              </p:nvSpPr>
              <p:spPr>
                <a:xfrm>
                  <a:off x="7866492" y="3572733"/>
                  <a:ext cx="253454" cy="253409"/>
                </a:xfrm>
                <a:custGeom>
                  <a:avLst/>
                  <a:gdLst>
                    <a:gd name="connsiteX0" fmla="*/ 1379 w 253454"/>
                    <a:gd name="connsiteY0" fmla="*/ 108288 h 253409"/>
                    <a:gd name="connsiteX1" fmla="*/ 108241 w 253454"/>
                    <a:gd name="connsiteY1" fmla="*/ 252030 h 253409"/>
                    <a:gd name="connsiteX2" fmla="*/ 252076 w 253454"/>
                    <a:gd name="connsiteY2" fmla="*/ 145168 h 253409"/>
                    <a:gd name="connsiteX3" fmla="*/ 145214 w 253454"/>
                    <a:gd name="connsiteY3" fmla="*/ 1333 h 253409"/>
                    <a:gd name="connsiteX4" fmla="*/ 144845 w 253454"/>
                    <a:gd name="connsiteY4" fmla="*/ 1333 h 253409"/>
                    <a:gd name="connsiteX5" fmla="*/ 1471 w 253454"/>
                    <a:gd name="connsiteY5" fmla="*/ 108195 h 253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3454" h="253409">
                      <a:moveTo>
                        <a:pt x="1379" y="108288"/>
                      </a:moveTo>
                      <a:cubicBezTo>
                        <a:pt x="-8856" y="177531"/>
                        <a:pt x="38997" y="241888"/>
                        <a:pt x="108241" y="252030"/>
                      </a:cubicBezTo>
                      <a:cubicBezTo>
                        <a:pt x="177484" y="262265"/>
                        <a:pt x="241841" y="214412"/>
                        <a:pt x="252076" y="145168"/>
                      </a:cubicBezTo>
                      <a:cubicBezTo>
                        <a:pt x="262310" y="75925"/>
                        <a:pt x="214457" y="11568"/>
                        <a:pt x="145214" y="1333"/>
                      </a:cubicBezTo>
                      <a:lnTo>
                        <a:pt x="144845" y="1333"/>
                      </a:lnTo>
                      <a:cubicBezTo>
                        <a:pt x="75786" y="-8717"/>
                        <a:pt x="11613" y="39136"/>
                        <a:pt x="1471" y="10819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41C8FDCE-526C-3969-9866-0FF68EEEF8BC}"/>
                    </a:ext>
                  </a:extLst>
                </p:cNvPr>
                <p:cNvSpPr/>
                <p:nvPr/>
              </p:nvSpPr>
              <p:spPr>
                <a:xfrm>
                  <a:off x="6998959" y="4606083"/>
                  <a:ext cx="334785" cy="239725"/>
                </a:xfrm>
                <a:custGeom>
                  <a:avLst/>
                  <a:gdLst>
                    <a:gd name="connsiteX0" fmla="*/ 334785 w 334785"/>
                    <a:gd name="connsiteY0" fmla="*/ 156743 h 239725"/>
                    <a:gd name="connsiteX1" fmla="*/ 279556 w 334785"/>
                    <a:gd name="connsiteY1" fmla="*/ 239725 h 239725"/>
                    <a:gd name="connsiteX2" fmla="*/ 0 w 334785"/>
                    <a:gd name="connsiteY2" fmla="*/ 81230 h 239725"/>
                    <a:gd name="connsiteX3" fmla="*/ 51172 w 334785"/>
                    <a:gd name="connsiteY3" fmla="*/ 0 h 239725"/>
                    <a:gd name="connsiteX4" fmla="*/ 334785 w 334785"/>
                    <a:gd name="connsiteY4" fmla="*/ 156743 h 239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785" h="239725">
                      <a:moveTo>
                        <a:pt x="334785" y="156743"/>
                      </a:moveTo>
                      <a:lnTo>
                        <a:pt x="279556" y="239725"/>
                      </a:lnTo>
                      <a:lnTo>
                        <a:pt x="0" y="81230"/>
                      </a:lnTo>
                      <a:lnTo>
                        <a:pt x="51172" y="0"/>
                      </a:lnTo>
                      <a:lnTo>
                        <a:pt x="334785" y="156743"/>
                      </a:ln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729F2287-57F2-8F63-AB5B-88A37E94A5C0}"/>
                    </a:ext>
                  </a:extLst>
                </p:cNvPr>
                <p:cNvSpPr/>
                <p:nvPr/>
              </p:nvSpPr>
              <p:spPr>
                <a:xfrm>
                  <a:off x="7929889" y="3636540"/>
                  <a:ext cx="126476" cy="126389"/>
                </a:xfrm>
                <a:custGeom>
                  <a:avLst/>
                  <a:gdLst>
                    <a:gd name="connsiteX0" fmla="*/ 679 w 126476"/>
                    <a:gd name="connsiteY0" fmla="*/ 53978 h 126389"/>
                    <a:gd name="connsiteX1" fmla="*/ 54064 w 126476"/>
                    <a:gd name="connsiteY1" fmla="*/ 125711 h 126389"/>
                    <a:gd name="connsiteX2" fmla="*/ 125797 w 126476"/>
                    <a:gd name="connsiteY2" fmla="*/ 72326 h 126389"/>
                    <a:gd name="connsiteX3" fmla="*/ 72412 w 126476"/>
                    <a:gd name="connsiteY3" fmla="*/ 593 h 126389"/>
                    <a:gd name="connsiteX4" fmla="*/ 71859 w 126476"/>
                    <a:gd name="connsiteY4" fmla="*/ 593 h 126389"/>
                    <a:gd name="connsiteX5" fmla="*/ 587 w 126476"/>
                    <a:gd name="connsiteY5" fmla="*/ 53978 h 1263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26476" h="126389">
                      <a:moveTo>
                        <a:pt x="679" y="53978"/>
                      </a:moveTo>
                      <a:cubicBezTo>
                        <a:pt x="-4392" y="88553"/>
                        <a:pt x="19488" y="120640"/>
                        <a:pt x="54064" y="125711"/>
                      </a:cubicBezTo>
                      <a:cubicBezTo>
                        <a:pt x="88640" y="130782"/>
                        <a:pt x="120726" y="106901"/>
                        <a:pt x="125797" y="72326"/>
                      </a:cubicBezTo>
                      <a:cubicBezTo>
                        <a:pt x="130868" y="37750"/>
                        <a:pt x="106988" y="5664"/>
                        <a:pt x="72412" y="593"/>
                      </a:cubicBezTo>
                      <a:lnTo>
                        <a:pt x="71859" y="593"/>
                      </a:lnTo>
                      <a:cubicBezTo>
                        <a:pt x="37468" y="-4110"/>
                        <a:pt x="5750" y="19678"/>
                        <a:pt x="587" y="53978"/>
                      </a:cubicBez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2495234E-8688-44E8-AD1C-27869DE6BFF7}"/>
                    </a:ext>
                  </a:extLst>
                </p:cNvPr>
                <p:cNvSpPr/>
                <p:nvPr/>
              </p:nvSpPr>
              <p:spPr>
                <a:xfrm>
                  <a:off x="6925474" y="5039524"/>
                  <a:ext cx="1500403" cy="80307"/>
                </a:xfrm>
                <a:custGeom>
                  <a:avLst/>
                  <a:gdLst>
                    <a:gd name="connsiteX0" fmla="*/ 1500403 w 1500403"/>
                    <a:gd name="connsiteY0" fmla="*/ 80308 h 80307"/>
                    <a:gd name="connsiteX1" fmla="*/ 0 w 1500403"/>
                    <a:gd name="connsiteY1" fmla="*/ 80308 h 80307"/>
                    <a:gd name="connsiteX2" fmla="*/ 158403 w 1500403"/>
                    <a:gd name="connsiteY2" fmla="*/ 0 h 80307"/>
                    <a:gd name="connsiteX3" fmla="*/ 1420003 w 1500403"/>
                    <a:gd name="connsiteY3" fmla="*/ 0 h 80307"/>
                    <a:gd name="connsiteX4" fmla="*/ 1500311 w 1500403"/>
                    <a:gd name="connsiteY4" fmla="*/ 80308 h 80307"/>
                    <a:gd name="connsiteX5" fmla="*/ 1500311 w 1500403"/>
                    <a:gd name="connsiteY5" fmla="*/ 80308 h 80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500403" h="80307">
                      <a:moveTo>
                        <a:pt x="1500403" y="80308"/>
                      </a:moveTo>
                      <a:lnTo>
                        <a:pt x="0" y="80308"/>
                      </a:lnTo>
                      <a:cubicBezTo>
                        <a:pt x="0" y="35959"/>
                        <a:pt x="70904" y="0"/>
                        <a:pt x="158403" y="0"/>
                      </a:cubicBezTo>
                      <a:lnTo>
                        <a:pt x="1420003" y="0"/>
                      </a:lnTo>
                      <a:cubicBezTo>
                        <a:pt x="1464352" y="0"/>
                        <a:pt x="1500311" y="35959"/>
                        <a:pt x="1500311" y="80308"/>
                      </a:cubicBezTo>
                      <a:lnTo>
                        <a:pt x="1500311" y="80308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5CF07979-5CD3-9AF7-3499-B2CD2E124FAB}"/>
                    </a:ext>
                  </a:extLst>
                </p:cNvPr>
                <p:cNvSpPr/>
                <p:nvPr/>
              </p:nvSpPr>
              <p:spPr>
                <a:xfrm>
                  <a:off x="7603896" y="4687518"/>
                  <a:ext cx="457690" cy="432590"/>
                </a:xfrm>
                <a:custGeom>
                  <a:avLst/>
                  <a:gdLst>
                    <a:gd name="connsiteX0" fmla="*/ 457599 w 457690"/>
                    <a:gd name="connsiteY0" fmla="*/ 432499 h 432590"/>
                    <a:gd name="connsiteX1" fmla="*/ 244888 w 457690"/>
                    <a:gd name="connsiteY1" fmla="*/ 62492 h 432590"/>
                    <a:gd name="connsiteX2" fmla="*/ 130558 w 457690"/>
                    <a:gd name="connsiteY2" fmla="*/ 164 h 432590"/>
                    <a:gd name="connsiteX3" fmla="*/ 130558 w 457690"/>
                    <a:gd name="connsiteY3" fmla="*/ 164 h 432590"/>
                    <a:gd name="connsiteX4" fmla="*/ 12447 w 457690"/>
                    <a:gd name="connsiteY4" fmla="*/ 119750 h 432590"/>
                    <a:gd name="connsiteX5" fmla="*/ 0 w 457690"/>
                    <a:gd name="connsiteY5" fmla="*/ 432222 h 432590"/>
                    <a:gd name="connsiteX6" fmla="*/ 457691 w 457690"/>
                    <a:gd name="connsiteY6" fmla="*/ 432591 h 432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7690" h="432590">
                      <a:moveTo>
                        <a:pt x="457599" y="432499"/>
                      </a:moveTo>
                      <a:lnTo>
                        <a:pt x="244888" y="62492"/>
                      </a:lnTo>
                      <a:cubicBezTo>
                        <a:pt x="221469" y="21831"/>
                        <a:pt x="177305" y="-2233"/>
                        <a:pt x="130558" y="164"/>
                      </a:cubicBezTo>
                      <a:lnTo>
                        <a:pt x="130558" y="164"/>
                      </a:lnTo>
                      <a:cubicBezTo>
                        <a:pt x="66201" y="3483"/>
                        <a:pt x="15029" y="55301"/>
                        <a:pt x="12447" y="119750"/>
                      </a:cubicBezTo>
                      <a:lnTo>
                        <a:pt x="0" y="432222"/>
                      </a:lnTo>
                      <a:lnTo>
                        <a:pt x="457691" y="432591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C1E8B4E5-2DE3-FB72-F111-CF4D7B793A86}"/>
                    </a:ext>
                  </a:extLst>
                </p:cNvPr>
                <p:cNvSpPr/>
                <p:nvPr/>
              </p:nvSpPr>
              <p:spPr>
                <a:xfrm>
                  <a:off x="7603896" y="4687518"/>
                  <a:ext cx="457690" cy="432590"/>
                </a:xfrm>
                <a:custGeom>
                  <a:avLst/>
                  <a:gdLst>
                    <a:gd name="connsiteX0" fmla="*/ 457599 w 457690"/>
                    <a:gd name="connsiteY0" fmla="*/ 432499 h 432590"/>
                    <a:gd name="connsiteX1" fmla="*/ 244888 w 457690"/>
                    <a:gd name="connsiteY1" fmla="*/ 62492 h 432590"/>
                    <a:gd name="connsiteX2" fmla="*/ 130558 w 457690"/>
                    <a:gd name="connsiteY2" fmla="*/ 164 h 432590"/>
                    <a:gd name="connsiteX3" fmla="*/ 130558 w 457690"/>
                    <a:gd name="connsiteY3" fmla="*/ 164 h 432590"/>
                    <a:gd name="connsiteX4" fmla="*/ 12447 w 457690"/>
                    <a:gd name="connsiteY4" fmla="*/ 119750 h 432590"/>
                    <a:gd name="connsiteX5" fmla="*/ 0 w 457690"/>
                    <a:gd name="connsiteY5" fmla="*/ 432222 h 432590"/>
                    <a:gd name="connsiteX6" fmla="*/ 457691 w 457690"/>
                    <a:gd name="connsiteY6" fmla="*/ 432591 h 432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7690" h="432590">
                      <a:moveTo>
                        <a:pt x="457599" y="432499"/>
                      </a:moveTo>
                      <a:lnTo>
                        <a:pt x="244888" y="62492"/>
                      </a:lnTo>
                      <a:cubicBezTo>
                        <a:pt x="221469" y="21831"/>
                        <a:pt x="177305" y="-2233"/>
                        <a:pt x="130558" y="164"/>
                      </a:cubicBezTo>
                      <a:lnTo>
                        <a:pt x="130558" y="164"/>
                      </a:lnTo>
                      <a:cubicBezTo>
                        <a:pt x="66201" y="3483"/>
                        <a:pt x="15029" y="55301"/>
                        <a:pt x="12447" y="119750"/>
                      </a:cubicBezTo>
                      <a:lnTo>
                        <a:pt x="0" y="432222"/>
                      </a:lnTo>
                      <a:lnTo>
                        <a:pt x="457691" y="432591"/>
                      </a:lnTo>
                      <a:close/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993FC0E6-169A-99AE-A43C-31237A3D2054}"/>
                    </a:ext>
                  </a:extLst>
                </p:cNvPr>
                <p:cNvSpPr/>
                <p:nvPr/>
              </p:nvSpPr>
              <p:spPr>
                <a:xfrm>
                  <a:off x="7673140" y="4750010"/>
                  <a:ext cx="148629" cy="148629"/>
                </a:xfrm>
                <a:custGeom>
                  <a:avLst/>
                  <a:gdLst>
                    <a:gd name="connsiteX0" fmla="*/ 0 w 148629"/>
                    <a:gd name="connsiteY0" fmla="*/ 74315 h 148629"/>
                    <a:gd name="connsiteX1" fmla="*/ 74315 w 148629"/>
                    <a:gd name="connsiteY1" fmla="*/ 148630 h 148629"/>
                    <a:gd name="connsiteX2" fmla="*/ 148630 w 148629"/>
                    <a:gd name="connsiteY2" fmla="*/ 74315 h 148629"/>
                    <a:gd name="connsiteX3" fmla="*/ 74315 w 148629"/>
                    <a:gd name="connsiteY3" fmla="*/ 0 h 148629"/>
                    <a:gd name="connsiteX4" fmla="*/ 74130 w 148629"/>
                    <a:gd name="connsiteY4" fmla="*/ 0 h 148629"/>
                    <a:gd name="connsiteX5" fmla="*/ 0 w 148629"/>
                    <a:gd name="connsiteY5" fmla="*/ 74315 h 148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8629" h="148629">
                      <a:moveTo>
                        <a:pt x="0" y="74315"/>
                      </a:moveTo>
                      <a:cubicBezTo>
                        <a:pt x="0" y="115345"/>
                        <a:pt x="33285" y="148630"/>
                        <a:pt x="74315" y="148630"/>
                      </a:cubicBezTo>
                      <a:cubicBezTo>
                        <a:pt x="115345" y="148630"/>
                        <a:pt x="148630" y="115345"/>
                        <a:pt x="148630" y="74315"/>
                      </a:cubicBezTo>
                      <a:cubicBezTo>
                        <a:pt x="148630" y="33285"/>
                        <a:pt x="115345" y="0"/>
                        <a:pt x="74315" y="0"/>
                      </a:cubicBezTo>
                      <a:lnTo>
                        <a:pt x="74130" y="0"/>
                      </a:lnTo>
                      <a:cubicBezTo>
                        <a:pt x="33193" y="92"/>
                        <a:pt x="0" y="33285"/>
                        <a:pt x="0" y="74315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D84E04CA-677E-9703-79A0-0B003C82A40B}"/>
                    </a:ext>
                  </a:extLst>
                </p:cNvPr>
                <p:cNvSpPr/>
                <p:nvPr/>
              </p:nvSpPr>
              <p:spPr>
                <a:xfrm rot="-3662400">
                  <a:off x="7306048" y="3848300"/>
                  <a:ext cx="82151" cy="504897"/>
                </a:xfrm>
                <a:custGeom>
                  <a:avLst/>
                  <a:gdLst>
                    <a:gd name="connsiteX0" fmla="*/ 0 w 82151"/>
                    <a:gd name="connsiteY0" fmla="*/ 0 h 504897"/>
                    <a:gd name="connsiteX1" fmla="*/ 82152 w 82151"/>
                    <a:gd name="connsiteY1" fmla="*/ 0 h 504897"/>
                    <a:gd name="connsiteX2" fmla="*/ 82152 w 82151"/>
                    <a:gd name="connsiteY2" fmla="*/ 504898 h 504897"/>
                    <a:gd name="connsiteX3" fmla="*/ 0 w 82151"/>
                    <a:gd name="connsiteY3" fmla="*/ 504898 h 504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151" h="504897">
                      <a:moveTo>
                        <a:pt x="0" y="0"/>
                      </a:moveTo>
                      <a:lnTo>
                        <a:pt x="82152" y="0"/>
                      </a:lnTo>
                      <a:lnTo>
                        <a:pt x="82152" y="504898"/>
                      </a:lnTo>
                      <a:lnTo>
                        <a:pt x="0" y="504898"/>
                      </a:lnTo>
                      <a:close/>
                    </a:path>
                  </a:pathLst>
                </a:custGeom>
                <a:solidFill>
                  <a:srgbClr val="66AADB"/>
                </a:solidFill>
                <a:ln w="9220" cap="flat">
                  <a:noFill/>
                  <a:prstDash val="solid"/>
                  <a:miter/>
                </a:ln>
              </p:spPr>
              <p:txBody>
                <a:bodyPr rtlCol="1" anchor="ctr"/>
                <a:lstStyle/>
                <a:p>
                  <a:endParaRPr lang="fa-IR"/>
                </a:p>
              </p:txBody>
            </p:sp>
          </p:grpSp>
          <p:grpSp>
            <p:nvGrpSpPr>
              <p:cNvPr id="76" name="Graphic 1">
                <a:extLst>
                  <a:ext uri="{FF2B5EF4-FFF2-40B4-BE49-F238E27FC236}">
                    <a16:creationId xmlns:a16="http://schemas.microsoft.com/office/drawing/2014/main" id="{FA1A9383-A81F-2B60-06AC-7C5E8003617E}"/>
                  </a:ext>
                </a:extLst>
              </p:cNvPr>
              <p:cNvGrpSpPr/>
              <p:nvPr/>
            </p:nvGrpSpPr>
            <p:grpSpPr>
              <a:xfrm>
                <a:off x="4974941" y="2937780"/>
                <a:ext cx="3857265" cy="2194591"/>
                <a:chOff x="4974941" y="2937780"/>
                <a:chExt cx="3857265" cy="2194591"/>
              </a:xfrm>
            </p:grpSpPr>
            <p:grpSp>
              <p:nvGrpSpPr>
                <p:cNvPr id="77" name="Graphic 1">
                  <a:extLst>
                    <a:ext uri="{FF2B5EF4-FFF2-40B4-BE49-F238E27FC236}">
                      <a16:creationId xmlns:a16="http://schemas.microsoft.com/office/drawing/2014/main" id="{E883C90E-D899-9DA2-6D49-E163BE08A134}"/>
                    </a:ext>
                  </a:extLst>
                </p:cNvPr>
                <p:cNvGrpSpPr/>
                <p:nvPr/>
              </p:nvGrpSpPr>
              <p:grpSpPr>
                <a:xfrm>
                  <a:off x="6231587" y="3013094"/>
                  <a:ext cx="390942" cy="967190"/>
                  <a:chOff x="6231587" y="3013094"/>
                  <a:chExt cx="390942" cy="967190"/>
                </a:xfrm>
              </p:grpSpPr>
              <p:sp>
                <p:nvSpPr>
                  <p:cNvPr id="78" name="Freeform: Shape 77">
                    <a:extLst>
                      <a:ext uri="{FF2B5EF4-FFF2-40B4-BE49-F238E27FC236}">
                        <a16:creationId xmlns:a16="http://schemas.microsoft.com/office/drawing/2014/main" id="{724C07BC-36E5-3603-68E6-A44D8DE512FE}"/>
                      </a:ext>
                    </a:extLst>
                  </p:cNvPr>
                  <p:cNvSpPr/>
                  <p:nvPr/>
                </p:nvSpPr>
                <p:spPr>
                  <a:xfrm>
                    <a:off x="6231587" y="3013094"/>
                    <a:ext cx="390942" cy="967190"/>
                  </a:xfrm>
                  <a:custGeom>
                    <a:avLst/>
                    <a:gdLst>
                      <a:gd name="connsiteX0" fmla="*/ 27174 w 390942"/>
                      <a:gd name="connsiteY0" fmla="*/ 153255 h 967190"/>
                      <a:gd name="connsiteX1" fmla="*/ 144179 w 390942"/>
                      <a:gd name="connsiteY1" fmla="*/ 33300 h 967190"/>
                      <a:gd name="connsiteX2" fmla="*/ 301475 w 390942"/>
                      <a:gd name="connsiteY2" fmla="*/ 77557 h 967190"/>
                      <a:gd name="connsiteX3" fmla="*/ 360024 w 390942"/>
                      <a:gd name="connsiteY3" fmla="*/ 211803 h 967190"/>
                      <a:gd name="connsiteX4" fmla="*/ 362329 w 390942"/>
                      <a:gd name="connsiteY4" fmla="*/ 296537 h 967190"/>
                      <a:gd name="connsiteX5" fmla="*/ 363066 w 390942"/>
                      <a:gd name="connsiteY5" fmla="*/ 551752 h 967190"/>
                      <a:gd name="connsiteX6" fmla="*/ 361038 w 390942"/>
                      <a:gd name="connsiteY6" fmla="*/ 814343 h 967190"/>
                      <a:gd name="connsiteX7" fmla="*/ 359378 w 390942"/>
                      <a:gd name="connsiteY7" fmla="*/ 951816 h 967190"/>
                      <a:gd name="connsiteX8" fmla="*/ 359378 w 390942"/>
                      <a:gd name="connsiteY8" fmla="*/ 953845 h 967190"/>
                      <a:gd name="connsiteX9" fmla="*/ 387039 w 390942"/>
                      <a:gd name="connsiteY9" fmla="*/ 953845 h 967190"/>
                      <a:gd name="connsiteX10" fmla="*/ 388514 w 390942"/>
                      <a:gd name="connsiteY10" fmla="*/ 832138 h 967190"/>
                      <a:gd name="connsiteX11" fmla="*/ 390635 w 390942"/>
                      <a:gd name="connsiteY11" fmla="*/ 564568 h 967190"/>
                      <a:gd name="connsiteX12" fmla="*/ 389989 w 390942"/>
                      <a:gd name="connsiteY12" fmla="*/ 298381 h 967190"/>
                      <a:gd name="connsiteX13" fmla="*/ 387592 w 390942"/>
                      <a:gd name="connsiteY13" fmla="*/ 210051 h 967190"/>
                      <a:gd name="connsiteX14" fmla="*/ 326554 w 390942"/>
                      <a:gd name="connsiteY14" fmla="*/ 63542 h 967190"/>
                      <a:gd name="connsiteX15" fmla="*/ 164279 w 390942"/>
                      <a:gd name="connsiteY15" fmla="*/ 1214 h 967190"/>
                      <a:gd name="connsiteX16" fmla="*/ 16479 w 390942"/>
                      <a:gd name="connsiteY16" fmla="*/ 103097 h 967190"/>
                      <a:gd name="connsiteX17" fmla="*/ 436 w 390942"/>
                      <a:gd name="connsiteY17" fmla="*/ 145786 h 967190"/>
                      <a:gd name="connsiteX18" fmla="*/ 27082 w 390942"/>
                      <a:gd name="connsiteY18" fmla="*/ 153163 h 967190"/>
                      <a:gd name="connsiteX19" fmla="*/ 27082 w 390942"/>
                      <a:gd name="connsiteY19" fmla="*/ 153163 h 9671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390942" h="967190">
                        <a:moveTo>
                          <a:pt x="27174" y="153255"/>
                        </a:moveTo>
                        <a:cubicBezTo>
                          <a:pt x="40820" y="95629"/>
                          <a:pt x="87382" y="49067"/>
                          <a:pt x="144179" y="33300"/>
                        </a:cubicBezTo>
                        <a:cubicBezTo>
                          <a:pt x="200975" y="17534"/>
                          <a:pt x="260261" y="37357"/>
                          <a:pt x="301475" y="77557"/>
                        </a:cubicBezTo>
                        <a:cubicBezTo>
                          <a:pt x="338264" y="113424"/>
                          <a:pt x="357442" y="160908"/>
                          <a:pt x="360024" y="211803"/>
                        </a:cubicBezTo>
                        <a:cubicBezTo>
                          <a:pt x="361499" y="240017"/>
                          <a:pt x="361960" y="268323"/>
                          <a:pt x="362329" y="296537"/>
                        </a:cubicBezTo>
                        <a:cubicBezTo>
                          <a:pt x="363620" y="381639"/>
                          <a:pt x="363343" y="466741"/>
                          <a:pt x="363066" y="551752"/>
                        </a:cubicBezTo>
                        <a:cubicBezTo>
                          <a:pt x="362790" y="636762"/>
                          <a:pt x="361960" y="726843"/>
                          <a:pt x="361038" y="814343"/>
                        </a:cubicBezTo>
                        <a:cubicBezTo>
                          <a:pt x="360577" y="860075"/>
                          <a:pt x="358087" y="906176"/>
                          <a:pt x="359378" y="951816"/>
                        </a:cubicBezTo>
                        <a:cubicBezTo>
                          <a:pt x="359378" y="952462"/>
                          <a:pt x="359378" y="953199"/>
                          <a:pt x="359378" y="953845"/>
                        </a:cubicBezTo>
                        <a:cubicBezTo>
                          <a:pt x="359102" y="971639"/>
                          <a:pt x="386762" y="971639"/>
                          <a:pt x="387039" y="953845"/>
                        </a:cubicBezTo>
                        <a:cubicBezTo>
                          <a:pt x="387592" y="913276"/>
                          <a:pt x="388053" y="872707"/>
                          <a:pt x="388514" y="832138"/>
                        </a:cubicBezTo>
                        <a:cubicBezTo>
                          <a:pt x="389528" y="742979"/>
                          <a:pt x="390266" y="653727"/>
                          <a:pt x="390635" y="564568"/>
                        </a:cubicBezTo>
                        <a:cubicBezTo>
                          <a:pt x="391004" y="475408"/>
                          <a:pt x="391280" y="387079"/>
                          <a:pt x="389989" y="298381"/>
                        </a:cubicBezTo>
                        <a:cubicBezTo>
                          <a:pt x="389528" y="268968"/>
                          <a:pt x="389067" y="239464"/>
                          <a:pt x="387592" y="210051"/>
                        </a:cubicBezTo>
                        <a:cubicBezTo>
                          <a:pt x="384642" y="155191"/>
                          <a:pt x="364634" y="103742"/>
                          <a:pt x="326554" y="63542"/>
                        </a:cubicBezTo>
                        <a:cubicBezTo>
                          <a:pt x="285248" y="20023"/>
                          <a:pt x="224579" y="-6070"/>
                          <a:pt x="164279" y="1214"/>
                        </a:cubicBezTo>
                        <a:cubicBezTo>
                          <a:pt x="103979" y="8498"/>
                          <a:pt x="45430" y="47868"/>
                          <a:pt x="16479" y="103097"/>
                        </a:cubicBezTo>
                        <a:cubicBezTo>
                          <a:pt x="9379" y="116651"/>
                          <a:pt x="3940" y="130942"/>
                          <a:pt x="436" y="145786"/>
                        </a:cubicBezTo>
                        <a:cubicBezTo>
                          <a:pt x="-3713" y="163120"/>
                          <a:pt x="23025" y="170497"/>
                          <a:pt x="27082" y="153163"/>
                        </a:cubicBezTo>
                        <a:lnTo>
                          <a:pt x="27082" y="153163"/>
                        </a:lnTo>
                        <a:close/>
                      </a:path>
                    </a:pathLst>
                  </a:custGeom>
                  <a:solidFill>
                    <a:srgbClr val="66AADB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79" name="Freeform: Shape 78">
                    <a:extLst>
                      <a:ext uri="{FF2B5EF4-FFF2-40B4-BE49-F238E27FC236}">
                        <a16:creationId xmlns:a16="http://schemas.microsoft.com/office/drawing/2014/main" id="{0106C8CB-18E4-BB4A-BFAF-651311AAF0BE}"/>
                      </a:ext>
                    </a:extLst>
                  </p:cNvPr>
                  <p:cNvSpPr/>
                  <p:nvPr/>
                </p:nvSpPr>
                <p:spPr>
                  <a:xfrm>
                    <a:off x="6241968" y="3023425"/>
                    <a:ext cx="370327" cy="946741"/>
                  </a:xfrm>
                  <a:custGeom>
                    <a:avLst/>
                    <a:gdLst>
                      <a:gd name="connsiteX0" fmla="*/ 6744 w 370327"/>
                      <a:gd name="connsiteY0" fmla="*/ 140158 h 946741"/>
                      <a:gd name="connsiteX1" fmla="*/ 131032 w 370327"/>
                      <a:gd name="connsiteY1" fmla="*/ 12920 h 946741"/>
                      <a:gd name="connsiteX2" fmla="*/ 298471 w 370327"/>
                      <a:gd name="connsiteY2" fmla="*/ 59850 h 946741"/>
                      <a:gd name="connsiteX3" fmla="*/ 360062 w 370327"/>
                      <a:gd name="connsiteY3" fmla="*/ 201380 h 946741"/>
                      <a:gd name="connsiteX4" fmla="*/ 362367 w 370327"/>
                      <a:gd name="connsiteY4" fmla="*/ 286114 h 946741"/>
                      <a:gd name="connsiteX5" fmla="*/ 363104 w 370327"/>
                      <a:gd name="connsiteY5" fmla="*/ 541329 h 946741"/>
                      <a:gd name="connsiteX6" fmla="*/ 361076 w 370327"/>
                      <a:gd name="connsiteY6" fmla="*/ 803920 h 946741"/>
                      <a:gd name="connsiteX7" fmla="*/ 360062 w 370327"/>
                      <a:gd name="connsiteY7" fmla="*/ 896214 h 946741"/>
                      <a:gd name="connsiteX8" fmla="*/ 359508 w 370327"/>
                      <a:gd name="connsiteY8" fmla="*/ 941393 h 946741"/>
                      <a:gd name="connsiteX9" fmla="*/ 359508 w 370327"/>
                      <a:gd name="connsiteY9" fmla="*/ 943422 h 946741"/>
                      <a:gd name="connsiteX10" fmla="*/ 366424 w 370327"/>
                      <a:gd name="connsiteY10" fmla="*/ 943422 h 946741"/>
                      <a:gd name="connsiteX11" fmla="*/ 367899 w 370327"/>
                      <a:gd name="connsiteY11" fmla="*/ 821715 h 946741"/>
                      <a:gd name="connsiteX12" fmla="*/ 370019 w 370327"/>
                      <a:gd name="connsiteY12" fmla="*/ 554145 h 946741"/>
                      <a:gd name="connsiteX13" fmla="*/ 369374 w 370327"/>
                      <a:gd name="connsiteY13" fmla="*/ 287958 h 946741"/>
                      <a:gd name="connsiteX14" fmla="*/ 366977 w 370327"/>
                      <a:gd name="connsiteY14" fmla="*/ 199629 h 946741"/>
                      <a:gd name="connsiteX15" fmla="*/ 308982 w 370327"/>
                      <a:gd name="connsiteY15" fmla="*/ 60496 h 946741"/>
                      <a:gd name="connsiteX16" fmla="*/ 153990 w 370327"/>
                      <a:gd name="connsiteY16" fmla="*/ 1210 h 946741"/>
                      <a:gd name="connsiteX17" fmla="*/ 15134 w 370327"/>
                      <a:gd name="connsiteY17" fmla="*/ 97930 h 946741"/>
                      <a:gd name="connsiteX18" fmla="*/ 105 w 370327"/>
                      <a:gd name="connsiteY18" fmla="*/ 138222 h 946741"/>
                      <a:gd name="connsiteX19" fmla="*/ 6744 w 370327"/>
                      <a:gd name="connsiteY19" fmla="*/ 140066 h 946741"/>
                      <a:gd name="connsiteX20" fmla="*/ 6744 w 370327"/>
                      <a:gd name="connsiteY20" fmla="*/ 140066 h 9467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370327" h="946741">
                        <a:moveTo>
                          <a:pt x="6744" y="140158"/>
                        </a:moveTo>
                        <a:cubicBezTo>
                          <a:pt x="21219" y="79120"/>
                          <a:pt x="70824" y="29700"/>
                          <a:pt x="131032" y="12920"/>
                        </a:cubicBezTo>
                        <a:cubicBezTo>
                          <a:pt x="191240" y="-3861"/>
                          <a:pt x="254583" y="17069"/>
                          <a:pt x="298471" y="59850"/>
                        </a:cubicBezTo>
                        <a:cubicBezTo>
                          <a:pt x="337288" y="97653"/>
                          <a:pt x="357388" y="147811"/>
                          <a:pt x="360062" y="201380"/>
                        </a:cubicBezTo>
                        <a:cubicBezTo>
                          <a:pt x="361537" y="229594"/>
                          <a:pt x="361998" y="257900"/>
                          <a:pt x="362367" y="286114"/>
                        </a:cubicBezTo>
                        <a:cubicBezTo>
                          <a:pt x="363658" y="371216"/>
                          <a:pt x="363381" y="456319"/>
                          <a:pt x="363104" y="541329"/>
                        </a:cubicBezTo>
                        <a:cubicBezTo>
                          <a:pt x="362828" y="626339"/>
                          <a:pt x="361998" y="716421"/>
                          <a:pt x="361076" y="803920"/>
                        </a:cubicBezTo>
                        <a:cubicBezTo>
                          <a:pt x="360707" y="834716"/>
                          <a:pt x="360431" y="865511"/>
                          <a:pt x="360062" y="896214"/>
                        </a:cubicBezTo>
                        <a:cubicBezTo>
                          <a:pt x="359877" y="910967"/>
                          <a:pt x="358033" y="926733"/>
                          <a:pt x="359508" y="941393"/>
                        </a:cubicBezTo>
                        <a:cubicBezTo>
                          <a:pt x="359508" y="942039"/>
                          <a:pt x="359508" y="942776"/>
                          <a:pt x="359508" y="943422"/>
                        </a:cubicBezTo>
                        <a:cubicBezTo>
                          <a:pt x="359508" y="947848"/>
                          <a:pt x="366331" y="947848"/>
                          <a:pt x="366424" y="943422"/>
                        </a:cubicBezTo>
                        <a:cubicBezTo>
                          <a:pt x="366977" y="902853"/>
                          <a:pt x="367438" y="862284"/>
                          <a:pt x="367899" y="821715"/>
                        </a:cubicBezTo>
                        <a:cubicBezTo>
                          <a:pt x="368913" y="732556"/>
                          <a:pt x="369651" y="643304"/>
                          <a:pt x="370019" y="554145"/>
                        </a:cubicBezTo>
                        <a:cubicBezTo>
                          <a:pt x="370388" y="464986"/>
                          <a:pt x="370665" y="376656"/>
                          <a:pt x="369374" y="287958"/>
                        </a:cubicBezTo>
                        <a:cubicBezTo>
                          <a:pt x="368913" y="258546"/>
                          <a:pt x="368452" y="229041"/>
                          <a:pt x="366977" y="199629"/>
                        </a:cubicBezTo>
                        <a:cubicBezTo>
                          <a:pt x="364211" y="147534"/>
                          <a:pt x="345125" y="98575"/>
                          <a:pt x="308982" y="60496"/>
                        </a:cubicBezTo>
                        <a:cubicBezTo>
                          <a:pt x="269427" y="18820"/>
                          <a:pt x="211801" y="-5890"/>
                          <a:pt x="153990" y="1210"/>
                        </a:cubicBezTo>
                        <a:cubicBezTo>
                          <a:pt x="96180" y="8309"/>
                          <a:pt x="42334" y="46204"/>
                          <a:pt x="15134" y="97930"/>
                        </a:cubicBezTo>
                        <a:cubicBezTo>
                          <a:pt x="8403" y="110654"/>
                          <a:pt x="3424" y="124207"/>
                          <a:pt x="105" y="138222"/>
                        </a:cubicBezTo>
                        <a:cubicBezTo>
                          <a:pt x="-909" y="142555"/>
                          <a:pt x="5729" y="144399"/>
                          <a:pt x="6744" y="140066"/>
                        </a:cubicBezTo>
                        <a:lnTo>
                          <a:pt x="6744" y="14006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grpSp>
              <p:nvGrpSpPr>
                <p:cNvPr id="80" name="Graphic 1">
                  <a:extLst>
                    <a:ext uri="{FF2B5EF4-FFF2-40B4-BE49-F238E27FC236}">
                      <a16:creationId xmlns:a16="http://schemas.microsoft.com/office/drawing/2014/main" id="{1EEE6469-A429-4065-863C-BF6FC88F9838}"/>
                    </a:ext>
                  </a:extLst>
                </p:cNvPr>
                <p:cNvGrpSpPr/>
                <p:nvPr/>
              </p:nvGrpSpPr>
              <p:grpSpPr>
                <a:xfrm>
                  <a:off x="8091496" y="4368571"/>
                  <a:ext cx="740710" cy="763801"/>
                  <a:chOff x="8091496" y="4368571"/>
                  <a:chExt cx="740710" cy="763801"/>
                </a:xfrm>
              </p:grpSpPr>
              <p:grpSp>
                <p:nvGrpSpPr>
                  <p:cNvPr id="81" name="Graphic 1">
                    <a:extLst>
                      <a:ext uri="{FF2B5EF4-FFF2-40B4-BE49-F238E27FC236}">
                        <a16:creationId xmlns:a16="http://schemas.microsoft.com/office/drawing/2014/main" id="{317EC55C-39D0-BCBB-1676-F9B7F4C5C753}"/>
                      </a:ext>
                    </a:extLst>
                  </p:cNvPr>
                  <p:cNvGrpSpPr/>
                  <p:nvPr/>
                </p:nvGrpSpPr>
                <p:grpSpPr>
                  <a:xfrm>
                    <a:off x="8091496" y="4368571"/>
                    <a:ext cx="740710" cy="763801"/>
                    <a:chOff x="8091496" y="4368571"/>
                    <a:chExt cx="740710" cy="763801"/>
                  </a:xfrm>
                </p:grpSpPr>
                <p:sp>
                  <p:nvSpPr>
                    <p:cNvPr id="82" name="Freeform: Shape 81">
                      <a:extLst>
                        <a:ext uri="{FF2B5EF4-FFF2-40B4-BE49-F238E27FC236}">
                          <a16:creationId xmlns:a16="http://schemas.microsoft.com/office/drawing/2014/main" id="{837388ED-61FB-C911-20B8-C91196633FD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91496" y="4420849"/>
                      <a:ext cx="740710" cy="711522"/>
                    </a:xfrm>
                    <a:custGeom>
                      <a:avLst/>
                      <a:gdLst>
                        <a:gd name="connsiteX0" fmla="*/ 739056 w 740710"/>
                        <a:gd name="connsiteY0" fmla="*/ 621533 h 711522"/>
                        <a:gd name="connsiteX1" fmla="*/ 611172 w 740710"/>
                        <a:gd name="connsiteY1" fmla="*/ 0 h 711522"/>
                        <a:gd name="connsiteX2" fmla="*/ 129601 w 740710"/>
                        <a:gd name="connsiteY2" fmla="*/ 0 h 711522"/>
                        <a:gd name="connsiteX3" fmla="*/ 1717 w 740710"/>
                        <a:gd name="connsiteY3" fmla="*/ 621533 h 711522"/>
                        <a:gd name="connsiteX4" fmla="*/ 63861 w 740710"/>
                        <a:gd name="connsiteY4" fmla="*/ 711523 h 711522"/>
                        <a:gd name="connsiteX5" fmla="*/ 676820 w 740710"/>
                        <a:gd name="connsiteY5" fmla="*/ 711523 h 711522"/>
                        <a:gd name="connsiteX6" fmla="*/ 738964 w 740710"/>
                        <a:gd name="connsiteY6" fmla="*/ 621533 h 7115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740710" h="711522">
                          <a:moveTo>
                            <a:pt x="739056" y="621533"/>
                          </a:moveTo>
                          <a:lnTo>
                            <a:pt x="611172" y="0"/>
                          </a:lnTo>
                          <a:lnTo>
                            <a:pt x="129601" y="0"/>
                          </a:lnTo>
                          <a:lnTo>
                            <a:pt x="1717" y="621533"/>
                          </a:lnTo>
                          <a:cubicBezTo>
                            <a:pt x="-7688" y="667450"/>
                            <a:pt x="22739" y="711523"/>
                            <a:pt x="63861" y="711523"/>
                          </a:cubicBezTo>
                          <a:lnTo>
                            <a:pt x="676820" y="711523"/>
                          </a:lnTo>
                          <a:cubicBezTo>
                            <a:pt x="718034" y="711523"/>
                            <a:pt x="748461" y="667542"/>
                            <a:pt x="738964" y="621533"/>
                          </a:cubicBezTo>
                          <a:close/>
                        </a:path>
                      </a:pathLst>
                    </a:custGeom>
                    <a:solidFill>
                      <a:srgbClr val="66AADB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grpSp>
                  <p:nvGrpSpPr>
                    <p:cNvPr id="83" name="Graphic 1">
                      <a:extLst>
                        <a:ext uri="{FF2B5EF4-FFF2-40B4-BE49-F238E27FC236}">
                          <a16:creationId xmlns:a16="http://schemas.microsoft.com/office/drawing/2014/main" id="{581CFA41-2013-7AB1-82E7-5ED6230D900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182648" y="4368571"/>
                      <a:ext cx="558375" cy="52370"/>
                      <a:chOff x="8182648" y="4368571"/>
                      <a:chExt cx="558375" cy="52370"/>
                    </a:xfrm>
                    <a:solidFill>
                      <a:srgbClr val="66AADB"/>
                    </a:solidFill>
                  </p:grpSpPr>
                  <p:sp>
                    <p:nvSpPr>
                      <p:cNvPr id="84" name="Freeform: Shape 83">
                        <a:extLst>
                          <a:ext uri="{FF2B5EF4-FFF2-40B4-BE49-F238E27FC236}">
                            <a16:creationId xmlns:a16="http://schemas.microsoft.com/office/drawing/2014/main" id="{4C39511C-4C58-908B-D015-F1B54DB1C75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182648" y="4368571"/>
                        <a:ext cx="291819" cy="52370"/>
                      </a:xfrm>
                      <a:custGeom>
                        <a:avLst/>
                        <a:gdLst>
                          <a:gd name="connsiteX0" fmla="*/ 291819 w 291819"/>
                          <a:gd name="connsiteY0" fmla="*/ 52371 h 52370"/>
                          <a:gd name="connsiteX1" fmla="*/ 26185 w 291819"/>
                          <a:gd name="connsiteY1" fmla="*/ 52371 h 52370"/>
                          <a:gd name="connsiteX2" fmla="*/ 0 w 291819"/>
                          <a:gd name="connsiteY2" fmla="*/ 26185 h 52370"/>
                          <a:gd name="connsiteX3" fmla="*/ 0 w 291819"/>
                          <a:gd name="connsiteY3" fmla="*/ 26185 h 52370"/>
                          <a:gd name="connsiteX4" fmla="*/ 26185 w 291819"/>
                          <a:gd name="connsiteY4" fmla="*/ 0 h 52370"/>
                          <a:gd name="connsiteX5" fmla="*/ 291819 w 291819"/>
                          <a:gd name="connsiteY5" fmla="*/ 0 h 52370"/>
                          <a:gd name="connsiteX6" fmla="*/ 291819 w 291819"/>
                          <a:gd name="connsiteY6" fmla="*/ 52371 h 5237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91819" h="52370">
                            <a:moveTo>
                              <a:pt x="291819" y="52371"/>
                            </a:moveTo>
                            <a:lnTo>
                              <a:pt x="26185" y="52371"/>
                            </a:lnTo>
                            <a:cubicBezTo>
                              <a:pt x="11710" y="52371"/>
                              <a:pt x="0" y="40661"/>
                              <a:pt x="0" y="26185"/>
                            </a:cubicBezTo>
                            <a:lnTo>
                              <a:pt x="0" y="26185"/>
                            </a:lnTo>
                            <a:cubicBezTo>
                              <a:pt x="0" y="11710"/>
                              <a:pt x="11710" y="0"/>
                              <a:pt x="26185" y="0"/>
                            </a:cubicBezTo>
                            <a:lnTo>
                              <a:pt x="291819" y="0"/>
                            </a:lnTo>
                            <a:lnTo>
                              <a:pt x="291819" y="52371"/>
                            </a:lnTo>
                            <a:close/>
                          </a:path>
                        </a:pathLst>
                      </a:custGeom>
                      <a:solidFill>
                        <a:srgbClr val="66AADB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85" name="Freeform: Shape 84">
                        <a:extLst>
                          <a:ext uri="{FF2B5EF4-FFF2-40B4-BE49-F238E27FC236}">
                            <a16:creationId xmlns:a16="http://schemas.microsoft.com/office/drawing/2014/main" id="{24F716DD-E2A7-1182-CA38-B7EEB2BC59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9204" y="4368571"/>
                        <a:ext cx="291819" cy="52370"/>
                      </a:xfrm>
                      <a:custGeom>
                        <a:avLst/>
                        <a:gdLst>
                          <a:gd name="connsiteX0" fmla="*/ 0 w 291819"/>
                          <a:gd name="connsiteY0" fmla="*/ 52371 h 52370"/>
                          <a:gd name="connsiteX1" fmla="*/ 265634 w 291819"/>
                          <a:gd name="connsiteY1" fmla="*/ 52371 h 52370"/>
                          <a:gd name="connsiteX2" fmla="*/ 291820 w 291819"/>
                          <a:gd name="connsiteY2" fmla="*/ 26185 h 52370"/>
                          <a:gd name="connsiteX3" fmla="*/ 291820 w 291819"/>
                          <a:gd name="connsiteY3" fmla="*/ 26185 h 52370"/>
                          <a:gd name="connsiteX4" fmla="*/ 265634 w 291819"/>
                          <a:gd name="connsiteY4" fmla="*/ 0 h 52370"/>
                          <a:gd name="connsiteX5" fmla="*/ 0 w 291819"/>
                          <a:gd name="connsiteY5" fmla="*/ 0 h 52370"/>
                          <a:gd name="connsiteX6" fmla="*/ 0 w 291819"/>
                          <a:gd name="connsiteY6" fmla="*/ 52371 h 5237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91819" h="52370">
                            <a:moveTo>
                              <a:pt x="0" y="52371"/>
                            </a:moveTo>
                            <a:lnTo>
                              <a:pt x="265634" y="52371"/>
                            </a:lnTo>
                            <a:cubicBezTo>
                              <a:pt x="280110" y="52371"/>
                              <a:pt x="291820" y="40661"/>
                              <a:pt x="291820" y="26185"/>
                            </a:cubicBezTo>
                            <a:lnTo>
                              <a:pt x="291820" y="26185"/>
                            </a:lnTo>
                            <a:cubicBezTo>
                              <a:pt x="291820" y="11710"/>
                              <a:pt x="280110" y="0"/>
                              <a:pt x="265634" y="0"/>
                            </a:cubicBezTo>
                            <a:lnTo>
                              <a:pt x="0" y="0"/>
                            </a:lnTo>
                            <a:lnTo>
                              <a:pt x="0" y="52371"/>
                            </a:lnTo>
                            <a:close/>
                          </a:path>
                        </a:pathLst>
                      </a:custGeom>
                      <a:solidFill>
                        <a:srgbClr val="66AADB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</p:grpSp>
                <p:grpSp>
                  <p:nvGrpSpPr>
                    <p:cNvPr id="86" name="Graphic 1">
                      <a:extLst>
                        <a:ext uri="{FF2B5EF4-FFF2-40B4-BE49-F238E27FC236}">
                          <a16:creationId xmlns:a16="http://schemas.microsoft.com/office/drawing/2014/main" id="{954FB636-E9DB-4A33-3D61-E5F6C511178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182648" y="4368571"/>
                      <a:ext cx="558375" cy="52370"/>
                      <a:chOff x="8182648" y="4368571"/>
                      <a:chExt cx="558375" cy="52370"/>
                    </a:xfrm>
                    <a:solidFill>
                      <a:srgbClr val="FFFFFF"/>
                    </a:solidFill>
                  </p:grpSpPr>
                  <p:sp>
                    <p:nvSpPr>
                      <p:cNvPr id="87" name="Freeform: Shape 86">
                        <a:extLst>
                          <a:ext uri="{FF2B5EF4-FFF2-40B4-BE49-F238E27FC236}">
                            <a16:creationId xmlns:a16="http://schemas.microsoft.com/office/drawing/2014/main" id="{78658E94-45DB-914A-CE03-5F71F53D2F6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182648" y="4368571"/>
                        <a:ext cx="291819" cy="52370"/>
                      </a:xfrm>
                      <a:custGeom>
                        <a:avLst/>
                        <a:gdLst>
                          <a:gd name="connsiteX0" fmla="*/ 291819 w 291819"/>
                          <a:gd name="connsiteY0" fmla="*/ 52371 h 52370"/>
                          <a:gd name="connsiteX1" fmla="*/ 26185 w 291819"/>
                          <a:gd name="connsiteY1" fmla="*/ 52371 h 52370"/>
                          <a:gd name="connsiteX2" fmla="*/ 0 w 291819"/>
                          <a:gd name="connsiteY2" fmla="*/ 26185 h 52370"/>
                          <a:gd name="connsiteX3" fmla="*/ 0 w 291819"/>
                          <a:gd name="connsiteY3" fmla="*/ 26185 h 52370"/>
                          <a:gd name="connsiteX4" fmla="*/ 26185 w 291819"/>
                          <a:gd name="connsiteY4" fmla="*/ 0 h 52370"/>
                          <a:gd name="connsiteX5" fmla="*/ 291819 w 291819"/>
                          <a:gd name="connsiteY5" fmla="*/ 0 h 52370"/>
                          <a:gd name="connsiteX6" fmla="*/ 291819 w 291819"/>
                          <a:gd name="connsiteY6" fmla="*/ 52371 h 5237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91819" h="52370">
                            <a:moveTo>
                              <a:pt x="291819" y="52371"/>
                            </a:moveTo>
                            <a:lnTo>
                              <a:pt x="26185" y="52371"/>
                            </a:lnTo>
                            <a:cubicBezTo>
                              <a:pt x="11710" y="52371"/>
                              <a:pt x="0" y="40661"/>
                              <a:pt x="0" y="26185"/>
                            </a:cubicBezTo>
                            <a:lnTo>
                              <a:pt x="0" y="26185"/>
                            </a:lnTo>
                            <a:cubicBezTo>
                              <a:pt x="0" y="11710"/>
                              <a:pt x="11710" y="0"/>
                              <a:pt x="26185" y="0"/>
                            </a:cubicBezTo>
                            <a:lnTo>
                              <a:pt x="291819" y="0"/>
                            </a:lnTo>
                            <a:lnTo>
                              <a:pt x="291819" y="523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88" name="Freeform: Shape 87">
                        <a:extLst>
                          <a:ext uri="{FF2B5EF4-FFF2-40B4-BE49-F238E27FC236}">
                            <a16:creationId xmlns:a16="http://schemas.microsoft.com/office/drawing/2014/main" id="{54993340-AB18-8310-542C-90325258798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49204" y="4368571"/>
                        <a:ext cx="291819" cy="52370"/>
                      </a:xfrm>
                      <a:custGeom>
                        <a:avLst/>
                        <a:gdLst>
                          <a:gd name="connsiteX0" fmla="*/ 0 w 291819"/>
                          <a:gd name="connsiteY0" fmla="*/ 52371 h 52370"/>
                          <a:gd name="connsiteX1" fmla="*/ 265634 w 291819"/>
                          <a:gd name="connsiteY1" fmla="*/ 52371 h 52370"/>
                          <a:gd name="connsiteX2" fmla="*/ 291820 w 291819"/>
                          <a:gd name="connsiteY2" fmla="*/ 26185 h 52370"/>
                          <a:gd name="connsiteX3" fmla="*/ 291820 w 291819"/>
                          <a:gd name="connsiteY3" fmla="*/ 26185 h 52370"/>
                          <a:gd name="connsiteX4" fmla="*/ 265634 w 291819"/>
                          <a:gd name="connsiteY4" fmla="*/ 0 h 52370"/>
                          <a:gd name="connsiteX5" fmla="*/ 0 w 291819"/>
                          <a:gd name="connsiteY5" fmla="*/ 0 h 52370"/>
                          <a:gd name="connsiteX6" fmla="*/ 0 w 291819"/>
                          <a:gd name="connsiteY6" fmla="*/ 52371 h 5237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91819" h="52370">
                            <a:moveTo>
                              <a:pt x="0" y="52371"/>
                            </a:moveTo>
                            <a:lnTo>
                              <a:pt x="265634" y="52371"/>
                            </a:lnTo>
                            <a:cubicBezTo>
                              <a:pt x="280110" y="52371"/>
                              <a:pt x="291820" y="40661"/>
                              <a:pt x="291820" y="26185"/>
                            </a:cubicBezTo>
                            <a:lnTo>
                              <a:pt x="291820" y="26185"/>
                            </a:lnTo>
                            <a:cubicBezTo>
                              <a:pt x="291820" y="11710"/>
                              <a:pt x="280110" y="0"/>
                              <a:pt x="265634" y="0"/>
                            </a:cubicBezTo>
                            <a:lnTo>
                              <a:pt x="0" y="0"/>
                            </a:lnTo>
                            <a:lnTo>
                              <a:pt x="0" y="52371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</p:grpSp>
                <p:sp>
                  <p:nvSpPr>
                    <p:cNvPr id="89" name="Freeform: Shape 88">
                      <a:extLst>
                        <a:ext uri="{FF2B5EF4-FFF2-40B4-BE49-F238E27FC236}">
                          <a16:creationId xmlns:a16="http://schemas.microsoft.com/office/drawing/2014/main" id="{01BB71E3-5664-A0DF-3E10-199045E5E2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091496" y="4420849"/>
                      <a:ext cx="740710" cy="711522"/>
                    </a:xfrm>
                    <a:custGeom>
                      <a:avLst/>
                      <a:gdLst>
                        <a:gd name="connsiteX0" fmla="*/ 739056 w 740710"/>
                        <a:gd name="connsiteY0" fmla="*/ 621533 h 711522"/>
                        <a:gd name="connsiteX1" fmla="*/ 611172 w 740710"/>
                        <a:gd name="connsiteY1" fmla="*/ 0 h 711522"/>
                        <a:gd name="connsiteX2" fmla="*/ 129601 w 740710"/>
                        <a:gd name="connsiteY2" fmla="*/ 0 h 711522"/>
                        <a:gd name="connsiteX3" fmla="*/ 1717 w 740710"/>
                        <a:gd name="connsiteY3" fmla="*/ 621533 h 711522"/>
                        <a:gd name="connsiteX4" fmla="*/ 63861 w 740710"/>
                        <a:gd name="connsiteY4" fmla="*/ 711523 h 711522"/>
                        <a:gd name="connsiteX5" fmla="*/ 676820 w 740710"/>
                        <a:gd name="connsiteY5" fmla="*/ 711523 h 711522"/>
                        <a:gd name="connsiteX6" fmla="*/ 738964 w 740710"/>
                        <a:gd name="connsiteY6" fmla="*/ 621533 h 7115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740710" h="711522">
                          <a:moveTo>
                            <a:pt x="739056" y="621533"/>
                          </a:moveTo>
                          <a:lnTo>
                            <a:pt x="611172" y="0"/>
                          </a:lnTo>
                          <a:lnTo>
                            <a:pt x="129601" y="0"/>
                          </a:lnTo>
                          <a:lnTo>
                            <a:pt x="1717" y="621533"/>
                          </a:lnTo>
                          <a:cubicBezTo>
                            <a:pt x="-7688" y="667450"/>
                            <a:pt x="22739" y="711523"/>
                            <a:pt x="63861" y="711523"/>
                          </a:cubicBezTo>
                          <a:lnTo>
                            <a:pt x="676820" y="711523"/>
                          </a:lnTo>
                          <a:cubicBezTo>
                            <a:pt x="718034" y="711523"/>
                            <a:pt x="748461" y="667542"/>
                            <a:pt x="738964" y="621533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3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90" name="Freeform: Shape 89">
                      <a:extLst>
                        <a:ext uri="{FF2B5EF4-FFF2-40B4-BE49-F238E27FC236}">
                          <a16:creationId xmlns:a16="http://schemas.microsoft.com/office/drawing/2014/main" id="{DC178BAA-E8B6-C9BE-A54B-CD1EA35F01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31027" y="4420941"/>
                      <a:ext cx="663303" cy="668464"/>
                    </a:xfrm>
                    <a:custGeom>
                      <a:avLst/>
                      <a:gdLst>
                        <a:gd name="connsiteX0" fmla="*/ 543796 w 663303"/>
                        <a:gd name="connsiteY0" fmla="*/ 0 h 668464"/>
                        <a:gd name="connsiteX1" fmla="*/ 119574 w 663303"/>
                        <a:gd name="connsiteY1" fmla="*/ 0 h 668464"/>
                        <a:gd name="connsiteX2" fmla="*/ 910 w 663303"/>
                        <a:gd name="connsiteY2" fmla="*/ 615172 h 668464"/>
                        <a:gd name="connsiteX3" fmla="*/ 38252 w 663303"/>
                        <a:gd name="connsiteY3" fmla="*/ 668464 h 668464"/>
                        <a:gd name="connsiteX4" fmla="*/ 625026 w 663303"/>
                        <a:gd name="connsiteY4" fmla="*/ 668464 h 668464"/>
                        <a:gd name="connsiteX5" fmla="*/ 662368 w 663303"/>
                        <a:gd name="connsiteY5" fmla="*/ 615172 h 668464"/>
                        <a:gd name="connsiteX6" fmla="*/ 543704 w 663303"/>
                        <a:gd name="connsiteY6" fmla="*/ 0 h 6684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663303" h="668464">
                          <a:moveTo>
                            <a:pt x="543796" y="0"/>
                          </a:moveTo>
                          <a:lnTo>
                            <a:pt x="119574" y="0"/>
                          </a:lnTo>
                          <a:lnTo>
                            <a:pt x="910" y="615172"/>
                          </a:lnTo>
                          <a:cubicBezTo>
                            <a:pt x="-4345" y="642556"/>
                            <a:pt x="13819" y="668464"/>
                            <a:pt x="38252" y="668464"/>
                          </a:cubicBezTo>
                          <a:lnTo>
                            <a:pt x="625026" y="668464"/>
                          </a:lnTo>
                          <a:cubicBezTo>
                            <a:pt x="649459" y="668464"/>
                            <a:pt x="667715" y="642556"/>
                            <a:pt x="662368" y="615172"/>
                          </a:cubicBezTo>
                          <a:lnTo>
                            <a:pt x="543704" y="0"/>
                          </a:lnTo>
                          <a:close/>
                        </a:path>
                      </a:pathLst>
                    </a:custGeom>
                    <a:solidFill>
                      <a:srgbClr val="FFFFFF">
                        <a:alpha val="3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91" name="Freeform: Shape 90">
                      <a:extLst>
                        <a:ext uri="{FF2B5EF4-FFF2-40B4-BE49-F238E27FC236}">
                          <a16:creationId xmlns:a16="http://schemas.microsoft.com/office/drawing/2014/main" id="{CF4CA841-5607-A5CD-C979-556291FC8C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16947" y="4420941"/>
                      <a:ext cx="489777" cy="19915"/>
                    </a:xfrm>
                    <a:custGeom>
                      <a:avLst/>
                      <a:gdLst>
                        <a:gd name="connsiteX0" fmla="*/ 4149 w 489777"/>
                        <a:gd name="connsiteY0" fmla="*/ 0 h 19915"/>
                        <a:gd name="connsiteX1" fmla="*/ 0 w 489777"/>
                        <a:gd name="connsiteY1" fmla="*/ 19916 h 19915"/>
                        <a:gd name="connsiteX2" fmla="*/ 489777 w 489777"/>
                        <a:gd name="connsiteY2" fmla="*/ 19916 h 19915"/>
                        <a:gd name="connsiteX3" fmla="*/ 485720 w 489777"/>
                        <a:gd name="connsiteY3" fmla="*/ 0 h 19915"/>
                        <a:gd name="connsiteX4" fmla="*/ 4149 w 489777"/>
                        <a:gd name="connsiteY4" fmla="*/ 0 h 199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89777" h="19915">
                          <a:moveTo>
                            <a:pt x="4149" y="0"/>
                          </a:moveTo>
                          <a:lnTo>
                            <a:pt x="0" y="19916"/>
                          </a:lnTo>
                          <a:lnTo>
                            <a:pt x="489777" y="19916"/>
                          </a:lnTo>
                          <a:lnTo>
                            <a:pt x="485720" y="0"/>
                          </a:lnTo>
                          <a:lnTo>
                            <a:pt x="4149" y="0"/>
                          </a:lnTo>
                          <a:close/>
                        </a:path>
                      </a:pathLst>
                    </a:custGeom>
                    <a:solidFill>
                      <a:srgbClr val="000000">
                        <a:alpha val="3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92" name="Freeform: Shape 91">
                      <a:extLst>
                        <a:ext uri="{FF2B5EF4-FFF2-40B4-BE49-F238E27FC236}">
                          <a16:creationId xmlns:a16="http://schemas.microsoft.com/office/drawing/2014/main" id="{C806CB3F-3B8C-A302-896C-963225F1648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16947" y="4380833"/>
                      <a:ext cx="112578" cy="17334"/>
                    </a:xfrm>
                    <a:custGeom>
                      <a:avLst/>
                      <a:gdLst>
                        <a:gd name="connsiteX0" fmla="*/ 103912 w 112578"/>
                        <a:gd name="connsiteY0" fmla="*/ 17334 h 17334"/>
                        <a:gd name="connsiteX1" fmla="*/ 8667 w 112578"/>
                        <a:gd name="connsiteY1" fmla="*/ 17334 h 17334"/>
                        <a:gd name="connsiteX2" fmla="*/ 0 w 112578"/>
                        <a:gd name="connsiteY2" fmla="*/ 8667 h 17334"/>
                        <a:gd name="connsiteX3" fmla="*/ 0 w 112578"/>
                        <a:gd name="connsiteY3" fmla="*/ 8667 h 17334"/>
                        <a:gd name="connsiteX4" fmla="*/ 8667 w 112578"/>
                        <a:gd name="connsiteY4" fmla="*/ 0 h 17334"/>
                        <a:gd name="connsiteX5" fmla="*/ 103912 w 112578"/>
                        <a:gd name="connsiteY5" fmla="*/ 0 h 17334"/>
                        <a:gd name="connsiteX6" fmla="*/ 112579 w 112578"/>
                        <a:gd name="connsiteY6" fmla="*/ 8667 h 17334"/>
                        <a:gd name="connsiteX7" fmla="*/ 112579 w 112578"/>
                        <a:gd name="connsiteY7" fmla="*/ 8667 h 17334"/>
                        <a:gd name="connsiteX8" fmla="*/ 103912 w 112578"/>
                        <a:gd name="connsiteY8" fmla="*/ 17334 h 173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12578" h="17334">
                          <a:moveTo>
                            <a:pt x="103912" y="17334"/>
                          </a:moveTo>
                          <a:lnTo>
                            <a:pt x="8667" y="17334"/>
                          </a:lnTo>
                          <a:cubicBezTo>
                            <a:pt x="3873" y="17334"/>
                            <a:pt x="0" y="13462"/>
                            <a:pt x="0" y="8667"/>
                          </a:cubicBezTo>
                          <a:lnTo>
                            <a:pt x="0" y="8667"/>
                          </a:lnTo>
                          <a:cubicBezTo>
                            <a:pt x="0" y="3873"/>
                            <a:pt x="3873" y="0"/>
                            <a:pt x="8667" y="0"/>
                          </a:cubicBezTo>
                          <a:lnTo>
                            <a:pt x="103912" y="0"/>
                          </a:lnTo>
                          <a:cubicBezTo>
                            <a:pt x="108706" y="0"/>
                            <a:pt x="112579" y="3873"/>
                            <a:pt x="112579" y="8667"/>
                          </a:cubicBezTo>
                          <a:lnTo>
                            <a:pt x="112579" y="8667"/>
                          </a:lnTo>
                          <a:cubicBezTo>
                            <a:pt x="112579" y="13462"/>
                            <a:pt x="108706" y="17334"/>
                            <a:pt x="103912" y="17334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3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93" name="Freeform: Shape 92">
                      <a:extLst>
                        <a:ext uri="{FF2B5EF4-FFF2-40B4-BE49-F238E27FC236}">
                          <a16:creationId xmlns:a16="http://schemas.microsoft.com/office/drawing/2014/main" id="{524D2C0B-24B9-611D-2968-C12AB9FD7D1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336441" y="4380833"/>
                      <a:ext cx="27015" cy="17334"/>
                    </a:xfrm>
                    <a:custGeom>
                      <a:avLst/>
                      <a:gdLst>
                        <a:gd name="connsiteX0" fmla="*/ 18348 w 27015"/>
                        <a:gd name="connsiteY0" fmla="*/ 17334 h 17334"/>
                        <a:gd name="connsiteX1" fmla="*/ 8667 w 27015"/>
                        <a:gd name="connsiteY1" fmla="*/ 17334 h 17334"/>
                        <a:gd name="connsiteX2" fmla="*/ 0 w 27015"/>
                        <a:gd name="connsiteY2" fmla="*/ 8667 h 17334"/>
                        <a:gd name="connsiteX3" fmla="*/ 0 w 27015"/>
                        <a:gd name="connsiteY3" fmla="*/ 8667 h 17334"/>
                        <a:gd name="connsiteX4" fmla="*/ 8667 w 27015"/>
                        <a:gd name="connsiteY4" fmla="*/ 0 h 17334"/>
                        <a:gd name="connsiteX5" fmla="*/ 18348 w 27015"/>
                        <a:gd name="connsiteY5" fmla="*/ 0 h 17334"/>
                        <a:gd name="connsiteX6" fmla="*/ 27015 w 27015"/>
                        <a:gd name="connsiteY6" fmla="*/ 8667 h 17334"/>
                        <a:gd name="connsiteX7" fmla="*/ 27015 w 27015"/>
                        <a:gd name="connsiteY7" fmla="*/ 8667 h 17334"/>
                        <a:gd name="connsiteX8" fmla="*/ 18348 w 27015"/>
                        <a:gd name="connsiteY8" fmla="*/ 17334 h 173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27015" h="17334">
                          <a:moveTo>
                            <a:pt x="18348" y="17334"/>
                          </a:moveTo>
                          <a:lnTo>
                            <a:pt x="8667" y="17334"/>
                          </a:lnTo>
                          <a:cubicBezTo>
                            <a:pt x="3872" y="17334"/>
                            <a:pt x="0" y="13462"/>
                            <a:pt x="0" y="8667"/>
                          </a:cubicBezTo>
                          <a:lnTo>
                            <a:pt x="0" y="8667"/>
                          </a:lnTo>
                          <a:cubicBezTo>
                            <a:pt x="0" y="3873"/>
                            <a:pt x="3872" y="0"/>
                            <a:pt x="8667" y="0"/>
                          </a:cubicBezTo>
                          <a:lnTo>
                            <a:pt x="18348" y="0"/>
                          </a:lnTo>
                          <a:cubicBezTo>
                            <a:pt x="23143" y="0"/>
                            <a:pt x="27015" y="3873"/>
                            <a:pt x="27015" y="8667"/>
                          </a:cubicBezTo>
                          <a:lnTo>
                            <a:pt x="27015" y="8667"/>
                          </a:lnTo>
                          <a:cubicBezTo>
                            <a:pt x="27015" y="13462"/>
                            <a:pt x="23143" y="17334"/>
                            <a:pt x="18348" y="17334"/>
                          </a:cubicBezTo>
                          <a:close/>
                        </a:path>
                      </a:pathLst>
                    </a:custGeom>
                    <a:solidFill>
                      <a:srgbClr val="FFFFFF">
                        <a:alpha val="3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94" name="Freeform: Shape 93">
                      <a:extLst>
                        <a:ext uri="{FF2B5EF4-FFF2-40B4-BE49-F238E27FC236}">
                          <a16:creationId xmlns:a16="http://schemas.microsoft.com/office/drawing/2014/main" id="{C721BB5B-C4F1-FC6C-CC3F-4587546F91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31027" y="4743095"/>
                      <a:ext cx="663303" cy="346310"/>
                    </a:xfrm>
                    <a:custGeom>
                      <a:avLst/>
                      <a:gdLst>
                        <a:gd name="connsiteX0" fmla="*/ 662460 w 663303"/>
                        <a:gd name="connsiteY0" fmla="*/ 293018 h 346310"/>
                        <a:gd name="connsiteX1" fmla="*/ 605940 w 663303"/>
                        <a:gd name="connsiteY1" fmla="*/ 0 h 346310"/>
                        <a:gd name="connsiteX2" fmla="*/ 56785 w 663303"/>
                        <a:gd name="connsiteY2" fmla="*/ 3319 h 346310"/>
                        <a:gd name="connsiteX3" fmla="*/ 910 w 663303"/>
                        <a:gd name="connsiteY3" fmla="*/ 293018 h 346310"/>
                        <a:gd name="connsiteX4" fmla="*/ 38252 w 663303"/>
                        <a:gd name="connsiteY4" fmla="*/ 346311 h 346310"/>
                        <a:gd name="connsiteX5" fmla="*/ 625026 w 663303"/>
                        <a:gd name="connsiteY5" fmla="*/ 346311 h 346310"/>
                        <a:gd name="connsiteX6" fmla="*/ 662368 w 663303"/>
                        <a:gd name="connsiteY6" fmla="*/ 293018 h 3463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663303" h="346310">
                          <a:moveTo>
                            <a:pt x="662460" y="293018"/>
                          </a:moveTo>
                          <a:lnTo>
                            <a:pt x="605940" y="0"/>
                          </a:lnTo>
                          <a:lnTo>
                            <a:pt x="56785" y="3319"/>
                          </a:lnTo>
                          <a:lnTo>
                            <a:pt x="910" y="293018"/>
                          </a:lnTo>
                          <a:cubicBezTo>
                            <a:pt x="-4345" y="320402"/>
                            <a:pt x="13819" y="346311"/>
                            <a:pt x="38252" y="346311"/>
                          </a:cubicBezTo>
                          <a:lnTo>
                            <a:pt x="625026" y="346311"/>
                          </a:lnTo>
                          <a:cubicBezTo>
                            <a:pt x="649459" y="346311"/>
                            <a:pt x="667715" y="320402"/>
                            <a:pt x="662368" y="293018"/>
                          </a:cubicBezTo>
                          <a:close/>
                        </a:path>
                      </a:pathLst>
                    </a:custGeom>
                    <a:solidFill>
                      <a:srgbClr val="66AADB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95" name="Freeform: Shape 94">
                      <a:extLst>
                        <a:ext uri="{FF2B5EF4-FFF2-40B4-BE49-F238E27FC236}">
                          <a16:creationId xmlns:a16="http://schemas.microsoft.com/office/drawing/2014/main" id="{A0681D69-33C3-828F-EF95-A8990EDC0A0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87812" y="4731293"/>
                      <a:ext cx="550445" cy="30242"/>
                    </a:xfrm>
                    <a:custGeom>
                      <a:avLst/>
                      <a:gdLst>
                        <a:gd name="connsiteX0" fmla="*/ 275223 w 550445"/>
                        <a:gd name="connsiteY0" fmla="*/ 0 h 30242"/>
                        <a:gd name="connsiteX1" fmla="*/ 0 w 550445"/>
                        <a:gd name="connsiteY1" fmla="*/ 15121 h 30242"/>
                        <a:gd name="connsiteX2" fmla="*/ 275223 w 550445"/>
                        <a:gd name="connsiteY2" fmla="*/ 30242 h 30242"/>
                        <a:gd name="connsiteX3" fmla="*/ 550446 w 550445"/>
                        <a:gd name="connsiteY3" fmla="*/ 15121 h 30242"/>
                        <a:gd name="connsiteX4" fmla="*/ 275223 w 550445"/>
                        <a:gd name="connsiteY4" fmla="*/ 0 h 302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50445" h="30242">
                          <a:moveTo>
                            <a:pt x="275223" y="0"/>
                          </a:moveTo>
                          <a:cubicBezTo>
                            <a:pt x="123274" y="0"/>
                            <a:pt x="0" y="6731"/>
                            <a:pt x="0" y="15121"/>
                          </a:cubicBezTo>
                          <a:cubicBezTo>
                            <a:pt x="0" y="23511"/>
                            <a:pt x="123182" y="30242"/>
                            <a:pt x="275223" y="30242"/>
                          </a:cubicBezTo>
                          <a:cubicBezTo>
                            <a:pt x="427264" y="30242"/>
                            <a:pt x="550446" y="23511"/>
                            <a:pt x="550446" y="15121"/>
                          </a:cubicBezTo>
                          <a:cubicBezTo>
                            <a:pt x="550446" y="6731"/>
                            <a:pt x="427264" y="0"/>
                            <a:pt x="275223" y="0"/>
                          </a:cubicBezTo>
                          <a:close/>
                        </a:path>
                      </a:pathLst>
                    </a:custGeom>
                    <a:solidFill>
                      <a:srgbClr val="66AADB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96" name="Freeform: Shape 95">
                      <a:extLst>
                        <a:ext uri="{FF2B5EF4-FFF2-40B4-BE49-F238E27FC236}">
                          <a16:creationId xmlns:a16="http://schemas.microsoft.com/office/drawing/2014/main" id="{8CC1AB85-5933-25F0-C504-984B64500D9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187812" y="4731293"/>
                      <a:ext cx="550445" cy="30242"/>
                    </a:xfrm>
                    <a:custGeom>
                      <a:avLst/>
                      <a:gdLst>
                        <a:gd name="connsiteX0" fmla="*/ 275223 w 550445"/>
                        <a:gd name="connsiteY0" fmla="*/ 0 h 30242"/>
                        <a:gd name="connsiteX1" fmla="*/ 0 w 550445"/>
                        <a:gd name="connsiteY1" fmla="*/ 15121 h 30242"/>
                        <a:gd name="connsiteX2" fmla="*/ 275223 w 550445"/>
                        <a:gd name="connsiteY2" fmla="*/ 30242 h 30242"/>
                        <a:gd name="connsiteX3" fmla="*/ 550446 w 550445"/>
                        <a:gd name="connsiteY3" fmla="*/ 15121 h 30242"/>
                        <a:gd name="connsiteX4" fmla="*/ 275223 w 550445"/>
                        <a:gd name="connsiteY4" fmla="*/ 0 h 302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50445" h="30242">
                          <a:moveTo>
                            <a:pt x="275223" y="0"/>
                          </a:moveTo>
                          <a:cubicBezTo>
                            <a:pt x="123274" y="0"/>
                            <a:pt x="0" y="6731"/>
                            <a:pt x="0" y="15121"/>
                          </a:cubicBezTo>
                          <a:cubicBezTo>
                            <a:pt x="0" y="23511"/>
                            <a:pt x="123182" y="30242"/>
                            <a:pt x="275223" y="30242"/>
                          </a:cubicBezTo>
                          <a:cubicBezTo>
                            <a:pt x="427264" y="30242"/>
                            <a:pt x="550446" y="23511"/>
                            <a:pt x="550446" y="15121"/>
                          </a:cubicBezTo>
                          <a:cubicBezTo>
                            <a:pt x="550446" y="6731"/>
                            <a:pt x="427264" y="0"/>
                            <a:pt x="275223" y="0"/>
                          </a:cubicBezTo>
                          <a:close/>
                        </a:path>
                      </a:pathLst>
                    </a:custGeom>
                    <a:solidFill>
                      <a:srgbClr val="000000">
                        <a:alpha val="30000"/>
                      </a:srgbClr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</p:grpSp>
              <p:sp>
                <p:nvSpPr>
                  <p:cNvPr id="97" name="Freeform: Shape 96">
                    <a:extLst>
                      <a:ext uri="{FF2B5EF4-FFF2-40B4-BE49-F238E27FC236}">
                        <a16:creationId xmlns:a16="http://schemas.microsoft.com/office/drawing/2014/main" id="{DFF4EF0F-F51A-FBB1-0142-51454BFFE70B}"/>
                      </a:ext>
                    </a:extLst>
                  </p:cNvPr>
                  <p:cNvSpPr/>
                  <p:nvPr/>
                </p:nvSpPr>
                <p:spPr>
                  <a:xfrm>
                    <a:off x="8227838" y="4519711"/>
                    <a:ext cx="123320" cy="290689"/>
                  </a:xfrm>
                  <a:custGeom>
                    <a:avLst/>
                    <a:gdLst>
                      <a:gd name="connsiteX0" fmla="*/ 111185 w 123320"/>
                      <a:gd name="connsiteY0" fmla="*/ 3298 h 290689"/>
                      <a:gd name="connsiteX1" fmla="*/ 121696 w 123320"/>
                      <a:gd name="connsiteY1" fmla="*/ 43314 h 290689"/>
                      <a:gd name="connsiteX2" fmla="*/ 94865 w 123320"/>
                      <a:gd name="connsiteY2" fmla="*/ 220618 h 290689"/>
                      <a:gd name="connsiteX3" fmla="*/ 69325 w 123320"/>
                      <a:gd name="connsiteY3" fmla="*/ 275386 h 290689"/>
                      <a:gd name="connsiteX4" fmla="*/ 14373 w 123320"/>
                      <a:gd name="connsiteY4" fmla="*/ 284053 h 290689"/>
                      <a:gd name="connsiteX5" fmla="*/ 2294 w 123320"/>
                      <a:gd name="connsiteY5" fmla="*/ 222370 h 290689"/>
                      <a:gd name="connsiteX6" fmla="*/ 23777 w 123320"/>
                      <a:gd name="connsiteY6" fmla="*/ 87202 h 290689"/>
                      <a:gd name="connsiteX7" fmla="*/ 37976 w 123320"/>
                      <a:gd name="connsiteY7" fmla="*/ 34094 h 290689"/>
                      <a:gd name="connsiteX8" fmla="*/ 79191 w 123320"/>
                      <a:gd name="connsiteY8" fmla="*/ 440 h 290689"/>
                      <a:gd name="connsiteX9" fmla="*/ 111092 w 123320"/>
                      <a:gd name="connsiteY9" fmla="*/ 3390 h 2906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23320" h="290689">
                        <a:moveTo>
                          <a:pt x="111185" y="3298"/>
                        </a:moveTo>
                        <a:cubicBezTo>
                          <a:pt x="127597" y="11781"/>
                          <a:pt x="123079" y="34278"/>
                          <a:pt x="121696" y="43314"/>
                        </a:cubicBezTo>
                        <a:cubicBezTo>
                          <a:pt x="111646" y="108132"/>
                          <a:pt x="108511" y="156077"/>
                          <a:pt x="94865" y="220618"/>
                        </a:cubicBezTo>
                        <a:cubicBezTo>
                          <a:pt x="90624" y="240534"/>
                          <a:pt x="83432" y="260634"/>
                          <a:pt x="69325" y="275386"/>
                        </a:cubicBezTo>
                        <a:cubicBezTo>
                          <a:pt x="55218" y="290046"/>
                          <a:pt x="30323" y="296593"/>
                          <a:pt x="14373" y="284053"/>
                        </a:cubicBezTo>
                        <a:cubicBezTo>
                          <a:pt x="-2961" y="270407"/>
                          <a:pt x="-1210" y="244130"/>
                          <a:pt x="2294" y="222370"/>
                        </a:cubicBezTo>
                        <a:cubicBezTo>
                          <a:pt x="9486" y="177283"/>
                          <a:pt x="16585" y="132289"/>
                          <a:pt x="23777" y="87202"/>
                        </a:cubicBezTo>
                        <a:cubicBezTo>
                          <a:pt x="26635" y="69038"/>
                          <a:pt x="29678" y="50506"/>
                          <a:pt x="37976" y="34094"/>
                        </a:cubicBezTo>
                        <a:cubicBezTo>
                          <a:pt x="46367" y="17682"/>
                          <a:pt x="61027" y="3390"/>
                          <a:pt x="79191" y="440"/>
                        </a:cubicBezTo>
                        <a:cubicBezTo>
                          <a:pt x="79191" y="440"/>
                          <a:pt x="101227" y="-1681"/>
                          <a:pt x="111092" y="339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98" name="Freeform: Shape 97">
                    <a:extLst>
                      <a:ext uri="{FF2B5EF4-FFF2-40B4-BE49-F238E27FC236}">
                        <a16:creationId xmlns:a16="http://schemas.microsoft.com/office/drawing/2014/main" id="{FAE305EB-EE3E-4295-FF02-E56FE1B7646F}"/>
                      </a:ext>
                    </a:extLst>
                  </p:cNvPr>
                  <p:cNvSpPr/>
                  <p:nvPr/>
                </p:nvSpPr>
                <p:spPr>
                  <a:xfrm>
                    <a:off x="8210770" y="4878655"/>
                    <a:ext cx="78739" cy="109490"/>
                  </a:xfrm>
                  <a:custGeom>
                    <a:avLst/>
                    <a:gdLst>
                      <a:gd name="connsiteX0" fmla="*/ 76896 w 78739"/>
                      <a:gd name="connsiteY0" fmla="*/ 62951 h 109490"/>
                      <a:gd name="connsiteX1" fmla="*/ 27476 w 78739"/>
                      <a:gd name="connsiteY1" fmla="*/ 108868 h 109490"/>
                      <a:gd name="connsiteX2" fmla="*/ 1844 w 78739"/>
                      <a:gd name="connsiteY2" fmla="*/ 46539 h 109490"/>
                      <a:gd name="connsiteX3" fmla="*/ 51264 w 78739"/>
                      <a:gd name="connsiteY3" fmla="*/ 622 h 109490"/>
                      <a:gd name="connsiteX4" fmla="*/ 76896 w 78739"/>
                      <a:gd name="connsiteY4" fmla="*/ 62951 h 1094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739" h="109490">
                        <a:moveTo>
                          <a:pt x="76896" y="62951"/>
                        </a:moveTo>
                        <a:cubicBezTo>
                          <a:pt x="70350" y="92824"/>
                          <a:pt x="48221" y="113386"/>
                          <a:pt x="27476" y="108868"/>
                        </a:cubicBezTo>
                        <a:cubicBezTo>
                          <a:pt x="6730" y="104350"/>
                          <a:pt x="-4703" y="76412"/>
                          <a:pt x="1844" y="46539"/>
                        </a:cubicBezTo>
                        <a:cubicBezTo>
                          <a:pt x="8390" y="16666"/>
                          <a:pt x="30518" y="-3895"/>
                          <a:pt x="51264" y="622"/>
                        </a:cubicBezTo>
                        <a:cubicBezTo>
                          <a:pt x="72009" y="5141"/>
                          <a:pt x="83442" y="33078"/>
                          <a:pt x="76896" y="62951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30000"/>
                    </a:srgbClr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99" name="Freeform: Shape 98">
                    <a:extLst>
                      <a:ext uri="{FF2B5EF4-FFF2-40B4-BE49-F238E27FC236}">
                        <a16:creationId xmlns:a16="http://schemas.microsoft.com/office/drawing/2014/main" id="{5D95D9B0-6A3A-9747-DCB3-B08DA38405B6}"/>
                      </a:ext>
                    </a:extLst>
                  </p:cNvPr>
                  <p:cNvSpPr/>
                  <p:nvPr/>
                </p:nvSpPr>
                <p:spPr>
                  <a:xfrm>
                    <a:off x="8130784" y="5037957"/>
                    <a:ext cx="663210" cy="51448"/>
                  </a:xfrm>
                  <a:custGeom>
                    <a:avLst/>
                    <a:gdLst>
                      <a:gd name="connsiteX0" fmla="*/ 624992 w 663210"/>
                      <a:gd name="connsiteY0" fmla="*/ 36051 h 51448"/>
                      <a:gd name="connsiteX1" fmla="*/ 38219 w 663210"/>
                      <a:gd name="connsiteY1" fmla="*/ 36051 h 51448"/>
                      <a:gd name="connsiteX2" fmla="*/ 600 w 663210"/>
                      <a:gd name="connsiteY2" fmla="*/ 0 h 51448"/>
                      <a:gd name="connsiteX3" fmla="*/ 38219 w 663210"/>
                      <a:gd name="connsiteY3" fmla="*/ 51449 h 51448"/>
                      <a:gd name="connsiteX4" fmla="*/ 624992 w 663210"/>
                      <a:gd name="connsiteY4" fmla="*/ 51449 h 51448"/>
                      <a:gd name="connsiteX5" fmla="*/ 662611 w 663210"/>
                      <a:gd name="connsiteY5" fmla="*/ 0 h 51448"/>
                      <a:gd name="connsiteX6" fmla="*/ 624992 w 663210"/>
                      <a:gd name="connsiteY6" fmla="*/ 36051 h 514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663210" h="51448">
                        <a:moveTo>
                          <a:pt x="624992" y="36051"/>
                        </a:moveTo>
                        <a:lnTo>
                          <a:pt x="38219" y="36051"/>
                        </a:lnTo>
                        <a:cubicBezTo>
                          <a:pt x="19040" y="36051"/>
                          <a:pt x="3735" y="20100"/>
                          <a:pt x="600" y="0"/>
                        </a:cubicBezTo>
                        <a:cubicBezTo>
                          <a:pt x="-3549" y="26646"/>
                          <a:pt x="14338" y="51449"/>
                          <a:pt x="38219" y="51449"/>
                        </a:cubicBezTo>
                        <a:lnTo>
                          <a:pt x="624992" y="51449"/>
                        </a:lnTo>
                        <a:cubicBezTo>
                          <a:pt x="648873" y="51449"/>
                          <a:pt x="666759" y="26646"/>
                          <a:pt x="662611" y="0"/>
                        </a:cubicBezTo>
                        <a:cubicBezTo>
                          <a:pt x="659476" y="20100"/>
                          <a:pt x="644170" y="36051"/>
                          <a:pt x="624992" y="36051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50000"/>
                    </a:srgbClr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grpSp>
              <p:nvGrpSpPr>
                <p:cNvPr id="100" name="Graphic 1">
                  <a:extLst>
                    <a:ext uri="{FF2B5EF4-FFF2-40B4-BE49-F238E27FC236}">
                      <a16:creationId xmlns:a16="http://schemas.microsoft.com/office/drawing/2014/main" id="{F1E5758D-4812-C96B-2A8C-B6585BA539A3}"/>
                    </a:ext>
                  </a:extLst>
                </p:cNvPr>
                <p:cNvGrpSpPr/>
                <p:nvPr/>
              </p:nvGrpSpPr>
              <p:grpSpPr>
                <a:xfrm>
                  <a:off x="5219106" y="2999203"/>
                  <a:ext cx="627057" cy="883094"/>
                  <a:chOff x="5219106" y="2999203"/>
                  <a:chExt cx="627057" cy="883094"/>
                </a:xfrm>
              </p:grpSpPr>
              <p:sp>
                <p:nvSpPr>
                  <p:cNvPr id="101" name="Freeform: Shape 100">
                    <a:extLst>
                      <a:ext uri="{FF2B5EF4-FFF2-40B4-BE49-F238E27FC236}">
                        <a16:creationId xmlns:a16="http://schemas.microsoft.com/office/drawing/2014/main" id="{3CB4B5B3-AC25-53A4-87EA-33CA9CB635B0}"/>
                      </a:ext>
                    </a:extLst>
                  </p:cNvPr>
                  <p:cNvSpPr/>
                  <p:nvPr/>
                </p:nvSpPr>
                <p:spPr>
                  <a:xfrm>
                    <a:off x="5219106" y="2999203"/>
                    <a:ext cx="627057" cy="883094"/>
                  </a:xfrm>
                  <a:custGeom>
                    <a:avLst/>
                    <a:gdLst>
                      <a:gd name="connsiteX0" fmla="*/ 65633 w 627057"/>
                      <a:gd name="connsiteY0" fmla="*/ 869818 h 883094"/>
                      <a:gd name="connsiteX1" fmla="*/ 45717 w 627057"/>
                      <a:gd name="connsiteY1" fmla="*/ 623362 h 883094"/>
                      <a:gd name="connsiteX2" fmla="*/ 27922 w 627057"/>
                      <a:gd name="connsiteY2" fmla="*/ 392211 h 883094"/>
                      <a:gd name="connsiteX3" fmla="*/ 94585 w 627057"/>
                      <a:gd name="connsiteY3" fmla="*/ 230489 h 883094"/>
                      <a:gd name="connsiteX4" fmla="*/ 174063 w 627057"/>
                      <a:gd name="connsiteY4" fmla="*/ 230581 h 883094"/>
                      <a:gd name="connsiteX5" fmla="*/ 205135 w 627057"/>
                      <a:gd name="connsiteY5" fmla="*/ 307386 h 883094"/>
                      <a:gd name="connsiteX6" fmla="*/ 188446 w 627057"/>
                      <a:gd name="connsiteY6" fmla="*/ 389537 h 883094"/>
                      <a:gd name="connsiteX7" fmla="*/ 114039 w 627057"/>
                      <a:gd name="connsiteY7" fmla="*/ 396822 h 883094"/>
                      <a:gd name="connsiteX8" fmla="*/ 56413 w 627057"/>
                      <a:gd name="connsiteY8" fmla="*/ 249022 h 883094"/>
                      <a:gd name="connsiteX9" fmla="*/ 195546 w 627057"/>
                      <a:gd name="connsiteY9" fmla="*/ 109612 h 883094"/>
                      <a:gd name="connsiteX10" fmla="*/ 399681 w 627057"/>
                      <a:gd name="connsiteY10" fmla="*/ 36865 h 883094"/>
                      <a:gd name="connsiteX11" fmla="*/ 502302 w 627057"/>
                      <a:gd name="connsiteY11" fmla="*/ 28106 h 883094"/>
                      <a:gd name="connsiteX12" fmla="*/ 582057 w 627057"/>
                      <a:gd name="connsiteY12" fmla="*/ 64157 h 883094"/>
                      <a:gd name="connsiteX13" fmla="*/ 598653 w 627057"/>
                      <a:gd name="connsiteY13" fmla="*/ 153132 h 883094"/>
                      <a:gd name="connsiteX14" fmla="*/ 587220 w 627057"/>
                      <a:gd name="connsiteY14" fmla="*/ 274101 h 883094"/>
                      <a:gd name="connsiteX15" fmla="*/ 574773 w 627057"/>
                      <a:gd name="connsiteY15" fmla="*/ 333479 h 883094"/>
                      <a:gd name="connsiteX16" fmla="*/ 601419 w 627057"/>
                      <a:gd name="connsiteY16" fmla="*/ 340855 h 883094"/>
                      <a:gd name="connsiteX17" fmla="*/ 623455 w 627057"/>
                      <a:gd name="connsiteY17" fmla="*/ 206793 h 883094"/>
                      <a:gd name="connsiteX18" fmla="*/ 621427 w 627057"/>
                      <a:gd name="connsiteY18" fmla="*/ 87576 h 883094"/>
                      <a:gd name="connsiteX19" fmla="*/ 557992 w 627057"/>
                      <a:gd name="connsiteY19" fmla="*/ 12247 h 883094"/>
                      <a:gd name="connsiteX20" fmla="*/ 452328 w 627057"/>
                      <a:gd name="connsiteY20" fmla="*/ 1828 h 883094"/>
                      <a:gd name="connsiteX21" fmla="*/ 215277 w 627057"/>
                      <a:gd name="connsiteY21" fmla="*/ 68306 h 883094"/>
                      <a:gd name="connsiteX22" fmla="*/ 41476 w 627057"/>
                      <a:gd name="connsiteY22" fmla="*/ 214262 h 883094"/>
                      <a:gd name="connsiteX23" fmla="*/ 71073 w 627057"/>
                      <a:gd name="connsiteY23" fmla="*/ 404290 h 883094"/>
                      <a:gd name="connsiteX24" fmla="*/ 229937 w 627057"/>
                      <a:gd name="connsiteY24" fmla="*/ 373218 h 883094"/>
                      <a:gd name="connsiteX25" fmla="*/ 227355 w 627057"/>
                      <a:gd name="connsiteY25" fmla="*/ 273640 h 883094"/>
                      <a:gd name="connsiteX26" fmla="*/ 170559 w 627057"/>
                      <a:gd name="connsiteY26" fmla="*/ 197481 h 883094"/>
                      <a:gd name="connsiteX27" fmla="*/ 74945 w 627057"/>
                      <a:gd name="connsiteY27" fmla="*/ 209836 h 883094"/>
                      <a:gd name="connsiteX28" fmla="*/ 12525 w 627057"/>
                      <a:gd name="connsiteY28" fmla="*/ 290052 h 883094"/>
                      <a:gd name="connsiteX29" fmla="*/ 354 w 627057"/>
                      <a:gd name="connsiteY29" fmla="*/ 395715 h 883094"/>
                      <a:gd name="connsiteX30" fmla="*/ 9943 w 627057"/>
                      <a:gd name="connsiteY30" fmla="*/ 522862 h 883094"/>
                      <a:gd name="connsiteX31" fmla="*/ 32440 w 627057"/>
                      <a:gd name="connsiteY31" fmla="*/ 801311 h 883094"/>
                      <a:gd name="connsiteX32" fmla="*/ 37972 w 627057"/>
                      <a:gd name="connsiteY32" fmla="*/ 869818 h 883094"/>
                      <a:gd name="connsiteX33" fmla="*/ 65633 w 627057"/>
                      <a:gd name="connsiteY33" fmla="*/ 869818 h 883094"/>
                      <a:gd name="connsiteX34" fmla="*/ 65633 w 627057"/>
                      <a:gd name="connsiteY34" fmla="*/ 869818 h 8830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627057" h="883094">
                        <a:moveTo>
                          <a:pt x="65633" y="869818"/>
                        </a:moveTo>
                        <a:cubicBezTo>
                          <a:pt x="58995" y="787666"/>
                          <a:pt x="52356" y="705514"/>
                          <a:pt x="45717" y="623362"/>
                        </a:cubicBezTo>
                        <a:cubicBezTo>
                          <a:pt x="39540" y="546557"/>
                          <a:pt x="30320" y="469292"/>
                          <a:pt x="27922" y="392211"/>
                        </a:cubicBezTo>
                        <a:cubicBezTo>
                          <a:pt x="26078" y="332372"/>
                          <a:pt x="35852" y="261377"/>
                          <a:pt x="94585" y="230489"/>
                        </a:cubicBezTo>
                        <a:cubicBezTo>
                          <a:pt x="118649" y="217858"/>
                          <a:pt x="151012" y="213063"/>
                          <a:pt x="174063" y="230581"/>
                        </a:cubicBezTo>
                        <a:cubicBezTo>
                          <a:pt x="197113" y="248100"/>
                          <a:pt x="201815" y="280831"/>
                          <a:pt x="205135" y="307386"/>
                        </a:cubicBezTo>
                        <a:cubicBezTo>
                          <a:pt x="208454" y="333940"/>
                          <a:pt x="210851" y="369069"/>
                          <a:pt x="188446" y="389537"/>
                        </a:cubicBezTo>
                        <a:cubicBezTo>
                          <a:pt x="168438" y="407794"/>
                          <a:pt x="137827" y="405673"/>
                          <a:pt x="114039" y="396822"/>
                        </a:cubicBezTo>
                        <a:cubicBezTo>
                          <a:pt x="54108" y="374416"/>
                          <a:pt x="37327" y="305265"/>
                          <a:pt x="56413" y="249022"/>
                        </a:cubicBezTo>
                        <a:cubicBezTo>
                          <a:pt x="78080" y="185126"/>
                          <a:pt x="139118" y="141145"/>
                          <a:pt x="195546" y="109612"/>
                        </a:cubicBezTo>
                        <a:cubicBezTo>
                          <a:pt x="258981" y="74207"/>
                          <a:pt x="328317" y="50050"/>
                          <a:pt x="399681" y="36865"/>
                        </a:cubicBezTo>
                        <a:cubicBezTo>
                          <a:pt x="433335" y="30688"/>
                          <a:pt x="468095" y="25893"/>
                          <a:pt x="502302" y="28106"/>
                        </a:cubicBezTo>
                        <a:cubicBezTo>
                          <a:pt x="531714" y="29950"/>
                          <a:pt x="564538" y="38433"/>
                          <a:pt x="582057" y="64157"/>
                        </a:cubicBezTo>
                        <a:cubicBezTo>
                          <a:pt x="599575" y="89881"/>
                          <a:pt x="599206" y="123258"/>
                          <a:pt x="598653" y="153132"/>
                        </a:cubicBezTo>
                        <a:cubicBezTo>
                          <a:pt x="597915" y="193701"/>
                          <a:pt x="594135" y="234177"/>
                          <a:pt x="587220" y="274101"/>
                        </a:cubicBezTo>
                        <a:cubicBezTo>
                          <a:pt x="583808" y="294016"/>
                          <a:pt x="579567" y="313840"/>
                          <a:pt x="574773" y="333479"/>
                        </a:cubicBezTo>
                        <a:cubicBezTo>
                          <a:pt x="570531" y="350721"/>
                          <a:pt x="597178" y="358097"/>
                          <a:pt x="601419" y="340855"/>
                        </a:cubicBezTo>
                        <a:cubicBezTo>
                          <a:pt x="612207" y="296782"/>
                          <a:pt x="619675" y="251972"/>
                          <a:pt x="623455" y="206793"/>
                        </a:cubicBezTo>
                        <a:cubicBezTo>
                          <a:pt x="626774" y="167976"/>
                          <a:pt x="630370" y="125932"/>
                          <a:pt x="621427" y="87576"/>
                        </a:cubicBezTo>
                        <a:cubicBezTo>
                          <a:pt x="613313" y="52816"/>
                          <a:pt x="591000" y="25801"/>
                          <a:pt x="557992" y="12247"/>
                        </a:cubicBezTo>
                        <a:cubicBezTo>
                          <a:pt x="524984" y="-1307"/>
                          <a:pt x="487365" y="-1583"/>
                          <a:pt x="452328" y="1828"/>
                        </a:cubicBezTo>
                        <a:cubicBezTo>
                          <a:pt x="370176" y="9850"/>
                          <a:pt x="289500" y="32347"/>
                          <a:pt x="215277" y="68306"/>
                        </a:cubicBezTo>
                        <a:cubicBezTo>
                          <a:pt x="147969" y="100853"/>
                          <a:pt x="77158" y="146217"/>
                          <a:pt x="41476" y="214262"/>
                        </a:cubicBezTo>
                        <a:cubicBezTo>
                          <a:pt x="9390" y="275392"/>
                          <a:pt x="12709" y="359756"/>
                          <a:pt x="71073" y="404290"/>
                        </a:cubicBezTo>
                        <a:cubicBezTo>
                          <a:pt x="121231" y="442554"/>
                          <a:pt x="208177" y="443660"/>
                          <a:pt x="229937" y="373218"/>
                        </a:cubicBezTo>
                        <a:cubicBezTo>
                          <a:pt x="239618" y="341869"/>
                          <a:pt x="234271" y="305081"/>
                          <a:pt x="227355" y="273640"/>
                        </a:cubicBezTo>
                        <a:cubicBezTo>
                          <a:pt x="220440" y="242199"/>
                          <a:pt x="203199" y="210205"/>
                          <a:pt x="170559" y="197481"/>
                        </a:cubicBezTo>
                        <a:cubicBezTo>
                          <a:pt x="137919" y="184757"/>
                          <a:pt x="102975" y="193147"/>
                          <a:pt x="74945" y="209836"/>
                        </a:cubicBezTo>
                        <a:cubicBezTo>
                          <a:pt x="44795" y="227815"/>
                          <a:pt x="24142" y="257320"/>
                          <a:pt x="12525" y="290052"/>
                        </a:cubicBezTo>
                        <a:cubicBezTo>
                          <a:pt x="907" y="322783"/>
                          <a:pt x="-937" y="360402"/>
                          <a:pt x="354" y="395715"/>
                        </a:cubicBezTo>
                        <a:cubicBezTo>
                          <a:pt x="1922" y="438128"/>
                          <a:pt x="6532" y="480541"/>
                          <a:pt x="9943" y="522862"/>
                        </a:cubicBezTo>
                        <a:cubicBezTo>
                          <a:pt x="17411" y="615709"/>
                          <a:pt x="24972" y="708464"/>
                          <a:pt x="32440" y="801311"/>
                        </a:cubicBezTo>
                        <a:lnTo>
                          <a:pt x="37972" y="869818"/>
                        </a:lnTo>
                        <a:cubicBezTo>
                          <a:pt x="39356" y="887428"/>
                          <a:pt x="67108" y="887613"/>
                          <a:pt x="65633" y="869818"/>
                        </a:cubicBezTo>
                        <a:lnTo>
                          <a:pt x="65633" y="869818"/>
                        </a:lnTo>
                        <a:close/>
                      </a:path>
                    </a:pathLst>
                  </a:custGeom>
                  <a:solidFill>
                    <a:srgbClr val="66AADB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02" name="Freeform: Shape 101">
                    <a:extLst>
                      <a:ext uri="{FF2B5EF4-FFF2-40B4-BE49-F238E27FC236}">
                        <a16:creationId xmlns:a16="http://schemas.microsoft.com/office/drawing/2014/main" id="{D512D091-41B5-14BF-82AD-96F88DB62E77}"/>
                      </a:ext>
                    </a:extLst>
                  </p:cNvPr>
                  <p:cNvSpPr/>
                  <p:nvPr/>
                </p:nvSpPr>
                <p:spPr>
                  <a:xfrm>
                    <a:off x="5229586" y="3009567"/>
                    <a:ext cx="606406" cy="862956"/>
                  </a:xfrm>
                  <a:custGeom>
                    <a:avLst/>
                    <a:gdLst>
                      <a:gd name="connsiteX0" fmla="*/ 44827 w 606406"/>
                      <a:gd name="connsiteY0" fmla="*/ 859453 h 862956"/>
                      <a:gd name="connsiteX1" fmla="*/ 24911 w 606406"/>
                      <a:gd name="connsiteY1" fmla="*/ 612997 h 862956"/>
                      <a:gd name="connsiteX2" fmla="*/ 7116 w 606406"/>
                      <a:gd name="connsiteY2" fmla="*/ 381847 h 862956"/>
                      <a:gd name="connsiteX3" fmla="*/ 78942 w 606406"/>
                      <a:gd name="connsiteY3" fmla="*/ 211181 h 862956"/>
                      <a:gd name="connsiteX4" fmla="*/ 168839 w 606406"/>
                      <a:gd name="connsiteY4" fmla="*/ 211273 h 862956"/>
                      <a:gd name="connsiteX5" fmla="*/ 205074 w 606406"/>
                      <a:gd name="connsiteY5" fmla="*/ 297021 h 862956"/>
                      <a:gd name="connsiteX6" fmla="*/ 185343 w 606406"/>
                      <a:gd name="connsiteY6" fmla="*/ 386549 h 862956"/>
                      <a:gd name="connsiteX7" fmla="*/ 100886 w 606406"/>
                      <a:gd name="connsiteY7" fmla="*/ 396507 h 862956"/>
                      <a:gd name="connsiteX8" fmla="*/ 35976 w 606406"/>
                      <a:gd name="connsiteY8" fmla="*/ 235891 h 862956"/>
                      <a:gd name="connsiteX9" fmla="*/ 179903 w 606406"/>
                      <a:gd name="connsiteY9" fmla="*/ 90304 h 862956"/>
                      <a:gd name="connsiteX10" fmla="*/ 386528 w 606406"/>
                      <a:gd name="connsiteY10" fmla="*/ 16542 h 862956"/>
                      <a:gd name="connsiteX11" fmla="*/ 580613 w 606406"/>
                      <a:gd name="connsiteY11" fmla="*/ 48537 h 862956"/>
                      <a:gd name="connsiteX12" fmla="*/ 598684 w 606406"/>
                      <a:gd name="connsiteY12" fmla="*/ 142767 h 862956"/>
                      <a:gd name="connsiteX13" fmla="*/ 586883 w 606406"/>
                      <a:gd name="connsiteY13" fmla="*/ 266502 h 862956"/>
                      <a:gd name="connsiteX14" fmla="*/ 574435 w 606406"/>
                      <a:gd name="connsiteY14" fmla="*/ 325880 h 862956"/>
                      <a:gd name="connsiteX15" fmla="*/ 581074 w 606406"/>
                      <a:gd name="connsiteY15" fmla="*/ 327724 h 862956"/>
                      <a:gd name="connsiteX16" fmla="*/ 602741 w 606406"/>
                      <a:gd name="connsiteY16" fmla="*/ 196428 h 862956"/>
                      <a:gd name="connsiteX17" fmla="*/ 601082 w 606406"/>
                      <a:gd name="connsiteY17" fmla="*/ 79977 h 862956"/>
                      <a:gd name="connsiteX18" fmla="*/ 543640 w 606406"/>
                      <a:gd name="connsiteY18" fmla="*/ 11379 h 862956"/>
                      <a:gd name="connsiteX19" fmla="*/ 442033 w 606406"/>
                      <a:gd name="connsiteY19" fmla="*/ 1882 h 862956"/>
                      <a:gd name="connsiteX20" fmla="*/ 210145 w 606406"/>
                      <a:gd name="connsiteY20" fmla="*/ 66977 h 862956"/>
                      <a:gd name="connsiteX21" fmla="*/ 40033 w 606406"/>
                      <a:gd name="connsiteY21" fmla="*/ 209245 h 862956"/>
                      <a:gd name="connsiteX22" fmla="*/ 65941 w 606406"/>
                      <a:gd name="connsiteY22" fmla="*/ 385074 h 862956"/>
                      <a:gd name="connsiteX23" fmla="*/ 209592 w 606406"/>
                      <a:gd name="connsiteY23" fmla="*/ 360179 h 862956"/>
                      <a:gd name="connsiteX24" fmla="*/ 207010 w 606406"/>
                      <a:gd name="connsiteY24" fmla="*/ 266133 h 862956"/>
                      <a:gd name="connsiteX25" fmla="*/ 157498 w 606406"/>
                      <a:gd name="connsiteY25" fmla="*/ 197258 h 862956"/>
                      <a:gd name="connsiteX26" fmla="*/ 69814 w 606406"/>
                      <a:gd name="connsiteY26" fmla="*/ 208599 h 862956"/>
                      <a:gd name="connsiteX27" fmla="*/ 12188 w 606406"/>
                      <a:gd name="connsiteY27" fmla="*/ 282637 h 862956"/>
                      <a:gd name="connsiteX28" fmla="*/ 386 w 606406"/>
                      <a:gd name="connsiteY28" fmla="*/ 385535 h 862956"/>
                      <a:gd name="connsiteX29" fmla="*/ 9975 w 606406"/>
                      <a:gd name="connsiteY29" fmla="*/ 512681 h 862956"/>
                      <a:gd name="connsiteX30" fmla="*/ 32472 w 606406"/>
                      <a:gd name="connsiteY30" fmla="*/ 791131 h 862956"/>
                      <a:gd name="connsiteX31" fmla="*/ 38004 w 606406"/>
                      <a:gd name="connsiteY31" fmla="*/ 859637 h 862956"/>
                      <a:gd name="connsiteX32" fmla="*/ 44919 w 606406"/>
                      <a:gd name="connsiteY32" fmla="*/ 859637 h 862956"/>
                      <a:gd name="connsiteX33" fmla="*/ 44919 w 606406"/>
                      <a:gd name="connsiteY33" fmla="*/ 859637 h 8629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</a:cxnLst>
                    <a:rect l="l" t="t" r="r" b="b"/>
                    <a:pathLst>
                      <a:path w="606406" h="862956">
                        <a:moveTo>
                          <a:pt x="44827" y="859453"/>
                        </a:moveTo>
                        <a:cubicBezTo>
                          <a:pt x="38189" y="777301"/>
                          <a:pt x="31550" y="695149"/>
                          <a:pt x="24911" y="612997"/>
                        </a:cubicBezTo>
                        <a:cubicBezTo>
                          <a:pt x="18734" y="536193"/>
                          <a:pt x="9514" y="458928"/>
                          <a:pt x="7116" y="381847"/>
                        </a:cubicBezTo>
                        <a:cubicBezTo>
                          <a:pt x="5088" y="318319"/>
                          <a:pt x="16890" y="243820"/>
                          <a:pt x="78942" y="211181"/>
                        </a:cubicBezTo>
                        <a:cubicBezTo>
                          <a:pt x="106418" y="196705"/>
                          <a:pt x="142469" y="191911"/>
                          <a:pt x="168839" y="211273"/>
                        </a:cubicBezTo>
                        <a:cubicBezTo>
                          <a:pt x="195209" y="230635"/>
                          <a:pt x="201294" y="266594"/>
                          <a:pt x="205074" y="297021"/>
                        </a:cubicBezTo>
                        <a:cubicBezTo>
                          <a:pt x="208854" y="327448"/>
                          <a:pt x="209961" y="363959"/>
                          <a:pt x="185343" y="386549"/>
                        </a:cubicBezTo>
                        <a:cubicBezTo>
                          <a:pt x="162569" y="407479"/>
                          <a:pt x="128270" y="406649"/>
                          <a:pt x="100886" y="396507"/>
                        </a:cubicBezTo>
                        <a:cubicBezTo>
                          <a:pt x="35699" y="372258"/>
                          <a:pt x="14954" y="297943"/>
                          <a:pt x="35976" y="235891"/>
                        </a:cubicBezTo>
                        <a:cubicBezTo>
                          <a:pt x="58565" y="169229"/>
                          <a:pt x="120894" y="123312"/>
                          <a:pt x="179903" y="90304"/>
                        </a:cubicBezTo>
                        <a:cubicBezTo>
                          <a:pt x="244076" y="54437"/>
                          <a:pt x="314334" y="29820"/>
                          <a:pt x="386528" y="16542"/>
                        </a:cubicBezTo>
                        <a:cubicBezTo>
                          <a:pt x="445353" y="5663"/>
                          <a:pt x="540782" y="-10657"/>
                          <a:pt x="580613" y="48537"/>
                        </a:cubicBezTo>
                        <a:cubicBezTo>
                          <a:pt x="599053" y="75921"/>
                          <a:pt x="599238" y="110957"/>
                          <a:pt x="598684" y="142767"/>
                        </a:cubicBezTo>
                        <a:cubicBezTo>
                          <a:pt x="597855" y="184258"/>
                          <a:pt x="593982" y="225656"/>
                          <a:pt x="586883" y="266502"/>
                        </a:cubicBezTo>
                        <a:cubicBezTo>
                          <a:pt x="583471" y="286418"/>
                          <a:pt x="579230" y="306241"/>
                          <a:pt x="574435" y="325880"/>
                        </a:cubicBezTo>
                        <a:cubicBezTo>
                          <a:pt x="573329" y="330214"/>
                          <a:pt x="580060" y="332058"/>
                          <a:pt x="581074" y="327724"/>
                        </a:cubicBezTo>
                        <a:cubicBezTo>
                          <a:pt x="591677" y="284574"/>
                          <a:pt x="599053" y="240685"/>
                          <a:pt x="602741" y="196428"/>
                        </a:cubicBezTo>
                        <a:cubicBezTo>
                          <a:pt x="605969" y="158626"/>
                          <a:pt x="609749" y="117319"/>
                          <a:pt x="601082" y="79977"/>
                        </a:cubicBezTo>
                        <a:cubicBezTo>
                          <a:pt x="593706" y="48352"/>
                          <a:pt x="573882" y="23642"/>
                          <a:pt x="543640" y="11379"/>
                        </a:cubicBezTo>
                        <a:cubicBezTo>
                          <a:pt x="511830" y="-1529"/>
                          <a:pt x="475687" y="-1437"/>
                          <a:pt x="442033" y="1882"/>
                        </a:cubicBezTo>
                        <a:cubicBezTo>
                          <a:pt x="361818" y="9627"/>
                          <a:pt x="282708" y="31848"/>
                          <a:pt x="210145" y="66977"/>
                        </a:cubicBezTo>
                        <a:cubicBezTo>
                          <a:pt x="144405" y="98787"/>
                          <a:pt x="74977" y="142675"/>
                          <a:pt x="40033" y="209245"/>
                        </a:cubicBezTo>
                        <a:cubicBezTo>
                          <a:pt x="10620" y="265211"/>
                          <a:pt x="12649" y="343583"/>
                          <a:pt x="65941" y="385074"/>
                        </a:cubicBezTo>
                        <a:cubicBezTo>
                          <a:pt x="110014" y="419465"/>
                          <a:pt x="189861" y="423983"/>
                          <a:pt x="209592" y="360179"/>
                        </a:cubicBezTo>
                        <a:cubicBezTo>
                          <a:pt x="218720" y="330582"/>
                          <a:pt x="213557" y="295822"/>
                          <a:pt x="207010" y="266133"/>
                        </a:cubicBezTo>
                        <a:cubicBezTo>
                          <a:pt x="200464" y="236444"/>
                          <a:pt x="186449" y="208968"/>
                          <a:pt x="157498" y="197258"/>
                        </a:cubicBezTo>
                        <a:cubicBezTo>
                          <a:pt x="128547" y="185549"/>
                          <a:pt x="95538" y="193294"/>
                          <a:pt x="69814" y="208599"/>
                        </a:cubicBezTo>
                        <a:cubicBezTo>
                          <a:pt x="42061" y="225103"/>
                          <a:pt x="22791" y="252487"/>
                          <a:pt x="12188" y="282637"/>
                        </a:cubicBezTo>
                        <a:cubicBezTo>
                          <a:pt x="570" y="315461"/>
                          <a:pt x="-905" y="351051"/>
                          <a:pt x="386" y="385535"/>
                        </a:cubicBezTo>
                        <a:cubicBezTo>
                          <a:pt x="1953" y="427948"/>
                          <a:pt x="6563" y="470361"/>
                          <a:pt x="9975" y="512681"/>
                        </a:cubicBezTo>
                        <a:cubicBezTo>
                          <a:pt x="17443" y="605529"/>
                          <a:pt x="25004" y="698284"/>
                          <a:pt x="32472" y="791131"/>
                        </a:cubicBezTo>
                        <a:lnTo>
                          <a:pt x="38004" y="859637"/>
                        </a:lnTo>
                        <a:cubicBezTo>
                          <a:pt x="38373" y="864063"/>
                          <a:pt x="45288" y="864063"/>
                          <a:pt x="44919" y="859637"/>
                        </a:cubicBezTo>
                        <a:lnTo>
                          <a:pt x="44919" y="85963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grpSp>
              <p:nvGrpSpPr>
                <p:cNvPr id="103" name="Graphic 1">
                  <a:extLst>
                    <a:ext uri="{FF2B5EF4-FFF2-40B4-BE49-F238E27FC236}">
                      <a16:creationId xmlns:a16="http://schemas.microsoft.com/office/drawing/2014/main" id="{3F0F074F-A03B-EF4A-C96D-6181EB95A578}"/>
                    </a:ext>
                  </a:extLst>
                </p:cNvPr>
                <p:cNvGrpSpPr/>
                <p:nvPr/>
              </p:nvGrpSpPr>
              <p:grpSpPr>
                <a:xfrm>
                  <a:off x="4974941" y="3810287"/>
                  <a:ext cx="640896" cy="1307792"/>
                  <a:chOff x="4974941" y="3810287"/>
                  <a:chExt cx="640896" cy="1307792"/>
                </a:xfrm>
              </p:grpSpPr>
              <p:grpSp>
                <p:nvGrpSpPr>
                  <p:cNvPr id="104" name="Graphic 1">
                    <a:extLst>
                      <a:ext uri="{FF2B5EF4-FFF2-40B4-BE49-F238E27FC236}">
                        <a16:creationId xmlns:a16="http://schemas.microsoft.com/office/drawing/2014/main" id="{8A076CF2-6F1E-6F9A-BE24-D7B1B4F21976}"/>
                      </a:ext>
                    </a:extLst>
                  </p:cNvPr>
                  <p:cNvGrpSpPr/>
                  <p:nvPr/>
                </p:nvGrpSpPr>
                <p:grpSpPr>
                  <a:xfrm>
                    <a:off x="5012970" y="3810287"/>
                    <a:ext cx="541048" cy="864739"/>
                    <a:chOff x="5012970" y="3810287"/>
                    <a:chExt cx="541048" cy="864739"/>
                  </a:xfrm>
                </p:grpSpPr>
                <p:grpSp>
                  <p:nvGrpSpPr>
                    <p:cNvPr id="105" name="Graphic 1">
                      <a:extLst>
                        <a:ext uri="{FF2B5EF4-FFF2-40B4-BE49-F238E27FC236}">
                          <a16:creationId xmlns:a16="http://schemas.microsoft.com/office/drawing/2014/main" id="{29FFD751-8C8F-ACB4-1E34-23B2C23A5A5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012970" y="3810287"/>
                      <a:ext cx="541048" cy="864739"/>
                      <a:chOff x="5012970" y="3810287"/>
                      <a:chExt cx="541048" cy="864739"/>
                    </a:xfrm>
                  </p:grpSpPr>
                  <p:grpSp>
                    <p:nvGrpSpPr>
                      <p:cNvPr id="106" name="Graphic 1">
                        <a:extLst>
                          <a:ext uri="{FF2B5EF4-FFF2-40B4-BE49-F238E27FC236}">
                            <a16:creationId xmlns:a16="http://schemas.microsoft.com/office/drawing/2014/main" id="{3A5F665D-42DD-69F1-0AF8-91FEE3ACE5C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012970" y="3810287"/>
                        <a:ext cx="541048" cy="864739"/>
                        <a:chOff x="5012970" y="3810287"/>
                        <a:chExt cx="541048" cy="864739"/>
                      </a:xfrm>
                    </p:grpSpPr>
                    <p:sp>
                      <p:nvSpPr>
                        <p:cNvPr id="107" name="Freeform: Shape 106">
                          <a:extLst>
                            <a:ext uri="{FF2B5EF4-FFF2-40B4-BE49-F238E27FC236}">
                              <a16:creationId xmlns:a16="http://schemas.microsoft.com/office/drawing/2014/main" id="{2DAE9211-1A52-58E0-F571-DFC04676422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012970" y="3833246"/>
                          <a:ext cx="541048" cy="841780"/>
                        </a:xfrm>
                        <a:custGeom>
                          <a:avLst/>
                          <a:gdLst>
                            <a:gd name="connsiteX0" fmla="*/ 355857 w 541048"/>
                            <a:gd name="connsiteY0" fmla="*/ 326948 h 841780"/>
                            <a:gd name="connsiteX1" fmla="*/ 365354 w 541048"/>
                            <a:gd name="connsiteY1" fmla="*/ 18994 h 841780"/>
                            <a:gd name="connsiteX2" fmla="*/ 270571 w 541048"/>
                            <a:gd name="connsiteY2" fmla="*/ 0 h 841780"/>
                            <a:gd name="connsiteX3" fmla="*/ 175787 w 541048"/>
                            <a:gd name="connsiteY3" fmla="*/ 18994 h 841780"/>
                            <a:gd name="connsiteX4" fmla="*/ 185284 w 541048"/>
                            <a:gd name="connsiteY4" fmla="*/ 326948 h 841780"/>
                            <a:gd name="connsiteX5" fmla="*/ 511 w 541048"/>
                            <a:gd name="connsiteY5" fmla="*/ 606505 h 841780"/>
                            <a:gd name="connsiteX6" fmla="*/ 207873 w 541048"/>
                            <a:gd name="connsiteY6" fmla="*/ 835903 h 841780"/>
                            <a:gd name="connsiteX7" fmla="*/ 333176 w 541048"/>
                            <a:gd name="connsiteY7" fmla="*/ 835903 h 841780"/>
                            <a:gd name="connsiteX8" fmla="*/ 540538 w 541048"/>
                            <a:gd name="connsiteY8" fmla="*/ 606505 h 841780"/>
                            <a:gd name="connsiteX9" fmla="*/ 355765 w 541048"/>
                            <a:gd name="connsiteY9" fmla="*/ 326948 h 84178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541048" h="841780">
                              <a:moveTo>
                                <a:pt x="355857" y="326948"/>
                              </a:moveTo>
                              <a:lnTo>
                                <a:pt x="365354" y="18994"/>
                              </a:lnTo>
                              <a:lnTo>
                                <a:pt x="270571" y="0"/>
                              </a:lnTo>
                              <a:lnTo>
                                <a:pt x="175787" y="18994"/>
                              </a:lnTo>
                              <a:lnTo>
                                <a:pt x="185284" y="326948"/>
                              </a:lnTo>
                              <a:cubicBezTo>
                                <a:pt x="185284" y="326948"/>
                                <a:pt x="-11291" y="407440"/>
                                <a:pt x="511" y="606505"/>
                              </a:cubicBezTo>
                              <a:cubicBezTo>
                                <a:pt x="9455" y="756609"/>
                                <a:pt x="103962" y="816172"/>
                                <a:pt x="207873" y="835903"/>
                              </a:cubicBezTo>
                              <a:cubicBezTo>
                                <a:pt x="249180" y="843740"/>
                                <a:pt x="291869" y="843740"/>
                                <a:pt x="333176" y="835903"/>
                              </a:cubicBezTo>
                              <a:cubicBezTo>
                                <a:pt x="437087" y="816172"/>
                                <a:pt x="531594" y="756609"/>
                                <a:pt x="540538" y="606505"/>
                              </a:cubicBezTo>
                              <a:cubicBezTo>
                                <a:pt x="552340" y="407533"/>
                                <a:pt x="355765" y="326948"/>
                                <a:pt x="355765" y="3269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66AADB"/>
                        </a:solidFill>
                        <a:ln w="922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1" anchor="ctr"/>
                        <a:lstStyle/>
                        <a:p>
                          <a:endParaRPr lang="fa-IR"/>
                        </a:p>
                      </p:txBody>
                    </p:sp>
                    <p:sp>
                      <p:nvSpPr>
                        <p:cNvPr id="108" name="Freeform: Shape 107">
                          <a:extLst>
                            <a:ext uri="{FF2B5EF4-FFF2-40B4-BE49-F238E27FC236}">
                              <a16:creationId xmlns:a16="http://schemas.microsoft.com/office/drawing/2014/main" id="{C6990F8C-D539-1DC4-B6E9-9F0611A78D1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012970" y="3833246"/>
                          <a:ext cx="541048" cy="841780"/>
                        </a:xfrm>
                        <a:custGeom>
                          <a:avLst/>
                          <a:gdLst>
                            <a:gd name="connsiteX0" fmla="*/ 355857 w 541048"/>
                            <a:gd name="connsiteY0" fmla="*/ 326948 h 841780"/>
                            <a:gd name="connsiteX1" fmla="*/ 365354 w 541048"/>
                            <a:gd name="connsiteY1" fmla="*/ 18994 h 841780"/>
                            <a:gd name="connsiteX2" fmla="*/ 270571 w 541048"/>
                            <a:gd name="connsiteY2" fmla="*/ 0 h 841780"/>
                            <a:gd name="connsiteX3" fmla="*/ 175787 w 541048"/>
                            <a:gd name="connsiteY3" fmla="*/ 18994 h 841780"/>
                            <a:gd name="connsiteX4" fmla="*/ 185284 w 541048"/>
                            <a:gd name="connsiteY4" fmla="*/ 326948 h 841780"/>
                            <a:gd name="connsiteX5" fmla="*/ 511 w 541048"/>
                            <a:gd name="connsiteY5" fmla="*/ 606505 h 841780"/>
                            <a:gd name="connsiteX6" fmla="*/ 207873 w 541048"/>
                            <a:gd name="connsiteY6" fmla="*/ 835903 h 841780"/>
                            <a:gd name="connsiteX7" fmla="*/ 333176 w 541048"/>
                            <a:gd name="connsiteY7" fmla="*/ 835903 h 841780"/>
                            <a:gd name="connsiteX8" fmla="*/ 540538 w 541048"/>
                            <a:gd name="connsiteY8" fmla="*/ 606505 h 841780"/>
                            <a:gd name="connsiteX9" fmla="*/ 355765 w 541048"/>
                            <a:gd name="connsiteY9" fmla="*/ 326948 h 84178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541048" h="841780">
                              <a:moveTo>
                                <a:pt x="355857" y="326948"/>
                              </a:moveTo>
                              <a:lnTo>
                                <a:pt x="365354" y="18994"/>
                              </a:lnTo>
                              <a:lnTo>
                                <a:pt x="270571" y="0"/>
                              </a:lnTo>
                              <a:lnTo>
                                <a:pt x="175787" y="18994"/>
                              </a:lnTo>
                              <a:lnTo>
                                <a:pt x="185284" y="326948"/>
                              </a:lnTo>
                              <a:cubicBezTo>
                                <a:pt x="185284" y="326948"/>
                                <a:pt x="-11291" y="407440"/>
                                <a:pt x="511" y="606505"/>
                              </a:cubicBezTo>
                              <a:cubicBezTo>
                                <a:pt x="9455" y="756609"/>
                                <a:pt x="103962" y="816172"/>
                                <a:pt x="207873" y="835903"/>
                              </a:cubicBezTo>
                              <a:cubicBezTo>
                                <a:pt x="249180" y="843740"/>
                                <a:pt x="291869" y="843740"/>
                                <a:pt x="333176" y="835903"/>
                              </a:cubicBezTo>
                              <a:cubicBezTo>
                                <a:pt x="437087" y="816172"/>
                                <a:pt x="531594" y="756609"/>
                                <a:pt x="540538" y="606505"/>
                              </a:cubicBezTo>
                              <a:cubicBezTo>
                                <a:pt x="552340" y="407533"/>
                                <a:pt x="355765" y="326948"/>
                                <a:pt x="355765" y="3269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>
                            <a:alpha val="30000"/>
                          </a:srgbClr>
                        </a:solidFill>
                        <a:ln w="922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1" anchor="ctr"/>
                        <a:lstStyle/>
                        <a:p>
                          <a:endParaRPr lang="fa-IR"/>
                        </a:p>
                      </p:txBody>
                    </p:sp>
                    <p:sp>
                      <p:nvSpPr>
                        <p:cNvPr id="109" name="Freeform: Shape 108">
                          <a:extLst>
                            <a:ext uri="{FF2B5EF4-FFF2-40B4-BE49-F238E27FC236}">
                              <a16:creationId xmlns:a16="http://schemas.microsoft.com/office/drawing/2014/main" id="{929B08B6-489A-E601-D347-F24686C5FA7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035897" y="3862105"/>
                          <a:ext cx="495288" cy="787980"/>
                        </a:xfrm>
                        <a:custGeom>
                          <a:avLst/>
                          <a:gdLst>
                            <a:gd name="connsiteX0" fmla="*/ 316150 w 495288"/>
                            <a:gd name="connsiteY0" fmla="*/ 309522 h 787980"/>
                            <a:gd name="connsiteX1" fmla="*/ 320299 w 495288"/>
                            <a:gd name="connsiteY1" fmla="*/ 3872 h 787980"/>
                            <a:gd name="connsiteX2" fmla="*/ 244693 w 495288"/>
                            <a:gd name="connsiteY2" fmla="*/ 0 h 787980"/>
                            <a:gd name="connsiteX3" fmla="*/ 171853 w 495288"/>
                            <a:gd name="connsiteY3" fmla="*/ 3503 h 787980"/>
                            <a:gd name="connsiteX4" fmla="*/ 179598 w 495288"/>
                            <a:gd name="connsiteY4" fmla="*/ 310536 h 787980"/>
                            <a:gd name="connsiteX5" fmla="*/ 450 w 495288"/>
                            <a:gd name="connsiteY5" fmla="*/ 572297 h 787980"/>
                            <a:gd name="connsiteX6" fmla="*/ 206614 w 495288"/>
                            <a:gd name="connsiteY6" fmla="*/ 785007 h 787980"/>
                            <a:gd name="connsiteX7" fmla="*/ 288673 w 495288"/>
                            <a:gd name="connsiteY7" fmla="*/ 785007 h 787980"/>
                            <a:gd name="connsiteX8" fmla="*/ 494837 w 495288"/>
                            <a:gd name="connsiteY8" fmla="*/ 572297 h 787980"/>
                            <a:gd name="connsiteX9" fmla="*/ 316150 w 495288"/>
                            <a:gd name="connsiteY9" fmla="*/ 309522 h 78798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495288" h="787980">
                              <a:moveTo>
                                <a:pt x="316150" y="309522"/>
                              </a:moveTo>
                              <a:lnTo>
                                <a:pt x="320299" y="3872"/>
                              </a:lnTo>
                              <a:lnTo>
                                <a:pt x="244693" y="0"/>
                              </a:lnTo>
                              <a:lnTo>
                                <a:pt x="171853" y="3503"/>
                              </a:lnTo>
                              <a:lnTo>
                                <a:pt x="179598" y="310536"/>
                              </a:lnTo>
                              <a:cubicBezTo>
                                <a:pt x="179598" y="310536"/>
                                <a:pt x="-10430" y="390106"/>
                                <a:pt x="450" y="572297"/>
                              </a:cubicBezTo>
                              <a:cubicBezTo>
                                <a:pt x="9117" y="717515"/>
                                <a:pt x="105191" y="770071"/>
                                <a:pt x="206614" y="785007"/>
                              </a:cubicBezTo>
                              <a:cubicBezTo>
                                <a:pt x="233813" y="788972"/>
                                <a:pt x="261474" y="788972"/>
                                <a:pt x="288673" y="785007"/>
                              </a:cubicBezTo>
                              <a:cubicBezTo>
                                <a:pt x="390003" y="770071"/>
                                <a:pt x="486170" y="717515"/>
                                <a:pt x="494837" y="572297"/>
                              </a:cubicBezTo>
                              <a:cubicBezTo>
                                <a:pt x="505717" y="390198"/>
                                <a:pt x="316150" y="309522"/>
                                <a:pt x="316150" y="30952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>
                            <a:alpha val="30000"/>
                          </a:srgbClr>
                        </a:solidFill>
                        <a:ln w="922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1" anchor="ctr"/>
                        <a:lstStyle/>
                        <a:p>
                          <a:endParaRPr lang="fa-IR"/>
                        </a:p>
                      </p:txBody>
                    </p:sp>
                    <p:sp>
                      <p:nvSpPr>
                        <p:cNvPr id="110" name="Freeform: Shape 109">
                          <a:extLst>
                            <a:ext uri="{FF2B5EF4-FFF2-40B4-BE49-F238E27FC236}">
                              <a16:creationId xmlns:a16="http://schemas.microsoft.com/office/drawing/2014/main" id="{03AB0D9B-5458-D9F1-A59A-7BA9B9E1D81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154458" y="3810287"/>
                          <a:ext cx="252264" cy="55690"/>
                        </a:xfrm>
                        <a:custGeom>
                          <a:avLst/>
                          <a:gdLst>
                            <a:gd name="connsiteX0" fmla="*/ 224420 w 252264"/>
                            <a:gd name="connsiteY0" fmla="*/ 55690 h 55690"/>
                            <a:gd name="connsiteX1" fmla="*/ 27845 w 252264"/>
                            <a:gd name="connsiteY1" fmla="*/ 55690 h 55690"/>
                            <a:gd name="connsiteX2" fmla="*/ 0 w 252264"/>
                            <a:gd name="connsiteY2" fmla="*/ 27845 h 55690"/>
                            <a:gd name="connsiteX3" fmla="*/ 0 w 252264"/>
                            <a:gd name="connsiteY3" fmla="*/ 27845 h 55690"/>
                            <a:gd name="connsiteX4" fmla="*/ 27845 w 252264"/>
                            <a:gd name="connsiteY4" fmla="*/ 0 h 55690"/>
                            <a:gd name="connsiteX5" fmla="*/ 224420 w 252264"/>
                            <a:gd name="connsiteY5" fmla="*/ 0 h 55690"/>
                            <a:gd name="connsiteX6" fmla="*/ 252265 w 252264"/>
                            <a:gd name="connsiteY6" fmla="*/ 27845 h 55690"/>
                            <a:gd name="connsiteX7" fmla="*/ 252265 w 252264"/>
                            <a:gd name="connsiteY7" fmla="*/ 27845 h 55690"/>
                            <a:gd name="connsiteX8" fmla="*/ 224420 w 252264"/>
                            <a:gd name="connsiteY8" fmla="*/ 55690 h 5569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252264" h="55690">
                              <a:moveTo>
                                <a:pt x="224420" y="55690"/>
                              </a:moveTo>
                              <a:lnTo>
                                <a:pt x="27845" y="55690"/>
                              </a:lnTo>
                              <a:cubicBezTo>
                                <a:pt x="12447" y="55690"/>
                                <a:pt x="0" y="43243"/>
                                <a:pt x="0" y="27845"/>
                              </a:cubicBezTo>
                              <a:lnTo>
                                <a:pt x="0" y="27845"/>
                              </a:lnTo>
                              <a:cubicBezTo>
                                <a:pt x="0" y="12447"/>
                                <a:pt x="12447" y="0"/>
                                <a:pt x="27845" y="0"/>
                              </a:cubicBezTo>
                              <a:lnTo>
                                <a:pt x="224420" y="0"/>
                              </a:lnTo>
                              <a:cubicBezTo>
                                <a:pt x="239817" y="0"/>
                                <a:pt x="252265" y="12447"/>
                                <a:pt x="252265" y="27845"/>
                              </a:cubicBezTo>
                              <a:lnTo>
                                <a:pt x="252265" y="27845"/>
                              </a:lnTo>
                              <a:cubicBezTo>
                                <a:pt x="252265" y="43243"/>
                                <a:pt x="239817" y="55690"/>
                                <a:pt x="224420" y="5569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66AADB"/>
                        </a:solidFill>
                        <a:ln w="922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1" anchor="ctr"/>
                        <a:lstStyle/>
                        <a:p>
                          <a:endParaRPr lang="fa-IR"/>
                        </a:p>
                      </p:txBody>
                    </p:sp>
                    <p:sp>
                      <p:nvSpPr>
                        <p:cNvPr id="111" name="Freeform: Shape 110">
                          <a:extLst>
                            <a:ext uri="{FF2B5EF4-FFF2-40B4-BE49-F238E27FC236}">
                              <a16:creationId xmlns:a16="http://schemas.microsoft.com/office/drawing/2014/main" id="{7BAE329C-5D73-C053-CB9C-ACD3CFD1C19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154458" y="3810287"/>
                          <a:ext cx="252264" cy="55690"/>
                        </a:xfrm>
                        <a:custGeom>
                          <a:avLst/>
                          <a:gdLst>
                            <a:gd name="connsiteX0" fmla="*/ 224420 w 252264"/>
                            <a:gd name="connsiteY0" fmla="*/ 55690 h 55690"/>
                            <a:gd name="connsiteX1" fmla="*/ 27845 w 252264"/>
                            <a:gd name="connsiteY1" fmla="*/ 55690 h 55690"/>
                            <a:gd name="connsiteX2" fmla="*/ 0 w 252264"/>
                            <a:gd name="connsiteY2" fmla="*/ 27845 h 55690"/>
                            <a:gd name="connsiteX3" fmla="*/ 0 w 252264"/>
                            <a:gd name="connsiteY3" fmla="*/ 27845 h 55690"/>
                            <a:gd name="connsiteX4" fmla="*/ 27845 w 252264"/>
                            <a:gd name="connsiteY4" fmla="*/ 0 h 55690"/>
                            <a:gd name="connsiteX5" fmla="*/ 224420 w 252264"/>
                            <a:gd name="connsiteY5" fmla="*/ 0 h 55690"/>
                            <a:gd name="connsiteX6" fmla="*/ 252265 w 252264"/>
                            <a:gd name="connsiteY6" fmla="*/ 27845 h 55690"/>
                            <a:gd name="connsiteX7" fmla="*/ 252265 w 252264"/>
                            <a:gd name="connsiteY7" fmla="*/ 27845 h 55690"/>
                            <a:gd name="connsiteX8" fmla="*/ 224420 w 252264"/>
                            <a:gd name="connsiteY8" fmla="*/ 55690 h 5569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252264" h="55690">
                              <a:moveTo>
                                <a:pt x="224420" y="55690"/>
                              </a:moveTo>
                              <a:lnTo>
                                <a:pt x="27845" y="55690"/>
                              </a:lnTo>
                              <a:cubicBezTo>
                                <a:pt x="12447" y="55690"/>
                                <a:pt x="0" y="43243"/>
                                <a:pt x="0" y="27845"/>
                              </a:cubicBezTo>
                              <a:lnTo>
                                <a:pt x="0" y="27845"/>
                              </a:lnTo>
                              <a:cubicBezTo>
                                <a:pt x="0" y="12447"/>
                                <a:pt x="12447" y="0"/>
                                <a:pt x="27845" y="0"/>
                              </a:cubicBezTo>
                              <a:lnTo>
                                <a:pt x="224420" y="0"/>
                              </a:lnTo>
                              <a:cubicBezTo>
                                <a:pt x="239817" y="0"/>
                                <a:pt x="252265" y="12447"/>
                                <a:pt x="252265" y="27845"/>
                              </a:cubicBezTo>
                              <a:lnTo>
                                <a:pt x="252265" y="27845"/>
                              </a:lnTo>
                              <a:cubicBezTo>
                                <a:pt x="252265" y="43243"/>
                                <a:pt x="239817" y="55690"/>
                                <a:pt x="224420" y="5569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>
                            <a:alpha val="30000"/>
                          </a:srgbClr>
                        </a:solidFill>
                        <a:ln w="922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1" anchor="ctr"/>
                        <a:lstStyle/>
                        <a:p>
                          <a:endParaRPr lang="fa-IR"/>
                        </a:p>
                      </p:txBody>
                    </p:sp>
                    <p:sp>
                      <p:nvSpPr>
                        <p:cNvPr id="112" name="Freeform: Shape 111">
                          <a:extLst>
                            <a:ext uri="{FF2B5EF4-FFF2-40B4-BE49-F238E27FC236}">
                              <a16:creationId xmlns:a16="http://schemas.microsoft.com/office/drawing/2014/main" id="{3457BB6F-EDDF-0007-6822-6593C812449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189218" y="3865978"/>
                          <a:ext cx="188645" cy="16873"/>
                        </a:xfrm>
                        <a:custGeom>
                          <a:avLst/>
                          <a:gdLst>
                            <a:gd name="connsiteX0" fmla="*/ 0 w 188645"/>
                            <a:gd name="connsiteY0" fmla="*/ 0 h 16873"/>
                            <a:gd name="connsiteX1" fmla="*/ 461 w 188645"/>
                            <a:gd name="connsiteY1" fmla="*/ 16873 h 16873"/>
                            <a:gd name="connsiteX2" fmla="*/ 188092 w 188645"/>
                            <a:gd name="connsiteY2" fmla="*/ 16873 h 16873"/>
                            <a:gd name="connsiteX3" fmla="*/ 188645 w 188645"/>
                            <a:gd name="connsiteY3" fmla="*/ 0 h 16873"/>
                            <a:gd name="connsiteX4" fmla="*/ 0 w 188645"/>
                            <a:gd name="connsiteY4" fmla="*/ 0 h 1687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88645" h="16873">
                              <a:moveTo>
                                <a:pt x="0" y="0"/>
                              </a:moveTo>
                              <a:lnTo>
                                <a:pt x="461" y="16873"/>
                              </a:lnTo>
                              <a:lnTo>
                                <a:pt x="188092" y="16873"/>
                              </a:lnTo>
                              <a:lnTo>
                                <a:pt x="188645" y="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>
                            <a:alpha val="30000"/>
                          </a:srgbClr>
                        </a:solidFill>
                        <a:ln w="922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1" anchor="ctr"/>
                        <a:lstStyle/>
                        <a:p>
                          <a:endParaRPr lang="fa-IR"/>
                        </a:p>
                      </p:txBody>
                    </p:sp>
                    <p:sp>
                      <p:nvSpPr>
                        <p:cNvPr id="113" name="Freeform: Shape 112">
                          <a:extLst>
                            <a:ext uri="{FF2B5EF4-FFF2-40B4-BE49-F238E27FC236}">
                              <a16:creationId xmlns:a16="http://schemas.microsoft.com/office/drawing/2014/main" id="{F93C1CB1-EA03-0009-F239-7884E4C2FD3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191339" y="3824394"/>
                          <a:ext cx="86301" cy="14568"/>
                        </a:xfrm>
                        <a:custGeom>
                          <a:avLst/>
                          <a:gdLst>
                            <a:gd name="connsiteX0" fmla="*/ 79017 w 86301"/>
                            <a:gd name="connsiteY0" fmla="*/ 14568 h 14568"/>
                            <a:gd name="connsiteX1" fmla="*/ 7284 w 86301"/>
                            <a:gd name="connsiteY1" fmla="*/ 14568 h 14568"/>
                            <a:gd name="connsiteX2" fmla="*/ 0 w 86301"/>
                            <a:gd name="connsiteY2" fmla="*/ 7284 h 14568"/>
                            <a:gd name="connsiteX3" fmla="*/ 0 w 86301"/>
                            <a:gd name="connsiteY3" fmla="*/ 7284 h 14568"/>
                            <a:gd name="connsiteX4" fmla="*/ 7284 w 86301"/>
                            <a:gd name="connsiteY4" fmla="*/ 0 h 14568"/>
                            <a:gd name="connsiteX5" fmla="*/ 79017 w 86301"/>
                            <a:gd name="connsiteY5" fmla="*/ 0 h 14568"/>
                            <a:gd name="connsiteX6" fmla="*/ 86301 w 86301"/>
                            <a:gd name="connsiteY6" fmla="*/ 7284 h 14568"/>
                            <a:gd name="connsiteX7" fmla="*/ 86301 w 86301"/>
                            <a:gd name="connsiteY7" fmla="*/ 7284 h 14568"/>
                            <a:gd name="connsiteX8" fmla="*/ 79017 w 86301"/>
                            <a:gd name="connsiteY8" fmla="*/ 14568 h 1456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86301" h="14568">
                              <a:moveTo>
                                <a:pt x="79017" y="14568"/>
                              </a:moveTo>
                              <a:lnTo>
                                <a:pt x="7284" y="14568"/>
                              </a:lnTo>
                              <a:cubicBezTo>
                                <a:pt x="3319" y="14568"/>
                                <a:pt x="0" y="11341"/>
                                <a:pt x="0" y="7284"/>
                              </a:cubicBezTo>
                              <a:lnTo>
                                <a:pt x="0" y="7284"/>
                              </a:lnTo>
                              <a:cubicBezTo>
                                <a:pt x="0" y="3319"/>
                                <a:pt x="3227" y="0"/>
                                <a:pt x="7284" y="0"/>
                              </a:cubicBezTo>
                              <a:lnTo>
                                <a:pt x="79017" y="0"/>
                              </a:lnTo>
                              <a:cubicBezTo>
                                <a:pt x="82982" y="0"/>
                                <a:pt x="86301" y="3227"/>
                                <a:pt x="86301" y="7284"/>
                              </a:cubicBezTo>
                              <a:lnTo>
                                <a:pt x="86301" y="7284"/>
                              </a:lnTo>
                              <a:cubicBezTo>
                                <a:pt x="86301" y="11249"/>
                                <a:pt x="83074" y="14568"/>
                                <a:pt x="79017" y="1456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>
                            <a:alpha val="30000"/>
                          </a:srgbClr>
                        </a:solidFill>
                        <a:ln w="922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1" anchor="ctr"/>
                        <a:lstStyle/>
                        <a:p>
                          <a:endParaRPr lang="fa-IR"/>
                        </a:p>
                      </p:txBody>
                    </p:sp>
                    <p:sp>
                      <p:nvSpPr>
                        <p:cNvPr id="114" name="Freeform: Shape 113">
                          <a:extLst>
                            <a:ext uri="{FF2B5EF4-FFF2-40B4-BE49-F238E27FC236}">
                              <a16:creationId xmlns:a16="http://schemas.microsoft.com/office/drawing/2014/main" id="{57D7F96C-23C3-CA23-223E-04064D6B392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036347" y="4434403"/>
                          <a:ext cx="494387" cy="215683"/>
                        </a:xfrm>
                        <a:custGeom>
                          <a:avLst/>
                          <a:gdLst>
                            <a:gd name="connsiteX0" fmla="*/ 0 w 494387"/>
                            <a:gd name="connsiteY0" fmla="*/ 0 h 215683"/>
                            <a:gd name="connsiteX1" fmla="*/ 206164 w 494387"/>
                            <a:gd name="connsiteY1" fmla="*/ 212710 h 215683"/>
                            <a:gd name="connsiteX2" fmla="*/ 288223 w 494387"/>
                            <a:gd name="connsiteY2" fmla="*/ 212710 h 215683"/>
                            <a:gd name="connsiteX3" fmla="*/ 494387 w 494387"/>
                            <a:gd name="connsiteY3" fmla="*/ 0 h 215683"/>
                            <a:gd name="connsiteX4" fmla="*/ 0 w 494387"/>
                            <a:gd name="connsiteY4" fmla="*/ 0 h 21568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94387" h="215683">
                              <a:moveTo>
                                <a:pt x="0" y="0"/>
                              </a:moveTo>
                              <a:cubicBezTo>
                                <a:pt x="8667" y="145218"/>
                                <a:pt x="104741" y="197773"/>
                                <a:pt x="206164" y="212710"/>
                              </a:cubicBezTo>
                              <a:cubicBezTo>
                                <a:pt x="233363" y="216675"/>
                                <a:pt x="261024" y="216675"/>
                                <a:pt x="288223" y="212710"/>
                              </a:cubicBezTo>
                              <a:cubicBezTo>
                                <a:pt x="389553" y="197773"/>
                                <a:pt x="485720" y="145218"/>
                                <a:pt x="494387" y="0"/>
                              </a:cubicBez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66AADB"/>
                        </a:solidFill>
                        <a:ln w="922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1" anchor="ctr"/>
                        <a:lstStyle/>
                        <a:p>
                          <a:endParaRPr lang="fa-IR"/>
                        </a:p>
                      </p:txBody>
                    </p:sp>
                    <p:sp>
                      <p:nvSpPr>
                        <p:cNvPr id="115" name="Freeform: Shape 114">
                          <a:extLst>
                            <a:ext uri="{FF2B5EF4-FFF2-40B4-BE49-F238E27FC236}">
                              <a16:creationId xmlns:a16="http://schemas.microsoft.com/office/drawing/2014/main" id="{2CAFE401-BE67-236D-8FE3-0D8381964EA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036347" y="4434311"/>
                          <a:ext cx="494387" cy="215683"/>
                        </a:xfrm>
                        <a:custGeom>
                          <a:avLst/>
                          <a:gdLst>
                            <a:gd name="connsiteX0" fmla="*/ 288223 w 494387"/>
                            <a:gd name="connsiteY0" fmla="*/ 198419 h 215683"/>
                            <a:gd name="connsiteX1" fmla="*/ 206164 w 494387"/>
                            <a:gd name="connsiteY1" fmla="*/ 198419 h 215683"/>
                            <a:gd name="connsiteX2" fmla="*/ 1199 w 494387"/>
                            <a:gd name="connsiteY2" fmla="*/ 0 h 215683"/>
                            <a:gd name="connsiteX3" fmla="*/ 0 w 494387"/>
                            <a:gd name="connsiteY3" fmla="*/ 0 h 215683"/>
                            <a:gd name="connsiteX4" fmla="*/ 206164 w 494387"/>
                            <a:gd name="connsiteY4" fmla="*/ 212710 h 215683"/>
                            <a:gd name="connsiteX5" fmla="*/ 288223 w 494387"/>
                            <a:gd name="connsiteY5" fmla="*/ 212710 h 215683"/>
                            <a:gd name="connsiteX6" fmla="*/ 494387 w 494387"/>
                            <a:gd name="connsiteY6" fmla="*/ 0 h 215683"/>
                            <a:gd name="connsiteX7" fmla="*/ 493188 w 494387"/>
                            <a:gd name="connsiteY7" fmla="*/ 0 h 215683"/>
                            <a:gd name="connsiteX8" fmla="*/ 288223 w 494387"/>
                            <a:gd name="connsiteY8" fmla="*/ 198419 h 21568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494387" h="215683">
                              <a:moveTo>
                                <a:pt x="288223" y="198419"/>
                              </a:moveTo>
                              <a:cubicBezTo>
                                <a:pt x="261024" y="202383"/>
                                <a:pt x="233363" y="202383"/>
                                <a:pt x="206164" y="198419"/>
                              </a:cubicBezTo>
                              <a:cubicBezTo>
                                <a:pt x="108245" y="184035"/>
                                <a:pt x="15121" y="134430"/>
                                <a:pt x="1199" y="0"/>
                              </a:cubicBezTo>
                              <a:lnTo>
                                <a:pt x="0" y="0"/>
                              </a:lnTo>
                              <a:cubicBezTo>
                                <a:pt x="8667" y="145218"/>
                                <a:pt x="104741" y="197773"/>
                                <a:pt x="206164" y="212710"/>
                              </a:cubicBezTo>
                              <a:cubicBezTo>
                                <a:pt x="233363" y="216675"/>
                                <a:pt x="261024" y="216675"/>
                                <a:pt x="288223" y="212710"/>
                              </a:cubicBezTo>
                              <a:cubicBezTo>
                                <a:pt x="389553" y="197773"/>
                                <a:pt x="485720" y="145218"/>
                                <a:pt x="494387" y="0"/>
                              </a:cubicBezTo>
                              <a:lnTo>
                                <a:pt x="493188" y="0"/>
                              </a:lnTo>
                              <a:cubicBezTo>
                                <a:pt x="479266" y="134338"/>
                                <a:pt x="386142" y="183943"/>
                                <a:pt x="288223" y="19841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>
                            <a:alpha val="50000"/>
                          </a:srgbClr>
                        </a:solidFill>
                        <a:ln w="922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1" anchor="ctr"/>
                        <a:lstStyle/>
                        <a:p>
                          <a:endParaRPr lang="fa-IR"/>
                        </a:p>
                      </p:txBody>
                    </p:sp>
                    <p:sp>
                      <p:nvSpPr>
                        <p:cNvPr id="116" name="Freeform: Shape 115">
                          <a:extLst>
                            <a:ext uri="{FF2B5EF4-FFF2-40B4-BE49-F238E27FC236}">
                              <a16:creationId xmlns:a16="http://schemas.microsoft.com/office/drawing/2014/main" id="{31C94501-68C1-F9D1-7EBE-416E31A5167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035886" y="4420019"/>
                          <a:ext cx="491805" cy="28766"/>
                        </a:xfrm>
                        <a:custGeom>
                          <a:avLst/>
                          <a:gdLst>
                            <a:gd name="connsiteX0" fmla="*/ 491806 w 491805"/>
                            <a:gd name="connsiteY0" fmla="*/ 14383 h 28766"/>
                            <a:gd name="connsiteX1" fmla="*/ 245903 w 491805"/>
                            <a:gd name="connsiteY1" fmla="*/ 28767 h 28766"/>
                            <a:gd name="connsiteX2" fmla="*/ 0 w 491805"/>
                            <a:gd name="connsiteY2" fmla="*/ 14383 h 28766"/>
                            <a:gd name="connsiteX3" fmla="*/ 245903 w 491805"/>
                            <a:gd name="connsiteY3" fmla="*/ 0 h 28766"/>
                            <a:gd name="connsiteX4" fmla="*/ 491806 w 491805"/>
                            <a:gd name="connsiteY4" fmla="*/ 14383 h 2876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91805" h="28766">
                              <a:moveTo>
                                <a:pt x="491806" y="14383"/>
                              </a:moveTo>
                              <a:cubicBezTo>
                                <a:pt x="491806" y="22313"/>
                                <a:pt x="381716" y="28767"/>
                                <a:pt x="245903" y="28767"/>
                              </a:cubicBezTo>
                              <a:cubicBezTo>
                                <a:pt x="110089" y="28767"/>
                                <a:pt x="0" y="22313"/>
                                <a:pt x="0" y="14383"/>
                              </a:cubicBezTo>
                              <a:cubicBezTo>
                                <a:pt x="0" y="6454"/>
                                <a:pt x="110089" y="0"/>
                                <a:pt x="245903" y="0"/>
                              </a:cubicBezTo>
                              <a:cubicBezTo>
                                <a:pt x="381716" y="0"/>
                                <a:pt x="491806" y="6454"/>
                                <a:pt x="491806" y="1438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66AADB"/>
                        </a:solidFill>
                        <a:ln w="922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1" anchor="ctr"/>
                        <a:lstStyle/>
                        <a:p>
                          <a:endParaRPr lang="fa-IR"/>
                        </a:p>
                      </p:txBody>
                    </p:sp>
                    <p:sp>
                      <p:nvSpPr>
                        <p:cNvPr id="117" name="Freeform: Shape 116">
                          <a:extLst>
                            <a:ext uri="{FF2B5EF4-FFF2-40B4-BE49-F238E27FC236}">
                              <a16:creationId xmlns:a16="http://schemas.microsoft.com/office/drawing/2014/main" id="{38E0282E-2DF6-CB0D-413E-9309135114A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035886" y="4420019"/>
                          <a:ext cx="491805" cy="28766"/>
                        </a:xfrm>
                        <a:custGeom>
                          <a:avLst/>
                          <a:gdLst>
                            <a:gd name="connsiteX0" fmla="*/ 491806 w 491805"/>
                            <a:gd name="connsiteY0" fmla="*/ 14383 h 28766"/>
                            <a:gd name="connsiteX1" fmla="*/ 245903 w 491805"/>
                            <a:gd name="connsiteY1" fmla="*/ 28767 h 28766"/>
                            <a:gd name="connsiteX2" fmla="*/ 0 w 491805"/>
                            <a:gd name="connsiteY2" fmla="*/ 14383 h 28766"/>
                            <a:gd name="connsiteX3" fmla="*/ 245903 w 491805"/>
                            <a:gd name="connsiteY3" fmla="*/ 0 h 28766"/>
                            <a:gd name="connsiteX4" fmla="*/ 491806 w 491805"/>
                            <a:gd name="connsiteY4" fmla="*/ 14383 h 2876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91805" h="28766">
                              <a:moveTo>
                                <a:pt x="491806" y="14383"/>
                              </a:moveTo>
                              <a:cubicBezTo>
                                <a:pt x="491806" y="22313"/>
                                <a:pt x="381716" y="28767"/>
                                <a:pt x="245903" y="28767"/>
                              </a:cubicBezTo>
                              <a:cubicBezTo>
                                <a:pt x="110089" y="28767"/>
                                <a:pt x="0" y="22313"/>
                                <a:pt x="0" y="14383"/>
                              </a:cubicBezTo>
                              <a:cubicBezTo>
                                <a:pt x="0" y="6454"/>
                                <a:pt x="110089" y="0"/>
                                <a:pt x="245903" y="0"/>
                              </a:cubicBezTo>
                              <a:cubicBezTo>
                                <a:pt x="381716" y="0"/>
                                <a:pt x="491806" y="6454"/>
                                <a:pt x="491806" y="1438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00000">
                            <a:alpha val="30000"/>
                          </a:srgbClr>
                        </a:solidFill>
                        <a:ln w="9220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1" anchor="ctr"/>
                        <a:lstStyle/>
                        <a:p>
                          <a:endParaRPr lang="fa-IR"/>
                        </a:p>
                      </p:txBody>
                    </p:sp>
                  </p:grpSp>
                  <p:sp>
                    <p:nvSpPr>
                      <p:cNvPr id="118" name="Freeform: Shape 117">
                        <a:extLst>
                          <a:ext uri="{FF2B5EF4-FFF2-40B4-BE49-F238E27FC236}">
                            <a16:creationId xmlns:a16="http://schemas.microsoft.com/office/drawing/2014/main" id="{59E900E1-0061-33F6-0D05-40B94359CC6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082947" y="4231997"/>
                        <a:ext cx="142942" cy="175354"/>
                      </a:xfrm>
                      <a:custGeom>
                        <a:avLst/>
                        <a:gdLst>
                          <a:gd name="connsiteX0" fmla="*/ 121576 w 142942"/>
                          <a:gd name="connsiteY0" fmla="*/ 2328 h 175354"/>
                          <a:gd name="connsiteX1" fmla="*/ 142875 w 142942"/>
                          <a:gd name="connsiteY1" fmla="*/ 29712 h 175354"/>
                          <a:gd name="connsiteX2" fmla="*/ 131258 w 142942"/>
                          <a:gd name="connsiteY2" fmla="*/ 64472 h 175354"/>
                          <a:gd name="connsiteX3" fmla="*/ 108853 w 142942"/>
                          <a:gd name="connsiteY3" fmla="*/ 94345 h 175354"/>
                          <a:gd name="connsiteX4" fmla="*/ 88384 w 142942"/>
                          <a:gd name="connsiteY4" fmla="*/ 133716 h 175354"/>
                          <a:gd name="connsiteX5" fmla="*/ 60631 w 142942"/>
                          <a:gd name="connsiteY5" fmla="*/ 167830 h 175354"/>
                          <a:gd name="connsiteX6" fmla="*/ 18587 w 142942"/>
                          <a:gd name="connsiteY6" fmla="*/ 170596 h 175354"/>
                          <a:gd name="connsiteX7" fmla="*/ 146 w 142942"/>
                          <a:gd name="connsiteY7" fmla="*/ 122559 h 175354"/>
                          <a:gd name="connsiteX8" fmla="*/ 92348 w 142942"/>
                          <a:gd name="connsiteY8" fmla="*/ 2051 h 175354"/>
                          <a:gd name="connsiteX9" fmla="*/ 121576 w 142942"/>
                          <a:gd name="connsiteY9" fmla="*/ 2328 h 1753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142942" h="175354">
                            <a:moveTo>
                              <a:pt x="121576" y="2328"/>
                            </a:moveTo>
                            <a:cubicBezTo>
                              <a:pt x="133194" y="6846"/>
                              <a:pt x="142137" y="17265"/>
                              <a:pt x="142875" y="29712"/>
                            </a:cubicBezTo>
                            <a:cubicBezTo>
                              <a:pt x="143613" y="42159"/>
                              <a:pt x="138173" y="54145"/>
                              <a:pt x="131258" y="64472"/>
                            </a:cubicBezTo>
                            <a:cubicBezTo>
                              <a:pt x="124342" y="74799"/>
                              <a:pt x="115675" y="83927"/>
                              <a:pt x="108853" y="94345"/>
                            </a:cubicBezTo>
                            <a:cubicBezTo>
                              <a:pt x="100739" y="106700"/>
                              <a:pt x="95207" y="120623"/>
                              <a:pt x="88384" y="133716"/>
                            </a:cubicBezTo>
                            <a:cubicBezTo>
                              <a:pt x="81561" y="146901"/>
                              <a:pt x="72986" y="159716"/>
                              <a:pt x="60631" y="167830"/>
                            </a:cubicBezTo>
                            <a:cubicBezTo>
                              <a:pt x="48276" y="175944"/>
                              <a:pt x="31218" y="178434"/>
                              <a:pt x="18587" y="170596"/>
                            </a:cubicBezTo>
                            <a:cubicBezTo>
                              <a:pt x="3189" y="161192"/>
                              <a:pt x="-868" y="140539"/>
                              <a:pt x="146" y="122559"/>
                            </a:cubicBezTo>
                            <a:cubicBezTo>
                              <a:pt x="3189" y="68990"/>
                              <a:pt x="41361" y="19016"/>
                              <a:pt x="92348" y="2051"/>
                            </a:cubicBezTo>
                            <a:cubicBezTo>
                              <a:pt x="92348" y="2051"/>
                              <a:pt x="108668" y="-2743"/>
                              <a:pt x="121576" y="232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</p:grpSp>
                <p:grpSp>
                  <p:nvGrpSpPr>
                    <p:cNvPr id="119" name="Graphic 1">
                      <a:extLst>
                        <a:ext uri="{FF2B5EF4-FFF2-40B4-BE49-F238E27FC236}">
                          <a16:creationId xmlns:a16="http://schemas.microsoft.com/office/drawing/2014/main" id="{1AC459A5-00FA-4332-23E5-8862ECF7F35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363664" y="4428041"/>
                      <a:ext cx="150819" cy="172048"/>
                      <a:chOff x="5363664" y="4428041"/>
                      <a:chExt cx="150819" cy="172048"/>
                    </a:xfrm>
                    <a:solidFill>
                      <a:srgbClr val="FFFFFF"/>
                    </a:solidFill>
                  </p:grpSpPr>
                  <p:sp>
                    <p:nvSpPr>
                      <p:cNvPr id="120" name="Freeform: Shape 119">
                        <a:extLst>
                          <a:ext uri="{FF2B5EF4-FFF2-40B4-BE49-F238E27FC236}">
                            <a16:creationId xmlns:a16="http://schemas.microsoft.com/office/drawing/2014/main" id="{137A2B4D-207C-6609-31FF-D16ECE34815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363664" y="4470177"/>
                        <a:ext cx="132402" cy="129912"/>
                      </a:xfrm>
                      <a:custGeom>
                        <a:avLst/>
                        <a:gdLst>
                          <a:gd name="connsiteX0" fmla="*/ 0 w 132402"/>
                          <a:gd name="connsiteY0" fmla="*/ 129913 h 129912"/>
                          <a:gd name="connsiteX1" fmla="*/ 132402 w 132402"/>
                          <a:gd name="connsiteY1" fmla="*/ 0 h 129912"/>
                          <a:gd name="connsiteX2" fmla="*/ 0 w 132402"/>
                          <a:gd name="connsiteY2" fmla="*/ 129913 h 129912"/>
                          <a:gd name="connsiteX3" fmla="*/ 0 w 132402"/>
                          <a:gd name="connsiteY3" fmla="*/ 129913 h 12991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32402" h="129912">
                            <a:moveTo>
                              <a:pt x="0" y="129913"/>
                            </a:moveTo>
                            <a:cubicBezTo>
                              <a:pt x="61222" y="109628"/>
                              <a:pt x="111011" y="60761"/>
                              <a:pt x="132402" y="0"/>
                            </a:cubicBezTo>
                            <a:cubicBezTo>
                              <a:pt x="120508" y="64541"/>
                              <a:pt x="64634" y="119217"/>
                              <a:pt x="0" y="129913"/>
                            </a:cubicBezTo>
                            <a:lnTo>
                              <a:pt x="0" y="129913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21" name="Freeform: Shape 120">
                        <a:extLst>
                          <a:ext uri="{FF2B5EF4-FFF2-40B4-BE49-F238E27FC236}">
                            <a16:creationId xmlns:a16="http://schemas.microsoft.com/office/drawing/2014/main" id="{AD6B50A3-30D0-2838-CE65-DB0CF2A7391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494430" y="4428041"/>
                        <a:ext cx="20053" cy="20745"/>
                      </a:xfrm>
                      <a:custGeom>
                        <a:avLst/>
                        <a:gdLst>
                          <a:gd name="connsiteX0" fmla="*/ 10027 w 20053"/>
                          <a:gd name="connsiteY0" fmla="*/ 20745 h 20745"/>
                          <a:gd name="connsiteX1" fmla="*/ 10027 w 20053"/>
                          <a:gd name="connsiteY1" fmla="*/ 0 h 20745"/>
                          <a:gd name="connsiteX2" fmla="*/ 10027 w 20053"/>
                          <a:gd name="connsiteY2" fmla="*/ 20745 h 20745"/>
                          <a:gd name="connsiteX3" fmla="*/ 10027 w 20053"/>
                          <a:gd name="connsiteY3" fmla="*/ 20745 h 207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0053" h="20745">
                            <a:moveTo>
                              <a:pt x="10027" y="20745"/>
                            </a:moveTo>
                            <a:cubicBezTo>
                              <a:pt x="23396" y="20745"/>
                              <a:pt x="23396" y="0"/>
                              <a:pt x="10027" y="0"/>
                            </a:cubicBezTo>
                            <a:cubicBezTo>
                              <a:pt x="-3342" y="0"/>
                              <a:pt x="-3342" y="20745"/>
                              <a:pt x="10027" y="20745"/>
                            </a:cubicBezTo>
                            <a:lnTo>
                              <a:pt x="10027" y="20745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</p:grpSp>
              </p:grpSp>
              <p:sp>
                <p:nvSpPr>
                  <p:cNvPr id="122" name="Freeform: Shape 121">
                    <a:extLst>
                      <a:ext uri="{FF2B5EF4-FFF2-40B4-BE49-F238E27FC236}">
                        <a16:creationId xmlns:a16="http://schemas.microsoft.com/office/drawing/2014/main" id="{126FC402-1246-C19C-91DA-9D4D7BEB06C8}"/>
                      </a:ext>
                    </a:extLst>
                  </p:cNvPr>
                  <p:cNvSpPr/>
                  <p:nvPr/>
                </p:nvSpPr>
                <p:spPr>
                  <a:xfrm>
                    <a:off x="4974941" y="4541449"/>
                    <a:ext cx="640896" cy="46469"/>
                  </a:xfrm>
                  <a:custGeom>
                    <a:avLst/>
                    <a:gdLst>
                      <a:gd name="connsiteX0" fmla="*/ 0 w 640896"/>
                      <a:gd name="connsiteY0" fmla="*/ 0 h 46469"/>
                      <a:gd name="connsiteX1" fmla="*/ 640896 w 640896"/>
                      <a:gd name="connsiteY1" fmla="*/ 0 h 46469"/>
                      <a:gd name="connsiteX2" fmla="*/ 640896 w 640896"/>
                      <a:gd name="connsiteY2" fmla="*/ 46470 h 46469"/>
                      <a:gd name="connsiteX3" fmla="*/ 0 w 640896"/>
                      <a:gd name="connsiteY3" fmla="*/ 46470 h 464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40896" h="46469">
                        <a:moveTo>
                          <a:pt x="0" y="0"/>
                        </a:moveTo>
                        <a:lnTo>
                          <a:pt x="640896" y="0"/>
                        </a:lnTo>
                        <a:lnTo>
                          <a:pt x="640896" y="46470"/>
                        </a:lnTo>
                        <a:lnTo>
                          <a:pt x="0" y="46470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23" name="Freeform: Shape 122">
                    <a:extLst>
                      <a:ext uri="{FF2B5EF4-FFF2-40B4-BE49-F238E27FC236}">
                        <a16:creationId xmlns:a16="http://schemas.microsoft.com/office/drawing/2014/main" id="{E3599C9C-4EAE-97E4-CA28-98AB72D58640}"/>
                      </a:ext>
                    </a:extLst>
                  </p:cNvPr>
                  <p:cNvSpPr/>
                  <p:nvPr/>
                </p:nvSpPr>
                <p:spPr>
                  <a:xfrm>
                    <a:off x="5011176" y="4577408"/>
                    <a:ext cx="49420" cy="540672"/>
                  </a:xfrm>
                  <a:custGeom>
                    <a:avLst/>
                    <a:gdLst>
                      <a:gd name="connsiteX0" fmla="*/ 0 w 49420"/>
                      <a:gd name="connsiteY0" fmla="*/ 0 h 540672"/>
                      <a:gd name="connsiteX1" fmla="*/ 49420 w 49420"/>
                      <a:gd name="connsiteY1" fmla="*/ 0 h 540672"/>
                      <a:gd name="connsiteX2" fmla="*/ 49420 w 49420"/>
                      <a:gd name="connsiteY2" fmla="*/ 540672 h 540672"/>
                      <a:gd name="connsiteX3" fmla="*/ 0 w 49420"/>
                      <a:gd name="connsiteY3" fmla="*/ 540672 h 540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420" h="540672">
                        <a:moveTo>
                          <a:pt x="0" y="0"/>
                        </a:moveTo>
                        <a:lnTo>
                          <a:pt x="49420" y="0"/>
                        </a:lnTo>
                        <a:lnTo>
                          <a:pt x="49420" y="540672"/>
                        </a:lnTo>
                        <a:lnTo>
                          <a:pt x="0" y="540672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24" name="Freeform: Shape 123">
                    <a:extLst>
                      <a:ext uri="{FF2B5EF4-FFF2-40B4-BE49-F238E27FC236}">
                        <a16:creationId xmlns:a16="http://schemas.microsoft.com/office/drawing/2014/main" id="{0F1CDA54-6285-D051-DA1D-CD2C667CBE4F}"/>
                      </a:ext>
                    </a:extLst>
                  </p:cNvPr>
                  <p:cNvSpPr/>
                  <p:nvPr/>
                </p:nvSpPr>
                <p:spPr>
                  <a:xfrm>
                    <a:off x="5517734" y="4577408"/>
                    <a:ext cx="49420" cy="540672"/>
                  </a:xfrm>
                  <a:custGeom>
                    <a:avLst/>
                    <a:gdLst>
                      <a:gd name="connsiteX0" fmla="*/ 0 w 49420"/>
                      <a:gd name="connsiteY0" fmla="*/ 0 h 540672"/>
                      <a:gd name="connsiteX1" fmla="*/ 49420 w 49420"/>
                      <a:gd name="connsiteY1" fmla="*/ 0 h 540672"/>
                      <a:gd name="connsiteX2" fmla="*/ 49420 w 49420"/>
                      <a:gd name="connsiteY2" fmla="*/ 540672 h 540672"/>
                      <a:gd name="connsiteX3" fmla="*/ 0 w 49420"/>
                      <a:gd name="connsiteY3" fmla="*/ 540672 h 540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420" h="540672">
                        <a:moveTo>
                          <a:pt x="0" y="0"/>
                        </a:moveTo>
                        <a:lnTo>
                          <a:pt x="49420" y="0"/>
                        </a:lnTo>
                        <a:lnTo>
                          <a:pt x="49420" y="540672"/>
                        </a:lnTo>
                        <a:lnTo>
                          <a:pt x="0" y="540672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grpSp>
                <p:nvGrpSpPr>
                  <p:cNvPr id="125" name="Graphic 1">
                    <a:extLst>
                      <a:ext uri="{FF2B5EF4-FFF2-40B4-BE49-F238E27FC236}">
                        <a16:creationId xmlns:a16="http://schemas.microsoft.com/office/drawing/2014/main" id="{346F4740-A6D1-7A19-D42E-C4D676340DAE}"/>
                      </a:ext>
                    </a:extLst>
                  </p:cNvPr>
                  <p:cNvGrpSpPr/>
                  <p:nvPr/>
                </p:nvGrpSpPr>
                <p:grpSpPr>
                  <a:xfrm>
                    <a:off x="5143486" y="4807381"/>
                    <a:ext cx="271719" cy="309500"/>
                    <a:chOff x="5143486" y="4807381"/>
                    <a:chExt cx="271719" cy="309500"/>
                  </a:xfrm>
                </p:grpSpPr>
                <p:sp>
                  <p:nvSpPr>
                    <p:cNvPr id="126" name="Freeform: Shape 125">
                      <a:extLst>
                        <a:ext uri="{FF2B5EF4-FFF2-40B4-BE49-F238E27FC236}">
                          <a16:creationId xmlns:a16="http://schemas.microsoft.com/office/drawing/2014/main" id="{764F654F-F7C1-C590-850E-533A46D764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43486" y="5042751"/>
                      <a:ext cx="271719" cy="74130"/>
                    </a:xfrm>
                    <a:custGeom>
                      <a:avLst/>
                      <a:gdLst>
                        <a:gd name="connsiteX0" fmla="*/ 25632 w 271719"/>
                        <a:gd name="connsiteY0" fmla="*/ 0 h 74130"/>
                        <a:gd name="connsiteX1" fmla="*/ 246087 w 271719"/>
                        <a:gd name="connsiteY1" fmla="*/ 0 h 74130"/>
                        <a:gd name="connsiteX2" fmla="*/ 271719 w 271719"/>
                        <a:gd name="connsiteY2" fmla="*/ 25632 h 74130"/>
                        <a:gd name="connsiteX3" fmla="*/ 271719 w 271719"/>
                        <a:gd name="connsiteY3" fmla="*/ 74130 h 74130"/>
                        <a:gd name="connsiteX4" fmla="*/ 0 w 271719"/>
                        <a:gd name="connsiteY4" fmla="*/ 74130 h 74130"/>
                        <a:gd name="connsiteX5" fmla="*/ 0 w 271719"/>
                        <a:gd name="connsiteY5" fmla="*/ 25632 h 74130"/>
                        <a:gd name="connsiteX6" fmla="*/ 25632 w 271719"/>
                        <a:gd name="connsiteY6" fmla="*/ 0 h 741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71719" h="74130">
                          <a:moveTo>
                            <a:pt x="25632" y="0"/>
                          </a:moveTo>
                          <a:lnTo>
                            <a:pt x="246087" y="0"/>
                          </a:lnTo>
                          <a:cubicBezTo>
                            <a:pt x="260194" y="0"/>
                            <a:pt x="271719" y="11525"/>
                            <a:pt x="271719" y="25632"/>
                          </a:cubicBezTo>
                          <a:lnTo>
                            <a:pt x="271719" y="74130"/>
                          </a:lnTo>
                          <a:lnTo>
                            <a:pt x="0" y="74130"/>
                          </a:lnTo>
                          <a:lnTo>
                            <a:pt x="0" y="25632"/>
                          </a:lnTo>
                          <a:cubicBezTo>
                            <a:pt x="0" y="11525"/>
                            <a:pt x="11525" y="0"/>
                            <a:pt x="25632" y="0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127" name="Freeform: Shape 126">
                      <a:extLst>
                        <a:ext uri="{FF2B5EF4-FFF2-40B4-BE49-F238E27FC236}">
                          <a16:creationId xmlns:a16="http://schemas.microsoft.com/office/drawing/2014/main" id="{93E3691C-74CF-389D-285D-D647FC0637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11115" y="4807381"/>
                      <a:ext cx="136613" cy="196183"/>
                    </a:xfrm>
                    <a:custGeom>
                      <a:avLst/>
                      <a:gdLst>
                        <a:gd name="connsiteX0" fmla="*/ 73164 w 136613"/>
                        <a:gd name="connsiteY0" fmla="*/ 2652 h 196183"/>
                        <a:gd name="connsiteX1" fmla="*/ 48638 w 136613"/>
                        <a:gd name="connsiteY1" fmla="*/ 6156 h 196183"/>
                        <a:gd name="connsiteX2" fmla="*/ 56567 w 136613"/>
                        <a:gd name="connsiteY2" fmla="*/ 32618 h 196183"/>
                        <a:gd name="connsiteX3" fmla="*/ 41446 w 136613"/>
                        <a:gd name="connsiteY3" fmla="*/ 72080 h 196183"/>
                        <a:gd name="connsiteX4" fmla="*/ 8161 w 136613"/>
                        <a:gd name="connsiteY4" fmla="*/ 101954 h 196183"/>
                        <a:gd name="connsiteX5" fmla="*/ 8806 w 136613"/>
                        <a:gd name="connsiteY5" fmla="*/ 160041 h 196183"/>
                        <a:gd name="connsiteX6" fmla="*/ 61730 w 136613"/>
                        <a:gd name="connsiteY6" fmla="*/ 196184 h 196183"/>
                        <a:gd name="connsiteX7" fmla="*/ 136598 w 136613"/>
                        <a:gd name="connsiteY7" fmla="*/ 99372 h 196183"/>
                        <a:gd name="connsiteX8" fmla="*/ 73164 w 136613"/>
                        <a:gd name="connsiteY8" fmla="*/ 2652 h 1961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136613" h="196183">
                          <a:moveTo>
                            <a:pt x="73164" y="2652"/>
                          </a:moveTo>
                          <a:cubicBezTo>
                            <a:pt x="64773" y="-852"/>
                            <a:pt x="52695" y="-1958"/>
                            <a:pt x="48638" y="6156"/>
                          </a:cubicBezTo>
                          <a:cubicBezTo>
                            <a:pt x="44304" y="14731"/>
                            <a:pt x="53248" y="23674"/>
                            <a:pt x="56567" y="32618"/>
                          </a:cubicBezTo>
                          <a:cubicBezTo>
                            <a:pt x="61823" y="46632"/>
                            <a:pt x="52602" y="62122"/>
                            <a:pt x="41446" y="72080"/>
                          </a:cubicBezTo>
                          <a:cubicBezTo>
                            <a:pt x="30290" y="82038"/>
                            <a:pt x="16551" y="89598"/>
                            <a:pt x="8161" y="101954"/>
                          </a:cubicBezTo>
                          <a:cubicBezTo>
                            <a:pt x="-3364" y="118919"/>
                            <a:pt x="-2258" y="142707"/>
                            <a:pt x="8806" y="160041"/>
                          </a:cubicBezTo>
                          <a:cubicBezTo>
                            <a:pt x="19871" y="177375"/>
                            <a:pt x="41354" y="193695"/>
                            <a:pt x="61730" y="196184"/>
                          </a:cubicBezTo>
                          <a:cubicBezTo>
                            <a:pt x="115761" y="189176"/>
                            <a:pt x="135861" y="140310"/>
                            <a:pt x="136598" y="99372"/>
                          </a:cubicBezTo>
                          <a:cubicBezTo>
                            <a:pt x="137336" y="58434"/>
                            <a:pt x="111059" y="18326"/>
                            <a:pt x="73164" y="2652"/>
                          </a:cubicBezTo>
                          <a:close/>
                        </a:path>
                      </a:pathLst>
                    </a:custGeom>
                    <a:solidFill>
                      <a:srgbClr val="66AADB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128" name="Freeform: Shape 127">
                      <a:extLst>
                        <a:ext uri="{FF2B5EF4-FFF2-40B4-BE49-F238E27FC236}">
                          <a16:creationId xmlns:a16="http://schemas.microsoft.com/office/drawing/2014/main" id="{6F781923-EC26-7B54-A881-3484CAD314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43106" y="4895173"/>
                      <a:ext cx="66996" cy="90089"/>
                    </a:xfrm>
                    <a:custGeom>
                      <a:avLst/>
                      <a:gdLst>
                        <a:gd name="connsiteX0" fmla="*/ 46982 w 66996"/>
                        <a:gd name="connsiteY0" fmla="*/ 1622 h 90089"/>
                        <a:gd name="connsiteX1" fmla="*/ 34442 w 66996"/>
                        <a:gd name="connsiteY1" fmla="*/ 5402 h 90089"/>
                        <a:gd name="connsiteX2" fmla="*/ 20335 w 66996"/>
                        <a:gd name="connsiteY2" fmla="*/ 29283 h 90089"/>
                        <a:gd name="connsiteX3" fmla="*/ 4015 w 66996"/>
                        <a:gd name="connsiteY3" fmla="*/ 43943 h 90089"/>
                        <a:gd name="connsiteX4" fmla="*/ 4292 w 66996"/>
                        <a:gd name="connsiteY4" fmla="*/ 72433 h 90089"/>
                        <a:gd name="connsiteX5" fmla="*/ 28726 w 66996"/>
                        <a:gd name="connsiteY5" fmla="*/ 89952 h 90089"/>
                        <a:gd name="connsiteX6" fmla="*/ 31768 w 66996"/>
                        <a:gd name="connsiteY6" fmla="*/ 89952 h 90089"/>
                        <a:gd name="connsiteX7" fmla="*/ 66989 w 66996"/>
                        <a:gd name="connsiteY7" fmla="*/ 42744 h 90089"/>
                        <a:gd name="connsiteX8" fmla="*/ 46889 w 66996"/>
                        <a:gd name="connsiteY8" fmla="*/ 1714 h 900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66996" h="90089">
                          <a:moveTo>
                            <a:pt x="46982" y="1622"/>
                          </a:moveTo>
                          <a:cubicBezTo>
                            <a:pt x="42740" y="-1697"/>
                            <a:pt x="36286" y="331"/>
                            <a:pt x="34442" y="5402"/>
                          </a:cubicBezTo>
                          <a:cubicBezTo>
                            <a:pt x="31123" y="14530"/>
                            <a:pt x="24115" y="25963"/>
                            <a:pt x="20335" y="29283"/>
                          </a:cubicBezTo>
                          <a:cubicBezTo>
                            <a:pt x="14895" y="34169"/>
                            <a:pt x="8164" y="37857"/>
                            <a:pt x="4015" y="43943"/>
                          </a:cubicBezTo>
                          <a:cubicBezTo>
                            <a:pt x="-1609" y="52241"/>
                            <a:pt x="-1148" y="63951"/>
                            <a:pt x="4292" y="72433"/>
                          </a:cubicBezTo>
                          <a:cubicBezTo>
                            <a:pt x="9455" y="80455"/>
                            <a:pt x="19229" y="88107"/>
                            <a:pt x="28726" y="89952"/>
                          </a:cubicBezTo>
                          <a:cubicBezTo>
                            <a:pt x="29740" y="90136"/>
                            <a:pt x="30754" y="90136"/>
                            <a:pt x="31768" y="89952"/>
                          </a:cubicBezTo>
                          <a:cubicBezTo>
                            <a:pt x="57124" y="85802"/>
                            <a:pt x="66621" y="62383"/>
                            <a:pt x="66989" y="42744"/>
                          </a:cubicBezTo>
                          <a:cubicBezTo>
                            <a:pt x="67266" y="26978"/>
                            <a:pt x="59337" y="11396"/>
                            <a:pt x="46889" y="1714"/>
                          </a:cubicBez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129" name="Freeform: Shape 128">
                      <a:extLst>
                        <a:ext uri="{FF2B5EF4-FFF2-40B4-BE49-F238E27FC236}">
                          <a16:creationId xmlns:a16="http://schemas.microsoft.com/office/drawing/2014/main" id="{87CD4F15-C314-F2CB-745B-73E4D63EBCE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36241" y="5017027"/>
                      <a:ext cx="86208" cy="30703"/>
                    </a:xfrm>
                    <a:custGeom>
                      <a:avLst/>
                      <a:gdLst>
                        <a:gd name="connsiteX0" fmla="*/ 0 w 86208"/>
                        <a:gd name="connsiteY0" fmla="*/ 0 h 30703"/>
                        <a:gd name="connsiteX1" fmla="*/ 86209 w 86208"/>
                        <a:gd name="connsiteY1" fmla="*/ 0 h 30703"/>
                        <a:gd name="connsiteX2" fmla="*/ 86209 w 86208"/>
                        <a:gd name="connsiteY2" fmla="*/ 30703 h 30703"/>
                        <a:gd name="connsiteX3" fmla="*/ 0 w 86208"/>
                        <a:gd name="connsiteY3" fmla="*/ 30703 h 307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6208" h="30703">
                          <a:moveTo>
                            <a:pt x="0" y="0"/>
                          </a:moveTo>
                          <a:lnTo>
                            <a:pt x="86209" y="0"/>
                          </a:lnTo>
                          <a:lnTo>
                            <a:pt x="86209" y="30703"/>
                          </a:lnTo>
                          <a:lnTo>
                            <a:pt x="0" y="30703"/>
                          </a:ln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sp>
                  <p:nvSpPr>
                    <p:cNvPr id="130" name="Freeform: Shape 129">
                      <a:extLst>
                        <a:ext uri="{FF2B5EF4-FFF2-40B4-BE49-F238E27FC236}">
                          <a16:creationId xmlns:a16="http://schemas.microsoft.com/office/drawing/2014/main" id="{660077A9-6A91-DDE9-1E6D-F6E87DF5C2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64732" y="4985125"/>
                      <a:ext cx="17241" cy="34391"/>
                    </a:xfrm>
                    <a:custGeom>
                      <a:avLst/>
                      <a:gdLst>
                        <a:gd name="connsiteX0" fmla="*/ 0 w 17241"/>
                        <a:gd name="connsiteY0" fmla="*/ 0 h 34391"/>
                        <a:gd name="connsiteX1" fmla="*/ 17242 w 17241"/>
                        <a:gd name="connsiteY1" fmla="*/ 0 h 34391"/>
                        <a:gd name="connsiteX2" fmla="*/ 17242 w 17241"/>
                        <a:gd name="connsiteY2" fmla="*/ 34391 h 34391"/>
                        <a:gd name="connsiteX3" fmla="*/ 0 w 17241"/>
                        <a:gd name="connsiteY3" fmla="*/ 34391 h 343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7241" h="34391">
                          <a:moveTo>
                            <a:pt x="0" y="0"/>
                          </a:moveTo>
                          <a:lnTo>
                            <a:pt x="17242" y="0"/>
                          </a:lnTo>
                          <a:lnTo>
                            <a:pt x="17242" y="34391"/>
                          </a:lnTo>
                          <a:lnTo>
                            <a:pt x="0" y="34391"/>
                          </a:ln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</p:grpSp>
            </p:grpSp>
            <p:grpSp>
              <p:nvGrpSpPr>
                <p:cNvPr id="131" name="Graphic 1">
                  <a:extLst>
                    <a:ext uri="{FF2B5EF4-FFF2-40B4-BE49-F238E27FC236}">
                      <a16:creationId xmlns:a16="http://schemas.microsoft.com/office/drawing/2014/main" id="{94E8E107-1536-BCE7-ADE0-07E322481363}"/>
                    </a:ext>
                  </a:extLst>
                </p:cNvPr>
                <p:cNvGrpSpPr/>
                <p:nvPr/>
              </p:nvGrpSpPr>
              <p:grpSpPr>
                <a:xfrm>
                  <a:off x="6465478" y="3853899"/>
                  <a:ext cx="395823" cy="1264181"/>
                  <a:chOff x="6465478" y="3853899"/>
                  <a:chExt cx="395823" cy="1264181"/>
                </a:xfrm>
              </p:grpSpPr>
              <p:sp>
                <p:nvSpPr>
                  <p:cNvPr id="132" name="Freeform: Shape 131">
                    <a:extLst>
                      <a:ext uri="{FF2B5EF4-FFF2-40B4-BE49-F238E27FC236}">
                        <a16:creationId xmlns:a16="http://schemas.microsoft.com/office/drawing/2014/main" id="{1C6513F2-CBDA-C7BA-E1E3-F2BB32E39132}"/>
                      </a:ext>
                    </a:extLst>
                  </p:cNvPr>
                  <p:cNvSpPr/>
                  <p:nvPr/>
                </p:nvSpPr>
                <p:spPr>
                  <a:xfrm>
                    <a:off x="6480692" y="3874091"/>
                    <a:ext cx="380609" cy="1243988"/>
                  </a:xfrm>
                  <a:custGeom>
                    <a:avLst/>
                    <a:gdLst>
                      <a:gd name="connsiteX0" fmla="*/ 330268 w 380609"/>
                      <a:gd name="connsiteY0" fmla="*/ 1179724 h 1243988"/>
                      <a:gd name="connsiteX1" fmla="*/ 330268 w 380609"/>
                      <a:gd name="connsiteY1" fmla="*/ 0 h 1243988"/>
                      <a:gd name="connsiteX2" fmla="*/ 147892 w 380609"/>
                      <a:gd name="connsiteY2" fmla="*/ 0 h 1243988"/>
                      <a:gd name="connsiteX3" fmla="*/ 51817 w 380609"/>
                      <a:gd name="connsiteY3" fmla="*/ 0 h 1243988"/>
                      <a:gd name="connsiteX4" fmla="*/ 6823 w 380609"/>
                      <a:gd name="connsiteY4" fmla="*/ 0 h 1243988"/>
                      <a:gd name="connsiteX5" fmla="*/ 51817 w 380609"/>
                      <a:gd name="connsiteY5" fmla="*/ 75606 h 1243988"/>
                      <a:gd name="connsiteX6" fmla="*/ 51817 w 380609"/>
                      <a:gd name="connsiteY6" fmla="*/ 1179724 h 1243988"/>
                      <a:gd name="connsiteX7" fmla="*/ 0 w 380609"/>
                      <a:gd name="connsiteY7" fmla="*/ 1243989 h 1243988"/>
                      <a:gd name="connsiteX8" fmla="*/ 8944 w 380609"/>
                      <a:gd name="connsiteY8" fmla="*/ 1243989 h 1243988"/>
                      <a:gd name="connsiteX9" fmla="*/ 380610 w 380609"/>
                      <a:gd name="connsiteY9" fmla="*/ 1243989 h 1243988"/>
                      <a:gd name="connsiteX10" fmla="*/ 330268 w 380609"/>
                      <a:gd name="connsiteY10" fmla="*/ 1179724 h 12439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80609" h="1243988">
                        <a:moveTo>
                          <a:pt x="330268" y="1179724"/>
                        </a:moveTo>
                        <a:lnTo>
                          <a:pt x="330268" y="0"/>
                        </a:lnTo>
                        <a:lnTo>
                          <a:pt x="147892" y="0"/>
                        </a:lnTo>
                        <a:lnTo>
                          <a:pt x="51817" y="0"/>
                        </a:lnTo>
                        <a:lnTo>
                          <a:pt x="6823" y="0"/>
                        </a:lnTo>
                        <a:lnTo>
                          <a:pt x="51817" y="75606"/>
                        </a:lnTo>
                        <a:lnTo>
                          <a:pt x="51817" y="1179724"/>
                        </a:lnTo>
                        <a:lnTo>
                          <a:pt x="0" y="1243989"/>
                        </a:lnTo>
                        <a:lnTo>
                          <a:pt x="8944" y="1243989"/>
                        </a:lnTo>
                        <a:lnTo>
                          <a:pt x="380610" y="1243989"/>
                        </a:lnTo>
                        <a:lnTo>
                          <a:pt x="330268" y="1179724"/>
                        </a:lnTo>
                        <a:close/>
                      </a:path>
                    </a:pathLst>
                  </a:custGeom>
                  <a:solidFill>
                    <a:srgbClr val="66AADB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3" name="Freeform: Shape 132">
                    <a:extLst>
                      <a:ext uri="{FF2B5EF4-FFF2-40B4-BE49-F238E27FC236}">
                        <a16:creationId xmlns:a16="http://schemas.microsoft.com/office/drawing/2014/main" id="{F8352724-22E4-1D80-BF54-7E0B6574A545}"/>
                      </a:ext>
                    </a:extLst>
                  </p:cNvPr>
                  <p:cNvSpPr/>
                  <p:nvPr/>
                </p:nvSpPr>
                <p:spPr>
                  <a:xfrm>
                    <a:off x="6480692" y="3874091"/>
                    <a:ext cx="380609" cy="1243988"/>
                  </a:xfrm>
                  <a:custGeom>
                    <a:avLst/>
                    <a:gdLst>
                      <a:gd name="connsiteX0" fmla="*/ 330268 w 380609"/>
                      <a:gd name="connsiteY0" fmla="*/ 1179724 h 1243988"/>
                      <a:gd name="connsiteX1" fmla="*/ 330268 w 380609"/>
                      <a:gd name="connsiteY1" fmla="*/ 0 h 1243988"/>
                      <a:gd name="connsiteX2" fmla="*/ 147892 w 380609"/>
                      <a:gd name="connsiteY2" fmla="*/ 0 h 1243988"/>
                      <a:gd name="connsiteX3" fmla="*/ 51817 w 380609"/>
                      <a:gd name="connsiteY3" fmla="*/ 0 h 1243988"/>
                      <a:gd name="connsiteX4" fmla="*/ 6823 w 380609"/>
                      <a:gd name="connsiteY4" fmla="*/ 0 h 1243988"/>
                      <a:gd name="connsiteX5" fmla="*/ 51817 w 380609"/>
                      <a:gd name="connsiteY5" fmla="*/ 75606 h 1243988"/>
                      <a:gd name="connsiteX6" fmla="*/ 51817 w 380609"/>
                      <a:gd name="connsiteY6" fmla="*/ 1179724 h 1243988"/>
                      <a:gd name="connsiteX7" fmla="*/ 0 w 380609"/>
                      <a:gd name="connsiteY7" fmla="*/ 1243989 h 1243988"/>
                      <a:gd name="connsiteX8" fmla="*/ 8944 w 380609"/>
                      <a:gd name="connsiteY8" fmla="*/ 1243989 h 1243988"/>
                      <a:gd name="connsiteX9" fmla="*/ 380610 w 380609"/>
                      <a:gd name="connsiteY9" fmla="*/ 1243989 h 1243988"/>
                      <a:gd name="connsiteX10" fmla="*/ 330268 w 380609"/>
                      <a:gd name="connsiteY10" fmla="*/ 1179724 h 12439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80609" h="1243988">
                        <a:moveTo>
                          <a:pt x="330268" y="1179724"/>
                        </a:moveTo>
                        <a:lnTo>
                          <a:pt x="330268" y="0"/>
                        </a:lnTo>
                        <a:lnTo>
                          <a:pt x="147892" y="0"/>
                        </a:lnTo>
                        <a:lnTo>
                          <a:pt x="51817" y="0"/>
                        </a:lnTo>
                        <a:lnTo>
                          <a:pt x="6823" y="0"/>
                        </a:lnTo>
                        <a:lnTo>
                          <a:pt x="51817" y="75606"/>
                        </a:lnTo>
                        <a:lnTo>
                          <a:pt x="51817" y="1179724"/>
                        </a:lnTo>
                        <a:lnTo>
                          <a:pt x="0" y="1243989"/>
                        </a:lnTo>
                        <a:lnTo>
                          <a:pt x="8944" y="1243989"/>
                        </a:lnTo>
                        <a:lnTo>
                          <a:pt x="380610" y="1243989"/>
                        </a:lnTo>
                        <a:lnTo>
                          <a:pt x="330268" y="1179724"/>
                        </a:lnTo>
                        <a:close/>
                      </a:path>
                    </a:pathLst>
                  </a:custGeom>
                  <a:solidFill>
                    <a:srgbClr val="FFFFFF">
                      <a:alpha val="30000"/>
                    </a:srgbClr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4" name="Freeform: Shape 133">
                    <a:extLst>
                      <a:ext uri="{FF2B5EF4-FFF2-40B4-BE49-F238E27FC236}">
                        <a16:creationId xmlns:a16="http://schemas.microsoft.com/office/drawing/2014/main" id="{CD0FDD52-005A-D31B-BC6F-7453E0117E21}"/>
                      </a:ext>
                    </a:extLst>
                  </p:cNvPr>
                  <p:cNvSpPr/>
                  <p:nvPr/>
                </p:nvSpPr>
                <p:spPr>
                  <a:xfrm>
                    <a:off x="6556574" y="3873999"/>
                    <a:ext cx="228568" cy="1171057"/>
                  </a:xfrm>
                  <a:custGeom>
                    <a:avLst/>
                    <a:gdLst>
                      <a:gd name="connsiteX0" fmla="*/ 114330 w 228568"/>
                      <a:gd name="connsiteY0" fmla="*/ 1171057 h 1171057"/>
                      <a:gd name="connsiteX1" fmla="*/ 114330 w 228568"/>
                      <a:gd name="connsiteY1" fmla="*/ 1171057 h 1171057"/>
                      <a:gd name="connsiteX2" fmla="*/ 0 w 228568"/>
                      <a:gd name="connsiteY2" fmla="*/ 1056727 h 1171057"/>
                      <a:gd name="connsiteX3" fmla="*/ 0 w 228568"/>
                      <a:gd name="connsiteY3" fmla="*/ 0 h 1171057"/>
                      <a:gd name="connsiteX4" fmla="*/ 228569 w 228568"/>
                      <a:gd name="connsiteY4" fmla="*/ 0 h 1171057"/>
                      <a:gd name="connsiteX5" fmla="*/ 228569 w 228568"/>
                      <a:gd name="connsiteY5" fmla="*/ 1056727 h 1171057"/>
                      <a:gd name="connsiteX6" fmla="*/ 114238 w 228568"/>
                      <a:gd name="connsiteY6" fmla="*/ 1171057 h 1171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8568" h="1171057">
                        <a:moveTo>
                          <a:pt x="114330" y="1171057"/>
                        </a:moveTo>
                        <a:lnTo>
                          <a:pt x="114330" y="1171057"/>
                        </a:lnTo>
                        <a:cubicBezTo>
                          <a:pt x="51172" y="1171057"/>
                          <a:pt x="0" y="1119885"/>
                          <a:pt x="0" y="1056727"/>
                        </a:cubicBezTo>
                        <a:lnTo>
                          <a:pt x="0" y="0"/>
                        </a:lnTo>
                        <a:lnTo>
                          <a:pt x="228569" y="0"/>
                        </a:lnTo>
                        <a:lnTo>
                          <a:pt x="228569" y="1056727"/>
                        </a:lnTo>
                        <a:cubicBezTo>
                          <a:pt x="228569" y="1119885"/>
                          <a:pt x="177397" y="1171057"/>
                          <a:pt x="114238" y="1171057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30000"/>
                    </a:srgbClr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5" name="Freeform: Shape 134">
                    <a:extLst>
                      <a:ext uri="{FF2B5EF4-FFF2-40B4-BE49-F238E27FC236}">
                        <a16:creationId xmlns:a16="http://schemas.microsoft.com/office/drawing/2014/main" id="{04194F8C-4B58-B787-53CB-2CEE203CF2CE}"/>
                      </a:ext>
                    </a:extLst>
                  </p:cNvPr>
                  <p:cNvSpPr/>
                  <p:nvPr/>
                </p:nvSpPr>
                <p:spPr>
                  <a:xfrm>
                    <a:off x="6465478" y="3853899"/>
                    <a:ext cx="374063" cy="28582"/>
                  </a:xfrm>
                  <a:custGeom>
                    <a:avLst/>
                    <a:gdLst>
                      <a:gd name="connsiteX0" fmla="*/ 359772 w 374063"/>
                      <a:gd name="connsiteY0" fmla="*/ 28583 h 28582"/>
                      <a:gd name="connsiteX1" fmla="*/ 14291 w 374063"/>
                      <a:gd name="connsiteY1" fmla="*/ 28583 h 28582"/>
                      <a:gd name="connsiteX2" fmla="*/ 0 w 374063"/>
                      <a:gd name="connsiteY2" fmla="*/ 14291 h 28582"/>
                      <a:gd name="connsiteX3" fmla="*/ 0 w 374063"/>
                      <a:gd name="connsiteY3" fmla="*/ 14291 h 28582"/>
                      <a:gd name="connsiteX4" fmla="*/ 14291 w 374063"/>
                      <a:gd name="connsiteY4" fmla="*/ 0 h 28582"/>
                      <a:gd name="connsiteX5" fmla="*/ 359772 w 374063"/>
                      <a:gd name="connsiteY5" fmla="*/ 0 h 28582"/>
                      <a:gd name="connsiteX6" fmla="*/ 374064 w 374063"/>
                      <a:gd name="connsiteY6" fmla="*/ 14291 h 28582"/>
                      <a:gd name="connsiteX7" fmla="*/ 374064 w 374063"/>
                      <a:gd name="connsiteY7" fmla="*/ 14291 h 28582"/>
                      <a:gd name="connsiteX8" fmla="*/ 359772 w 374063"/>
                      <a:gd name="connsiteY8" fmla="*/ 28583 h 2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4063" h="28582">
                        <a:moveTo>
                          <a:pt x="359772" y="28583"/>
                        </a:moveTo>
                        <a:lnTo>
                          <a:pt x="14291" y="28583"/>
                        </a:lnTo>
                        <a:cubicBezTo>
                          <a:pt x="6362" y="28583"/>
                          <a:pt x="0" y="22221"/>
                          <a:pt x="0" y="14291"/>
                        </a:cubicBezTo>
                        <a:lnTo>
                          <a:pt x="0" y="14291"/>
                        </a:lnTo>
                        <a:cubicBezTo>
                          <a:pt x="0" y="6362"/>
                          <a:pt x="6362" y="0"/>
                          <a:pt x="14291" y="0"/>
                        </a:cubicBezTo>
                        <a:lnTo>
                          <a:pt x="359772" y="0"/>
                        </a:lnTo>
                        <a:cubicBezTo>
                          <a:pt x="367702" y="0"/>
                          <a:pt x="374064" y="6362"/>
                          <a:pt x="374064" y="14291"/>
                        </a:cubicBezTo>
                        <a:lnTo>
                          <a:pt x="374064" y="14291"/>
                        </a:lnTo>
                        <a:cubicBezTo>
                          <a:pt x="374064" y="22221"/>
                          <a:pt x="367702" y="28583"/>
                          <a:pt x="359772" y="28583"/>
                        </a:cubicBezTo>
                        <a:close/>
                      </a:path>
                    </a:pathLst>
                  </a:custGeom>
                  <a:solidFill>
                    <a:srgbClr val="66AADB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6" name="Freeform: Shape 135">
                    <a:extLst>
                      <a:ext uri="{FF2B5EF4-FFF2-40B4-BE49-F238E27FC236}">
                        <a16:creationId xmlns:a16="http://schemas.microsoft.com/office/drawing/2014/main" id="{59D829A9-AFB1-15CD-5045-2A7689338B5F}"/>
                      </a:ext>
                    </a:extLst>
                  </p:cNvPr>
                  <p:cNvSpPr/>
                  <p:nvPr/>
                </p:nvSpPr>
                <p:spPr>
                  <a:xfrm>
                    <a:off x="6465478" y="3853899"/>
                    <a:ext cx="374063" cy="28582"/>
                  </a:xfrm>
                  <a:custGeom>
                    <a:avLst/>
                    <a:gdLst>
                      <a:gd name="connsiteX0" fmla="*/ 359772 w 374063"/>
                      <a:gd name="connsiteY0" fmla="*/ 28583 h 28582"/>
                      <a:gd name="connsiteX1" fmla="*/ 14291 w 374063"/>
                      <a:gd name="connsiteY1" fmla="*/ 28583 h 28582"/>
                      <a:gd name="connsiteX2" fmla="*/ 0 w 374063"/>
                      <a:gd name="connsiteY2" fmla="*/ 14291 h 28582"/>
                      <a:gd name="connsiteX3" fmla="*/ 0 w 374063"/>
                      <a:gd name="connsiteY3" fmla="*/ 14291 h 28582"/>
                      <a:gd name="connsiteX4" fmla="*/ 14291 w 374063"/>
                      <a:gd name="connsiteY4" fmla="*/ 0 h 28582"/>
                      <a:gd name="connsiteX5" fmla="*/ 359772 w 374063"/>
                      <a:gd name="connsiteY5" fmla="*/ 0 h 28582"/>
                      <a:gd name="connsiteX6" fmla="*/ 374064 w 374063"/>
                      <a:gd name="connsiteY6" fmla="*/ 14291 h 28582"/>
                      <a:gd name="connsiteX7" fmla="*/ 374064 w 374063"/>
                      <a:gd name="connsiteY7" fmla="*/ 14291 h 28582"/>
                      <a:gd name="connsiteX8" fmla="*/ 359772 w 374063"/>
                      <a:gd name="connsiteY8" fmla="*/ 28583 h 285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74063" h="28582">
                        <a:moveTo>
                          <a:pt x="359772" y="28583"/>
                        </a:moveTo>
                        <a:lnTo>
                          <a:pt x="14291" y="28583"/>
                        </a:lnTo>
                        <a:cubicBezTo>
                          <a:pt x="6362" y="28583"/>
                          <a:pt x="0" y="22221"/>
                          <a:pt x="0" y="14291"/>
                        </a:cubicBezTo>
                        <a:lnTo>
                          <a:pt x="0" y="14291"/>
                        </a:lnTo>
                        <a:cubicBezTo>
                          <a:pt x="0" y="6362"/>
                          <a:pt x="6362" y="0"/>
                          <a:pt x="14291" y="0"/>
                        </a:cubicBezTo>
                        <a:lnTo>
                          <a:pt x="359772" y="0"/>
                        </a:lnTo>
                        <a:cubicBezTo>
                          <a:pt x="367702" y="0"/>
                          <a:pt x="374064" y="6362"/>
                          <a:pt x="374064" y="14291"/>
                        </a:cubicBezTo>
                        <a:lnTo>
                          <a:pt x="374064" y="14291"/>
                        </a:lnTo>
                        <a:cubicBezTo>
                          <a:pt x="374064" y="22221"/>
                          <a:pt x="367702" y="28583"/>
                          <a:pt x="359772" y="28583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30000"/>
                    </a:srgbClr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7" name="Freeform: Shape 136">
                    <a:extLst>
                      <a:ext uri="{FF2B5EF4-FFF2-40B4-BE49-F238E27FC236}">
                        <a16:creationId xmlns:a16="http://schemas.microsoft.com/office/drawing/2014/main" id="{FFE9F834-DDD2-FDF6-BB5D-321255D01668}"/>
                      </a:ext>
                    </a:extLst>
                  </p:cNvPr>
                  <p:cNvSpPr/>
                  <p:nvPr/>
                </p:nvSpPr>
                <p:spPr>
                  <a:xfrm>
                    <a:off x="6492493" y="3882482"/>
                    <a:ext cx="318465" cy="15213"/>
                  </a:xfrm>
                  <a:custGeom>
                    <a:avLst/>
                    <a:gdLst>
                      <a:gd name="connsiteX0" fmla="*/ 0 w 318465"/>
                      <a:gd name="connsiteY0" fmla="*/ 0 h 15213"/>
                      <a:gd name="connsiteX1" fmla="*/ 9036 w 318465"/>
                      <a:gd name="connsiteY1" fmla="*/ 15213 h 15213"/>
                      <a:gd name="connsiteX2" fmla="*/ 318466 w 318465"/>
                      <a:gd name="connsiteY2" fmla="*/ 15213 h 15213"/>
                      <a:gd name="connsiteX3" fmla="*/ 318466 w 318465"/>
                      <a:gd name="connsiteY3" fmla="*/ 0 h 15213"/>
                      <a:gd name="connsiteX4" fmla="*/ 0 w 318465"/>
                      <a:gd name="connsiteY4" fmla="*/ 0 h 152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8465" h="15213">
                        <a:moveTo>
                          <a:pt x="0" y="0"/>
                        </a:moveTo>
                        <a:lnTo>
                          <a:pt x="9036" y="15213"/>
                        </a:lnTo>
                        <a:lnTo>
                          <a:pt x="318466" y="15213"/>
                        </a:lnTo>
                        <a:lnTo>
                          <a:pt x="318466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>
                      <a:alpha val="30000"/>
                    </a:srgbClr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8" name="Freeform: Shape 137">
                    <a:extLst>
                      <a:ext uri="{FF2B5EF4-FFF2-40B4-BE49-F238E27FC236}">
                        <a16:creationId xmlns:a16="http://schemas.microsoft.com/office/drawing/2014/main" id="{A07101FC-126C-17E4-ADF2-5B891EFA57D7}"/>
                      </a:ext>
                    </a:extLst>
                  </p:cNvPr>
                  <p:cNvSpPr/>
                  <p:nvPr/>
                </p:nvSpPr>
                <p:spPr>
                  <a:xfrm>
                    <a:off x="6556574" y="4492859"/>
                    <a:ext cx="228568" cy="552197"/>
                  </a:xfrm>
                  <a:custGeom>
                    <a:avLst/>
                    <a:gdLst>
                      <a:gd name="connsiteX0" fmla="*/ 114330 w 228568"/>
                      <a:gd name="connsiteY0" fmla="*/ 552198 h 552197"/>
                      <a:gd name="connsiteX1" fmla="*/ 114330 w 228568"/>
                      <a:gd name="connsiteY1" fmla="*/ 552198 h 552197"/>
                      <a:gd name="connsiteX2" fmla="*/ 0 w 228568"/>
                      <a:gd name="connsiteY2" fmla="*/ 437867 h 552197"/>
                      <a:gd name="connsiteX3" fmla="*/ 0 w 228568"/>
                      <a:gd name="connsiteY3" fmla="*/ 0 h 552197"/>
                      <a:gd name="connsiteX4" fmla="*/ 228569 w 228568"/>
                      <a:gd name="connsiteY4" fmla="*/ 0 h 552197"/>
                      <a:gd name="connsiteX5" fmla="*/ 228569 w 228568"/>
                      <a:gd name="connsiteY5" fmla="*/ 437867 h 552197"/>
                      <a:gd name="connsiteX6" fmla="*/ 114238 w 228568"/>
                      <a:gd name="connsiteY6" fmla="*/ 552198 h 55219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8568" h="552197">
                        <a:moveTo>
                          <a:pt x="114330" y="552198"/>
                        </a:moveTo>
                        <a:lnTo>
                          <a:pt x="114330" y="552198"/>
                        </a:lnTo>
                        <a:cubicBezTo>
                          <a:pt x="51172" y="552198"/>
                          <a:pt x="0" y="501026"/>
                          <a:pt x="0" y="437867"/>
                        </a:cubicBezTo>
                        <a:lnTo>
                          <a:pt x="0" y="0"/>
                        </a:lnTo>
                        <a:lnTo>
                          <a:pt x="228569" y="0"/>
                        </a:lnTo>
                        <a:lnTo>
                          <a:pt x="228569" y="437867"/>
                        </a:lnTo>
                        <a:cubicBezTo>
                          <a:pt x="228569" y="501026"/>
                          <a:pt x="177397" y="552198"/>
                          <a:pt x="114238" y="552198"/>
                        </a:cubicBezTo>
                        <a:close/>
                      </a:path>
                    </a:pathLst>
                  </a:custGeom>
                  <a:solidFill>
                    <a:srgbClr val="66AADB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39" name="Freeform: Shape 138">
                    <a:extLst>
                      <a:ext uri="{FF2B5EF4-FFF2-40B4-BE49-F238E27FC236}">
                        <a16:creationId xmlns:a16="http://schemas.microsoft.com/office/drawing/2014/main" id="{32AA3D27-39F1-AF6C-CA0A-3643CB9662F6}"/>
                      </a:ext>
                    </a:extLst>
                  </p:cNvPr>
                  <p:cNvSpPr/>
                  <p:nvPr/>
                </p:nvSpPr>
                <p:spPr>
                  <a:xfrm>
                    <a:off x="6556574" y="4479950"/>
                    <a:ext cx="228660" cy="25816"/>
                  </a:xfrm>
                  <a:custGeom>
                    <a:avLst/>
                    <a:gdLst>
                      <a:gd name="connsiteX0" fmla="*/ 228661 w 228660"/>
                      <a:gd name="connsiteY0" fmla="*/ 12908 h 25816"/>
                      <a:gd name="connsiteX1" fmla="*/ 114331 w 228660"/>
                      <a:gd name="connsiteY1" fmla="*/ 25816 h 25816"/>
                      <a:gd name="connsiteX2" fmla="*/ 0 w 228660"/>
                      <a:gd name="connsiteY2" fmla="*/ 12908 h 25816"/>
                      <a:gd name="connsiteX3" fmla="*/ 114331 w 228660"/>
                      <a:gd name="connsiteY3" fmla="*/ 0 h 25816"/>
                      <a:gd name="connsiteX4" fmla="*/ 228661 w 228660"/>
                      <a:gd name="connsiteY4" fmla="*/ 12908 h 25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660" h="25816">
                        <a:moveTo>
                          <a:pt x="228661" y="12908"/>
                        </a:moveTo>
                        <a:cubicBezTo>
                          <a:pt x="228661" y="20037"/>
                          <a:pt x="177474" y="25816"/>
                          <a:pt x="114331" y="25816"/>
                        </a:cubicBezTo>
                        <a:cubicBezTo>
                          <a:pt x="51188" y="25816"/>
                          <a:pt x="0" y="20037"/>
                          <a:pt x="0" y="12908"/>
                        </a:cubicBezTo>
                        <a:cubicBezTo>
                          <a:pt x="0" y="5779"/>
                          <a:pt x="51188" y="0"/>
                          <a:pt x="114331" y="0"/>
                        </a:cubicBezTo>
                        <a:cubicBezTo>
                          <a:pt x="177474" y="0"/>
                          <a:pt x="228661" y="5779"/>
                          <a:pt x="228661" y="12908"/>
                        </a:cubicBezTo>
                        <a:close/>
                      </a:path>
                    </a:pathLst>
                  </a:custGeom>
                  <a:solidFill>
                    <a:srgbClr val="66AADB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0" name="Freeform: Shape 139">
                    <a:extLst>
                      <a:ext uri="{FF2B5EF4-FFF2-40B4-BE49-F238E27FC236}">
                        <a16:creationId xmlns:a16="http://schemas.microsoft.com/office/drawing/2014/main" id="{CE51BE36-1D3F-A9BE-4725-97BB6FACC942}"/>
                      </a:ext>
                    </a:extLst>
                  </p:cNvPr>
                  <p:cNvSpPr/>
                  <p:nvPr/>
                </p:nvSpPr>
                <p:spPr>
                  <a:xfrm>
                    <a:off x="6556574" y="4479950"/>
                    <a:ext cx="228660" cy="25816"/>
                  </a:xfrm>
                  <a:custGeom>
                    <a:avLst/>
                    <a:gdLst>
                      <a:gd name="connsiteX0" fmla="*/ 228661 w 228660"/>
                      <a:gd name="connsiteY0" fmla="*/ 12908 h 25816"/>
                      <a:gd name="connsiteX1" fmla="*/ 114331 w 228660"/>
                      <a:gd name="connsiteY1" fmla="*/ 25816 h 25816"/>
                      <a:gd name="connsiteX2" fmla="*/ 0 w 228660"/>
                      <a:gd name="connsiteY2" fmla="*/ 12908 h 25816"/>
                      <a:gd name="connsiteX3" fmla="*/ 114331 w 228660"/>
                      <a:gd name="connsiteY3" fmla="*/ 0 h 25816"/>
                      <a:gd name="connsiteX4" fmla="*/ 228661 w 228660"/>
                      <a:gd name="connsiteY4" fmla="*/ 12908 h 2581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28660" h="25816">
                        <a:moveTo>
                          <a:pt x="228661" y="12908"/>
                        </a:moveTo>
                        <a:cubicBezTo>
                          <a:pt x="228661" y="20037"/>
                          <a:pt x="177474" y="25816"/>
                          <a:pt x="114331" y="25816"/>
                        </a:cubicBezTo>
                        <a:cubicBezTo>
                          <a:pt x="51188" y="25816"/>
                          <a:pt x="0" y="20037"/>
                          <a:pt x="0" y="12908"/>
                        </a:cubicBezTo>
                        <a:cubicBezTo>
                          <a:pt x="0" y="5779"/>
                          <a:pt x="51188" y="0"/>
                          <a:pt x="114331" y="0"/>
                        </a:cubicBezTo>
                        <a:cubicBezTo>
                          <a:pt x="177474" y="0"/>
                          <a:pt x="228661" y="5779"/>
                          <a:pt x="228661" y="12908"/>
                        </a:cubicBezTo>
                        <a:close/>
                      </a:path>
                    </a:pathLst>
                  </a:custGeom>
                  <a:solidFill>
                    <a:srgbClr val="000000">
                      <a:alpha val="30000"/>
                    </a:srgbClr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1" name="Freeform: Shape 140">
                    <a:extLst>
                      <a:ext uri="{FF2B5EF4-FFF2-40B4-BE49-F238E27FC236}">
                        <a16:creationId xmlns:a16="http://schemas.microsoft.com/office/drawing/2014/main" id="{D8A5C471-0B1C-EAF9-A487-A359DA20ACA0}"/>
                      </a:ext>
                    </a:extLst>
                  </p:cNvPr>
                  <p:cNvSpPr/>
                  <p:nvPr/>
                </p:nvSpPr>
                <p:spPr>
                  <a:xfrm>
                    <a:off x="6556666" y="4910165"/>
                    <a:ext cx="228660" cy="134891"/>
                  </a:xfrm>
                  <a:custGeom>
                    <a:avLst/>
                    <a:gdLst>
                      <a:gd name="connsiteX0" fmla="*/ 114331 w 228660"/>
                      <a:gd name="connsiteY0" fmla="*/ 114330 h 134891"/>
                      <a:gd name="connsiteX1" fmla="*/ 114331 w 228660"/>
                      <a:gd name="connsiteY1" fmla="*/ 114330 h 134891"/>
                      <a:gd name="connsiteX2" fmla="*/ 0 w 228660"/>
                      <a:gd name="connsiteY2" fmla="*/ 0 h 134891"/>
                      <a:gd name="connsiteX3" fmla="*/ 0 w 228660"/>
                      <a:gd name="connsiteY3" fmla="*/ 20561 h 134891"/>
                      <a:gd name="connsiteX4" fmla="*/ 114331 w 228660"/>
                      <a:gd name="connsiteY4" fmla="*/ 134892 h 134891"/>
                      <a:gd name="connsiteX5" fmla="*/ 114331 w 228660"/>
                      <a:gd name="connsiteY5" fmla="*/ 134892 h 134891"/>
                      <a:gd name="connsiteX6" fmla="*/ 228661 w 228660"/>
                      <a:gd name="connsiteY6" fmla="*/ 20561 h 134891"/>
                      <a:gd name="connsiteX7" fmla="*/ 228661 w 228660"/>
                      <a:gd name="connsiteY7" fmla="*/ 0 h 134891"/>
                      <a:gd name="connsiteX8" fmla="*/ 114331 w 228660"/>
                      <a:gd name="connsiteY8" fmla="*/ 114330 h 1348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28660" h="134891">
                        <a:moveTo>
                          <a:pt x="114331" y="114330"/>
                        </a:moveTo>
                        <a:lnTo>
                          <a:pt x="114331" y="114330"/>
                        </a:lnTo>
                        <a:cubicBezTo>
                          <a:pt x="51172" y="114330"/>
                          <a:pt x="0" y="63158"/>
                          <a:pt x="0" y="0"/>
                        </a:cubicBezTo>
                        <a:lnTo>
                          <a:pt x="0" y="20561"/>
                        </a:lnTo>
                        <a:cubicBezTo>
                          <a:pt x="0" y="83720"/>
                          <a:pt x="51172" y="134892"/>
                          <a:pt x="114331" y="134892"/>
                        </a:cubicBezTo>
                        <a:lnTo>
                          <a:pt x="114331" y="134892"/>
                        </a:lnTo>
                        <a:cubicBezTo>
                          <a:pt x="177489" y="134892"/>
                          <a:pt x="228661" y="83720"/>
                          <a:pt x="228661" y="20561"/>
                        </a:cubicBezTo>
                        <a:lnTo>
                          <a:pt x="228661" y="0"/>
                        </a:lnTo>
                        <a:cubicBezTo>
                          <a:pt x="228661" y="63158"/>
                          <a:pt x="177489" y="114330"/>
                          <a:pt x="114331" y="114330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50000"/>
                    </a:srgbClr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2" name="Freeform: Shape 141">
                    <a:extLst>
                      <a:ext uri="{FF2B5EF4-FFF2-40B4-BE49-F238E27FC236}">
                        <a16:creationId xmlns:a16="http://schemas.microsoft.com/office/drawing/2014/main" id="{3559FA09-15CE-9670-798B-8EBD6E3C3429}"/>
                      </a:ext>
                    </a:extLst>
                  </p:cNvPr>
                  <p:cNvSpPr/>
                  <p:nvPr/>
                </p:nvSpPr>
                <p:spPr>
                  <a:xfrm>
                    <a:off x="6586669" y="4226508"/>
                    <a:ext cx="61798" cy="430484"/>
                  </a:xfrm>
                  <a:custGeom>
                    <a:avLst/>
                    <a:gdLst>
                      <a:gd name="connsiteX0" fmla="*/ 3006 w 61798"/>
                      <a:gd name="connsiteY0" fmla="*/ 47832 h 430484"/>
                      <a:gd name="connsiteX1" fmla="*/ 55 w 61798"/>
                      <a:gd name="connsiteY1" fmla="*/ 360857 h 430484"/>
                      <a:gd name="connsiteX2" fmla="*/ 4757 w 61798"/>
                      <a:gd name="connsiteY2" fmla="*/ 406590 h 430484"/>
                      <a:gd name="connsiteX3" fmla="*/ 32971 w 61798"/>
                      <a:gd name="connsiteY3" fmla="*/ 430193 h 430484"/>
                      <a:gd name="connsiteX4" fmla="*/ 53440 w 61798"/>
                      <a:gd name="connsiteY4" fmla="*/ 407512 h 430484"/>
                      <a:gd name="connsiteX5" fmla="*/ 58511 w 61798"/>
                      <a:gd name="connsiteY5" fmla="*/ 371922 h 430484"/>
                      <a:gd name="connsiteX6" fmla="*/ 61554 w 61798"/>
                      <a:gd name="connsiteY6" fmla="*/ 108593 h 430484"/>
                      <a:gd name="connsiteX7" fmla="*/ 54731 w 61798"/>
                      <a:gd name="connsiteY7" fmla="*/ 28838 h 430484"/>
                      <a:gd name="connsiteX8" fmla="*/ 25226 w 61798"/>
                      <a:gd name="connsiteY8" fmla="*/ 71 h 430484"/>
                      <a:gd name="connsiteX9" fmla="*/ 3006 w 61798"/>
                      <a:gd name="connsiteY9" fmla="*/ 47924 h 43048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61798" h="430484">
                        <a:moveTo>
                          <a:pt x="3006" y="47832"/>
                        </a:moveTo>
                        <a:cubicBezTo>
                          <a:pt x="1991" y="152204"/>
                          <a:pt x="1069" y="256485"/>
                          <a:pt x="55" y="360857"/>
                        </a:cubicBezTo>
                        <a:cubicBezTo>
                          <a:pt x="-129" y="376347"/>
                          <a:pt x="-129" y="392483"/>
                          <a:pt x="4757" y="406590"/>
                        </a:cubicBezTo>
                        <a:cubicBezTo>
                          <a:pt x="9644" y="420789"/>
                          <a:pt x="21077" y="432498"/>
                          <a:pt x="32971" y="430193"/>
                        </a:cubicBezTo>
                        <a:cubicBezTo>
                          <a:pt x="42284" y="428441"/>
                          <a:pt x="49660" y="418576"/>
                          <a:pt x="53440" y="407512"/>
                        </a:cubicBezTo>
                        <a:cubicBezTo>
                          <a:pt x="57220" y="396355"/>
                          <a:pt x="57866" y="384000"/>
                          <a:pt x="58511" y="371922"/>
                        </a:cubicBezTo>
                        <a:cubicBezTo>
                          <a:pt x="62937" y="284053"/>
                          <a:pt x="61646" y="196554"/>
                          <a:pt x="61554" y="108593"/>
                        </a:cubicBezTo>
                        <a:cubicBezTo>
                          <a:pt x="61554" y="81485"/>
                          <a:pt x="58788" y="55392"/>
                          <a:pt x="54731" y="28838"/>
                        </a:cubicBezTo>
                        <a:cubicBezTo>
                          <a:pt x="51965" y="10859"/>
                          <a:pt x="39149" y="-1035"/>
                          <a:pt x="25226" y="71"/>
                        </a:cubicBezTo>
                        <a:cubicBezTo>
                          <a:pt x="11304" y="1178"/>
                          <a:pt x="2729" y="15930"/>
                          <a:pt x="3006" y="47924"/>
                        </a:cubicBezTo>
                      </a:path>
                    </a:pathLst>
                  </a:custGeom>
                  <a:solidFill>
                    <a:srgbClr val="FFFFFF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3" name="Freeform: Shape 142">
                    <a:extLst>
                      <a:ext uri="{FF2B5EF4-FFF2-40B4-BE49-F238E27FC236}">
                        <a16:creationId xmlns:a16="http://schemas.microsoft.com/office/drawing/2014/main" id="{77D563D1-DE84-8802-205F-755DE0F7C1B3}"/>
                      </a:ext>
                    </a:extLst>
                  </p:cNvPr>
                  <p:cNvSpPr/>
                  <p:nvPr/>
                </p:nvSpPr>
                <p:spPr>
                  <a:xfrm>
                    <a:off x="6586724" y="4119256"/>
                    <a:ext cx="49789" cy="73392"/>
                  </a:xfrm>
                  <a:custGeom>
                    <a:avLst/>
                    <a:gdLst>
                      <a:gd name="connsiteX0" fmla="*/ 49789 w 49789"/>
                      <a:gd name="connsiteY0" fmla="*/ 36696 h 73392"/>
                      <a:gd name="connsiteX1" fmla="*/ 24895 w 49789"/>
                      <a:gd name="connsiteY1" fmla="*/ 73393 h 73392"/>
                      <a:gd name="connsiteX2" fmla="*/ 0 w 49789"/>
                      <a:gd name="connsiteY2" fmla="*/ 36696 h 73392"/>
                      <a:gd name="connsiteX3" fmla="*/ 24895 w 49789"/>
                      <a:gd name="connsiteY3" fmla="*/ 0 h 73392"/>
                      <a:gd name="connsiteX4" fmla="*/ 49789 w 49789"/>
                      <a:gd name="connsiteY4" fmla="*/ 36696 h 73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9789" h="73392">
                        <a:moveTo>
                          <a:pt x="49789" y="36696"/>
                        </a:moveTo>
                        <a:cubicBezTo>
                          <a:pt x="49789" y="56981"/>
                          <a:pt x="38633" y="73393"/>
                          <a:pt x="24895" y="73393"/>
                        </a:cubicBezTo>
                        <a:cubicBezTo>
                          <a:pt x="11156" y="73393"/>
                          <a:pt x="0" y="56981"/>
                          <a:pt x="0" y="36696"/>
                        </a:cubicBezTo>
                        <a:cubicBezTo>
                          <a:pt x="0" y="16412"/>
                          <a:pt x="11156" y="0"/>
                          <a:pt x="24895" y="0"/>
                        </a:cubicBezTo>
                        <a:cubicBezTo>
                          <a:pt x="38633" y="0"/>
                          <a:pt x="49789" y="16412"/>
                          <a:pt x="49789" y="36696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50000"/>
                    </a:srgbClr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4" name="Freeform: Shape 143">
                    <a:extLst>
                      <a:ext uri="{FF2B5EF4-FFF2-40B4-BE49-F238E27FC236}">
                        <a16:creationId xmlns:a16="http://schemas.microsoft.com/office/drawing/2014/main" id="{E72D1C3E-9624-EF17-7B69-5835A20D9D85}"/>
                      </a:ext>
                    </a:extLst>
                  </p:cNvPr>
                  <p:cNvSpPr/>
                  <p:nvPr/>
                </p:nvSpPr>
                <p:spPr>
                  <a:xfrm>
                    <a:off x="6723828" y="4061123"/>
                    <a:ext cx="87223" cy="4702"/>
                  </a:xfrm>
                  <a:custGeom>
                    <a:avLst/>
                    <a:gdLst>
                      <a:gd name="connsiteX0" fmla="*/ 0 w 87223"/>
                      <a:gd name="connsiteY0" fmla="*/ 2351 h 4702"/>
                      <a:gd name="connsiteX1" fmla="*/ 87223 w 87223"/>
                      <a:gd name="connsiteY1" fmla="*/ 2351 h 4702"/>
                      <a:gd name="connsiteX2" fmla="*/ 0 w 87223"/>
                      <a:gd name="connsiteY2" fmla="*/ 2351 h 4702"/>
                      <a:gd name="connsiteX3" fmla="*/ 0 w 87223"/>
                      <a:gd name="connsiteY3" fmla="*/ 2351 h 47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23" h="4702">
                        <a:moveTo>
                          <a:pt x="0" y="2351"/>
                        </a:moveTo>
                        <a:cubicBezTo>
                          <a:pt x="29044" y="-784"/>
                          <a:pt x="58179" y="-784"/>
                          <a:pt x="87223" y="2351"/>
                        </a:cubicBezTo>
                        <a:cubicBezTo>
                          <a:pt x="58179" y="5486"/>
                          <a:pt x="29044" y="5486"/>
                          <a:pt x="0" y="2351"/>
                        </a:cubicBezTo>
                        <a:lnTo>
                          <a:pt x="0" y="2351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5" name="Freeform: Shape 144">
                    <a:extLst>
                      <a:ext uri="{FF2B5EF4-FFF2-40B4-BE49-F238E27FC236}">
                        <a16:creationId xmlns:a16="http://schemas.microsoft.com/office/drawing/2014/main" id="{A60E0A91-CF12-0E7E-4399-262782B97B00}"/>
                      </a:ext>
                    </a:extLst>
                  </p:cNvPr>
                  <p:cNvSpPr/>
                  <p:nvPr/>
                </p:nvSpPr>
                <p:spPr>
                  <a:xfrm>
                    <a:off x="6723828" y="4262769"/>
                    <a:ext cx="87223" cy="4702"/>
                  </a:xfrm>
                  <a:custGeom>
                    <a:avLst/>
                    <a:gdLst>
                      <a:gd name="connsiteX0" fmla="*/ 0 w 87223"/>
                      <a:gd name="connsiteY0" fmla="*/ 2351 h 4702"/>
                      <a:gd name="connsiteX1" fmla="*/ 87223 w 87223"/>
                      <a:gd name="connsiteY1" fmla="*/ 2351 h 4702"/>
                      <a:gd name="connsiteX2" fmla="*/ 0 w 87223"/>
                      <a:gd name="connsiteY2" fmla="*/ 2351 h 4702"/>
                      <a:gd name="connsiteX3" fmla="*/ 0 w 87223"/>
                      <a:gd name="connsiteY3" fmla="*/ 2351 h 47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23" h="4702">
                        <a:moveTo>
                          <a:pt x="0" y="2351"/>
                        </a:moveTo>
                        <a:cubicBezTo>
                          <a:pt x="29044" y="-784"/>
                          <a:pt x="58179" y="-784"/>
                          <a:pt x="87223" y="2351"/>
                        </a:cubicBezTo>
                        <a:cubicBezTo>
                          <a:pt x="58179" y="5486"/>
                          <a:pt x="29044" y="5486"/>
                          <a:pt x="0" y="2351"/>
                        </a:cubicBezTo>
                        <a:lnTo>
                          <a:pt x="0" y="2351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6" name="Freeform: Shape 145">
                    <a:extLst>
                      <a:ext uri="{FF2B5EF4-FFF2-40B4-BE49-F238E27FC236}">
                        <a16:creationId xmlns:a16="http://schemas.microsoft.com/office/drawing/2014/main" id="{C38FF787-AA7B-2E12-D64B-7D73FD2AE4C4}"/>
                      </a:ext>
                    </a:extLst>
                  </p:cNvPr>
                  <p:cNvSpPr/>
                  <p:nvPr/>
                </p:nvSpPr>
                <p:spPr>
                  <a:xfrm>
                    <a:off x="6774355" y="4167247"/>
                    <a:ext cx="36696" cy="4702"/>
                  </a:xfrm>
                  <a:custGeom>
                    <a:avLst/>
                    <a:gdLst>
                      <a:gd name="connsiteX0" fmla="*/ 0 w 36696"/>
                      <a:gd name="connsiteY0" fmla="*/ 2351 h 4702"/>
                      <a:gd name="connsiteX1" fmla="*/ 36696 w 36696"/>
                      <a:gd name="connsiteY1" fmla="*/ 2351 h 4702"/>
                      <a:gd name="connsiteX2" fmla="*/ 0 w 36696"/>
                      <a:gd name="connsiteY2" fmla="*/ 2351 h 4702"/>
                      <a:gd name="connsiteX3" fmla="*/ 0 w 36696"/>
                      <a:gd name="connsiteY3" fmla="*/ 2351 h 47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696" h="4702">
                        <a:moveTo>
                          <a:pt x="0" y="2351"/>
                        </a:moveTo>
                        <a:cubicBezTo>
                          <a:pt x="12171" y="-784"/>
                          <a:pt x="24526" y="-784"/>
                          <a:pt x="36696" y="2351"/>
                        </a:cubicBezTo>
                        <a:cubicBezTo>
                          <a:pt x="24526" y="5486"/>
                          <a:pt x="12171" y="5486"/>
                          <a:pt x="0" y="2351"/>
                        </a:cubicBezTo>
                        <a:lnTo>
                          <a:pt x="0" y="2351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7" name="Freeform: Shape 146">
                    <a:extLst>
                      <a:ext uri="{FF2B5EF4-FFF2-40B4-BE49-F238E27FC236}">
                        <a16:creationId xmlns:a16="http://schemas.microsoft.com/office/drawing/2014/main" id="{5F98B24F-3013-5E72-8958-A80D912C0B91}"/>
                      </a:ext>
                    </a:extLst>
                  </p:cNvPr>
                  <p:cNvSpPr/>
                  <p:nvPr/>
                </p:nvSpPr>
                <p:spPr>
                  <a:xfrm>
                    <a:off x="6723828" y="4446435"/>
                    <a:ext cx="87223" cy="4702"/>
                  </a:xfrm>
                  <a:custGeom>
                    <a:avLst/>
                    <a:gdLst>
                      <a:gd name="connsiteX0" fmla="*/ 0 w 87223"/>
                      <a:gd name="connsiteY0" fmla="*/ 2351 h 4702"/>
                      <a:gd name="connsiteX1" fmla="*/ 87223 w 87223"/>
                      <a:gd name="connsiteY1" fmla="*/ 2351 h 4702"/>
                      <a:gd name="connsiteX2" fmla="*/ 0 w 87223"/>
                      <a:gd name="connsiteY2" fmla="*/ 2351 h 4702"/>
                      <a:gd name="connsiteX3" fmla="*/ 0 w 87223"/>
                      <a:gd name="connsiteY3" fmla="*/ 2351 h 47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23" h="4702">
                        <a:moveTo>
                          <a:pt x="0" y="2351"/>
                        </a:moveTo>
                        <a:cubicBezTo>
                          <a:pt x="29044" y="-784"/>
                          <a:pt x="58179" y="-784"/>
                          <a:pt x="87223" y="2351"/>
                        </a:cubicBezTo>
                        <a:cubicBezTo>
                          <a:pt x="58179" y="5486"/>
                          <a:pt x="29044" y="5486"/>
                          <a:pt x="0" y="2351"/>
                        </a:cubicBezTo>
                        <a:lnTo>
                          <a:pt x="0" y="2351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8" name="Freeform: Shape 147">
                    <a:extLst>
                      <a:ext uri="{FF2B5EF4-FFF2-40B4-BE49-F238E27FC236}">
                        <a16:creationId xmlns:a16="http://schemas.microsoft.com/office/drawing/2014/main" id="{5CAF7184-A43F-8FD4-B337-DDCBA18891FC}"/>
                      </a:ext>
                    </a:extLst>
                  </p:cNvPr>
                  <p:cNvSpPr/>
                  <p:nvPr/>
                </p:nvSpPr>
                <p:spPr>
                  <a:xfrm>
                    <a:off x="6774355" y="4350914"/>
                    <a:ext cx="36696" cy="4702"/>
                  </a:xfrm>
                  <a:custGeom>
                    <a:avLst/>
                    <a:gdLst>
                      <a:gd name="connsiteX0" fmla="*/ 0 w 36696"/>
                      <a:gd name="connsiteY0" fmla="*/ 2351 h 4702"/>
                      <a:gd name="connsiteX1" fmla="*/ 36696 w 36696"/>
                      <a:gd name="connsiteY1" fmla="*/ 2351 h 4702"/>
                      <a:gd name="connsiteX2" fmla="*/ 0 w 36696"/>
                      <a:gd name="connsiteY2" fmla="*/ 2351 h 4702"/>
                      <a:gd name="connsiteX3" fmla="*/ 0 w 36696"/>
                      <a:gd name="connsiteY3" fmla="*/ 2351 h 47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696" h="4702">
                        <a:moveTo>
                          <a:pt x="0" y="2351"/>
                        </a:moveTo>
                        <a:cubicBezTo>
                          <a:pt x="12171" y="-784"/>
                          <a:pt x="24526" y="-784"/>
                          <a:pt x="36696" y="2351"/>
                        </a:cubicBezTo>
                        <a:cubicBezTo>
                          <a:pt x="24526" y="5486"/>
                          <a:pt x="12171" y="5486"/>
                          <a:pt x="0" y="2351"/>
                        </a:cubicBezTo>
                        <a:lnTo>
                          <a:pt x="0" y="2351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49" name="Freeform: Shape 148">
                    <a:extLst>
                      <a:ext uri="{FF2B5EF4-FFF2-40B4-BE49-F238E27FC236}">
                        <a16:creationId xmlns:a16="http://schemas.microsoft.com/office/drawing/2014/main" id="{DF533617-E541-47F2-69B9-B77985662C39}"/>
                      </a:ext>
                    </a:extLst>
                  </p:cNvPr>
                  <p:cNvSpPr/>
                  <p:nvPr/>
                </p:nvSpPr>
                <p:spPr>
                  <a:xfrm>
                    <a:off x="6723828" y="4630194"/>
                    <a:ext cx="87223" cy="4702"/>
                  </a:xfrm>
                  <a:custGeom>
                    <a:avLst/>
                    <a:gdLst>
                      <a:gd name="connsiteX0" fmla="*/ 0 w 87223"/>
                      <a:gd name="connsiteY0" fmla="*/ 2351 h 4702"/>
                      <a:gd name="connsiteX1" fmla="*/ 87223 w 87223"/>
                      <a:gd name="connsiteY1" fmla="*/ 2351 h 4702"/>
                      <a:gd name="connsiteX2" fmla="*/ 0 w 87223"/>
                      <a:gd name="connsiteY2" fmla="*/ 2351 h 4702"/>
                      <a:gd name="connsiteX3" fmla="*/ 0 w 87223"/>
                      <a:gd name="connsiteY3" fmla="*/ 2351 h 47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23" h="4702">
                        <a:moveTo>
                          <a:pt x="0" y="2351"/>
                        </a:moveTo>
                        <a:cubicBezTo>
                          <a:pt x="29044" y="-784"/>
                          <a:pt x="58179" y="-784"/>
                          <a:pt x="87223" y="2351"/>
                        </a:cubicBezTo>
                        <a:cubicBezTo>
                          <a:pt x="58179" y="5486"/>
                          <a:pt x="29044" y="5486"/>
                          <a:pt x="0" y="2351"/>
                        </a:cubicBezTo>
                        <a:lnTo>
                          <a:pt x="0" y="2351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50" name="Freeform: Shape 149">
                    <a:extLst>
                      <a:ext uri="{FF2B5EF4-FFF2-40B4-BE49-F238E27FC236}">
                        <a16:creationId xmlns:a16="http://schemas.microsoft.com/office/drawing/2014/main" id="{7DAFC186-3865-21CE-4539-877E61CF0899}"/>
                      </a:ext>
                    </a:extLst>
                  </p:cNvPr>
                  <p:cNvSpPr/>
                  <p:nvPr/>
                </p:nvSpPr>
                <p:spPr>
                  <a:xfrm>
                    <a:off x="6774355" y="4534672"/>
                    <a:ext cx="36696" cy="4702"/>
                  </a:xfrm>
                  <a:custGeom>
                    <a:avLst/>
                    <a:gdLst>
                      <a:gd name="connsiteX0" fmla="*/ 0 w 36696"/>
                      <a:gd name="connsiteY0" fmla="*/ 2351 h 4702"/>
                      <a:gd name="connsiteX1" fmla="*/ 36696 w 36696"/>
                      <a:gd name="connsiteY1" fmla="*/ 2351 h 4702"/>
                      <a:gd name="connsiteX2" fmla="*/ 0 w 36696"/>
                      <a:gd name="connsiteY2" fmla="*/ 2351 h 4702"/>
                      <a:gd name="connsiteX3" fmla="*/ 0 w 36696"/>
                      <a:gd name="connsiteY3" fmla="*/ 2351 h 47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696" h="4702">
                        <a:moveTo>
                          <a:pt x="0" y="2351"/>
                        </a:moveTo>
                        <a:cubicBezTo>
                          <a:pt x="12171" y="-784"/>
                          <a:pt x="24526" y="-784"/>
                          <a:pt x="36696" y="2351"/>
                        </a:cubicBezTo>
                        <a:cubicBezTo>
                          <a:pt x="24526" y="5486"/>
                          <a:pt x="12171" y="5486"/>
                          <a:pt x="0" y="2351"/>
                        </a:cubicBezTo>
                        <a:lnTo>
                          <a:pt x="0" y="2351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51" name="Freeform: Shape 150">
                    <a:extLst>
                      <a:ext uri="{FF2B5EF4-FFF2-40B4-BE49-F238E27FC236}">
                        <a16:creationId xmlns:a16="http://schemas.microsoft.com/office/drawing/2014/main" id="{33113BCB-6D65-7F67-D5B3-B79751E02E1D}"/>
                      </a:ext>
                    </a:extLst>
                  </p:cNvPr>
                  <p:cNvSpPr/>
                  <p:nvPr/>
                </p:nvSpPr>
                <p:spPr>
                  <a:xfrm>
                    <a:off x="6723828" y="4813860"/>
                    <a:ext cx="87223" cy="4702"/>
                  </a:xfrm>
                  <a:custGeom>
                    <a:avLst/>
                    <a:gdLst>
                      <a:gd name="connsiteX0" fmla="*/ 0 w 87223"/>
                      <a:gd name="connsiteY0" fmla="*/ 2351 h 4702"/>
                      <a:gd name="connsiteX1" fmla="*/ 87223 w 87223"/>
                      <a:gd name="connsiteY1" fmla="*/ 2351 h 4702"/>
                      <a:gd name="connsiteX2" fmla="*/ 0 w 87223"/>
                      <a:gd name="connsiteY2" fmla="*/ 2351 h 4702"/>
                      <a:gd name="connsiteX3" fmla="*/ 0 w 87223"/>
                      <a:gd name="connsiteY3" fmla="*/ 2351 h 47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23" h="4702">
                        <a:moveTo>
                          <a:pt x="0" y="2351"/>
                        </a:moveTo>
                        <a:cubicBezTo>
                          <a:pt x="29044" y="-784"/>
                          <a:pt x="58179" y="-784"/>
                          <a:pt x="87223" y="2351"/>
                        </a:cubicBezTo>
                        <a:cubicBezTo>
                          <a:pt x="58179" y="5486"/>
                          <a:pt x="29044" y="5486"/>
                          <a:pt x="0" y="2351"/>
                        </a:cubicBezTo>
                        <a:lnTo>
                          <a:pt x="0" y="2351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  <p:sp>
                <p:nvSpPr>
                  <p:cNvPr id="152" name="Freeform: Shape 151">
                    <a:extLst>
                      <a:ext uri="{FF2B5EF4-FFF2-40B4-BE49-F238E27FC236}">
                        <a16:creationId xmlns:a16="http://schemas.microsoft.com/office/drawing/2014/main" id="{AFA89E75-32D5-441F-96F2-ECEF9E49022F}"/>
                      </a:ext>
                    </a:extLst>
                  </p:cNvPr>
                  <p:cNvSpPr/>
                  <p:nvPr/>
                </p:nvSpPr>
                <p:spPr>
                  <a:xfrm>
                    <a:off x="6774355" y="4718339"/>
                    <a:ext cx="36696" cy="4702"/>
                  </a:xfrm>
                  <a:custGeom>
                    <a:avLst/>
                    <a:gdLst>
                      <a:gd name="connsiteX0" fmla="*/ 0 w 36696"/>
                      <a:gd name="connsiteY0" fmla="*/ 2351 h 4702"/>
                      <a:gd name="connsiteX1" fmla="*/ 36696 w 36696"/>
                      <a:gd name="connsiteY1" fmla="*/ 2351 h 4702"/>
                      <a:gd name="connsiteX2" fmla="*/ 0 w 36696"/>
                      <a:gd name="connsiteY2" fmla="*/ 2351 h 4702"/>
                      <a:gd name="connsiteX3" fmla="*/ 0 w 36696"/>
                      <a:gd name="connsiteY3" fmla="*/ 2351 h 47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6696" h="4702">
                        <a:moveTo>
                          <a:pt x="0" y="2351"/>
                        </a:moveTo>
                        <a:cubicBezTo>
                          <a:pt x="12171" y="-784"/>
                          <a:pt x="24526" y="-784"/>
                          <a:pt x="36696" y="2351"/>
                        </a:cubicBezTo>
                        <a:cubicBezTo>
                          <a:pt x="24526" y="5486"/>
                          <a:pt x="12171" y="5486"/>
                          <a:pt x="0" y="2351"/>
                        </a:cubicBezTo>
                        <a:lnTo>
                          <a:pt x="0" y="2351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  <p:grpSp>
              <p:nvGrpSpPr>
                <p:cNvPr id="153" name="Graphic 1">
                  <a:extLst>
                    <a:ext uri="{FF2B5EF4-FFF2-40B4-BE49-F238E27FC236}">
                      <a16:creationId xmlns:a16="http://schemas.microsoft.com/office/drawing/2014/main" id="{58E0ACFA-1642-28E9-AB45-F3EEF4201620}"/>
                    </a:ext>
                  </a:extLst>
                </p:cNvPr>
                <p:cNvGrpSpPr/>
                <p:nvPr/>
              </p:nvGrpSpPr>
              <p:grpSpPr>
                <a:xfrm>
                  <a:off x="5651427" y="2937780"/>
                  <a:ext cx="739644" cy="2174767"/>
                  <a:chOff x="5651427" y="2937780"/>
                  <a:chExt cx="739644" cy="2174767"/>
                </a:xfrm>
              </p:grpSpPr>
              <p:grpSp>
                <p:nvGrpSpPr>
                  <p:cNvPr id="154" name="Graphic 1">
                    <a:extLst>
                      <a:ext uri="{FF2B5EF4-FFF2-40B4-BE49-F238E27FC236}">
                        <a16:creationId xmlns:a16="http://schemas.microsoft.com/office/drawing/2014/main" id="{B79C679F-771F-8AC3-4503-164CCA27233D}"/>
                      </a:ext>
                    </a:extLst>
                  </p:cNvPr>
                  <p:cNvGrpSpPr/>
                  <p:nvPr/>
                </p:nvGrpSpPr>
                <p:grpSpPr>
                  <a:xfrm>
                    <a:off x="5682038" y="3156945"/>
                    <a:ext cx="266187" cy="946268"/>
                    <a:chOff x="5682038" y="3156945"/>
                    <a:chExt cx="266187" cy="946268"/>
                  </a:xfrm>
                </p:grpSpPr>
                <p:grpSp>
                  <p:nvGrpSpPr>
                    <p:cNvPr id="155" name="Graphic 1">
                      <a:extLst>
                        <a:ext uri="{FF2B5EF4-FFF2-40B4-BE49-F238E27FC236}">
                          <a16:creationId xmlns:a16="http://schemas.microsoft.com/office/drawing/2014/main" id="{DE56B239-93B3-C206-124E-AF2A0498B39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682130" y="3156945"/>
                      <a:ext cx="256966" cy="946268"/>
                      <a:chOff x="5682130" y="3156945"/>
                      <a:chExt cx="256966" cy="946268"/>
                    </a:xfrm>
                  </p:grpSpPr>
                  <p:sp>
                    <p:nvSpPr>
                      <p:cNvPr id="156" name="Freeform: Shape 155">
                        <a:extLst>
                          <a:ext uri="{FF2B5EF4-FFF2-40B4-BE49-F238E27FC236}">
                            <a16:creationId xmlns:a16="http://schemas.microsoft.com/office/drawing/2014/main" id="{C6F386BF-63B1-407D-6A05-F275896FA4F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12372" y="3179626"/>
                        <a:ext cx="196297" cy="923587"/>
                      </a:xfrm>
                      <a:custGeom>
                        <a:avLst/>
                        <a:gdLst>
                          <a:gd name="connsiteX0" fmla="*/ 98195 w 196297"/>
                          <a:gd name="connsiteY0" fmla="*/ 923587 h 923587"/>
                          <a:gd name="connsiteX1" fmla="*/ 98195 w 196297"/>
                          <a:gd name="connsiteY1" fmla="*/ 923587 h 923587"/>
                          <a:gd name="connsiteX2" fmla="*/ 0 w 196297"/>
                          <a:gd name="connsiteY2" fmla="*/ 825392 h 923587"/>
                          <a:gd name="connsiteX3" fmla="*/ 0 w 196297"/>
                          <a:gd name="connsiteY3" fmla="*/ 38909 h 923587"/>
                          <a:gd name="connsiteX4" fmla="*/ 38909 w 196297"/>
                          <a:gd name="connsiteY4" fmla="*/ 0 h 923587"/>
                          <a:gd name="connsiteX5" fmla="*/ 157389 w 196297"/>
                          <a:gd name="connsiteY5" fmla="*/ 0 h 923587"/>
                          <a:gd name="connsiteX6" fmla="*/ 196298 w 196297"/>
                          <a:gd name="connsiteY6" fmla="*/ 38909 h 923587"/>
                          <a:gd name="connsiteX7" fmla="*/ 196298 w 196297"/>
                          <a:gd name="connsiteY7" fmla="*/ 825392 h 923587"/>
                          <a:gd name="connsiteX8" fmla="*/ 98103 w 196297"/>
                          <a:gd name="connsiteY8" fmla="*/ 923587 h 92358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96297" h="923587">
                            <a:moveTo>
                              <a:pt x="98195" y="923587"/>
                            </a:moveTo>
                            <a:lnTo>
                              <a:pt x="98195" y="923587"/>
                            </a:lnTo>
                            <a:cubicBezTo>
                              <a:pt x="43980" y="923587"/>
                              <a:pt x="0" y="879607"/>
                              <a:pt x="0" y="825392"/>
                            </a:cubicBezTo>
                            <a:lnTo>
                              <a:pt x="0" y="38909"/>
                            </a:lnTo>
                            <a:cubicBezTo>
                              <a:pt x="0" y="17426"/>
                              <a:pt x="17426" y="0"/>
                              <a:pt x="38909" y="0"/>
                            </a:cubicBezTo>
                            <a:lnTo>
                              <a:pt x="157389" y="0"/>
                            </a:lnTo>
                            <a:cubicBezTo>
                              <a:pt x="178872" y="0"/>
                              <a:pt x="196298" y="17426"/>
                              <a:pt x="196298" y="38909"/>
                            </a:cubicBezTo>
                            <a:lnTo>
                              <a:pt x="196298" y="825392"/>
                            </a:lnTo>
                            <a:cubicBezTo>
                              <a:pt x="196298" y="879607"/>
                              <a:pt x="152318" y="923587"/>
                              <a:pt x="98103" y="923587"/>
                            </a:cubicBezTo>
                            <a:close/>
                          </a:path>
                        </a:pathLst>
                      </a:custGeom>
                      <a:solidFill>
                        <a:srgbClr val="66AADB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57" name="Freeform: Shape 156">
                        <a:extLst>
                          <a:ext uri="{FF2B5EF4-FFF2-40B4-BE49-F238E27FC236}">
                            <a16:creationId xmlns:a16="http://schemas.microsoft.com/office/drawing/2014/main" id="{A3395AE6-D105-4DE5-A916-0D11DC09A14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12372" y="3179626"/>
                        <a:ext cx="196297" cy="923587"/>
                      </a:xfrm>
                      <a:custGeom>
                        <a:avLst/>
                        <a:gdLst>
                          <a:gd name="connsiteX0" fmla="*/ 98195 w 196297"/>
                          <a:gd name="connsiteY0" fmla="*/ 923587 h 923587"/>
                          <a:gd name="connsiteX1" fmla="*/ 98195 w 196297"/>
                          <a:gd name="connsiteY1" fmla="*/ 923587 h 923587"/>
                          <a:gd name="connsiteX2" fmla="*/ 0 w 196297"/>
                          <a:gd name="connsiteY2" fmla="*/ 825392 h 923587"/>
                          <a:gd name="connsiteX3" fmla="*/ 0 w 196297"/>
                          <a:gd name="connsiteY3" fmla="*/ 38909 h 923587"/>
                          <a:gd name="connsiteX4" fmla="*/ 38909 w 196297"/>
                          <a:gd name="connsiteY4" fmla="*/ 0 h 923587"/>
                          <a:gd name="connsiteX5" fmla="*/ 157389 w 196297"/>
                          <a:gd name="connsiteY5" fmla="*/ 0 h 923587"/>
                          <a:gd name="connsiteX6" fmla="*/ 196298 w 196297"/>
                          <a:gd name="connsiteY6" fmla="*/ 38909 h 923587"/>
                          <a:gd name="connsiteX7" fmla="*/ 196298 w 196297"/>
                          <a:gd name="connsiteY7" fmla="*/ 825392 h 923587"/>
                          <a:gd name="connsiteX8" fmla="*/ 98103 w 196297"/>
                          <a:gd name="connsiteY8" fmla="*/ 923587 h 92358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96297" h="923587">
                            <a:moveTo>
                              <a:pt x="98195" y="923587"/>
                            </a:moveTo>
                            <a:lnTo>
                              <a:pt x="98195" y="923587"/>
                            </a:lnTo>
                            <a:cubicBezTo>
                              <a:pt x="43980" y="923587"/>
                              <a:pt x="0" y="879607"/>
                              <a:pt x="0" y="825392"/>
                            </a:cubicBezTo>
                            <a:lnTo>
                              <a:pt x="0" y="38909"/>
                            </a:lnTo>
                            <a:cubicBezTo>
                              <a:pt x="0" y="17426"/>
                              <a:pt x="17426" y="0"/>
                              <a:pt x="38909" y="0"/>
                            </a:cubicBezTo>
                            <a:lnTo>
                              <a:pt x="157389" y="0"/>
                            </a:lnTo>
                            <a:cubicBezTo>
                              <a:pt x="178872" y="0"/>
                              <a:pt x="196298" y="17426"/>
                              <a:pt x="196298" y="38909"/>
                            </a:cubicBezTo>
                            <a:lnTo>
                              <a:pt x="196298" y="825392"/>
                            </a:lnTo>
                            <a:cubicBezTo>
                              <a:pt x="196298" y="879607"/>
                              <a:pt x="152318" y="923587"/>
                              <a:pt x="98103" y="92358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3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58" name="Freeform: Shape 157">
                        <a:extLst>
                          <a:ext uri="{FF2B5EF4-FFF2-40B4-BE49-F238E27FC236}">
                            <a16:creationId xmlns:a16="http://schemas.microsoft.com/office/drawing/2014/main" id="{8DC446AF-1E22-C032-C071-BFA3A2CC7EB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29061" y="3172342"/>
                        <a:ext cx="164580" cy="906806"/>
                      </a:xfrm>
                      <a:custGeom>
                        <a:avLst/>
                        <a:gdLst>
                          <a:gd name="connsiteX0" fmla="*/ 92 w 164580"/>
                          <a:gd name="connsiteY0" fmla="*/ 0 h 906806"/>
                          <a:gd name="connsiteX1" fmla="*/ 92 w 164580"/>
                          <a:gd name="connsiteY1" fmla="*/ 824562 h 906806"/>
                          <a:gd name="connsiteX2" fmla="*/ 82336 w 164580"/>
                          <a:gd name="connsiteY2" fmla="*/ 906806 h 906806"/>
                          <a:gd name="connsiteX3" fmla="*/ 164581 w 164580"/>
                          <a:gd name="connsiteY3" fmla="*/ 824562 h 906806"/>
                          <a:gd name="connsiteX4" fmla="*/ 164581 w 164580"/>
                          <a:gd name="connsiteY4" fmla="*/ 0 h 906806"/>
                          <a:gd name="connsiteX5" fmla="*/ 0 w 164580"/>
                          <a:gd name="connsiteY5" fmla="*/ 0 h 90680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64580" h="906806">
                            <a:moveTo>
                              <a:pt x="92" y="0"/>
                            </a:moveTo>
                            <a:lnTo>
                              <a:pt x="92" y="824562"/>
                            </a:lnTo>
                            <a:cubicBezTo>
                              <a:pt x="92" y="870018"/>
                              <a:pt x="36881" y="906806"/>
                              <a:pt x="82336" y="906806"/>
                            </a:cubicBezTo>
                            <a:cubicBezTo>
                              <a:pt x="127792" y="906806"/>
                              <a:pt x="164581" y="870018"/>
                              <a:pt x="164581" y="824562"/>
                            </a:cubicBezTo>
                            <a:lnTo>
                              <a:pt x="164581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FFFF">
                          <a:alpha val="3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59" name="Freeform: Shape 158">
                        <a:extLst>
                          <a:ext uri="{FF2B5EF4-FFF2-40B4-BE49-F238E27FC236}">
                            <a16:creationId xmlns:a16="http://schemas.microsoft.com/office/drawing/2014/main" id="{C90B9AB1-0839-F9A1-1950-571E803C0C1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29061" y="3654835"/>
                        <a:ext cx="164580" cy="424313"/>
                      </a:xfrm>
                      <a:custGeom>
                        <a:avLst/>
                        <a:gdLst>
                          <a:gd name="connsiteX0" fmla="*/ 92 w 164580"/>
                          <a:gd name="connsiteY0" fmla="*/ 0 h 424313"/>
                          <a:gd name="connsiteX1" fmla="*/ 92 w 164580"/>
                          <a:gd name="connsiteY1" fmla="*/ 342069 h 424313"/>
                          <a:gd name="connsiteX2" fmla="*/ 82336 w 164580"/>
                          <a:gd name="connsiteY2" fmla="*/ 424313 h 424313"/>
                          <a:gd name="connsiteX3" fmla="*/ 164581 w 164580"/>
                          <a:gd name="connsiteY3" fmla="*/ 342069 h 424313"/>
                          <a:gd name="connsiteX4" fmla="*/ 164581 w 164580"/>
                          <a:gd name="connsiteY4" fmla="*/ 0 h 424313"/>
                          <a:gd name="connsiteX5" fmla="*/ 0 w 164580"/>
                          <a:gd name="connsiteY5" fmla="*/ 0 h 4243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64580" h="424313">
                            <a:moveTo>
                              <a:pt x="92" y="0"/>
                            </a:moveTo>
                            <a:lnTo>
                              <a:pt x="92" y="342069"/>
                            </a:lnTo>
                            <a:cubicBezTo>
                              <a:pt x="92" y="387525"/>
                              <a:pt x="36881" y="424313"/>
                              <a:pt x="82336" y="424313"/>
                            </a:cubicBezTo>
                            <a:cubicBezTo>
                              <a:pt x="127792" y="424313"/>
                              <a:pt x="164581" y="387525"/>
                              <a:pt x="164581" y="342069"/>
                            </a:cubicBezTo>
                            <a:lnTo>
                              <a:pt x="164581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66AADB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60" name="Freeform: Shape 159">
                        <a:extLst>
                          <a:ext uri="{FF2B5EF4-FFF2-40B4-BE49-F238E27FC236}">
                            <a16:creationId xmlns:a16="http://schemas.microsoft.com/office/drawing/2014/main" id="{00267470-2DEF-D816-3F7E-9290DC1D440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29153" y="3978003"/>
                        <a:ext cx="164488" cy="101145"/>
                      </a:xfrm>
                      <a:custGeom>
                        <a:avLst/>
                        <a:gdLst>
                          <a:gd name="connsiteX0" fmla="*/ 82244 w 164488"/>
                          <a:gd name="connsiteY0" fmla="*/ 89159 h 101145"/>
                          <a:gd name="connsiteX1" fmla="*/ 0 w 164488"/>
                          <a:gd name="connsiteY1" fmla="*/ 0 h 101145"/>
                          <a:gd name="connsiteX2" fmla="*/ 0 w 164488"/>
                          <a:gd name="connsiteY2" fmla="*/ 18902 h 101145"/>
                          <a:gd name="connsiteX3" fmla="*/ 82244 w 164488"/>
                          <a:gd name="connsiteY3" fmla="*/ 101146 h 101145"/>
                          <a:gd name="connsiteX4" fmla="*/ 164488 w 164488"/>
                          <a:gd name="connsiteY4" fmla="*/ 18902 h 101145"/>
                          <a:gd name="connsiteX5" fmla="*/ 164488 w 164488"/>
                          <a:gd name="connsiteY5" fmla="*/ 0 h 101145"/>
                          <a:gd name="connsiteX6" fmla="*/ 82244 w 164488"/>
                          <a:gd name="connsiteY6" fmla="*/ 89159 h 1011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64488" h="101145">
                            <a:moveTo>
                              <a:pt x="82244" y="89159"/>
                            </a:moveTo>
                            <a:cubicBezTo>
                              <a:pt x="30058" y="88145"/>
                              <a:pt x="0" y="45456"/>
                              <a:pt x="0" y="0"/>
                            </a:cubicBezTo>
                            <a:lnTo>
                              <a:pt x="0" y="18902"/>
                            </a:lnTo>
                            <a:cubicBezTo>
                              <a:pt x="0" y="64357"/>
                              <a:pt x="36789" y="101146"/>
                              <a:pt x="82244" y="101146"/>
                            </a:cubicBezTo>
                            <a:cubicBezTo>
                              <a:pt x="127700" y="101146"/>
                              <a:pt x="164488" y="64357"/>
                              <a:pt x="164488" y="18902"/>
                            </a:cubicBezTo>
                            <a:lnTo>
                              <a:pt x="164488" y="0"/>
                            </a:lnTo>
                            <a:cubicBezTo>
                              <a:pt x="164488" y="45456"/>
                              <a:pt x="132955" y="90081"/>
                              <a:pt x="82244" y="8915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61" name="Freeform: Shape 160">
                        <a:extLst>
                          <a:ext uri="{FF2B5EF4-FFF2-40B4-BE49-F238E27FC236}">
                            <a16:creationId xmlns:a16="http://schemas.microsoft.com/office/drawing/2014/main" id="{6CAE27AB-1B01-539D-8EC7-17CCA90AF0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82130" y="3156945"/>
                        <a:ext cx="256966" cy="56796"/>
                      </a:xfrm>
                      <a:custGeom>
                        <a:avLst/>
                        <a:gdLst>
                          <a:gd name="connsiteX0" fmla="*/ 228569 w 256966"/>
                          <a:gd name="connsiteY0" fmla="*/ 56796 h 56796"/>
                          <a:gd name="connsiteX1" fmla="*/ 28398 w 256966"/>
                          <a:gd name="connsiteY1" fmla="*/ 56796 h 56796"/>
                          <a:gd name="connsiteX2" fmla="*/ 0 w 256966"/>
                          <a:gd name="connsiteY2" fmla="*/ 28398 h 56796"/>
                          <a:gd name="connsiteX3" fmla="*/ 0 w 256966"/>
                          <a:gd name="connsiteY3" fmla="*/ 28398 h 56796"/>
                          <a:gd name="connsiteX4" fmla="*/ 28398 w 256966"/>
                          <a:gd name="connsiteY4" fmla="*/ 0 h 56796"/>
                          <a:gd name="connsiteX5" fmla="*/ 228569 w 256966"/>
                          <a:gd name="connsiteY5" fmla="*/ 0 h 56796"/>
                          <a:gd name="connsiteX6" fmla="*/ 256967 w 256966"/>
                          <a:gd name="connsiteY6" fmla="*/ 28398 h 56796"/>
                          <a:gd name="connsiteX7" fmla="*/ 256967 w 256966"/>
                          <a:gd name="connsiteY7" fmla="*/ 28398 h 56796"/>
                          <a:gd name="connsiteX8" fmla="*/ 228569 w 256966"/>
                          <a:gd name="connsiteY8" fmla="*/ 56796 h 567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56966" h="56796">
                            <a:moveTo>
                              <a:pt x="228569" y="56796"/>
                            </a:moveTo>
                            <a:lnTo>
                              <a:pt x="28398" y="56796"/>
                            </a:lnTo>
                            <a:cubicBezTo>
                              <a:pt x="12724" y="56796"/>
                              <a:pt x="0" y="44073"/>
                              <a:pt x="0" y="28398"/>
                            </a:cubicBezTo>
                            <a:lnTo>
                              <a:pt x="0" y="28398"/>
                            </a:lnTo>
                            <a:cubicBezTo>
                              <a:pt x="0" y="12724"/>
                              <a:pt x="12724" y="0"/>
                              <a:pt x="28398" y="0"/>
                            </a:cubicBezTo>
                            <a:lnTo>
                              <a:pt x="228569" y="0"/>
                            </a:lnTo>
                            <a:cubicBezTo>
                              <a:pt x="244243" y="0"/>
                              <a:pt x="256967" y="12724"/>
                              <a:pt x="256967" y="28398"/>
                            </a:cubicBezTo>
                            <a:lnTo>
                              <a:pt x="256967" y="28398"/>
                            </a:lnTo>
                            <a:cubicBezTo>
                              <a:pt x="256967" y="44073"/>
                              <a:pt x="244243" y="56796"/>
                              <a:pt x="228569" y="56796"/>
                            </a:cubicBezTo>
                            <a:close/>
                          </a:path>
                        </a:pathLst>
                      </a:custGeom>
                      <a:solidFill>
                        <a:srgbClr val="66AADB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62" name="Freeform: Shape 161">
                        <a:extLst>
                          <a:ext uri="{FF2B5EF4-FFF2-40B4-BE49-F238E27FC236}">
                            <a16:creationId xmlns:a16="http://schemas.microsoft.com/office/drawing/2014/main" id="{5D322C1A-8ED6-D2DC-ACF7-558CB964F7F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82130" y="3156945"/>
                        <a:ext cx="256966" cy="56796"/>
                      </a:xfrm>
                      <a:custGeom>
                        <a:avLst/>
                        <a:gdLst>
                          <a:gd name="connsiteX0" fmla="*/ 228569 w 256966"/>
                          <a:gd name="connsiteY0" fmla="*/ 56796 h 56796"/>
                          <a:gd name="connsiteX1" fmla="*/ 28398 w 256966"/>
                          <a:gd name="connsiteY1" fmla="*/ 56796 h 56796"/>
                          <a:gd name="connsiteX2" fmla="*/ 0 w 256966"/>
                          <a:gd name="connsiteY2" fmla="*/ 28398 h 56796"/>
                          <a:gd name="connsiteX3" fmla="*/ 0 w 256966"/>
                          <a:gd name="connsiteY3" fmla="*/ 28398 h 56796"/>
                          <a:gd name="connsiteX4" fmla="*/ 28398 w 256966"/>
                          <a:gd name="connsiteY4" fmla="*/ 0 h 56796"/>
                          <a:gd name="connsiteX5" fmla="*/ 228569 w 256966"/>
                          <a:gd name="connsiteY5" fmla="*/ 0 h 56796"/>
                          <a:gd name="connsiteX6" fmla="*/ 256967 w 256966"/>
                          <a:gd name="connsiteY6" fmla="*/ 28398 h 56796"/>
                          <a:gd name="connsiteX7" fmla="*/ 256967 w 256966"/>
                          <a:gd name="connsiteY7" fmla="*/ 28398 h 56796"/>
                          <a:gd name="connsiteX8" fmla="*/ 228569 w 256966"/>
                          <a:gd name="connsiteY8" fmla="*/ 56796 h 567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56966" h="56796">
                            <a:moveTo>
                              <a:pt x="228569" y="56796"/>
                            </a:moveTo>
                            <a:lnTo>
                              <a:pt x="28398" y="56796"/>
                            </a:lnTo>
                            <a:cubicBezTo>
                              <a:pt x="12724" y="56796"/>
                              <a:pt x="0" y="44073"/>
                              <a:pt x="0" y="28398"/>
                            </a:cubicBezTo>
                            <a:lnTo>
                              <a:pt x="0" y="28398"/>
                            </a:lnTo>
                            <a:cubicBezTo>
                              <a:pt x="0" y="12724"/>
                              <a:pt x="12724" y="0"/>
                              <a:pt x="28398" y="0"/>
                            </a:cubicBezTo>
                            <a:lnTo>
                              <a:pt x="228569" y="0"/>
                            </a:lnTo>
                            <a:cubicBezTo>
                              <a:pt x="244243" y="0"/>
                              <a:pt x="256967" y="12724"/>
                              <a:pt x="256967" y="28398"/>
                            </a:cubicBezTo>
                            <a:lnTo>
                              <a:pt x="256967" y="28398"/>
                            </a:lnTo>
                            <a:cubicBezTo>
                              <a:pt x="256967" y="44073"/>
                              <a:pt x="244243" y="56796"/>
                              <a:pt x="228569" y="56796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3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63" name="Freeform: Shape 162">
                        <a:extLst>
                          <a:ext uri="{FF2B5EF4-FFF2-40B4-BE49-F238E27FC236}">
                            <a16:creationId xmlns:a16="http://schemas.microsoft.com/office/drawing/2014/main" id="{6C3914D0-C164-4CF3-FCAE-D2EA17E5720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12372" y="3213741"/>
                        <a:ext cx="196298" cy="10972"/>
                      </a:xfrm>
                      <a:custGeom>
                        <a:avLst/>
                        <a:gdLst>
                          <a:gd name="connsiteX0" fmla="*/ 0 w 196298"/>
                          <a:gd name="connsiteY0" fmla="*/ 0 h 10972"/>
                          <a:gd name="connsiteX1" fmla="*/ 196298 w 196298"/>
                          <a:gd name="connsiteY1" fmla="*/ 0 h 10972"/>
                          <a:gd name="connsiteX2" fmla="*/ 196298 w 196298"/>
                          <a:gd name="connsiteY2" fmla="*/ 10972 h 10972"/>
                          <a:gd name="connsiteX3" fmla="*/ 0 w 196298"/>
                          <a:gd name="connsiteY3" fmla="*/ 10972 h 1097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96298" h="10972">
                            <a:moveTo>
                              <a:pt x="0" y="0"/>
                            </a:moveTo>
                            <a:lnTo>
                              <a:pt x="196298" y="0"/>
                            </a:lnTo>
                            <a:lnTo>
                              <a:pt x="196298" y="10972"/>
                            </a:lnTo>
                            <a:lnTo>
                              <a:pt x="0" y="10972"/>
                            </a:lnTo>
                            <a:close/>
                          </a:path>
                        </a:pathLst>
                      </a:custGeom>
                      <a:solidFill>
                        <a:srgbClr val="000000">
                          <a:alpha val="3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64" name="Freeform: Shape 163">
                        <a:extLst>
                          <a:ext uri="{FF2B5EF4-FFF2-40B4-BE49-F238E27FC236}">
                            <a16:creationId xmlns:a16="http://schemas.microsoft.com/office/drawing/2014/main" id="{B7DB670D-3319-6215-85F9-4DD2834D9B2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29245" y="3643494"/>
                        <a:ext cx="164488" cy="22681"/>
                      </a:xfrm>
                      <a:custGeom>
                        <a:avLst/>
                        <a:gdLst>
                          <a:gd name="connsiteX0" fmla="*/ 164488 w 164488"/>
                          <a:gd name="connsiteY0" fmla="*/ 11341 h 22681"/>
                          <a:gd name="connsiteX1" fmla="*/ 82244 w 164488"/>
                          <a:gd name="connsiteY1" fmla="*/ 22682 h 22681"/>
                          <a:gd name="connsiteX2" fmla="*/ 0 w 164488"/>
                          <a:gd name="connsiteY2" fmla="*/ 11341 h 22681"/>
                          <a:gd name="connsiteX3" fmla="*/ 82244 w 164488"/>
                          <a:gd name="connsiteY3" fmla="*/ 0 h 22681"/>
                          <a:gd name="connsiteX4" fmla="*/ 164488 w 164488"/>
                          <a:gd name="connsiteY4" fmla="*/ 11341 h 2268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4488" h="22681">
                            <a:moveTo>
                              <a:pt x="164488" y="11341"/>
                            </a:moveTo>
                            <a:cubicBezTo>
                              <a:pt x="164488" y="17611"/>
                              <a:pt x="127700" y="22682"/>
                              <a:pt x="82244" y="22682"/>
                            </a:cubicBezTo>
                            <a:cubicBezTo>
                              <a:pt x="36789" y="22682"/>
                              <a:pt x="0" y="17611"/>
                              <a:pt x="0" y="11341"/>
                            </a:cubicBezTo>
                            <a:cubicBezTo>
                              <a:pt x="0" y="5071"/>
                              <a:pt x="36789" y="0"/>
                              <a:pt x="82244" y="0"/>
                            </a:cubicBezTo>
                            <a:cubicBezTo>
                              <a:pt x="127700" y="0"/>
                              <a:pt x="164488" y="5071"/>
                              <a:pt x="164488" y="11341"/>
                            </a:cubicBezTo>
                            <a:close/>
                          </a:path>
                        </a:pathLst>
                      </a:custGeom>
                      <a:solidFill>
                        <a:srgbClr val="66AADB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65" name="Freeform: Shape 164">
                        <a:extLst>
                          <a:ext uri="{FF2B5EF4-FFF2-40B4-BE49-F238E27FC236}">
                            <a16:creationId xmlns:a16="http://schemas.microsoft.com/office/drawing/2014/main" id="{5F222988-4B46-8C88-C980-ECE1A9F77C6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29245" y="3643494"/>
                        <a:ext cx="164488" cy="22681"/>
                      </a:xfrm>
                      <a:custGeom>
                        <a:avLst/>
                        <a:gdLst>
                          <a:gd name="connsiteX0" fmla="*/ 164488 w 164488"/>
                          <a:gd name="connsiteY0" fmla="*/ 11341 h 22681"/>
                          <a:gd name="connsiteX1" fmla="*/ 82244 w 164488"/>
                          <a:gd name="connsiteY1" fmla="*/ 22682 h 22681"/>
                          <a:gd name="connsiteX2" fmla="*/ 0 w 164488"/>
                          <a:gd name="connsiteY2" fmla="*/ 11341 h 22681"/>
                          <a:gd name="connsiteX3" fmla="*/ 82244 w 164488"/>
                          <a:gd name="connsiteY3" fmla="*/ 0 h 22681"/>
                          <a:gd name="connsiteX4" fmla="*/ 164488 w 164488"/>
                          <a:gd name="connsiteY4" fmla="*/ 11341 h 2268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4488" h="22681">
                            <a:moveTo>
                              <a:pt x="164488" y="11341"/>
                            </a:moveTo>
                            <a:cubicBezTo>
                              <a:pt x="164488" y="17611"/>
                              <a:pt x="127700" y="22682"/>
                              <a:pt x="82244" y="22682"/>
                            </a:cubicBezTo>
                            <a:cubicBezTo>
                              <a:pt x="36789" y="22682"/>
                              <a:pt x="0" y="17611"/>
                              <a:pt x="0" y="11341"/>
                            </a:cubicBezTo>
                            <a:cubicBezTo>
                              <a:pt x="0" y="5071"/>
                              <a:pt x="36789" y="0"/>
                              <a:pt x="82244" y="0"/>
                            </a:cubicBezTo>
                            <a:cubicBezTo>
                              <a:pt x="127700" y="0"/>
                              <a:pt x="164488" y="5071"/>
                              <a:pt x="164488" y="11341"/>
                            </a:cubicBezTo>
                            <a:close/>
                          </a:path>
                        </a:pathLst>
                      </a:custGeom>
                      <a:solidFill>
                        <a:srgbClr val="000000">
                          <a:alpha val="3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66" name="Freeform: Shape 165">
                        <a:extLst>
                          <a:ext uri="{FF2B5EF4-FFF2-40B4-BE49-F238E27FC236}">
                            <a16:creationId xmlns:a16="http://schemas.microsoft.com/office/drawing/2014/main" id="{D9C4826E-00F6-DA18-2B40-07B900A7C5A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53310" y="3583639"/>
                        <a:ext cx="33653" cy="231903"/>
                      </a:xfrm>
                      <a:custGeom>
                        <a:avLst/>
                        <a:gdLst>
                          <a:gd name="connsiteX0" fmla="*/ 16781 w 33653"/>
                          <a:gd name="connsiteY0" fmla="*/ 231904 h 231903"/>
                          <a:gd name="connsiteX1" fmla="*/ 16781 w 33653"/>
                          <a:gd name="connsiteY1" fmla="*/ 231904 h 231903"/>
                          <a:gd name="connsiteX2" fmla="*/ 0 w 33653"/>
                          <a:gd name="connsiteY2" fmla="*/ 215123 h 231903"/>
                          <a:gd name="connsiteX3" fmla="*/ 0 w 33653"/>
                          <a:gd name="connsiteY3" fmla="*/ 16797 h 231903"/>
                          <a:gd name="connsiteX4" fmla="*/ 13646 w 33653"/>
                          <a:gd name="connsiteY4" fmla="*/ 292 h 231903"/>
                          <a:gd name="connsiteX5" fmla="*/ 13646 w 33653"/>
                          <a:gd name="connsiteY5" fmla="*/ 292 h 231903"/>
                          <a:gd name="connsiteX6" fmla="*/ 33654 w 33653"/>
                          <a:gd name="connsiteY6" fmla="*/ 16797 h 231903"/>
                          <a:gd name="connsiteX7" fmla="*/ 33654 w 33653"/>
                          <a:gd name="connsiteY7" fmla="*/ 215123 h 231903"/>
                          <a:gd name="connsiteX8" fmla="*/ 16873 w 33653"/>
                          <a:gd name="connsiteY8" fmla="*/ 231904 h 23190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3653" h="231903">
                            <a:moveTo>
                              <a:pt x="16781" y="231904"/>
                            </a:moveTo>
                            <a:lnTo>
                              <a:pt x="16781" y="231904"/>
                            </a:lnTo>
                            <a:cubicBezTo>
                              <a:pt x="7468" y="231904"/>
                              <a:pt x="0" y="224343"/>
                              <a:pt x="0" y="215123"/>
                            </a:cubicBezTo>
                            <a:lnTo>
                              <a:pt x="0" y="16797"/>
                            </a:lnTo>
                            <a:cubicBezTo>
                              <a:pt x="0" y="8683"/>
                              <a:pt x="5716" y="1768"/>
                              <a:pt x="13646" y="292"/>
                            </a:cubicBezTo>
                            <a:lnTo>
                              <a:pt x="13646" y="292"/>
                            </a:lnTo>
                            <a:cubicBezTo>
                              <a:pt x="23972" y="-1644"/>
                              <a:pt x="33654" y="6285"/>
                              <a:pt x="33654" y="16797"/>
                            </a:cubicBezTo>
                            <a:lnTo>
                              <a:pt x="33654" y="215123"/>
                            </a:lnTo>
                            <a:cubicBezTo>
                              <a:pt x="33654" y="224435"/>
                              <a:pt x="26093" y="231904"/>
                              <a:pt x="16873" y="23190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3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67" name="Freeform: Shape 166">
                        <a:extLst>
                          <a:ext uri="{FF2B5EF4-FFF2-40B4-BE49-F238E27FC236}">
                            <a16:creationId xmlns:a16="http://schemas.microsoft.com/office/drawing/2014/main" id="{D740712F-23F7-2A7D-DB45-AE969D2A3EB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53218" y="3853899"/>
                        <a:ext cx="36696" cy="36696"/>
                      </a:xfrm>
                      <a:custGeom>
                        <a:avLst/>
                        <a:gdLst>
                          <a:gd name="connsiteX0" fmla="*/ 36696 w 36696"/>
                          <a:gd name="connsiteY0" fmla="*/ 18348 h 36696"/>
                          <a:gd name="connsiteX1" fmla="*/ 18348 w 36696"/>
                          <a:gd name="connsiteY1" fmla="*/ 36696 h 36696"/>
                          <a:gd name="connsiteX2" fmla="*/ 0 w 36696"/>
                          <a:gd name="connsiteY2" fmla="*/ 18348 h 36696"/>
                          <a:gd name="connsiteX3" fmla="*/ 18348 w 36696"/>
                          <a:gd name="connsiteY3" fmla="*/ 0 h 36696"/>
                          <a:gd name="connsiteX4" fmla="*/ 36696 w 36696"/>
                          <a:gd name="connsiteY4" fmla="*/ 18348 h 366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6696" h="36696">
                            <a:moveTo>
                              <a:pt x="36696" y="18348"/>
                            </a:moveTo>
                            <a:cubicBezTo>
                              <a:pt x="36696" y="28482"/>
                              <a:pt x="28482" y="36696"/>
                              <a:pt x="18348" y="36696"/>
                            </a:cubicBezTo>
                            <a:cubicBezTo>
                              <a:pt x="8215" y="36696"/>
                              <a:pt x="0" y="28481"/>
                              <a:pt x="0" y="18348"/>
                            </a:cubicBezTo>
                            <a:cubicBezTo>
                              <a:pt x="0" y="8215"/>
                              <a:pt x="8215" y="0"/>
                              <a:pt x="18348" y="0"/>
                            </a:cubicBezTo>
                            <a:cubicBezTo>
                              <a:pt x="28482" y="0"/>
                              <a:pt x="36696" y="8215"/>
                              <a:pt x="36696" y="1834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3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68" name="Freeform: Shape 167">
                        <a:extLst>
                          <a:ext uri="{FF2B5EF4-FFF2-40B4-BE49-F238E27FC236}">
                            <a16:creationId xmlns:a16="http://schemas.microsoft.com/office/drawing/2014/main" id="{820219D5-6290-9330-6446-FA083BC1ED0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869703" y="3748697"/>
                        <a:ext cx="2144" cy="187354"/>
                      </a:xfrm>
                      <a:custGeom>
                        <a:avLst/>
                        <a:gdLst>
                          <a:gd name="connsiteX0" fmla="*/ 1072 w 2144"/>
                          <a:gd name="connsiteY0" fmla="*/ 0 h 187354"/>
                          <a:gd name="connsiteX1" fmla="*/ 1072 w 2144"/>
                          <a:gd name="connsiteY1" fmla="*/ 187354 h 187354"/>
                          <a:gd name="connsiteX2" fmla="*/ 1072 w 2144"/>
                          <a:gd name="connsiteY2" fmla="*/ 0 h 187354"/>
                          <a:gd name="connsiteX3" fmla="*/ 1072 w 2144"/>
                          <a:gd name="connsiteY3" fmla="*/ 0 h 1873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144" h="187354">
                            <a:moveTo>
                              <a:pt x="1072" y="0"/>
                            </a:moveTo>
                            <a:cubicBezTo>
                              <a:pt x="2455" y="62421"/>
                              <a:pt x="2547" y="124934"/>
                              <a:pt x="1072" y="187354"/>
                            </a:cubicBezTo>
                            <a:cubicBezTo>
                              <a:pt x="-403" y="124934"/>
                              <a:pt x="-311" y="62421"/>
                              <a:pt x="1072" y="0"/>
                            </a:cubicBezTo>
                            <a:lnTo>
                              <a:pt x="1072" y="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</p:grpSp>
                <p:sp>
                  <p:nvSpPr>
                    <p:cNvPr id="169" name="Freeform: Shape 168">
                      <a:extLst>
                        <a:ext uri="{FF2B5EF4-FFF2-40B4-BE49-F238E27FC236}">
                          <a16:creationId xmlns:a16="http://schemas.microsoft.com/office/drawing/2014/main" id="{6C2228D1-3225-0D5E-6049-1645C6EE58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82038" y="3503439"/>
                      <a:ext cx="266187" cy="51540"/>
                    </a:xfrm>
                    <a:custGeom>
                      <a:avLst/>
                      <a:gdLst>
                        <a:gd name="connsiteX0" fmla="*/ 0 w 266187"/>
                        <a:gd name="connsiteY0" fmla="*/ 0 h 51540"/>
                        <a:gd name="connsiteX1" fmla="*/ 266187 w 266187"/>
                        <a:gd name="connsiteY1" fmla="*/ 0 h 51540"/>
                        <a:gd name="connsiteX2" fmla="*/ 266187 w 266187"/>
                        <a:gd name="connsiteY2" fmla="*/ 51541 h 51540"/>
                        <a:gd name="connsiteX3" fmla="*/ 0 w 266187"/>
                        <a:gd name="connsiteY3" fmla="*/ 51541 h 515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66187" h="51540">
                          <a:moveTo>
                            <a:pt x="0" y="0"/>
                          </a:moveTo>
                          <a:lnTo>
                            <a:pt x="266187" y="0"/>
                          </a:lnTo>
                          <a:lnTo>
                            <a:pt x="266187" y="51541"/>
                          </a:lnTo>
                          <a:lnTo>
                            <a:pt x="0" y="51541"/>
                          </a:ln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</p:grpSp>
              <p:grpSp>
                <p:nvGrpSpPr>
                  <p:cNvPr id="170" name="Graphic 1">
                    <a:extLst>
                      <a:ext uri="{FF2B5EF4-FFF2-40B4-BE49-F238E27FC236}">
                        <a16:creationId xmlns:a16="http://schemas.microsoft.com/office/drawing/2014/main" id="{582785E5-0D98-83BE-148B-4660185BE7BF}"/>
                      </a:ext>
                    </a:extLst>
                  </p:cNvPr>
                  <p:cNvGrpSpPr/>
                  <p:nvPr/>
                </p:nvGrpSpPr>
                <p:grpSpPr>
                  <a:xfrm>
                    <a:off x="6094181" y="3156945"/>
                    <a:ext cx="266187" cy="946268"/>
                    <a:chOff x="6094181" y="3156945"/>
                    <a:chExt cx="266187" cy="946268"/>
                  </a:xfrm>
                </p:grpSpPr>
                <p:grpSp>
                  <p:nvGrpSpPr>
                    <p:cNvPr id="171" name="Graphic 1">
                      <a:extLst>
                        <a:ext uri="{FF2B5EF4-FFF2-40B4-BE49-F238E27FC236}">
                          <a16:creationId xmlns:a16="http://schemas.microsoft.com/office/drawing/2014/main" id="{EA108A56-0424-EBFF-74C8-4F76832D3D4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094181" y="3156945"/>
                      <a:ext cx="256966" cy="946268"/>
                      <a:chOff x="6094181" y="3156945"/>
                      <a:chExt cx="256966" cy="946268"/>
                    </a:xfrm>
                  </p:grpSpPr>
                  <p:sp>
                    <p:nvSpPr>
                      <p:cNvPr id="172" name="Freeform: Shape 171">
                        <a:extLst>
                          <a:ext uri="{FF2B5EF4-FFF2-40B4-BE49-F238E27FC236}">
                            <a16:creationId xmlns:a16="http://schemas.microsoft.com/office/drawing/2014/main" id="{C440C864-E0E8-E5D5-633E-8CF8467EF48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24515" y="3179626"/>
                        <a:ext cx="196298" cy="923587"/>
                      </a:xfrm>
                      <a:custGeom>
                        <a:avLst/>
                        <a:gdLst>
                          <a:gd name="connsiteX0" fmla="*/ 98195 w 196298"/>
                          <a:gd name="connsiteY0" fmla="*/ 923587 h 923587"/>
                          <a:gd name="connsiteX1" fmla="*/ 98195 w 196298"/>
                          <a:gd name="connsiteY1" fmla="*/ 923587 h 923587"/>
                          <a:gd name="connsiteX2" fmla="*/ 0 w 196298"/>
                          <a:gd name="connsiteY2" fmla="*/ 825392 h 923587"/>
                          <a:gd name="connsiteX3" fmla="*/ 0 w 196298"/>
                          <a:gd name="connsiteY3" fmla="*/ 38909 h 923587"/>
                          <a:gd name="connsiteX4" fmla="*/ 38909 w 196298"/>
                          <a:gd name="connsiteY4" fmla="*/ 0 h 923587"/>
                          <a:gd name="connsiteX5" fmla="*/ 157389 w 196298"/>
                          <a:gd name="connsiteY5" fmla="*/ 0 h 923587"/>
                          <a:gd name="connsiteX6" fmla="*/ 196298 w 196298"/>
                          <a:gd name="connsiteY6" fmla="*/ 38909 h 923587"/>
                          <a:gd name="connsiteX7" fmla="*/ 196298 w 196298"/>
                          <a:gd name="connsiteY7" fmla="*/ 825392 h 923587"/>
                          <a:gd name="connsiteX8" fmla="*/ 98103 w 196298"/>
                          <a:gd name="connsiteY8" fmla="*/ 923587 h 92358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96298" h="923587">
                            <a:moveTo>
                              <a:pt x="98195" y="923587"/>
                            </a:moveTo>
                            <a:lnTo>
                              <a:pt x="98195" y="923587"/>
                            </a:lnTo>
                            <a:cubicBezTo>
                              <a:pt x="43980" y="923587"/>
                              <a:pt x="0" y="879607"/>
                              <a:pt x="0" y="825392"/>
                            </a:cubicBezTo>
                            <a:lnTo>
                              <a:pt x="0" y="38909"/>
                            </a:lnTo>
                            <a:cubicBezTo>
                              <a:pt x="0" y="17426"/>
                              <a:pt x="17426" y="0"/>
                              <a:pt x="38909" y="0"/>
                            </a:cubicBezTo>
                            <a:lnTo>
                              <a:pt x="157389" y="0"/>
                            </a:lnTo>
                            <a:cubicBezTo>
                              <a:pt x="178872" y="0"/>
                              <a:pt x="196298" y="17426"/>
                              <a:pt x="196298" y="38909"/>
                            </a:cubicBezTo>
                            <a:lnTo>
                              <a:pt x="196298" y="825392"/>
                            </a:lnTo>
                            <a:cubicBezTo>
                              <a:pt x="196298" y="879607"/>
                              <a:pt x="152318" y="923587"/>
                              <a:pt x="98103" y="923587"/>
                            </a:cubicBezTo>
                            <a:close/>
                          </a:path>
                        </a:pathLst>
                      </a:custGeom>
                      <a:solidFill>
                        <a:srgbClr val="66AADB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73" name="Freeform: Shape 172">
                        <a:extLst>
                          <a:ext uri="{FF2B5EF4-FFF2-40B4-BE49-F238E27FC236}">
                            <a16:creationId xmlns:a16="http://schemas.microsoft.com/office/drawing/2014/main" id="{09DB2B04-5E09-2D27-0DB6-4D44A4B7032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24515" y="3179626"/>
                        <a:ext cx="196298" cy="923587"/>
                      </a:xfrm>
                      <a:custGeom>
                        <a:avLst/>
                        <a:gdLst>
                          <a:gd name="connsiteX0" fmla="*/ 98195 w 196298"/>
                          <a:gd name="connsiteY0" fmla="*/ 923587 h 923587"/>
                          <a:gd name="connsiteX1" fmla="*/ 98195 w 196298"/>
                          <a:gd name="connsiteY1" fmla="*/ 923587 h 923587"/>
                          <a:gd name="connsiteX2" fmla="*/ 0 w 196298"/>
                          <a:gd name="connsiteY2" fmla="*/ 825392 h 923587"/>
                          <a:gd name="connsiteX3" fmla="*/ 0 w 196298"/>
                          <a:gd name="connsiteY3" fmla="*/ 38909 h 923587"/>
                          <a:gd name="connsiteX4" fmla="*/ 38909 w 196298"/>
                          <a:gd name="connsiteY4" fmla="*/ 0 h 923587"/>
                          <a:gd name="connsiteX5" fmla="*/ 157389 w 196298"/>
                          <a:gd name="connsiteY5" fmla="*/ 0 h 923587"/>
                          <a:gd name="connsiteX6" fmla="*/ 196298 w 196298"/>
                          <a:gd name="connsiteY6" fmla="*/ 38909 h 923587"/>
                          <a:gd name="connsiteX7" fmla="*/ 196298 w 196298"/>
                          <a:gd name="connsiteY7" fmla="*/ 825392 h 923587"/>
                          <a:gd name="connsiteX8" fmla="*/ 98103 w 196298"/>
                          <a:gd name="connsiteY8" fmla="*/ 923587 h 92358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196298" h="923587">
                            <a:moveTo>
                              <a:pt x="98195" y="923587"/>
                            </a:moveTo>
                            <a:lnTo>
                              <a:pt x="98195" y="923587"/>
                            </a:lnTo>
                            <a:cubicBezTo>
                              <a:pt x="43980" y="923587"/>
                              <a:pt x="0" y="879607"/>
                              <a:pt x="0" y="825392"/>
                            </a:cubicBezTo>
                            <a:lnTo>
                              <a:pt x="0" y="38909"/>
                            </a:lnTo>
                            <a:cubicBezTo>
                              <a:pt x="0" y="17426"/>
                              <a:pt x="17426" y="0"/>
                              <a:pt x="38909" y="0"/>
                            </a:cubicBezTo>
                            <a:lnTo>
                              <a:pt x="157389" y="0"/>
                            </a:lnTo>
                            <a:cubicBezTo>
                              <a:pt x="178872" y="0"/>
                              <a:pt x="196298" y="17426"/>
                              <a:pt x="196298" y="38909"/>
                            </a:cubicBezTo>
                            <a:lnTo>
                              <a:pt x="196298" y="825392"/>
                            </a:lnTo>
                            <a:cubicBezTo>
                              <a:pt x="196298" y="879607"/>
                              <a:pt x="152318" y="923587"/>
                              <a:pt x="98103" y="92358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3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74" name="Freeform: Shape 173">
                        <a:extLst>
                          <a:ext uri="{FF2B5EF4-FFF2-40B4-BE49-F238E27FC236}">
                            <a16:creationId xmlns:a16="http://schemas.microsoft.com/office/drawing/2014/main" id="{BC491C82-0EE8-FA64-CAA2-4ECCF9729B5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41112" y="3172342"/>
                        <a:ext cx="164580" cy="906806"/>
                      </a:xfrm>
                      <a:custGeom>
                        <a:avLst/>
                        <a:gdLst>
                          <a:gd name="connsiteX0" fmla="*/ 92 w 164580"/>
                          <a:gd name="connsiteY0" fmla="*/ 0 h 906806"/>
                          <a:gd name="connsiteX1" fmla="*/ 92 w 164580"/>
                          <a:gd name="connsiteY1" fmla="*/ 824562 h 906806"/>
                          <a:gd name="connsiteX2" fmla="*/ 82336 w 164580"/>
                          <a:gd name="connsiteY2" fmla="*/ 906806 h 906806"/>
                          <a:gd name="connsiteX3" fmla="*/ 164581 w 164580"/>
                          <a:gd name="connsiteY3" fmla="*/ 824562 h 906806"/>
                          <a:gd name="connsiteX4" fmla="*/ 164581 w 164580"/>
                          <a:gd name="connsiteY4" fmla="*/ 0 h 906806"/>
                          <a:gd name="connsiteX5" fmla="*/ 0 w 164580"/>
                          <a:gd name="connsiteY5" fmla="*/ 0 h 90680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64580" h="906806">
                            <a:moveTo>
                              <a:pt x="92" y="0"/>
                            </a:moveTo>
                            <a:lnTo>
                              <a:pt x="92" y="824562"/>
                            </a:lnTo>
                            <a:cubicBezTo>
                              <a:pt x="92" y="870018"/>
                              <a:pt x="36881" y="906806"/>
                              <a:pt x="82336" y="906806"/>
                            </a:cubicBezTo>
                            <a:cubicBezTo>
                              <a:pt x="127792" y="906806"/>
                              <a:pt x="164581" y="870018"/>
                              <a:pt x="164581" y="824562"/>
                            </a:cubicBezTo>
                            <a:lnTo>
                              <a:pt x="164581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FFFF">
                          <a:alpha val="3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75" name="Freeform: Shape 174">
                        <a:extLst>
                          <a:ext uri="{FF2B5EF4-FFF2-40B4-BE49-F238E27FC236}">
                            <a16:creationId xmlns:a16="http://schemas.microsoft.com/office/drawing/2014/main" id="{D92B3977-0130-0CFE-5077-097DF63D697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41112" y="3654835"/>
                        <a:ext cx="164580" cy="424313"/>
                      </a:xfrm>
                      <a:custGeom>
                        <a:avLst/>
                        <a:gdLst>
                          <a:gd name="connsiteX0" fmla="*/ 92 w 164580"/>
                          <a:gd name="connsiteY0" fmla="*/ 0 h 424313"/>
                          <a:gd name="connsiteX1" fmla="*/ 92 w 164580"/>
                          <a:gd name="connsiteY1" fmla="*/ 342069 h 424313"/>
                          <a:gd name="connsiteX2" fmla="*/ 82336 w 164580"/>
                          <a:gd name="connsiteY2" fmla="*/ 424313 h 424313"/>
                          <a:gd name="connsiteX3" fmla="*/ 164581 w 164580"/>
                          <a:gd name="connsiteY3" fmla="*/ 342069 h 424313"/>
                          <a:gd name="connsiteX4" fmla="*/ 164581 w 164580"/>
                          <a:gd name="connsiteY4" fmla="*/ 0 h 424313"/>
                          <a:gd name="connsiteX5" fmla="*/ 0 w 164580"/>
                          <a:gd name="connsiteY5" fmla="*/ 0 h 4243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164580" h="424313">
                            <a:moveTo>
                              <a:pt x="92" y="0"/>
                            </a:moveTo>
                            <a:lnTo>
                              <a:pt x="92" y="342069"/>
                            </a:lnTo>
                            <a:cubicBezTo>
                              <a:pt x="92" y="387525"/>
                              <a:pt x="36881" y="424313"/>
                              <a:pt x="82336" y="424313"/>
                            </a:cubicBezTo>
                            <a:cubicBezTo>
                              <a:pt x="127792" y="424313"/>
                              <a:pt x="164581" y="387525"/>
                              <a:pt x="164581" y="342069"/>
                            </a:cubicBezTo>
                            <a:lnTo>
                              <a:pt x="164581" y="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66AADB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76" name="Freeform: Shape 175">
                        <a:extLst>
                          <a:ext uri="{FF2B5EF4-FFF2-40B4-BE49-F238E27FC236}">
                            <a16:creationId xmlns:a16="http://schemas.microsoft.com/office/drawing/2014/main" id="{90DE40EB-5646-B5F8-A7BA-B0E21233CAF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41296" y="3978003"/>
                        <a:ext cx="164488" cy="101145"/>
                      </a:xfrm>
                      <a:custGeom>
                        <a:avLst/>
                        <a:gdLst>
                          <a:gd name="connsiteX0" fmla="*/ 82244 w 164488"/>
                          <a:gd name="connsiteY0" fmla="*/ 89159 h 101145"/>
                          <a:gd name="connsiteX1" fmla="*/ 0 w 164488"/>
                          <a:gd name="connsiteY1" fmla="*/ 0 h 101145"/>
                          <a:gd name="connsiteX2" fmla="*/ 0 w 164488"/>
                          <a:gd name="connsiteY2" fmla="*/ 18902 h 101145"/>
                          <a:gd name="connsiteX3" fmla="*/ 82244 w 164488"/>
                          <a:gd name="connsiteY3" fmla="*/ 101146 h 101145"/>
                          <a:gd name="connsiteX4" fmla="*/ 164488 w 164488"/>
                          <a:gd name="connsiteY4" fmla="*/ 18902 h 101145"/>
                          <a:gd name="connsiteX5" fmla="*/ 164488 w 164488"/>
                          <a:gd name="connsiteY5" fmla="*/ 0 h 101145"/>
                          <a:gd name="connsiteX6" fmla="*/ 82244 w 164488"/>
                          <a:gd name="connsiteY6" fmla="*/ 89159 h 1011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164488" h="101145">
                            <a:moveTo>
                              <a:pt x="82244" y="89159"/>
                            </a:moveTo>
                            <a:cubicBezTo>
                              <a:pt x="30058" y="88145"/>
                              <a:pt x="0" y="45456"/>
                              <a:pt x="0" y="0"/>
                            </a:cubicBezTo>
                            <a:lnTo>
                              <a:pt x="0" y="18902"/>
                            </a:lnTo>
                            <a:cubicBezTo>
                              <a:pt x="0" y="64357"/>
                              <a:pt x="36789" y="101146"/>
                              <a:pt x="82244" y="101146"/>
                            </a:cubicBezTo>
                            <a:cubicBezTo>
                              <a:pt x="127700" y="101146"/>
                              <a:pt x="164488" y="64357"/>
                              <a:pt x="164488" y="18902"/>
                            </a:cubicBezTo>
                            <a:lnTo>
                              <a:pt x="164488" y="0"/>
                            </a:lnTo>
                            <a:cubicBezTo>
                              <a:pt x="164488" y="45456"/>
                              <a:pt x="132955" y="90081"/>
                              <a:pt x="82244" y="8915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5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77" name="Freeform: Shape 176">
                        <a:extLst>
                          <a:ext uri="{FF2B5EF4-FFF2-40B4-BE49-F238E27FC236}">
                            <a16:creationId xmlns:a16="http://schemas.microsoft.com/office/drawing/2014/main" id="{53C51B3C-C09D-7735-9D0D-1FC79B7144C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94181" y="3156945"/>
                        <a:ext cx="256966" cy="56796"/>
                      </a:xfrm>
                      <a:custGeom>
                        <a:avLst/>
                        <a:gdLst>
                          <a:gd name="connsiteX0" fmla="*/ 228569 w 256966"/>
                          <a:gd name="connsiteY0" fmla="*/ 56796 h 56796"/>
                          <a:gd name="connsiteX1" fmla="*/ 28398 w 256966"/>
                          <a:gd name="connsiteY1" fmla="*/ 56796 h 56796"/>
                          <a:gd name="connsiteX2" fmla="*/ 0 w 256966"/>
                          <a:gd name="connsiteY2" fmla="*/ 28398 h 56796"/>
                          <a:gd name="connsiteX3" fmla="*/ 0 w 256966"/>
                          <a:gd name="connsiteY3" fmla="*/ 28398 h 56796"/>
                          <a:gd name="connsiteX4" fmla="*/ 28398 w 256966"/>
                          <a:gd name="connsiteY4" fmla="*/ 0 h 56796"/>
                          <a:gd name="connsiteX5" fmla="*/ 228569 w 256966"/>
                          <a:gd name="connsiteY5" fmla="*/ 0 h 56796"/>
                          <a:gd name="connsiteX6" fmla="*/ 256967 w 256966"/>
                          <a:gd name="connsiteY6" fmla="*/ 28398 h 56796"/>
                          <a:gd name="connsiteX7" fmla="*/ 256967 w 256966"/>
                          <a:gd name="connsiteY7" fmla="*/ 28398 h 56796"/>
                          <a:gd name="connsiteX8" fmla="*/ 228569 w 256966"/>
                          <a:gd name="connsiteY8" fmla="*/ 56796 h 567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56966" h="56796">
                            <a:moveTo>
                              <a:pt x="228569" y="56796"/>
                            </a:moveTo>
                            <a:lnTo>
                              <a:pt x="28398" y="56796"/>
                            </a:lnTo>
                            <a:cubicBezTo>
                              <a:pt x="12724" y="56796"/>
                              <a:pt x="0" y="44073"/>
                              <a:pt x="0" y="28398"/>
                            </a:cubicBezTo>
                            <a:lnTo>
                              <a:pt x="0" y="28398"/>
                            </a:lnTo>
                            <a:cubicBezTo>
                              <a:pt x="0" y="12724"/>
                              <a:pt x="12724" y="0"/>
                              <a:pt x="28398" y="0"/>
                            </a:cubicBezTo>
                            <a:lnTo>
                              <a:pt x="228569" y="0"/>
                            </a:lnTo>
                            <a:cubicBezTo>
                              <a:pt x="244243" y="0"/>
                              <a:pt x="256967" y="12724"/>
                              <a:pt x="256967" y="28398"/>
                            </a:cubicBezTo>
                            <a:lnTo>
                              <a:pt x="256967" y="28398"/>
                            </a:lnTo>
                            <a:cubicBezTo>
                              <a:pt x="256967" y="44073"/>
                              <a:pt x="244243" y="56796"/>
                              <a:pt x="228569" y="56796"/>
                            </a:cubicBezTo>
                            <a:close/>
                          </a:path>
                        </a:pathLst>
                      </a:custGeom>
                      <a:solidFill>
                        <a:srgbClr val="66AADB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78" name="Freeform: Shape 177">
                        <a:extLst>
                          <a:ext uri="{FF2B5EF4-FFF2-40B4-BE49-F238E27FC236}">
                            <a16:creationId xmlns:a16="http://schemas.microsoft.com/office/drawing/2014/main" id="{6371D238-D945-52EE-5845-C4C85493ECE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94181" y="3156945"/>
                        <a:ext cx="256966" cy="56796"/>
                      </a:xfrm>
                      <a:custGeom>
                        <a:avLst/>
                        <a:gdLst>
                          <a:gd name="connsiteX0" fmla="*/ 228569 w 256966"/>
                          <a:gd name="connsiteY0" fmla="*/ 56796 h 56796"/>
                          <a:gd name="connsiteX1" fmla="*/ 28398 w 256966"/>
                          <a:gd name="connsiteY1" fmla="*/ 56796 h 56796"/>
                          <a:gd name="connsiteX2" fmla="*/ 0 w 256966"/>
                          <a:gd name="connsiteY2" fmla="*/ 28398 h 56796"/>
                          <a:gd name="connsiteX3" fmla="*/ 0 w 256966"/>
                          <a:gd name="connsiteY3" fmla="*/ 28398 h 56796"/>
                          <a:gd name="connsiteX4" fmla="*/ 28398 w 256966"/>
                          <a:gd name="connsiteY4" fmla="*/ 0 h 56796"/>
                          <a:gd name="connsiteX5" fmla="*/ 228569 w 256966"/>
                          <a:gd name="connsiteY5" fmla="*/ 0 h 56796"/>
                          <a:gd name="connsiteX6" fmla="*/ 256967 w 256966"/>
                          <a:gd name="connsiteY6" fmla="*/ 28398 h 56796"/>
                          <a:gd name="connsiteX7" fmla="*/ 256967 w 256966"/>
                          <a:gd name="connsiteY7" fmla="*/ 28398 h 56796"/>
                          <a:gd name="connsiteX8" fmla="*/ 228569 w 256966"/>
                          <a:gd name="connsiteY8" fmla="*/ 56796 h 567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56966" h="56796">
                            <a:moveTo>
                              <a:pt x="228569" y="56796"/>
                            </a:moveTo>
                            <a:lnTo>
                              <a:pt x="28398" y="56796"/>
                            </a:lnTo>
                            <a:cubicBezTo>
                              <a:pt x="12724" y="56796"/>
                              <a:pt x="0" y="44073"/>
                              <a:pt x="0" y="28398"/>
                            </a:cubicBezTo>
                            <a:lnTo>
                              <a:pt x="0" y="28398"/>
                            </a:lnTo>
                            <a:cubicBezTo>
                              <a:pt x="0" y="12724"/>
                              <a:pt x="12724" y="0"/>
                              <a:pt x="28398" y="0"/>
                            </a:cubicBezTo>
                            <a:lnTo>
                              <a:pt x="228569" y="0"/>
                            </a:lnTo>
                            <a:cubicBezTo>
                              <a:pt x="244243" y="0"/>
                              <a:pt x="256967" y="12724"/>
                              <a:pt x="256967" y="28398"/>
                            </a:cubicBezTo>
                            <a:lnTo>
                              <a:pt x="256967" y="28398"/>
                            </a:lnTo>
                            <a:cubicBezTo>
                              <a:pt x="256967" y="44073"/>
                              <a:pt x="244243" y="56796"/>
                              <a:pt x="228569" y="56796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3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79" name="Freeform: Shape 178">
                        <a:extLst>
                          <a:ext uri="{FF2B5EF4-FFF2-40B4-BE49-F238E27FC236}">
                            <a16:creationId xmlns:a16="http://schemas.microsoft.com/office/drawing/2014/main" id="{C8F87EB4-7BB1-68CC-6761-9FACBA87AF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24515" y="3213741"/>
                        <a:ext cx="196298" cy="10972"/>
                      </a:xfrm>
                      <a:custGeom>
                        <a:avLst/>
                        <a:gdLst>
                          <a:gd name="connsiteX0" fmla="*/ 0 w 196298"/>
                          <a:gd name="connsiteY0" fmla="*/ 0 h 10972"/>
                          <a:gd name="connsiteX1" fmla="*/ 196298 w 196298"/>
                          <a:gd name="connsiteY1" fmla="*/ 0 h 10972"/>
                          <a:gd name="connsiteX2" fmla="*/ 196298 w 196298"/>
                          <a:gd name="connsiteY2" fmla="*/ 10972 h 10972"/>
                          <a:gd name="connsiteX3" fmla="*/ 0 w 196298"/>
                          <a:gd name="connsiteY3" fmla="*/ 10972 h 1097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196298" h="10972">
                            <a:moveTo>
                              <a:pt x="0" y="0"/>
                            </a:moveTo>
                            <a:lnTo>
                              <a:pt x="196298" y="0"/>
                            </a:lnTo>
                            <a:lnTo>
                              <a:pt x="196298" y="10972"/>
                            </a:lnTo>
                            <a:lnTo>
                              <a:pt x="0" y="10972"/>
                            </a:lnTo>
                            <a:close/>
                          </a:path>
                        </a:pathLst>
                      </a:custGeom>
                      <a:solidFill>
                        <a:srgbClr val="000000">
                          <a:alpha val="3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80" name="Freeform: Shape 179">
                        <a:extLst>
                          <a:ext uri="{FF2B5EF4-FFF2-40B4-BE49-F238E27FC236}">
                            <a16:creationId xmlns:a16="http://schemas.microsoft.com/office/drawing/2014/main" id="{51E128AB-B833-49EA-0AB4-6E457D86548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41296" y="3643494"/>
                        <a:ext cx="164488" cy="22681"/>
                      </a:xfrm>
                      <a:custGeom>
                        <a:avLst/>
                        <a:gdLst>
                          <a:gd name="connsiteX0" fmla="*/ 164488 w 164488"/>
                          <a:gd name="connsiteY0" fmla="*/ 11341 h 22681"/>
                          <a:gd name="connsiteX1" fmla="*/ 82244 w 164488"/>
                          <a:gd name="connsiteY1" fmla="*/ 22682 h 22681"/>
                          <a:gd name="connsiteX2" fmla="*/ 0 w 164488"/>
                          <a:gd name="connsiteY2" fmla="*/ 11341 h 22681"/>
                          <a:gd name="connsiteX3" fmla="*/ 82244 w 164488"/>
                          <a:gd name="connsiteY3" fmla="*/ 0 h 22681"/>
                          <a:gd name="connsiteX4" fmla="*/ 164488 w 164488"/>
                          <a:gd name="connsiteY4" fmla="*/ 11341 h 2268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4488" h="22681">
                            <a:moveTo>
                              <a:pt x="164488" y="11341"/>
                            </a:moveTo>
                            <a:cubicBezTo>
                              <a:pt x="164488" y="17611"/>
                              <a:pt x="127700" y="22682"/>
                              <a:pt x="82244" y="22682"/>
                            </a:cubicBezTo>
                            <a:cubicBezTo>
                              <a:pt x="36789" y="22682"/>
                              <a:pt x="0" y="17611"/>
                              <a:pt x="0" y="11341"/>
                            </a:cubicBezTo>
                            <a:cubicBezTo>
                              <a:pt x="0" y="5071"/>
                              <a:pt x="36789" y="0"/>
                              <a:pt x="82244" y="0"/>
                            </a:cubicBezTo>
                            <a:cubicBezTo>
                              <a:pt x="127700" y="0"/>
                              <a:pt x="164488" y="5071"/>
                              <a:pt x="164488" y="11341"/>
                            </a:cubicBezTo>
                            <a:close/>
                          </a:path>
                        </a:pathLst>
                      </a:custGeom>
                      <a:solidFill>
                        <a:srgbClr val="66AADB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81" name="Freeform: Shape 180">
                        <a:extLst>
                          <a:ext uri="{FF2B5EF4-FFF2-40B4-BE49-F238E27FC236}">
                            <a16:creationId xmlns:a16="http://schemas.microsoft.com/office/drawing/2014/main" id="{E3FD1B25-90EC-0D65-56C4-A32D1A82D8B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41296" y="3643494"/>
                        <a:ext cx="164488" cy="22681"/>
                      </a:xfrm>
                      <a:custGeom>
                        <a:avLst/>
                        <a:gdLst>
                          <a:gd name="connsiteX0" fmla="*/ 164488 w 164488"/>
                          <a:gd name="connsiteY0" fmla="*/ 11341 h 22681"/>
                          <a:gd name="connsiteX1" fmla="*/ 82244 w 164488"/>
                          <a:gd name="connsiteY1" fmla="*/ 22682 h 22681"/>
                          <a:gd name="connsiteX2" fmla="*/ 0 w 164488"/>
                          <a:gd name="connsiteY2" fmla="*/ 11341 h 22681"/>
                          <a:gd name="connsiteX3" fmla="*/ 82244 w 164488"/>
                          <a:gd name="connsiteY3" fmla="*/ 0 h 22681"/>
                          <a:gd name="connsiteX4" fmla="*/ 164488 w 164488"/>
                          <a:gd name="connsiteY4" fmla="*/ 11341 h 2268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4488" h="22681">
                            <a:moveTo>
                              <a:pt x="164488" y="11341"/>
                            </a:moveTo>
                            <a:cubicBezTo>
                              <a:pt x="164488" y="17611"/>
                              <a:pt x="127700" y="22682"/>
                              <a:pt x="82244" y="22682"/>
                            </a:cubicBezTo>
                            <a:cubicBezTo>
                              <a:pt x="36789" y="22682"/>
                              <a:pt x="0" y="17611"/>
                              <a:pt x="0" y="11341"/>
                            </a:cubicBezTo>
                            <a:cubicBezTo>
                              <a:pt x="0" y="5071"/>
                              <a:pt x="36789" y="0"/>
                              <a:pt x="82244" y="0"/>
                            </a:cubicBezTo>
                            <a:cubicBezTo>
                              <a:pt x="127700" y="0"/>
                              <a:pt x="164488" y="5071"/>
                              <a:pt x="164488" y="11341"/>
                            </a:cubicBezTo>
                            <a:close/>
                          </a:path>
                        </a:pathLst>
                      </a:custGeom>
                      <a:solidFill>
                        <a:srgbClr val="000000">
                          <a:alpha val="3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82" name="Freeform: Shape 181">
                        <a:extLst>
                          <a:ext uri="{FF2B5EF4-FFF2-40B4-BE49-F238E27FC236}">
                            <a16:creationId xmlns:a16="http://schemas.microsoft.com/office/drawing/2014/main" id="{CFB11ADA-EFB2-AA72-C53B-BC2AA6BF18F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65453" y="3583639"/>
                        <a:ext cx="33653" cy="231903"/>
                      </a:xfrm>
                      <a:custGeom>
                        <a:avLst/>
                        <a:gdLst>
                          <a:gd name="connsiteX0" fmla="*/ 16781 w 33653"/>
                          <a:gd name="connsiteY0" fmla="*/ 231904 h 231903"/>
                          <a:gd name="connsiteX1" fmla="*/ 16781 w 33653"/>
                          <a:gd name="connsiteY1" fmla="*/ 231904 h 231903"/>
                          <a:gd name="connsiteX2" fmla="*/ 0 w 33653"/>
                          <a:gd name="connsiteY2" fmla="*/ 215123 h 231903"/>
                          <a:gd name="connsiteX3" fmla="*/ 0 w 33653"/>
                          <a:gd name="connsiteY3" fmla="*/ 16797 h 231903"/>
                          <a:gd name="connsiteX4" fmla="*/ 13646 w 33653"/>
                          <a:gd name="connsiteY4" fmla="*/ 292 h 231903"/>
                          <a:gd name="connsiteX5" fmla="*/ 13646 w 33653"/>
                          <a:gd name="connsiteY5" fmla="*/ 292 h 231903"/>
                          <a:gd name="connsiteX6" fmla="*/ 33654 w 33653"/>
                          <a:gd name="connsiteY6" fmla="*/ 16797 h 231903"/>
                          <a:gd name="connsiteX7" fmla="*/ 33654 w 33653"/>
                          <a:gd name="connsiteY7" fmla="*/ 215123 h 231903"/>
                          <a:gd name="connsiteX8" fmla="*/ 16873 w 33653"/>
                          <a:gd name="connsiteY8" fmla="*/ 231904 h 23190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3653" h="231903">
                            <a:moveTo>
                              <a:pt x="16781" y="231904"/>
                            </a:moveTo>
                            <a:lnTo>
                              <a:pt x="16781" y="231904"/>
                            </a:lnTo>
                            <a:cubicBezTo>
                              <a:pt x="7468" y="231904"/>
                              <a:pt x="0" y="224343"/>
                              <a:pt x="0" y="215123"/>
                            </a:cubicBezTo>
                            <a:lnTo>
                              <a:pt x="0" y="16797"/>
                            </a:lnTo>
                            <a:cubicBezTo>
                              <a:pt x="0" y="8683"/>
                              <a:pt x="5716" y="1768"/>
                              <a:pt x="13646" y="292"/>
                            </a:cubicBezTo>
                            <a:lnTo>
                              <a:pt x="13646" y="292"/>
                            </a:lnTo>
                            <a:cubicBezTo>
                              <a:pt x="23973" y="-1644"/>
                              <a:pt x="33654" y="6285"/>
                              <a:pt x="33654" y="16797"/>
                            </a:cubicBezTo>
                            <a:lnTo>
                              <a:pt x="33654" y="215123"/>
                            </a:lnTo>
                            <a:cubicBezTo>
                              <a:pt x="33654" y="224435"/>
                              <a:pt x="26093" y="231904"/>
                              <a:pt x="16873" y="23190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3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83" name="Freeform: Shape 182">
                        <a:extLst>
                          <a:ext uri="{FF2B5EF4-FFF2-40B4-BE49-F238E27FC236}">
                            <a16:creationId xmlns:a16="http://schemas.microsoft.com/office/drawing/2014/main" id="{8C018AC7-E6F2-BC72-6C16-A6F2232A1EE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165361" y="3853899"/>
                        <a:ext cx="36696" cy="36696"/>
                      </a:xfrm>
                      <a:custGeom>
                        <a:avLst/>
                        <a:gdLst>
                          <a:gd name="connsiteX0" fmla="*/ 36696 w 36696"/>
                          <a:gd name="connsiteY0" fmla="*/ 18348 h 36696"/>
                          <a:gd name="connsiteX1" fmla="*/ 18348 w 36696"/>
                          <a:gd name="connsiteY1" fmla="*/ 36696 h 36696"/>
                          <a:gd name="connsiteX2" fmla="*/ 0 w 36696"/>
                          <a:gd name="connsiteY2" fmla="*/ 18348 h 36696"/>
                          <a:gd name="connsiteX3" fmla="*/ 18348 w 36696"/>
                          <a:gd name="connsiteY3" fmla="*/ 0 h 36696"/>
                          <a:gd name="connsiteX4" fmla="*/ 36696 w 36696"/>
                          <a:gd name="connsiteY4" fmla="*/ 18348 h 366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6696" h="36696">
                            <a:moveTo>
                              <a:pt x="36696" y="18348"/>
                            </a:moveTo>
                            <a:cubicBezTo>
                              <a:pt x="36696" y="28482"/>
                              <a:pt x="28482" y="36696"/>
                              <a:pt x="18348" y="36696"/>
                            </a:cubicBezTo>
                            <a:cubicBezTo>
                              <a:pt x="8215" y="36696"/>
                              <a:pt x="0" y="28481"/>
                              <a:pt x="0" y="18348"/>
                            </a:cubicBezTo>
                            <a:cubicBezTo>
                              <a:pt x="0" y="8215"/>
                              <a:pt x="8215" y="0"/>
                              <a:pt x="18348" y="0"/>
                            </a:cubicBezTo>
                            <a:cubicBezTo>
                              <a:pt x="28482" y="0"/>
                              <a:pt x="36696" y="8215"/>
                              <a:pt x="36696" y="1834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>
                          <a:alpha val="30000"/>
                        </a:srgbClr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84" name="Freeform: Shape 183">
                        <a:extLst>
                          <a:ext uri="{FF2B5EF4-FFF2-40B4-BE49-F238E27FC236}">
                            <a16:creationId xmlns:a16="http://schemas.microsoft.com/office/drawing/2014/main" id="{397C097A-4652-FBF9-3606-6456A6F5DE1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81754" y="3748697"/>
                        <a:ext cx="2144" cy="187354"/>
                      </a:xfrm>
                      <a:custGeom>
                        <a:avLst/>
                        <a:gdLst>
                          <a:gd name="connsiteX0" fmla="*/ 1072 w 2144"/>
                          <a:gd name="connsiteY0" fmla="*/ 0 h 187354"/>
                          <a:gd name="connsiteX1" fmla="*/ 1072 w 2144"/>
                          <a:gd name="connsiteY1" fmla="*/ 187354 h 187354"/>
                          <a:gd name="connsiteX2" fmla="*/ 1072 w 2144"/>
                          <a:gd name="connsiteY2" fmla="*/ 0 h 187354"/>
                          <a:gd name="connsiteX3" fmla="*/ 1072 w 2144"/>
                          <a:gd name="connsiteY3" fmla="*/ 0 h 18735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144" h="187354">
                            <a:moveTo>
                              <a:pt x="1072" y="0"/>
                            </a:moveTo>
                            <a:cubicBezTo>
                              <a:pt x="2455" y="62421"/>
                              <a:pt x="2547" y="124934"/>
                              <a:pt x="1072" y="187354"/>
                            </a:cubicBezTo>
                            <a:cubicBezTo>
                              <a:pt x="-403" y="124934"/>
                              <a:pt x="-311" y="62421"/>
                              <a:pt x="1072" y="0"/>
                            </a:cubicBezTo>
                            <a:lnTo>
                              <a:pt x="1072" y="0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</p:grpSp>
                <p:sp>
                  <p:nvSpPr>
                    <p:cNvPr id="185" name="Freeform: Shape 184">
                      <a:extLst>
                        <a:ext uri="{FF2B5EF4-FFF2-40B4-BE49-F238E27FC236}">
                          <a16:creationId xmlns:a16="http://schemas.microsoft.com/office/drawing/2014/main" id="{B9F5FD4F-7697-F4A1-D927-552E0E54EF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094181" y="3503439"/>
                      <a:ext cx="266187" cy="51540"/>
                    </a:xfrm>
                    <a:custGeom>
                      <a:avLst/>
                      <a:gdLst>
                        <a:gd name="connsiteX0" fmla="*/ 0 w 266187"/>
                        <a:gd name="connsiteY0" fmla="*/ 0 h 51540"/>
                        <a:gd name="connsiteX1" fmla="*/ 266187 w 266187"/>
                        <a:gd name="connsiteY1" fmla="*/ 0 h 51540"/>
                        <a:gd name="connsiteX2" fmla="*/ 266187 w 266187"/>
                        <a:gd name="connsiteY2" fmla="*/ 51541 h 51540"/>
                        <a:gd name="connsiteX3" fmla="*/ 0 w 266187"/>
                        <a:gd name="connsiteY3" fmla="*/ 51541 h 515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66187" h="51540">
                          <a:moveTo>
                            <a:pt x="0" y="0"/>
                          </a:moveTo>
                          <a:lnTo>
                            <a:pt x="266187" y="0"/>
                          </a:lnTo>
                          <a:lnTo>
                            <a:pt x="266187" y="51541"/>
                          </a:lnTo>
                          <a:lnTo>
                            <a:pt x="0" y="51541"/>
                          </a:ln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</p:grpSp>
              <p:grpSp>
                <p:nvGrpSpPr>
                  <p:cNvPr id="186" name="Graphic 1">
                    <a:extLst>
                      <a:ext uri="{FF2B5EF4-FFF2-40B4-BE49-F238E27FC236}">
                        <a16:creationId xmlns:a16="http://schemas.microsoft.com/office/drawing/2014/main" id="{D8F1C921-45B8-0BBA-C119-780A2094CD35}"/>
                      </a:ext>
                    </a:extLst>
                  </p:cNvPr>
                  <p:cNvGrpSpPr/>
                  <p:nvPr/>
                </p:nvGrpSpPr>
                <p:grpSpPr>
                  <a:xfrm>
                    <a:off x="5651427" y="2937780"/>
                    <a:ext cx="739644" cy="2174767"/>
                    <a:chOff x="5651427" y="2937780"/>
                    <a:chExt cx="739644" cy="2174767"/>
                  </a:xfrm>
                  <a:solidFill>
                    <a:srgbClr val="263238"/>
                  </a:solidFill>
                </p:grpSpPr>
                <p:sp>
                  <p:nvSpPr>
                    <p:cNvPr id="187" name="Freeform: Shape 186">
                      <a:extLst>
                        <a:ext uri="{FF2B5EF4-FFF2-40B4-BE49-F238E27FC236}">
                          <a16:creationId xmlns:a16="http://schemas.microsoft.com/office/drawing/2014/main" id="{922A978C-84F7-6A03-BEDA-DC69CFCA0FC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952282" y="2937780"/>
                      <a:ext cx="137934" cy="137934"/>
                    </a:xfrm>
                    <a:custGeom>
                      <a:avLst/>
                      <a:gdLst>
                        <a:gd name="connsiteX0" fmla="*/ 137934 w 137934"/>
                        <a:gd name="connsiteY0" fmla="*/ 68967 h 137934"/>
                        <a:gd name="connsiteX1" fmla="*/ 68967 w 137934"/>
                        <a:gd name="connsiteY1" fmla="*/ 137934 h 137934"/>
                        <a:gd name="connsiteX2" fmla="*/ 0 w 137934"/>
                        <a:gd name="connsiteY2" fmla="*/ 68967 h 137934"/>
                        <a:gd name="connsiteX3" fmla="*/ 68967 w 137934"/>
                        <a:gd name="connsiteY3" fmla="*/ 0 h 137934"/>
                        <a:gd name="connsiteX4" fmla="*/ 137934 w 137934"/>
                        <a:gd name="connsiteY4" fmla="*/ 68967 h 1379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934" h="137934">
                          <a:moveTo>
                            <a:pt x="137934" y="68967"/>
                          </a:moveTo>
                          <a:cubicBezTo>
                            <a:pt x="137934" y="107056"/>
                            <a:pt x="107057" y="137934"/>
                            <a:pt x="68967" y="137934"/>
                          </a:cubicBezTo>
                          <a:cubicBezTo>
                            <a:pt x="30878" y="137934"/>
                            <a:pt x="0" y="107056"/>
                            <a:pt x="0" y="68967"/>
                          </a:cubicBezTo>
                          <a:cubicBezTo>
                            <a:pt x="0" y="30878"/>
                            <a:pt x="30878" y="0"/>
                            <a:pt x="68967" y="0"/>
                          </a:cubicBezTo>
                          <a:cubicBezTo>
                            <a:pt x="107057" y="0"/>
                            <a:pt x="137934" y="30878"/>
                            <a:pt x="137934" y="68967"/>
                          </a:cubicBezTo>
                          <a:close/>
                        </a:path>
                      </a:pathLst>
                    </a:custGeom>
                    <a:solidFill>
                      <a:srgbClr val="263238"/>
                    </a:solidFill>
                    <a:ln w="9220" cap="flat">
                      <a:noFill/>
                      <a:prstDash val="solid"/>
                      <a:miter/>
                    </a:ln>
                  </p:spPr>
                  <p:txBody>
                    <a:bodyPr rtlCol="1" anchor="ctr"/>
                    <a:lstStyle/>
                    <a:p>
                      <a:endParaRPr lang="fa-IR"/>
                    </a:p>
                  </p:txBody>
                </p:sp>
                <p:grpSp>
                  <p:nvGrpSpPr>
                    <p:cNvPr id="188" name="Graphic 1">
                      <a:extLst>
                        <a:ext uri="{FF2B5EF4-FFF2-40B4-BE49-F238E27FC236}">
                          <a16:creationId xmlns:a16="http://schemas.microsoft.com/office/drawing/2014/main" id="{551442F2-698F-81C2-CEAC-473CF30B066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651427" y="3049621"/>
                      <a:ext cx="739644" cy="2062926"/>
                      <a:chOff x="5651427" y="3049621"/>
                      <a:chExt cx="739644" cy="2062926"/>
                    </a:xfrm>
                    <a:solidFill>
                      <a:srgbClr val="263238"/>
                    </a:solidFill>
                  </p:grpSpPr>
                  <p:sp>
                    <p:nvSpPr>
                      <p:cNvPr id="189" name="Freeform: Shape 188">
                        <a:extLst>
                          <a:ext uri="{FF2B5EF4-FFF2-40B4-BE49-F238E27FC236}">
                            <a16:creationId xmlns:a16="http://schemas.microsoft.com/office/drawing/2014/main" id="{C42C88A2-B70E-3E4D-DCF4-DA3BA8309B6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998752" y="3049621"/>
                        <a:ext cx="44902" cy="2062926"/>
                      </a:xfrm>
                      <a:custGeom>
                        <a:avLst/>
                        <a:gdLst>
                          <a:gd name="connsiteX0" fmla="*/ 0 w 44902"/>
                          <a:gd name="connsiteY0" fmla="*/ 0 h 2062926"/>
                          <a:gd name="connsiteX1" fmla="*/ 44902 w 44902"/>
                          <a:gd name="connsiteY1" fmla="*/ 0 h 2062926"/>
                          <a:gd name="connsiteX2" fmla="*/ 44902 w 44902"/>
                          <a:gd name="connsiteY2" fmla="*/ 2062927 h 2062926"/>
                          <a:gd name="connsiteX3" fmla="*/ 0 w 44902"/>
                          <a:gd name="connsiteY3" fmla="*/ 2062927 h 20629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44902" h="2062926">
                            <a:moveTo>
                              <a:pt x="0" y="0"/>
                            </a:moveTo>
                            <a:lnTo>
                              <a:pt x="44902" y="0"/>
                            </a:lnTo>
                            <a:lnTo>
                              <a:pt x="44902" y="2062927"/>
                            </a:lnTo>
                            <a:lnTo>
                              <a:pt x="0" y="2062927"/>
                            </a:lnTo>
                            <a:close/>
                          </a:path>
                        </a:pathLst>
                      </a:custGeom>
                      <a:solidFill>
                        <a:srgbClr val="263238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  <p:sp>
                    <p:nvSpPr>
                      <p:cNvPr id="190" name="Freeform: Shape 189">
                        <a:extLst>
                          <a:ext uri="{FF2B5EF4-FFF2-40B4-BE49-F238E27FC236}">
                            <a16:creationId xmlns:a16="http://schemas.microsoft.com/office/drawing/2014/main" id="{CEE998ED-E368-F6A2-227F-5A325B92674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651427" y="5065617"/>
                        <a:ext cx="739644" cy="46930"/>
                      </a:xfrm>
                      <a:custGeom>
                        <a:avLst/>
                        <a:gdLst>
                          <a:gd name="connsiteX0" fmla="*/ 739644 w 739644"/>
                          <a:gd name="connsiteY0" fmla="*/ 46931 h 46930"/>
                          <a:gd name="connsiteX1" fmla="*/ 0 w 739644"/>
                          <a:gd name="connsiteY1" fmla="*/ 46931 h 46930"/>
                          <a:gd name="connsiteX2" fmla="*/ 46931 w 739644"/>
                          <a:gd name="connsiteY2" fmla="*/ 0 h 46930"/>
                          <a:gd name="connsiteX3" fmla="*/ 692621 w 739644"/>
                          <a:gd name="connsiteY3" fmla="*/ 0 h 46930"/>
                          <a:gd name="connsiteX4" fmla="*/ 739552 w 739644"/>
                          <a:gd name="connsiteY4" fmla="*/ 46931 h 46930"/>
                          <a:gd name="connsiteX5" fmla="*/ 739552 w 739644"/>
                          <a:gd name="connsiteY5" fmla="*/ 46931 h 4693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739644" h="46930">
                            <a:moveTo>
                              <a:pt x="739644" y="46931"/>
                            </a:moveTo>
                            <a:lnTo>
                              <a:pt x="0" y="46931"/>
                            </a:lnTo>
                            <a:cubicBezTo>
                              <a:pt x="0" y="21022"/>
                              <a:pt x="21022" y="0"/>
                              <a:pt x="46931" y="0"/>
                            </a:cubicBezTo>
                            <a:lnTo>
                              <a:pt x="692621" y="0"/>
                            </a:lnTo>
                            <a:cubicBezTo>
                              <a:pt x="718530" y="0"/>
                              <a:pt x="739552" y="21022"/>
                              <a:pt x="739552" y="46931"/>
                            </a:cubicBezTo>
                            <a:lnTo>
                              <a:pt x="739552" y="46931"/>
                            </a:lnTo>
                            <a:close/>
                          </a:path>
                        </a:pathLst>
                      </a:custGeom>
                      <a:solidFill>
                        <a:srgbClr val="263238"/>
                      </a:solidFill>
                      <a:ln w="9220" cap="flat">
                        <a:noFill/>
                        <a:prstDash val="solid"/>
                        <a:miter/>
                      </a:ln>
                    </p:spPr>
                    <p:txBody>
                      <a:bodyPr rtlCol="1" anchor="ctr"/>
                      <a:lstStyle/>
                      <a:p>
                        <a:endParaRPr lang="fa-IR"/>
                      </a:p>
                    </p:txBody>
                  </p:sp>
                </p:grpSp>
              </p:grpSp>
              <p:sp>
                <p:nvSpPr>
                  <p:cNvPr id="191" name="Freeform: Shape 190">
                    <a:extLst>
                      <a:ext uri="{FF2B5EF4-FFF2-40B4-BE49-F238E27FC236}">
                        <a16:creationId xmlns:a16="http://schemas.microsoft.com/office/drawing/2014/main" id="{80DC322D-13B7-A40D-E997-2E8BEAED7C41}"/>
                      </a:ext>
                    </a:extLst>
                  </p:cNvPr>
                  <p:cNvSpPr/>
                  <p:nvPr/>
                </p:nvSpPr>
                <p:spPr>
                  <a:xfrm>
                    <a:off x="5895969" y="3519575"/>
                    <a:ext cx="229721" cy="13830"/>
                  </a:xfrm>
                  <a:custGeom>
                    <a:avLst/>
                    <a:gdLst>
                      <a:gd name="connsiteX0" fmla="*/ 6708 w 229721"/>
                      <a:gd name="connsiteY0" fmla="*/ 13830 h 13830"/>
                      <a:gd name="connsiteX1" fmla="*/ 223014 w 229721"/>
                      <a:gd name="connsiteY1" fmla="*/ 13830 h 13830"/>
                      <a:gd name="connsiteX2" fmla="*/ 223014 w 229721"/>
                      <a:gd name="connsiteY2" fmla="*/ 0 h 13830"/>
                      <a:gd name="connsiteX3" fmla="*/ 6708 w 229721"/>
                      <a:gd name="connsiteY3" fmla="*/ 0 h 13830"/>
                      <a:gd name="connsiteX4" fmla="*/ 6708 w 229721"/>
                      <a:gd name="connsiteY4" fmla="*/ 13830 h 13830"/>
                      <a:gd name="connsiteX5" fmla="*/ 6708 w 229721"/>
                      <a:gd name="connsiteY5" fmla="*/ 13830 h 138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29721" h="13830">
                        <a:moveTo>
                          <a:pt x="6708" y="13830"/>
                        </a:moveTo>
                        <a:lnTo>
                          <a:pt x="223014" y="13830"/>
                        </a:lnTo>
                        <a:cubicBezTo>
                          <a:pt x="231957" y="13830"/>
                          <a:pt x="231957" y="0"/>
                          <a:pt x="223014" y="0"/>
                        </a:cubicBezTo>
                        <a:lnTo>
                          <a:pt x="6708" y="0"/>
                        </a:lnTo>
                        <a:cubicBezTo>
                          <a:pt x="-2236" y="0"/>
                          <a:pt x="-2236" y="13830"/>
                          <a:pt x="6708" y="13830"/>
                        </a:cubicBezTo>
                        <a:lnTo>
                          <a:pt x="6708" y="13830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220" cap="flat">
                    <a:noFill/>
                    <a:prstDash val="solid"/>
                    <a:miter/>
                  </a:ln>
                </p:spPr>
                <p:txBody>
                  <a:bodyPr rtlCol="1" anchor="ctr"/>
                  <a:lstStyle/>
                  <a:p>
                    <a:endParaRPr lang="fa-IR"/>
                  </a:p>
                </p:txBody>
              </p:sp>
            </p:grpSp>
          </p:grpSp>
        </p:grp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6CB1A69D-34E2-5ADC-5B7B-6AA9C44F69AA}"/>
              </a:ext>
            </a:extLst>
          </p:cNvPr>
          <p:cNvGrpSpPr/>
          <p:nvPr/>
        </p:nvGrpSpPr>
        <p:grpSpPr>
          <a:xfrm>
            <a:off x="3544345" y="3969611"/>
            <a:ext cx="706588" cy="706586"/>
            <a:chOff x="3544345" y="3969611"/>
            <a:chExt cx="706588" cy="706586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77BCDF6D-C908-EC6C-9F44-3663E32F11FA}"/>
                </a:ext>
              </a:extLst>
            </p:cNvPr>
            <p:cNvSpPr/>
            <p:nvPr/>
          </p:nvSpPr>
          <p:spPr>
            <a:xfrm>
              <a:off x="3544345" y="3969611"/>
              <a:ext cx="706588" cy="706586"/>
            </a:xfrm>
            <a:prstGeom prst="roundRect">
              <a:avLst/>
            </a:prstGeom>
            <a:solidFill>
              <a:srgbClr val="02B7D7"/>
            </a:solidFill>
            <a:ln w="127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dirty="0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28846BF-870E-FA11-FACE-58BAC65405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25250" y="4150515"/>
              <a:ext cx="344779" cy="344779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EC0AA162-0E78-55F8-EF49-1C81E220A4A4}"/>
              </a:ext>
            </a:extLst>
          </p:cNvPr>
          <p:cNvGrpSpPr/>
          <p:nvPr/>
        </p:nvGrpSpPr>
        <p:grpSpPr>
          <a:xfrm>
            <a:off x="3544345" y="1544965"/>
            <a:ext cx="706588" cy="706586"/>
            <a:chOff x="3544345" y="1544965"/>
            <a:chExt cx="706588" cy="706586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17A9DB0F-AD0A-5AD3-4358-824855992B72}"/>
                </a:ext>
              </a:extLst>
            </p:cNvPr>
            <p:cNvSpPr/>
            <p:nvPr/>
          </p:nvSpPr>
          <p:spPr>
            <a:xfrm>
              <a:off x="3544345" y="1544965"/>
              <a:ext cx="706588" cy="706586"/>
            </a:xfrm>
            <a:prstGeom prst="roundRect">
              <a:avLst/>
            </a:prstGeom>
            <a:solidFill>
              <a:srgbClr val="003F75"/>
            </a:solidFill>
            <a:ln w="12700" cap="flat">
              <a:noFill/>
              <a:prstDash val="solid"/>
              <a:miter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dirty="0"/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ADDB036E-C911-ED50-7AAE-40ADFD09A1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7336" y="1697956"/>
              <a:ext cx="400608" cy="400606"/>
            </a:xfrm>
            <a:prstGeom prst="rect">
              <a:avLst/>
            </a:prstGeom>
          </p:spPr>
        </p:pic>
      </p:grp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5FF19F50-68EA-923A-2784-8F402BF782E7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483AB6C9-C60D-D003-E50B-78AEFC70A184}"/>
              </a:ext>
            </a:extLst>
          </p:cNvPr>
          <p:cNvSpPr txBox="1"/>
          <p:nvPr/>
        </p:nvSpPr>
        <p:spPr>
          <a:xfrm>
            <a:off x="1111716" y="1216114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2FDCD723-794A-032E-431F-155F8E7AC0BC}"/>
              </a:ext>
            </a:extLst>
          </p:cNvPr>
          <p:cNvSpPr txBox="1"/>
          <p:nvPr/>
        </p:nvSpPr>
        <p:spPr>
          <a:xfrm>
            <a:off x="1111716" y="3653490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194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" grpId="0"/>
      <p:bldP spid="19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7D7B05F8-DDCB-916B-4F2B-DDD5A4F8A1D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6" b="11926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78DE7016-FF3F-5D78-7646-C20A18F4CDA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08" b="11908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5770AFE-079C-BBFC-4864-CB7E94705B4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6" b="11926"/>
          <a:stretch>
            <a:fillRect/>
          </a:stretch>
        </p:blipFill>
        <p:spPr/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1ED16AB-324D-00AC-0AD5-CEDE47E1BE26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3713DAD-F140-50BB-8F12-58EC907D25AA}"/>
              </a:ext>
            </a:extLst>
          </p:cNvPr>
          <p:cNvSpPr/>
          <p:nvPr/>
        </p:nvSpPr>
        <p:spPr>
          <a:xfrm>
            <a:off x="6553017" y="1876608"/>
            <a:ext cx="2398713" cy="3259522"/>
          </a:xfrm>
          <a:prstGeom prst="roundRect">
            <a:avLst>
              <a:gd name="adj" fmla="val 8498"/>
            </a:avLst>
          </a:prstGeom>
          <a:solidFill>
            <a:srgbClr val="003F75">
              <a:alpha val="5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ABD4D7-D5A3-D3C5-8EE7-516065ED47FE}"/>
              </a:ext>
            </a:extLst>
          </p:cNvPr>
          <p:cNvSpPr txBox="1"/>
          <p:nvPr/>
        </p:nvSpPr>
        <p:spPr>
          <a:xfrm>
            <a:off x="6552223" y="2205588"/>
            <a:ext cx="2398713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49356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7D7B05F8-DDCB-916B-4F2B-DDD5A4F8A1D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6" b="11926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78DE7016-FF3F-5D78-7646-C20A18F4CDA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08" b="11908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5770AFE-079C-BBFC-4864-CB7E94705B4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6" b="11926"/>
          <a:stretch>
            <a:fillRect/>
          </a:stretch>
        </p:blipFill>
        <p:spPr/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1ED16AB-324D-00AC-0AD5-CEDE47E1BE26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6EBBEF2-1BCB-8276-2AA0-0138A8D4CED7}"/>
              </a:ext>
            </a:extLst>
          </p:cNvPr>
          <p:cNvSpPr/>
          <p:nvPr/>
        </p:nvSpPr>
        <p:spPr>
          <a:xfrm>
            <a:off x="3827545" y="2273769"/>
            <a:ext cx="2398713" cy="3259522"/>
          </a:xfrm>
          <a:prstGeom prst="roundRect">
            <a:avLst>
              <a:gd name="adj" fmla="val 8498"/>
            </a:avLst>
          </a:prstGeom>
          <a:solidFill>
            <a:srgbClr val="003F75">
              <a:alpha val="5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8F5C5D4-B4EF-62B3-D0CE-763BB146602C}"/>
              </a:ext>
            </a:extLst>
          </p:cNvPr>
          <p:cNvSpPr txBox="1"/>
          <p:nvPr/>
        </p:nvSpPr>
        <p:spPr>
          <a:xfrm>
            <a:off x="3763007" y="2670179"/>
            <a:ext cx="2398713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938519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7D7B05F8-DDCB-916B-4F2B-DDD5A4F8A1D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6" b="11926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78DE7016-FF3F-5D78-7646-C20A18F4CDA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08" b="11908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45770AFE-079C-BBFC-4864-CB7E94705B4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26" b="11926"/>
          <a:stretch>
            <a:fillRect/>
          </a:stretch>
        </p:blipFill>
        <p:spPr/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1ED16AB-324D-00AC-0AD5-CEDE47E1BE26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5F76C58-368B-AC84-048C-9C433F6EA084}"/>
              </a:ext>
            </a:extLst>
          </p:cNvPr>
          <p:cNvSpPr/>
          <p:nvPr/>
        </p:nvSpPr>
        <p:spPr>
          <a:xfrm>
            <a:off x="1102868" y="1876608"/>
            <a:ext cx="2398713" cy="3259522"/>
          </a:xfrm>
          <a:prstGeom prst="roundRect">
            <a:avLst>
              <a:gd name="adj" fmla="val 8498"/>
            </a:avLst>
          </a:prstGeom>
          <a:solidFill>
            <a:srgbClr val="003F75">
              <a:alpha val="5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52E421-F557-CBF4-5C2F-7750071E869B}"/>
              </a:ext>
            </a:extLst>
          </p:cNvPr>
          <p:cNvSpPr txBox="1"/>
          <p:nvPr/>
        </p:nvSpPr>
        <p:spPr>
          <a:xfrm>
            <a:off x="1102867" y="2205588"/>
            <a:ext cx="2398713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</a:t>
            </a:r>
            <a:endParaRPr lang="en-US" sz="1200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58943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08AFF3F4-08D0-0E95-1D47-94F220DDDCFA}"/>
              </a:ext>
            </a:extLst>
          </p:cNvPr>
          <p:cNvGrpSpPr/>
          <p:nvPr/>
        </p:nvGrpSpPr>
        <p:grpSpPr>
          <a:xfrm>
            <a:off x="3608083" y="3497392"/>
            <a:ext cx="1461188" cy="1461188"/>
            <a:chOff x="3608083" y="3497392"/>
            <a:chExt cx="1461188" cy="1461188"/>
          </a:xfrm>
        </p:grpSpPr>
        <p:sp>
          <p:nvSpPr>
            <p:cNvPr id="5" name="Google Shape;757;p26">
              <a:extLst>
                <a:ext uri="{FF2B5EF4-FFF2-40B4-BE49-F238E27FC236}">
                  <a16:creationId xmlns:a16="http://schemas.microsoft.com/office/drawing/2014/main" id="{94BAE3A8-42D5-1A23-DAAC-D72524A06146}"/>
                </a:ext>
              </a:extLst>
            </p:cNvPr>
            <p:cNvSpPr/>
            <p:nvPr/>
          </p:nvSpPr>
          <p:spPr>
            <a:xfrm>
              <a:off x="3608083" y="3497392"/>
              <a:ext cx="1461188" cy="1461188"/>
            </a:xfrm>
            <a:prstGeom prst="roundRect">
              <a:avLst>
                <a:gd name="adj" fmla="val 5053"/>
              </a:avLst>
            </a:prstGeom>
            <a:solidFill>
              <a:srgbClr val="02B7D7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8A9AA8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" name="Google Shape;764;p26">
              <a:extLst>
                <a:ext uri="{FF2B5EF4-FFF2-40B4-BE49-F238E27FC236}">
                  <a16:creationId xmlns:a16="http://schemas.microsoft.com/office/drawing/2014/main" id="{3E3FECE2-EFA7-546D-EA10-1DAF676C2AC3}"/>
                </a:ext>
              </a:extLst>
            </p:cNvPr>
            <p:cNvSpPr/>
            <p:nvPr/>
          </p:nvSpPr>
          <p:spPr>
            <a:xfrm>
              <a:off x="4129692" y="4154635"/>
              <a:ext cx="375063" cy="603092"/>
            </a:xfrm>
            <a:custGeom>
              <a:avLst/>
              <a:gdLst/>
              <a:ahLst/>
              <a:cxnLst/>
              <a:rect l="l" t="t" r="r" b="b"/>
              <a:pathLst>
                <a:path w="7877" h="12666" extrusionOk="0">
                  <a:moveTo>
                    <a:pt x="6491" y="788"/>
                  </a:moveTo>
                  <a:cubicBezTo>
                    <a:pt x="6743" y="788"/>
                    <a:pt x="6900" y="977"/>
                    <a:pt x="6932" y="1197"/>
                  </a:cubicBezTo>
                  <a:cubicBezTo>
                    <a:pt x="6869" y="1449"/>
                    <a:pt x="6711" y="1607"/>
                    <a:pt x="6459" y="1607"/>
                  </a:cubicBezTo>
                  <a:lnTo>
                    <a:pt x="5640" y="1607"/>
                  </a:lnTo>
                  <a:cubicBezTo>
                    <a:pt x="5388" y="1607"/>
                    <a:pt x="5230" y="1827"/>
                    <a:pt x="5230" y="2017"/>
                  </a:cubicBezTo>
                  <a:cubicBezTo>
                    <a:pt x="5230" y="2237"/>
                    <a:pt x="5451" y="2458"/>
                    <a:pt x="5640" y="2458"/>
                  </a:cubicBezTo>
                  <a:lnTo>
                    <a:pt x="6081" y="2458"/>
                  </a:lnTo>
                  <a:lnTo>
                    <a:pt x="6081" y="4379"/>
                  </a:lnTo>
                  <a:lnTo>
                    <a:pt x="1922" y="4379"/>
                  </a:lnTo>
                  <a:lnTo>
                    <a:pt x="1922" y="2458"/>
                  </a:lnTo>
                  <a:lnTo>
                    <a:pt x="2364" y="2458"/>
                  </a:lnTo>
                  <a:cubicBezTo>
                    <a:pt x="2616" y="2458"/>
                    <a:pt x="2805" y="2237"/>
                    <a:pt x="2805" y="2017"/>
                  </a:cubicBezTo>
                  <a:cubicBezTo>
                    <a:pt x="2805" y="1764"/>
                    <a:pt x="2616" y="1607"/>
                    <a:pt x="2364" y="1607"/>
                  </a:cubicBezTo>
                  <a:lnTo>
                    <a:pt x="1544" y="1607"/>
                  </a:lnTo>
                  <a:cubicBezTo>
                    <a:pt x="1292" y="1607"/>
                    <a:pt x="1135" y="1418"/>
                    <a:pt x="1135" y="1197"/>
                  </a:cubicBezTo>
                  <a:cubicBezTo>
                    <a:pt x="1135" y="945"/>
                    <a:pt x="1355" y="788"/>
                    <a:pt x="1544" y="788"/>
                  </a:cubicBezTo>
                  <a:close/>
                  <a:moveTo>
                    <a:pt x="6018" y="5135"/>
                  </a:moveTo>
                  <a:lnTo>
                    <a:pt x="6018" y="9641"/>
                  </a:lnTo>
                  <a:cubicBezTo>
                    <a:pt x="6018" y="10901"/>
                    <a:pt x="5136" y="11815"/>
                    <a:pt x="3970" y="11815"/>
                  </a:cubicBezTo>
                  <a:cubicBezTo>
                    <a:pt x="2994" y="11815"/>
                    <a:pt x="2143" y="11090"/>
                    <a:pt x="1985" y="10176"/>
                  </a:cubicBezTo>
                  <a:lnTo>
                    <a:pt x="3151" y="10176"/>
                  </a:lnTo>
                  <a:cubicBezTo>
                    <a:pt x="3403" y="10176"/>
                    <a:pt x="3561" y="9956"/>
                    <a:pt x="3561" y="9735"/>
                  </a:cubicBezTo>
                  <a:cubicBezTo>
                    <a:pt x="3561" y="9483"/>
                    <a:pt x="3340" y="9326"/>
                    <a:pt x="3151" y="9326"/>
                  </a:cubicBezTo>
                  <a:lnTo>
                    <a:pt x="1891" y="9326"/>
                  </a:lnTo>
                  <a:lnTo>
                    <a:pt x="1891" y="8507"/>
                  </a:lnTo>
                  <a:lnTo>
                    <a:pt x="3151" y="8507"/>
                  </a:lnTo>
                  <a:cubicBezTo>
                    <a:pt x="3403" y="8507"/>
                    <a:pt x="3561" y="8317"/>
                    <a:pt x="3561" y="8065"/>
                  </a:cubicBezTo>
                  <a:cubicBezTo>
                    <a:pt x="3561" y="7845"/>
                    <a:pt x="3340" y="7656"/>
                    <a:pt x="3151" y="7656"/>
                  </a:cubicBezTo>
                  <a:lnTo>
                    <a:pt x="1891" y="7656"/>
                  </a:lnTo>
                  <a:lnTo>
                    <a:pt x="1891" y="6805"/>
                  </a:lnTo>
                  <a:lnTo>
                    <a:pt x="3151" y="6805"/>
                  </a:lnTo>
                  <a:cubicBezTo>
                    <a:pt x="3403" y="6805"/>
                    <a:pt x="3561" y="6616"/>
                    <a:pt x="3561" y="6396"/>
                  </a:cubicBezTo>
                  <a:cubicBezTo>
                    <a:pt x="3561" y="6144"/>
                    <a:pt x="3340" y="5955"/>
                    <a:pt x="3151" y="5955"/>
                  </a:cubicBezTo>
                  <a:lnTo>
                    <a:pt x="1891" y="5955"/>
                  </a:lnTo>
                  <a:lnTo>
                    <a:pt x="1891" y="5135"/>
                  </a:lnTo>
                  <a:close/>
                  <a:moveTo>
                    <a:pt x="1513" y="0"/>
                  </a:moveTo>
                  <a:cubicBezTo>
                    <a:pt x="1072" y="0"/>
                    <a:pt x="725" y="189"/>
                    <a:pt x="473" y="567"/>
                  </a:cubicBezTo>
                  <a:cubicBezTo>
                    <a:pt x="1" y="1229"/>
                    <a:pt x="316" y="2143"/>
                    <a:pt x="1103" y="2395"/>
                  </a:cubicBezTo>
                  <a:lnTo>
                    <a:pt x="1103" y="9767"/>
                  </a:lnTo>
                  <a:cubicBezTo>
                    <a:pt x="1103" y="11422"/>
                    <a:pt x="2503" y="12666"/>
                    <a:pt x="4038" y="12666"/>
                  </a:cubicBezTo>
                  <a:cubicBezTo>
                    <a:pt x="4402" y="12666"/>
                    <a:pt x="4774" y="12596"/>
                    <a:pt x="5136" y="12445"/>
                  </a:cubicBezTo>
                  <a:cubicBezTo>
                    <a:pt x="6176" y="12004"/>
                    <a:pt x="6900" y="10964"/>
                    <a:pt x="6900" y="9767"/>
                  </a:cubicBezTo>
                  <a:lnTo>
                    <a:pt x="6900" y="2395"/>
                  </a:lnTo>
                  <a:cubicBezTo>
                    <a:pt x="7121" y="2332"/>
                    <a:pt x="7373" y="2174"/>
                    <a:pt x="7530" y="1922"/>
                  </a:cubicBezTo>
                  <a:cubicBezTo>
                    <a:pt x="7877" y="1355"/>
                    <a:pt x="7719" y="599"/>
                    <a:pt x="7184" y="189"/>
                  </a:cubicBezTo>
                  <a:cubicBezTo>
                    <a:pt x="6963" y="95"/>
                    <a:pt x="6743" y="0"/>
                    <a:pt x="6459" y="0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7A2F35A-A9D3-F204-AFD7-8218286326CF}"/>
              </a:ext>
            </a:extLst>
          </p:cNvPr>
          <p:cNvGrpSpPr/>
          <p:nvPr/>
        </p:nvGrpSpPr>
        <p:grpSpPr>
          <a:xfrm>
            <a:off x="3608083" y="1899420"/>
            <a:ext cx="1461188" cy="1461188"/>
            <a:chOff x="3608083" y="1899420"/>
            <a:chExt cx="1461188" cy="1461188"/>
          </a:xfrm>
        </p:grpSpPr>
        <p:sp>
          <p:nvSpPr>
            <p:cNvPr id="3" name="Google Shape;755;p26">
              <a:extLst>
                <a:ext uri="{FF2B5EF4-FFF2-40B4-BE49-F238E27FC236}">
                  <a16:creationId xmlns:a16="http://schemas.microsoft.com/office/drawing/2014/main" id="{6EA47E68-5D76-5506-68EF-8D075B1DBAF6}"/>
                </a:ext>
              </a:extLst>
            </p:cNvPr>
            <p:cNvSpPr/>
            <p:nvPr/>
          </p:nvSpPr>
          <p:spPr>
            <a:xfrm>
              <a:off x="3608083" y="1899420"/>
              <a:ext cx="1461188" cy="1461188"/>
            </a:xfrm>
            <a:prstGeom prst="roundRect">
              <a:avLst>
                <a:gd name="adj" fmla="val 5053"/>
              </a:avLst>
            </a:pr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8A9AA8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14" name="Google Shape;766;p26">
              <a:extLst>
                <a:ext uri="{FF2B5EF4-FFF2-40B4-BE49-F238E27FC236}">
                  <a16:creationId xmlns:a16="http://schemas.microsoft.com/office/drawing/2014/main" id="{8F9C12B0-7A5F-A70D-B378-BE73C09A5941}"/>
                </a:ext>
              </a:extLst>
            </p:cNvPr>
            <p:cNvGrpSpPr/>
            <p:nvPr/>
          </p:nvGrpSpPr>
          <p:grpSpPr>
            <a:xfrm>
              <a:off x="4050365" y="2451034"/>
              <a:ext cx="499839" cy="544553"/>
              <a:chOff x="-40160700" y="2339625"/>
              <a:chExt cx="290650" cy="316650"/>
            </a:xfrm>
          </p:grpSpPr>
          <p:sp>
            <p:nvSpPr>
              <p:cNvPr id="15" name="Google Shape;767;p26">
                <a:extLst>
                  <a:ext uri="{FF2B5EF4-FFF2-40B4-BE49-F238E27FC236}">
                    <a16:creationId xmlns:a16="http://schemas.microsoft.com/office/drawing/2014/main" id="{2FF010B7-961F-9AF1-9673-F9444CC68D9B}"/>
                  </a:ext>
                </a:extLst>
              </p:cNvPr>
              <p:cNvSpPr/>
              <p:nvPr/>
            </p:nvSpPr>
            <p:spPr>
              <a:xfrm>
                <a:off x="-40005525" y="2552600"/>
                <a:ext cx="70900" cy="62175"/>
              </a:xfrm>
              <a:custGeom>
                <a:avLst/>
                <a:gdLst/>
                <a:ahLst/>
                <a:cxnLst/>
                <a:rect l="l" t="t" r="r" b="b"/>
                <a:pathLst>
                  <a:path w="2836" h="2487" extrusionOk="0">
                    <a:moveTo>
                      <a:pt x="1408" y="807"/>
                    </a:moveTo>
                    <a:cubicBezTo>
                      <a:pt x="1461" y="807"/>
                      <a:pt x="1518" y="817"/>
                      <a:pt x="1575" y="839"/>
                    </a:cubicBezTo>
                    <a:cubicBezTo>
                      <a:pt x="1733" y="902"/>
                      <a:pt x="1796" y="1028"/>
                      <a:pt x="1796" y="1248"/>
                    </a:cubicBezTo>
                    <a:cubicBezTo>
                      <a:pt x="1845" y="1496"/>
                      <a:pt x="1661" y="1666"/>
                      <a:pt x="1442" y="1666"/>
                    </a:cubicBezTo>
                    <a:cubicBezTo>
                      <a:pt x="1383" y="1666"/>
                      <a:pt x="1321" y="1653"/>
                      <a:pt x="1260" y="1626"/>
                    </a:cubicBezTo>
                    <a:cubicBezTo>
                      <a:pt x="1071" y="1563"/>
                      <a:pt x="945" y="1311"/>
                      <a:pt x="1008" y="1091"/>
                    </a:cubicBezTo>
                    <a:cubicBezTo>
                      <a:pt x="1081" y="921"/>
                      <a:pt x="1229" y="807"/>
                      <a:pt x="1408" y="807"/>
                    </a:cubicBezTo>
                    <a:close/>
                    <a:moveTo>
                      <a:pt x="1438" y="1"/>
                    </a:moveTo>
                    <a:cubicBezTo>
                      <a:pt x="1040" y="1"/>
                      <a:pt x="635" y="188"/>
                      <a:pt x="378" y="523"/>
                    </a:cubicBezTo>
                    <a:cubicBezTo>
                      <a:pt x="0" y="1091"/>
                      <a:pt x="158" y="1878"/>
                      <a:pt x="693" y="2256"/>
                    </a:cubicBezTo>
                    <a:cubicBezTo>
                      <a:pt x="909" y="2412"/>
                      <a:pt x="1158" y="2486"/>
                      <a:pt x="1405" y="2486"/>
                    </a:cubicBezTo>
                    <a:cubicBezTo>
                      <a:pt x="1806" y="2486"/>
                      <a:pt x="2204" y="2292"/>
                      <a:pt x="2457" y="1941"/>
                    </a:cubicBezTo>
                    <a:cubicBezTo>
                      <a:pt x="2836" y="1406"/>
                      <a:pt x="2678" y="618"/>
                      <a:pt x="2111" y="208"/>
                    </a:cubicBezTo>
                    <a:cubicBezTo>
                      <a:pt x="1911" y="67"/>
                      <a:pt x="1676" y="1"/>
                      <a:pt x="1438" y="1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6" name="Google Shape;768;p26">
                <a:extLst>
                  <a:ext uri="{FF2B5EF4-FFF2-40B4-BE49-F238E27FC236}">
                    <a16:creationId xmlns:a16="http://schemas.microsoft.com/office/drawing/2014/main" id="{976499F4-0FE8-A1C8-DDB3-124A752AC5EC}"/>
                  </a:ext>
                </a:extLst>
              </p:cNvPr>
              <p:cNvSpPr/>
              <p:nvPr/>
            </p:nvSpPr>
            <p:spPr>
              <a:xfrm>
                <a:off x="-40039400" y="2605050"/>
                <a:ext cx="29150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820" extrusionOk="0">
                    <a:moveTo>
                      <a:pt x="725" y="1"/>
                    </a:moveTo>
                    <a:cubicBezTo>
                      <a:pt x="473" y="1"/>
                      <a:pt x="0" y="190"/>
                      <a:pt x="0" y="410"/>
                    </a:cubicBezTo>
                    <a:cubicBezTo>
                      <a:pt x="0" y="631"/>
                      <a:pt x="473" y="820"/>
                      <a:pt x="725" y="820"/>
                    </a:cubicBezTo>
                    <a:cubicBezTo>
                      <a:pt x="945" y="820"/>
                      <a:pt x="1166" y="631"/>
                      <a:pt x="1166" y="410"/>
                    </a:cubicBezTo>
                    <a:cubicBezTo>
                      <a:pt x="1103" y="158"/>
                      <a:pt x="914" y="1"/>
                      <a:pt x="725" y="1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7" name="Google Shape;769;p26">
                <a:extLst>
                  <a:ext uri="{FF2B5EF4-FFF2-40B4-BE49-F238E27FC236}">
                    <a16:creationId xmlns:a16="http://schemas.microsoft.com/office/drawing/2014/main" id="{0B2CFADF-B0AB-6CE2-0E12-B3022E5443FA}"/>
                  </a:ext>
                </a:extLst>
              </p:cNvPr>
              <p:cNvSpPr/>
              <p:nvPr/>
            </p:nvSpPr>
            <p:spPr>
              <a:xfrm>
                <a:off x="-40079575" y="2584575"/>
                <a:ext cx="19725" cy="19725"/>
              </a:xfrm>
              <a:custGeom>
                <a:avLst/>
                <a:gdLst/>
                <a:ahLst/>
                <a:cxnLst/>
                <a:rect l="l" t="t" r="r" b="b"/>
                <a:pathLst>
                  <a:path w="789" h="789" extrusionOk="0">
                    <a:moveTo>
                      <a:pt x="410" y="1"/>
                    </a:moveTo>
                    <a:cubicBezTo>
                      <a:pt x="190" y="1"/>
                      <a:pt x="1" y="158"/>
                      <a:pt x="1" y="379"/>
                    </a:cubicBezTo>
                    <a:cubicBezTo>
                      <a:pt x="1" y="599"/>
                      <a:pt x="190" y="788"/>
                      <a:pt x="410" y="788"/>
                    </a:cubicBezTo>
                    <a:cubicBezTo>
                      <a:pt x="631" y="788"/>
                      <a:pt x="788" y="599"/>
                      <a:pt x="788" y="379"/>
                    </a:cubicBezTo>
                    <a:cubicBezTo>
                      <a:pt x="788" y="158"/>
                      <a:pt x="631" y="1"/>
                      <a:pt x="410" y="1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8" name="Google Shape;770;p26">
                <a:extLst>
                  <a:ext uri="{FF2B5EF4-FFF2-40B4-BE49-F238E27FC236}">
                    <a16:creationId xmlns:a16="http://schemas.microsoft.com/office/drawing/2014/main" id="{72693363-DE8C-C3CC-6489-E4BD84E09D23}"/>
                  </a:ext>
                </a:extLst>
              </p:cNvPr>
              <p:cNvSpPr/>
              <p:nvPr/>
            </p:nvSpPr>
            <p:spPr>
              <a:xfrm>
                <a:off x="-40160700" y="2339625"/>
                <a:ext cx="290650" cy="316650"/>
              </a:xfrm>
              <a:custGeom>
                <a:avLst/>
                <a:gdLst/>
                <a:ahLst/>
                <a:cxnLst/>
                <a:rect l="l" t="t" r="r" b="b"/>
                <a:pathLst>
                  <a:path w="11626" h="12666" extrusionOk="0">
                    <a:moveTo>
                      <a:pt x="7656" y="820"/>
                    </a:moveTo>
                    <a:cubicBezTo>
                      <a:pt x="7845" y="820"/>
                      <a:pt x="8003" y="946"/>
                      <a:pt x="8066" y="1072"/>
                    </a:cubicBezTo>
                    <a:cubicBezTo>
                      <a:pt x="8129" y="1355"/>
                      <a:pt x="7940" y="1639"/>
                      <a:pt x="7656" y="1639"/>
                    </a:cubicBezTo>
                    <a:lnTo>
                      <a:pt x="4065" y="1639"/>
                    </a:lnTo>
                    <a:cubicBezTo>
                      <a:pt x="3876" y="1639"/>
                      <a:pt x="3687" y="1450"/>
                      <a:pt x="3687" y="1261"/>
                    </a:cubicBezTo>
                    <a:cubicBezTo>
                      <a:pt x="3687" y="1009"/>
                      <a:pt x="3876" y="851"/>
                      <a:pt x="4065" y="820"/>
                    </a:cubicBezTo>
                    <a:close/>
                    <a:moveTo>
                      <a:pt x="7310" y="2458"/>
                    </a:moveTo>
                    <a:lnTo>
                      <a:pt x="7310" y="5860"/>
                    </a:lnTo>
                    <a:cubicBezTo>
                      <a:pt x="7310" y="6270"/>
                      <a:pt x="7467" y="6711"/>
                      <a:pt x="7656" y="7026"/>
                    </a:cubicBezTo>
                    <a:cubicBezTo>
                      <a:pt x="7026" y="7152"/>
                      <a:pt x="6396" y="7404"/>
                      <a:pt x="5797" y="7782"/>
                    </a:cubicBezTo>
                    <a:cubicBezTo>
                      <a:pt x="5146" y="8207"/>
                      <a:pt x="4241" y="8453"/>
                      <a:pt x="3401" y="8453"/>
                    </a:cubicBezTo>
                    <a:cubicBezTo>
                      <a:pt x="3306" y="8453"/>
                      <a:pt x="3212" y="8450"/>
                      <a:pt x="3120" y="8444"/>
                    </a:cubicBezTo>
                    <a:lnTo>
                      <a:pt x="4128" y="7026"/>
                    </a:lnTo>
                    <a:cubicBezTo>
                      <a:pt x="4380" y="6680"/>
                      <a:pt x="4537" y="6239"/>
                      <a:pt x="4537" y="5829"/>
                    </a:cubicBezTo>
                    <a:lnTo>
                      <a:pt x="4537" y="2458"/>
                    </a:lnTo>
                    <a:close/>
                    <a:moveTo>
                      <a:pt x="8192" y="7782"/>
                    </a:moveTo>
                    <a:cubicBezTo>
                      <a:pt x="10775" y="11500"/>
                      <a:pt x="10586" y="11216"/>
                      <a:pt x="10618" y="11279"/>
                    </a:cubicBezTo>
                    <a:cubicBezTo>
                      <a:pt x="10681" y="11563"/>
                      <a:pt x="10523" y="11846"/>
                      <a:pt x="10208" y="11846"/>
                    </a:cubicBezTo>
                    <a:lnTo>
                      <a:pt x="1576" y="11846"/>
                    </a:lnTo>
                    <a:cubicBezTo>
                      <a:pt x="1198" y="11846"/>
                      <a:pt x="1040" y="11437"/>
                      <a:pt x="1198" y="11216"/>
                    </a:cubicBezTo>
                    <a:lnTo>
                      <a:pt x="2584" y="9232"/>
                    </a:lnTo>
                    <a:cubicBezTo>
                      <a:pt x="2825" y="9263"/>
                      <a:pt x="3077" y="9280"/>
                      <a:pt x="3333" y="9280"/>
                    </a:cubicBezTo>
                    <a:cubicBezTo>
                      <a:pt x="4347" y="9280"/>
                      <a:pt x="5434" y="9022"/>
                      <a:pt x="6239" y="8444"/>
                    </a:cubicBezTo>
                    <a:cubicBezTo>
                      <a:pt x="6837" y="8066"/>
                      <a:pt x="7499" y="7814"/>
                      <a:pt x="8192" y="7782"/>
                    </a:cubicBezTo>
                    <a:close/>
                    <a:moveTo>
                      <a:pt x="4128" y="1"/>
                    </a:moveTo>
                    <a:cubicBezTo>
                      <a:pt x="3435" y="1"/>
                      <a:pt x="2899" y="536"/>
                      <a:pt x="2899" y="1261"/>
                    </a:cubicBezTo>
                    <a:cubicBezTo>
                      <a:pt x="2899" y="1765"/>
                      <a:pt x="3214" y="2237"/>
                      <a:pt x="3718" y="2426"/>
                    </a:cubicBezTo>
                    <a:lnTo>
                      <a:pt x="3718" y="5860"/>
                    </a:lnTo>
                    <a:cubicBezTo>
                      <a:pt x="3718" y="6081"/>
                      <a:pt x="3655" y="6365"/>
                      <a:pt x="3498" y="6554"/>
                    </a:cubicBezTo>
                    <a:lnTo>
                      <a:pt x="568" y="10744"/>
                    </a:lnTo>
                    <a:cubicBezTo>
                      <a:pt x="1" y="11563"/>
                      <a:pt x="568" y="12666"/>
                      <a:pt x="1607" y="12666"/>
                    </a:cubicBezTo>
                    <a:lnTo>
                      <a:pt x="10271" y="12666"/>
                    </a:lnTo>
                    <a:cubicBezTo>
                      <a:pt x="10555" y="12666"/>
                      <a:pt x="10870" y="12540"/>
                      <a:pt x="11090" y="12350"/>
                    </a:cubicBezTo>
                    <a:cubicBezTo>
                      <a:pt x="11531" y="11972"/>
                      <a:pt x="11626" y="11248"/>
                      <a:pt x="11248" y="10744"/>
                    </a:cubicBezTo>
                    <a:lnTo>
                      <a:pt x="8318" y="6554"/>
                    </a:lnTo>
                    <a:cubicBezTo>
                      <a:pt x="8160" y="6365"/>
                      <a:pt x="8097" y="6081"/>
                      <a:pt x="8097" y="5860"/>
                    </a:cubicBezTo>
                    <a:lnTo>
                      <a:pt x="8097" y="2426"/>
                    </a:lnTo>
                    <a:cubicBezTo>
                      <a:pt x="8570" y="2269"/>
                      <a:pt x="8916" y="1796"/>
                      <a:pt x="8916" y="1261"/>
                    </a:cubicBezTo>
                    <a:cubicBezTo>
                      <a:pt x="8916" y="568"/>
                      <a:pt x="8381" y="1"/>
                      <a:pt x="7688" y="1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11A14EC0-7745-F8B1-BA06-6539F3F98E2D}"/>
              </a:ext>
            </a:extLst>
          </p:cNvPr>
          <p:cNvGrpSpPr/>
          <p:nvPr/>
        </p:nvGrpSpPr>
        <p:grpSpPr>
          <a:xfrm>
            <a:off x="5225959" y="1899420"/>
            <a:ext cx="1461188" cy="1461188"/>
            <a:chOff x="5225959" y="1899420"/>
            <a:chExt cx="1461188" cy="1461188"/>
          </a:xfrm>
        </p:grpSpPr>
        <p:sp>
          <p:nvSpPr>
            <p:cNvPr id="4" name="Google Shape;756;p26">
              <a:extLst>
                <a:ext uri="{FF2B5EF4-FFF2-40B4-BE49-F238E27FC236}">
                  <a16:creationId xmlns:a16="http://schemas.microsoft.com/office/drawing/2014/main" id="{124FBD39-CA82-B00F-B190-FBE9C2A6E37E}"/>
                </a:ext>
              </a:extLst>
            </p:cNvPr>
            <p:cNvSpPr/>
            <p:nvPr/>
          </p:nvSpPr>
          <p:spPr>
            <a:xfrm>
              <a:off x="5225959" y="1899420"/>
              <a:ext cx="1461188" cy="1461188"/>
            </a:xfrm>
            <a:prstGeom prst="roundRect">
              <a:avLst>
                <a:gd name="adj" fmla="val 5053"/>
              </a:avLst>
            </a:prstGeom>
            <a:solidFill>
              <a:srgbClr val="02B7D7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8A9AA8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25" name="Google Shape;777;p26">
              <a:extLst>
                <a:ext uri="{FF2B5EF4-FFF2-40B4-BE49-F238E27FC236}">
                  <a16:creationId xmlns:a16="http://schemas.microsoft.com/office/drawing/2014/main" id="{0B9EFA73-98B0-766C-9700-1F601C801E3F}"/>
                </a:ext>
              </a:extLst>
            </p:cNvPr>
            <p:cNvGrpSpPr/>
            <p:nvPr/>
          </p:nvGrpSpPr>
          <p:grpSpPr>
            <a:xfrm>
              <a:off x="5718904" y="2453881"/>
              <a:ext cx="487080" cy="477877"/>
              <a:chOff x="-26993200" y="1961775"/>
              <a:chExt cx="301675" cy="295975"/>
            </a:xfrm>
          </p:grpSpPr>
          <p:sp>
            <p:nvSpPr>
              <p:cNvPr id="26" name="Google Shape;778;p26">
                <a:extLst>
                  <a:ext uri="{FF2B5EF4-FFF2-40B4-BE49-F238E27FC236}">
                    <a16:creationId xmlns:a16="http://schemas.microsoft.com/office/drawing/2014/main" id="{1ECB426F-AB5A-A90B-29A9-5C354951DEC2}"/>
                  </a:ext>
                </a:extLst>
              </p:cNvPr>
              <p:cNvSpPr/>
              <p:nvPr/>
            </p:nvSpPr>
            <p:spPr>
              <a:xfrm>
                <a:off x="-26993200" y="1961775"/>
                <a:ext cx="301675" cy="295975"/>
              </a:xfrm>
              <a:custGeom>
                <a:avLst/>
                <a:gdLst/>
                <a:ahLst/>
                <a:cxnLst/>
                <a:rect l="l" t="t" r="r" b="b"/>
                <a:pathLst>
                  <a:path w="12067" h="11839" extrusionOk="0">
                    <a:moveTo>
                      <a:pt x="8601" y="685"/>
                    </a:moveTo>
                    <a:cubicBezTo>
                      <a:pt x="8664" y="685"/>
                      <a:pt x="8790" y="717"/>
                      <a:pt x="8822" y="811"/>
                    </a:cubicBezTo>
                    <a:lnTo>
                      <a:pt x="11279" y="3237"/>
                    </a:lnTo>
                    <a:cubicBezTo>
                      <a:pt x="11342" y="3332"/>
                      <a:pt x="11374" y="3395"/>
                      <a:pt x="11374" y="3489"/>
                    </a:cubicBezTo>
                    <a:cubicBezTo>
                      <a:pt x="11374" y="3552"/>
                      <a:pt x="11342" y="3647"/>
                      <a:pt x="11279" y="3710"/>
                    </a:cubicBezTo>
                    <a:cubicBezTo>
                      <a:pt x="11216" y="3773"/>
                      <a:pt x="11122" y="3804"/>
                      <a:pt x="11031" y="3804"/>
                    </a:cubicBezTo>
                    <a:cubicBezTo>
                      <a:pt x="10941" y="3804"/>
                      <a:pt x="10854" y="3773"/>
                      <a:pt x="10807" y="3710"/>
                    </a:cubicBezTo>
                    <a:lnTo>
                      <a:pt x="8349" y="1284"/>
                    </a:lnTo>
                    <a:cubicBezTo>
                      <a:pt x="8286" y="1189"/>
                      <a:pt x="8223" y="1126"/>
                      <a:pt x="8223" y="1032"/>
                    </a:cubicBezTo>
                    <a:cubicBezTo>
                      <a:pt x="8223" y="969"/>
                      <a:pt x="8286" y="843"/>
                      <a:pt x="8349" y="811"/>
                    </a:cubicBezTo>
                    <a:cubicBezTo>
                      <a:pt x="8444" y="717"/>
                      <a:pt x="8507" y="685"/>
                      <a:pt x="8601" y="685"/>
                    </a:cubicBezTo>
                    <a:close/>
                    <a:moveTo>
                      <a:pt x="7971" y="2103"/>
                    </a:moveTo>
                    <a:lnTo>
                      <a:pt x="8759" y="2891"/>
                    </a:lnTo>
                    <a:lnTo>
                      <a:pt x="9925" y="4056"/>
                    </a:lnTo>
                    <a:lnTo>
                      <a:pt x="7058" y="6955"/>
                    </a:lnTo>
                    <a:cubicBezTo>
                      <a:pt x="6617" y="6545"/>
                      <a:pt x="5986" y="6356"/>
                      <a:pt x="5325" y="6356"/>
                    </a:cubicBezTo>
                    <a:lnTo>
                      <a:pt x="5293" y="6356"/>
                    </a:lnTo>
                    <a:cubicBezTo>
                      <a:pt x="5256" y="6359"/>
                      <a:pt x="5219" y="6360"/>
                      <a:pt x="5182" y="6360"/>
                    </a:cubicBezTo>
                    <a:cubicBezTo>
                      <a:pt x="4779" y="6360"/>
                      <a:pt x="4385" y="6206"/>
                      <a:pt x="4096" y="5947"/>
                    </a:cubicBezTo>
                    <a:lnTo>
                      <a:pt x="5136" y="4939"/>
                    </a:lnTo>
                    <a:lnTo>
                      <a:pt x="5356" y="5159"/>
                    </a:lnTo>
                    <a:cubicBezTo>
                      <a:pt x="5451" y="5254"/>
                      <a:pt x="5514" y="5285"/>
                      <a:pt x="5608" y="5285"/>
                    </a:cubicBezTo>
                    <a:cubicBezTo>
                      <a:pt x="5671" y="5285"/>
                      <a:pt x="5797" y="5254"/>
                      <a:pt x="5829" y="5159"/>
                    </a:cubicBezTo>
                    <a:cubicBezTo>
                      <a:pt x="5955" y="5065"/>
                      <a:pt x="5955" y="4813"/>
                      <a:pt x="5829" y="4687"/>
                    </a:cubicBezTo>
                    <a:lnTo>
                      <a:pt x="5608" y="4466"/>
                    </a:lnTo>
                    <a:lnTo>
                      <a:pt x="6081" y="3993"/>
                    </a:lnTo>
                    <a:lnTo>
                      <a:pt x="6302" y="4214"/>
                    </a:lnTo>
                    <a:cubicBezTo>
                      <a:pt x="6396" y="4308"/>
                      <a:pt x="6459" y="4340"/>
                      <a:pt x="6554" y="4340"/>
                    </a:cubicBezTo>
                    <a:cubicBezTo>
                      <a:pt x="6617" y="4340"/>
                      <a:pt x="6743" y="4308"/>
                      <a:pt x="6774" y="4214"/>
                    </a:cubicBezTo>
                    <a:cubicBezTo>
                      <a:pt x="6900" y="4119"/>
                      <a:pt x="6900" y="3867"/>
                      <a:pt x="6774" y="3741"/>
                    </a:cubicBezTo>
                    <a:lnTo>
                      <a:pt x="6554" y="3521"/>
                    </a:lnTo>
                    <a:lnTo>
                      <a:pt x="7026" y="3048"/>
                    </a:lnTo>
                    <a:lnTo>
                      <a:pt x="7247" y="3269"/>
                    </a:lnTo>
                    <a:cubicBezTo>
                      <a:pt x="7341" y="3363"/>
                      <a:pt x="7404" y="3395"/>
                      <a:pt x="7499" y="3395"/>
                    </a:cubicBezTo>
                    <a:cubicBezTo>
                      <a:pt x="7562" y="3395"/>
                      <a:pt x="7688" y="3363"/>
                      <a:pt x="7719" y="3269"/>
                    </a:cubicBezTo>
                    <a:cubicBezTo>
                      <a:pt x="7845" y="3174"/>
                      <a:pt x="7845" y="2922"/>
                      <a:pt x="7719" y="2796"/>
                    </a:cubicBezTo>
                    <a:lnTo>
                      <a:pt x="7499" y="2576"/>
                    </a:lnTo>
                    <a:lnTo>
                      <a:pt x="7971" y="2103"/>
                    </a:lnTo>
                    <a:close/>
                    <a:moveTo>
                      <a:pt x="3592" y="6482"/>
                    </a:moveTo>
                    <a:cubicBezTo>
                      <a:pt x="4038" y="6839"/>
                      <a:pt x="4596" y="7084"/>
                      <a:pt x="5213" y="7084"/>
                    </a:cubicBezTo>
                    <a:cubicBezTo>
                      <a:pt x="5250" y="7084"/>
                      <a:pt x="5288" y="7083"/>
                      <a:pt x="5325" y="7081"/>
                    </a:cubicBezTo>
                    <a:cubicBezTo>
                      <a:pt x="5797" y="7081"/>
                      <a:pt x="6239" y="7175"/>
                      <a:pt x="6554" y="7459"/>
                    </a:cubicBezTo>
                    <a:lnTo>
                      <a:pt x="3277" y="10735"/>
                    </a:lnTo>
                    <a:cubicBezTo>
                      <a:pt x="2993" y="11003"/>
                      <a:pt x="2639" y="11137"/>
                      <a:pt x="2285" y="11137"/>
                    </a:cubicBezTo>
                    <a:cubicBezTo>
                      <a:pt x="1930" y="11137"/>
                      <a:pt x="1576" y="11003"/>
                      <a:pt x="1292" y="10735"/>
                    </a:cubicBezTo>
                    <a:cubicBezTo>
                      <a:pt x="757" y="10168"/>
                      <a:pt x="757" y="9318"/>
                      <a:pt x="1292" y="8751"/>
                    </a:cubicBezTo>
                    <a:lnTo>
                      <a:pt x="3592" y="6482"/>
                    </a:lnTo>
                    <a:close/>
                    <a:moveTo>
                      <a:pt x="8582" y="0"/>
                    </a:moveTo>
                    <a:cubicBezTo>
                      <a:pt x="8318" y="0"/>
                      <a:pt x="8050" y="103"/>
                      <a:pt x="7845" y="307"/>
                    </a:cubicBezTo>
                    <a:cubicBezTo>
                      <a:pt x="7656" y="496"/>
                      <a:pt x="7530" y="780"/>
                      <a:pt x="7530" y="1032"/>
                    </a:cubicBezTo>
                    <a:cubicBezTo>
                      <a:pt x="7530" y="1189"/>
                      <a:pt x="7562" y="1347"/>
                      <a:pt x="7656" y="1473"/>
                    </a:cubicBezTo>
                    <a:lnTo>
                      <a:pt x="6869" y="2261"/>
                    </a:lnTo>
                    <a:lnTo>
                      <a:pt x="4884" y="4245"/>
                    </a:lnTo>
                    <a:lnTo>
                      <a:pt x="820" y="8278"/>
                    </a:lnTo>
                    <a:cubicBezTo>
                      <a:pt x="1" y="9097"/>
                      <a:pt x="1" y="10420"/>
                      <a:pt x="820" y="11240"/>
                    </a:cubicBezTo>
                    <a:cubicBezTo>
                      <a:pt x="1229" y="11649"/>
                      <a:pt x="1796" y="11838"/>
                      <a:pt x="2300" y="11838"/>
                    </a:cubicBezTo>
                    <a:cubicBezTo>
                      <a:pt x="2836" y="11838"/>
                      <a:pt x="3340" y="11649"/>
                      <a:pt x="3750" y="11240"/>
                    </a:cubicBezTo>
                    <a:lnTo>
                      <a:pt x="10555" y="4434"/>
                    </a:lnTo>
                    <a:cubicBezTo>
                      <a:pt x="10712" y="4497"/>
                      <a:pt x="10838" y="4560"/>
                      <a:pt x="10996" y="4560"/>
                    </a:cubicBezTo>
                    <a:cubicBezTo>
                      <a:pt x="11279" y="4560"/>
                      <a:pt x="11531" y="4434"/>
                      <a:pt x="11752" y="4245"/>
                    </a:cubicBezTo>
                    <a:cubicBezTo>
                      <a:pt x="11941" y="4025"/>
                      <a:pt x="12067" y="3773"/>
                      <a:pt x="12067" y="3489"/>
                    </a:cubicBezTo>
                    <a:cubicBezTo>
                      <a:pt x="12067" y="3206"/>
                      <a:pt x="11941" y="2922"/>
                      <a:pt x="11752" y="2733"/>
                    </a:cubicBezTo>
                    <a:lnTo>
                      <a:pt x="9294" y="307"/>
                    </a:lnTo>
                    <a:cubicBezTo>
                      <a:pt x="9105" y="103"/>
                      <a:pt x="8846" y="0"/>
                      <a:pt x="8582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7" name="Google Shape;779;p26">
                <a:extLst>
                  <a:ext uri="{FF2B5EF4-FFF2-40B4-BE49-F238E27FC236}">
                    <a16:creationId xmlns:a16="http://schemas.microsoft.com/office/drawing/2014/main" id="{E7E2CD56-6993-64FE-2BA4-9CB72F226BC9}"/>
                  </a:ext>
                </a:extLst>
              </p:cNvPr>
              <p:cNvSpPr/>
              <p:nvPr/>
            </p:nvSpPr>
            <p:spPr>
              <a:xfrm>
                <a:off x="-26900250" y="2164775"/>
                <a:ext cx="173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726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79"/>
                    </a:cubicBezTo>
                    <a:cubicBezTo>
                      <a:pt x="0" y="568"/>
                      <a:pt x="158" y="725"/>
                      <a:pt x="347" y="725"/>
                    </a:cubicBezTo>
                    <a:cubicBezTo>
                      <a:pt x="536" y="725"/>
                      <a:pt x="693" y="568"/>
                      <a:pt x="693" y="379"/>
                    </a:cubicBezTo>
                    <a:cubicBezTo>
                      <a:pt x="693" y="158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8" name="Google Shape;780;p26">
                <a:extLst>
                  <a:ext uri="{FF2B5EF4-FFF2-40B4-BE49-F238E27FC236}">
                    <a16:creationId xmlns:a16="http://schemas.microsoft.com/office/drawing/2014/main" id="{2A595ADE-82E7-75E2-319A-045E975DD8D8}"/>
                  </a:ext>
                </a:extLst>
              </p:cNvPr>
              <p:cNvSpPr/>
              <p:nvPr/>
            </p:nvSpPr>
            <p:spPr>
              <a:xfrm>
                <a:off x="-26938075" y="2177375"/>
                <a:ext cx="18150" cy="16575"/>
              </a:xfrm>
              <a:custGeom>
                <a:avLst/>
                <a:gdLst/>
                <a:ahLst/>
                <a:cxnLst/>
                <a:rect l="l" t="t" r="r" b="b"/>
                <a:pathLst>
                  <a:path w="726" h="663" extrusionOk="0">
                    <a:moveTo>
                      <a:pt x="375" y="1"/>
                    </a:moveTo>
                    <a:cubicBezTo>
                      <a:pt x="292" y="1"/>
                      <a:pt x="206" y="32"/>
                      <a:pt x="127" y="95"/>
                    </a:cubicBezTo>
                    <a:cubicBezTo>
                      <a:pt x="1" y="221"/>
                      <a:pt x="1" y="442"/>
                      <a:pt x="127" y="568"/>
                    </a:cubicBezTo>
                    <a:cubicBezTo>
                      <a:pt x="190" y="631"/>
                      <a:pt x="277" y="662"/>
                      <a:pt x="363" y="662"/>
                    </a:cubicBezTo>
                    <a:cubicBezTo>
                      <a:pt x="450" y="662"/>
                      <a:pt x="536" y="631"/>
                      <a:pt x="599" y="568"/>
                    </a:cubicBezTo>
                    <a:cubicBezTo>
                      <a:pt x="725" y="442"/>
                      <a:pt x="725" y="221"/>
                      <a:pt x="599" y="95"/>
                    </a:cubicBezTo>
                    <a:cubicBezTo>
                      <a:pt x="536" y="32"/>
                      <a:pt x="458" y="1"/>
                      <a:pt x="375" y="1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93CBACE-67AA-7FF8-AEAE-614800292417}"/>
              </a:ext>
            </a:extLst>
          </p:cNvPr>
          <p:cNvGrpSpPr/>
          <p:nvPr/>
        </p:nvGrpSpPr>
        <p:grpSpPr>
          <a:xfrm>
            <a:off x="5225959" y="3497392"/>
            <a:ext cx="1461188" cy="1461188"/>
            <a:chOff x="5225959" y="3497392"/>
            <a:chExt cx="1461188" cy="1461188"/>
          </a:xfrm>
        </p:grpSpPr>
        <p:sp>
          <p:nvSpPr>
            <p:cNvPr id="6" name="Google Shape;758;p26">
              <a:extLst>
                <a:ext uri="{FF2B5EF4-FFF2-40B4-BE49-F238E27FC236}">
                  <a16:creationId xmlns:a16="http://schemas.microsoft.com/office/drawing/2014/main" id="{BB3E382F-1293-92F5-7B49-B9E44BED9BCC}"/>
                </a:ext>
              </a:extLst>
            </p:cNvPr>
            <p:cNvSpPr/>
            <p:nvPr/>
          </p:nvSpPr>
          <p:spPr>
            <a:xfrm>
              <a:off x="5225959" y="3497392"/>
              <a:ext cx="1461188" cy="1461188"/>
            </a:xfrm>
            <a:prstGeom prst="roundRect">
              <a:avLst>
                <a:gd name="adj" fmla="val 5053"/>
              </a:avLst>
            </a:pr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8A9AA8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29" name="Google Shape;781;p26">
              <a:extLst>
                <a:ext uri="{FF2B5EF4-FFF2-40B4-BE49-F238E27FC236}">
                  <a16:creationId xmlns:a16="http://schemas.microsoft.com/office/drawing/2014/main" id="{0F15CCDD-DF6D-54D8-7A32-C31592F6802B}"/>
                </a:ext>
              </a:extLst>
            </p:cNvPr>
            <p:cNvGrpSpPr/>
            <p:nvPr/>
          </p:nvGrpSpPr>
          <p:grpSpPr>
            <a:xfrm>
              <a:off x="5792474" y="4154635"/>
              <a:ext cx="413510" cy="642474"/>
              <a:chOff x="-28043900" y="2701925"/>
              <a:chExt cx="190625" cy="296175"/>
            </a:xfrm>
          </p:grpSpPr>
          <p:sp>
            <p:nvSpPr>
              <p:cNvPr id="30" name="Google Shape;782;p26">
                <a:extLst>
                  <a:ext uri="{FF2B5EF4-FFF2-40B4-BE49-F238E27FC236}">
                    <a16:creationId xmlns:a16="http://schemas.microsoft.com/office/drawing/2014/main" id="{F38D6BFB-911F-CF7C-B2B4-D8D4862E875E}"/>
                  </a:ext>
                </a:extLst>
              </p:cNvPr>
              <p:cNvSpPr/>
              <p:nvPr/>
            </p:nvSpPr>
            <p:spPr>
              <a:xfrm>
                <a:off x="-28043900" y="2701925"/>
                <a:ext cx="190625" cy="296175"/>
              </a:xfrm>
              <a:custGeom>
                <a:avLst/>
                <a:gdLst/>
                <a:ahLst/>
                <a:cxnLst/>
                <a:rect l="l" t="t" r="r" b="b"/>
                <a:pathLst>
                  <a:path w="7625" h="11847" extrusionOk="0">
                    <a:moveTo>
                      <a:pt x="5136" y="662"/>
                    </a:moveTo>
                    <a:cubicBezTo>
                      <a:pt x="5325" y="662"/>
                      <a:pt x="5483" y="820"/>
                      <a:pt x="5483" y="1009"/>
                    </a:cubicBezTo>
                    <a:cubicBezTo>
                      <a:pt x="5483" y="1198"/>
                      <a:pt x="5325" y="1356"/>
                      <a:pt x="5136" y="1356"/>
                    </a:cubicBezTo>
                    <a:lnTo>
                      <a:pt x="2364" y="1356"/>
                    </a:lnTo>
                    <a:cubicBezTo>
                      <a:pt x="2175" y="1356"/>
                      <a:pt x="2017" y="1198"/>
                      <a:pt x="2017" y="1009"/>
                    </a:cubicBezTo>
                    <a:cubicBezTo>
                      <a:pt x="2017" y="820"/>
                      <a:pt x="2175" y="662"/>
                      <a:pt x="2364" y="662"/>
                    </a:cubicBezTo>
                    <a:close/>
                    <a:moveTo>
                      <a:pt x="4790" y="2080"/>
                    </a:moveTo>
                    <a:lnTo>
                      <a:pt x="4790" y="4411"/>
                    </a:lnTo>
                    <a:cubicBezTo>
                      <a:pt x="4790" y="4758"/>
                      <a:pt x="4979" y="5105"/>
                      <a:pt x="5294" y="5294"/>
                    </a:cubicBezTo>
                    <a:cubicBezTo>
                      <a:pt x="6113" y="5766"/>
                      <a:pt x="6680" y="6554"/>
                      <a:pt x="6837" y="7499"/>
                    </a:cubicBezTo>
                    <a:cubicBezTo>
                      <a:pt x="6504" y="7632"/>
                      <a:pt x="6166" y="7699"/>
                      <a:pt x="5828" y="7699"/>
                    </a:cubicBezTo>
                    <a:cubicBezTo>
                      <a:pt x="5207" y="7699"/>
                      <a:pt x="4582" y="7475"/>
                      <a:pt x="3971" y="7026"/>
                    </a:cubicBezTo>
                    <a:cubicBezTo>
                      <a:pt x="3372" y="6648"/>
                      <a:pt x="2773" y="6396"/>
                      <a:pt x="2143" y="6333"/>
                    </a:cubicBezTo>
                    <a:cubicBezTo>
                      <a:pt x="1970" y="6318"/>
                      <a:pt x="1805" y="6310"/>
                      <a:pt x="1639" y="6310"/>
                    </a:cubicBezTo>
                    <a:cubicBezTo>
                      <a:pt x="1474" y="6310"/>
                      <a:pt x="1308" y="6318"/>
                      <a:pt x="1135" y="6333"/>
                    </a:cubicBezTo>
                    <a:cubicBezTo>
                      <a:pt x="1387" y="5892"/>
                      <a:pt x="1734" y="5546"/>
                      <a:pt x="2175" y="5294"/>
                    </a:cubicBezTo>
                    <a:cubicBezTo>
                      <a:pt x="2490" y="5105"/>
                      <a:pt x="2679" y="4790"/>
                      <a:pt x="2679" y="4443"/>
                    </a:cubicBezTo>
                    <a:lnTo>
                      <a:pt x="2679" y="2080"/>
                    </a:lnTo>
                    <a:close/>
                    <a:moveTo>
                      <a:pt x="1670" y="6939"/>
                    </a:moveTo>
                    <a:cubicBezTo>
                      <a:pt x="2308" y="6939"/>
                      <a:pt x="2942" y="7156"/>
                      <a:pt x="3561" y="7562"/>
                    </a:cubicBezTo>
                    <a:cubicBezTo>
                      <a:pt x="4160" y="7940"/>
                      <a:pt x="4790" y="8192"/>
                      <a:pt x="5420" y="8255"/>
                    </a:cubicBezTo>
                    <a:cubicBezTo>
                      <a:pt x="5577" y="8255"/>
                      <a:pt x="5672" y="8287"/>
                      <a:pt x="5829" y="8287"/>
                    </a:cubicBezTo>
                    <a:cubicBezTo>
                      <a:pt x="6207" y="8287"/>
                      <a:pt x="6554" y="8255"/>
                      <a:pt x="6869" y="8129"/>
                    </a:cubicBezTo>
                    <a:lnTo>
                      <a:pt x="6869" y="8129"/>
                    </a:lnTo>
                    <a:cubicBezTo>
                      <a:pt x="6869" y="8255"/>
                      <a:pt x="6837" y="8381"/>
                      <a:pt x="6837" y="8507"/>
                    </a:cubicBezTo>
                    <a:cubicBezTo>
                      <a:pt x="6585" y="9799"/>
                      <a:pt x="5640" y="10807"/>
                      <a:pt x="4412" y="11059"/>
                    </a:cubicBezTo>
                    <a:cubicBezTo>
                      <a:pt x="4192" y="11103"/>
                      <a:pt x="3970" y="11125"/>
                      <a:pt x="3750" y="11125"/>
                    </a:cubicBezTo>
                    <a:cubicBezTo>
                      <a:pt x="3027" y="11125"/>
                      <a:pt x="2328" y="10888"/>
                      <a:pt x="1797" y="10429"/>
                    </a:cubicBezTo>
                    <a:cubicBezTo>
                      <a:pt x="1041" y="9830"/>
                      <a:pt x="631" y="8917"/>
                      <a:pt x="631" y="7972"/>
                    </a:cubicBezTo>
                    <a:cubicBezTo>
                      <a:pt x="631" y="7656"/>
                      <a:pt x="694" y="7404"/>
                      <a:pt x="757" y="7089"/>
                    </a:cubicBezTo>
                    <a:cubicBezTo>
                      <a:pt x="1062" y="6988"/>
                      <a:pt x="1366" y="6939"/>
                      <a:pt x="1670" y="6939"/>
                    </a:cubicBezTo>
                    <a:close/>
                    <a:moveTo>
                      <a:pt x="2427" y="1"/>
                    </a:moveTo>
                    <a:cubicBezTo>
                      <a:pt x="1828" y="1"/>
                      <a:pt x="1387" y="473"/>
                      <a:pt x="1387" y="1009"/>
                    </a:cubicBezTo>
                    <a:cubicBezTo>
                      <a:pt x="1387" y="1450"/>
                      <a:pt x="1671" y="1828"/>
                      <a:pt x="2112" y="1986"/>
                    </a:cubicBezTo>
                    <a:lnTo>
                      <a:pt x="2112" y="4443"/>
                    </a:lnTo>
                    <a:cubicBezTo>
                      <a:pt x="2112" y="4569"/>
                      <a:pt x="2017" y="4632"/>
                      <a:pt x="1891" y="4727"/>
                    </a:cubicBezTo>
                    <a:cubicBezTo>
                      <a:pt x="1356" y="5042"/>
                      <a:pt x="883" y="5514"/>
                      <a:pt x="536" y="6081"/>
                    </a:cubicBezTo>
                    <a:cubicBezTo>
                      <a:pt x="410" y="6302"/>
                      <a:pt x="284" y="6522"/>
                      <a:pt x="221" y="6711"/>
                    </a:cubicBezTo>
                    <a:lnTo>
                      <a:pt x="221" y="6743"/>
                    </a:lnTo>
                    <a:cubicBezTo>
                      <a:pt x="64" y="7152"/>
                      <a:pt x="1" y="7593"/>
                      <a:pt x="1" y="8003"/>
                    </a:cubicBezTo>
                    <a:cubicBezTo>
                      <a:pt x="1" y="9169"/>
                      <a:pt x="536" y="10271"/>
                      <a:pt x="1419" y="10964"/>
                    </a:cubicBezTo>
                    <a:cubicBezTo>
                      <a:pt x="2112" y="11532"/>
                      <a:pt x="2962" y="11847"/>
                      <a:pt x="3845" y="11847"/>
                    </a:cubicBezTo>
                    <a:cubicBezTo>
                      <a:pt x="4097" y="11847"/>
                      <a:pt x="4380" y="11784"/>
                      <a:pt x="4664" y="11752"/>
                    </a:cubicBezTo>
                    <a:cubicBezTo>
                      <a:pt x="5420" y="11595"/>
                      <a:pt x="6081" y="11248"/>
                      <a:pt x="6585" y="10681"/>
                    </a:cubicBezTo>
                    <a:cubicBezTo>
                      <a:pt x="7090" y="10145"/>
                      <a:pt x="7468" y="9484"/>
                      <a:pt x="7625" y="8728"/>
                    </a:cubicBezTo>
                    <a:cubicBezTo>
                      <a:pt x="7562" y="8350"/>
                      <a:pt x="7562" y="7972"/>
                      <a:pt x="7531" y="7656"/>
                    </a:cubicBezTo>
                    <a:cubicBezTo>
                      <a:pt x="7499" y="7184"/>
                      <a:pt x="7373" y="6743"/>
                      <a:pt x="7184" y="6333"/>
                    </a:cubicBezTo>
                    <a:cubicBezTo>
                      <a:pt x="6837" y="5609"/>
                      <a:pt x="6302" y="5073"/>
                      <a:pt x="5640" y="4664"/>
                    </a:cubicBezTo>
                    <a:cubicBezTo>
                      <a:pt x="5577" y="4632"/>
                      <a:pt x="5483" y="4506"/>
                      <a:pt x="5483" y="4411"/>
                    </a:cubicBezTo>
                    <a:lnTo>
                      <a:pt x="5483" y="1986"/>
                    </a:lnTo>
                    <a:cubicBezTo>
                      <a:pt x="5892" y="1828"/>
                      <a:pt x="6207" y="1482"/>
                      <a:pt x="6207" y="1009"/>
                    </a:cubicBezTo>
                    <a:cubicBezTo>
                      <a:pt x="6207" y="410"/>
                      <a:pt x="5735" y="1"/>
                      <a:pt x="5168" y="1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1" name="Google Shape;783;p26">
                <a:extLst>
                  <a:ext uri="{FF2B5EF4-FFF2-40B4-BE49-F238E27FC236}">
                    <a16:creationId xmlns:a16="http://schemas.microsoft.com/office/drawing/2014/main" id="{B8A71995-8555-F071-C5CD-A97848F0A9FA}"/>
                  </a:ext>
                </a:extLst>
              </p:cNvPr>
              <p:cNvSpPr/>
              <p:nvPr/>
            </p:nvSpPr>
            <p:spPr>
              <a:xfrm>
                <a:off x="-27976950" y="2910650"/>
                <a:ext cx="181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726" h="694" extrusionOk="0">
                    <a:moveTo>
                      <a:pt x="379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36"/>
                      <a:pt x="158" y="694"/>
                      <a:pt x="379" y="694"/>
                    </a:cubicBezTo>
                    <a:cubicBezTo>
                      <a:pt x="568" y="694"/>
                      <a:pt x="725" y="536"/>
                      <a:pt x="725" y="347"/>
                    </a:cubicBezTo>
                    <a:cubicBezTo>
                      <a:pt x="725" y="158"/>
                      <a:pt x="568" y="1"/>
                      <a:pt x="379" y="1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2" name="Google Shape;784;p26">
                <a:extLst>
                  <a:ext uri="{FF2B5EF4-FFF2-40B4-BE49-F238E27FC236}">
                    <a16:creationId xmlns:a16="http://schemas.microsoft.com/office/drawing/2014/main" id="{F5B47D79-6EB6-D561-82DF-EFC48A59F403}"/>
                  </a:ext>
                </a:extLst>
              </p:cNvPr>
              <p:cNvSpPr/>
              <p:nvPr/>
            </p:nvSpPr>
            <p:spPr>
              <a:xfrm>
                <a:off x="-27924175" y="2927975"/>
                <a:ext cx="173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68"/>
                      <a:pt x="158" y="725"/>
                      <a:pt x="347" y="725"/>
                    </a:cubicBezTo>
                    <a:cubicBezTo>
                      <a:pt x="536" y="725"/>
                      <a:pt x="694" y="568"/>
                      <a:pt x="694" y="347"/>
                    </a:cubicBezTo>
                    <a:cubicBezTo>
                      <a:pt x="694" y="158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3" name="Google Shape;785;p26">
                <a:extLst>
                  <a:ext uri="{FF2B5EF4-FFF2-40B4-BE49-F238E27FC236}">
                    <a16:creationId xmlns:a16="http://schemas.microsoft.com/office/drawing/2014/main" id="{3BC9ABD5-6E15-2BD0-0A0B-44197881B1EA}"/>
                  </a:ext>
                </a:extLst>
              </p:cNvPr>
              <p:cNvSpPr/>
              <p:nvPr/>
            </p:nvSpPr>
            <p:spPr>
              <a:xfrm>
                <a:off x="-27976950" y="2946100"/>
                <a:ext cx="181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726" h="694" extrusionOk="0">
                    <a:moveTo>
                      <a:pt x="379" y="0"/>
                    </a:moveTo>
                    <a:cubicBezTo>
                      <a:pt x="158" y="0"/>
                      <a:pt x="1" y="158"/>
                      <a:pt x="1" y="347"/>
                    </a:cubicBezTo>
                    <a:cubicBezTo>
                      <a:pt x="1" y="536"/>
                      <a:pt x="158" y="693"/>
                      <a:pt x="379" y="693"/>
                    </a:cubicBezTo>
                    <a:cubicBezTo>
                      <a:pt x="568" y="693"/>
                      <a:pt x="725" y="536"/>
                      <a:pt x="725" y="347"/>
                    </a:cubicBezTo>
                    <a:cubicBezTo>
                      <a:pt x="725" y="158"/>
                      <a:pt x="568" y="0"/>
                      <a:pt x="379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4" name="Google Shape;786;p26">
                <a:extLst>
                  <a:ext uri="{FF2B5EF4-FFF2-40B4-BE49-F238E27FC236}">
                    <a16:creationId xmlns:a16="http://schemas.microsoft.com/office/drawing/2014/main" id="{7002B446-3172-1528-E6DC-F266CA493B92}"/>
                  </a:ext>
                </a:extLst>
              </p:cNvPr>
              <p:cNvSpPr/>
              <p:nvPr/>
            </p:nvSpPr>
            <p:spPr>
              <a:xfrm>
                <a:off x="-28010800" y="2893325"/>
                <a:ext cx="173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726" extrusionOk="0">
                    <a:moveTo>
                      <a:pt x="347" y="0"/>
                    </a:moveTo>
                    <a:cubicBezTo>
                      <a:pt x="158" y="0"/>
                      <a:pt x="0" y="158"/>
                      <a:pt x="0" y="379"/>
                    </a:cubicBezTo>
                    <a:cubicBezTo>
                      <a:pt x="0" y="568"/>
                      <a:pt x="158" y="725"/>
                      <a:pt x="347" y="725"/>
                    </a:cubicBezTo>
                    <a:cubicBezTo>
                      <a:pt x="536" y="725"/>
                      <a:pt x="693" y="568"/>
                      <a:pt x="693" y="379"/>
                    </a:cubicBezTo>
                    <a:cubicBezTo>
                      <a:pt x="693" y="158"/>
                      <a:pt x="536" y="0"/>
                      <a:pt x="347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8783E98-D628-D7A2-CEAD-60D9CAFAA127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8BE23FD-F5E0-211E-F4A6-7AB1AB637F2C}"/>
              </a:ext>
            </a:extLst>
          </p:cNvPr>
          <p:cNvGrpSpPr/>
          <p:nvPr/>
        </p:nvGrpSpPr>
        <p:grpSpPr>
          <a:xfrm>
            <a:off x="4588659" y="2870044"/>
            <a:ext cx="1117914" cy="1117914"/>
            <a:chOff x="4588659" y="2870044"/>
            <a:chExt cx="1117914" cy="1117914"/>
          </a:xfrm>
        </p:grpSpPr>
        <p:sp>
          <p:nvSpPr>
            <p:cNvPr id="7" name="Google Shape;759;p26">
              <a:extLst>
                <a:ext uri="{FF2B5EF4-FFF2-40B4-BE49-F238E27FC236}">
                  <a16:creationId xmlns:a16="http://schemas.microsoft.com/office/drawing/2014/main" id="{D705883C-F277-2B4E-476E-729D7E8A0A4D}"/>
                </a:ext>
              </a:extLst>
            </p:cNvPr>
            <p:cNvSpPr/>
            <p:nvPr/>
          </p:nvSpPr>
          <p:spPr>
            <a:xfrm>
              <a:off x="4588659" y="2870044"/>
              <a:ext cx="1117914" cy="11179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>
                <a:solidFill>
                  <a:srgbClr val="3F3F3F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13" name="Google Shape;765;p26">
              <a:extLst>
                <a:ext uri="{FF2B5EF4-FFF2-40B4-BE49-F238E27FC236}">
                  <a16:creationId xmlns:a16="http://schemas.microsoft.com/office/drawing/2014/main" id="{0C8B12D9-6D06-AF42-AE4E-EBED92EC8F73}"/>
                </a:ext>
              </a:extLst>
            </p:cNvPr>
            <p:cNvSpPr/>
            <p:nvPr/>
          </p:nvSpPr>
          <p:spPr>
            <a:xfrm>
              <a:off x="4920498" y="3169271"/>
              <a:ext cx="454232" cy="455738"/>
            </a:xfrm>
            <a:custGeom>
              <a:avLst/>
              <a:gdLst/>
              <a:ahLst/>
              <a:cxnLst/>
              <a:rect l="l" t="t" r="r" b="b"/>
              <a:pathLst>
                <a:path w="12666" h="12708" extrusionOk="0">
                  <a:moveTo>
                    <a:pt x="6347" y="841"/>
                  </a:moveTo>
                  <a:cubicBezTo>
                    <a:pt x="6876" y="841"/>
                    <a:pt x="7350" y="1172"/>
                    <a:pt x="7530" y="1712"/>
                  </a:cubicBezTo>
                  <a:cubicBezTo>
                    <a:pt x="7719" y="2405"/>
                    <a:pt x="7372" y="3067"/>
                    <a:pt x="6679" y="3256"/>
                  </a:cubicBezTo>
                  <a:cubicBezTo>
                    <a:pt x="6569" y="3289"/>
                    <a:pt x="6457" y="3305"/>
                    <a:pt x="6345" y="3305"/>
                  </a:cubicBezTo>
                  <a:cubicBezTo>
                    <a:pt x="5822" y="3305"/>
                    <a:pt x="5323" y="2956"/>
                    <a:pt x="5167" y="2437"/>
                  </a:cubicBezTo>
                  <a:cubicBezTo>
                    <a:pt x="4947" y="1775"/>
                    <a:pt x="5325" y="1082"/>
                    <a:pt x="5986" y="893"/>
                  </a:cubicBezTo>
                  <a:cubicBezTo>
                    <a:pt x="6108" y="858"/>
                    <a:pt x="6229" y="841"/>
                    <a:pt x="6347" y="841"/>
                  </a:cubicBezTo>
                  <a:close/>
                  <a:moveTo>
                    <a:pt x="6353" y="5919"/>
                  </a:moveTo>
                  <a:cubicBezTo>
                    <a:pt x="7021" y="5919"/>
                    <a:pt x="7624" y="6459"/>
                    <a:pt x="7624" y="7162"/>
                  </a:cubicBezTo>
                  <a:cubicBezTo>
                    <a:pt x="7593" y="7698"/>
                    <a:pt x="7215" y="8170"/>
                    <a:pt x="6742" y="8328"/>
                  </a:cubicBezTo>
                  <a:cubicBezTo>
                    <a:pt x="6608" y="8371"/>
                    <a:pt x="6474" y="8391"/>
                    <a:pt x="6345" y="8391"/>
                  </a:cubicBezTo>
                  <a:cubicBezTo>
                    <a:pt x="5810" y="8391"/>
                    <a:pt x="5351" y="8042"/>
                    <a:pt x="5199" y="7509"/>
                  </a:cubicBezTo>
                  <a:cubicBezTo>
                    <a:pt x="5010" y="6847"/>
                    <a:pt x="5356" y="6186"/>
                    <a:pt x="6018" y="5965"/>
                  </a:cubicBezTo>
                  <a:cubicBezTo>
                    <a:pt x="6130" y="5934"/>
                    <a:pt x="6242" y="5919"/>
                    <a:pt x="6353" y="5919"/>
                  </a:cubicBezTo>
                  <a:close/>
                  <a:moveTo>
                    <a:pt x="2079" y="9351"/>
                  </a:moveTo>
                  <a:cubicBezTo>
                    <a:pt x="2744" y="9351"/>
                    <a:pt x="3340" y="9871"/>
                    <a:pt x="3340" y="10596"/>
                  </a:cubicBezTo>
                  <a:cubicBezTo>
                    <a:pt x="3308" y="11163"/>
                    <a:pt x="2962" y="11604"/>
                    <a:pt x="2426" y="11762"/>
                  </a:cubicBezTo>
                  <a:cubicBezTo>
                    <a:pt x="2305" y="11797"/>
                    <a:pt x="2183" y="11813"/>
                    <a:pt x="2065" y="11813"/>
                  </a:cubicBezTo>
                  <a:cubicBezTo>
                    <a:pt x="1538" y="11813"/>
                    <a:pt x="1068" y="11483"/>
                    <a:pt x="914" y="10943"/>
                  </a:cubicBezTo>
                  <a:cubicBezTo>
                    <a:pt x="693" y="10281"/>
                    <a:pt x="1071" y="9588"/>
                    <a:pt x="1733" y="9399"/>
                  </a:cubicBezTo>
                  <a:cubicBezTo>
                    <a:pt x="1849" y="9367"/>
                    <a:pt x="1965" y="9351"/>
                    <a:pt x="2079" y="9351"/>
                  </a:cubicBezTo>
                  <a:close/>
                  <a:moveTo>
                    <a:pt x="10617" y="9351"/>
                  </a:moveTo>
                  <a:cubicBezTo>
                    <a:pt x="11281" y="9351"/>
                    <a:pt x="11878" y="9871"/>
                    <a:pt x="11878" y="10596"/>
                  </a:cubicBezTo>
                  <a:cubicBezTo>
                    <a:pt x="11846" y="11163"/>
                    <a:pt x="11500" y="11604"/>
                    <a:pt x="10995" y="11762"/>
                  </a:cubicBezTo>
                  <a:cubicBezTo>
                    <a:pt x="10868" y="11797"/>
                    <a:pt x="10742" y="11813"/>
                    <a:pt x="10620" y="11813"/>
                  </a:cubicBezTo>
                  <a:cubicBezTo>
                    <a:pt x="10076" y="11813"/>
                    <a:pt x="9606" y="11483"/>
                    <a:pt x="9452" y="10943"/>
                  </a:cubicBezTo>
                  <a:cubicBezTo>
                    <a:pt x="9263" y="10281"/>
                    <a:pt x="9609" y="9588"/>
                    <a:pt x="10271" y="9399"/>
                  </a:cubicBezTo>
                  <a:cubicBezTo>
                    <a:pt x="10387" y="9367"/>
                    <a:pt x="10503" y="9351"/>
                    <a:pt x="10617" y="9351"/>
                  </a:cubicBezTo>
                  <a:close/>
                  <a:moveTo>
                    <a:pt x="6344" y="0"/>
                  </a:moveTo>
                  <a:cubicBezTo>
                    <a:pt x="5677" y="0"/>
                    <a:pt x="5021" y="308"/>
                    <a:pt x="4631" y="893"/>
                  </a:cubicBezTo>
                  <a:cubicBezTo>
                    <a:pt x="3812" y="2122"/>
                    <a:pt x="4474" y="3760"/>
                    <a:pt x="5955" y="4075"/>
                  </a:cubicBezTo>
                  <a:lnTo>
                    <a:pt x="5955" y="5146"/>
                  </a:lnTo>
                  <a:cubicBezTo>
                    <a:pt x="4600" y="5430"/>
                    <a:pt x="3907" y="6910"/>
                    <a:pt x="4537" y="8107"/>
                  </a:cubicBezTo>
                  <a:lnTo>
                    <a:pt x="3434" y="9021"/>
                  </a:lnTo>
                  <a:cubicBezTo>
                    <a:pt x="3025" y="8706"/>
                    <a:pt x="2584" y="8548"/>
                    <a:pt x="2080" y="8548"/>
                  </a:cubicBezTo>
                  <a:cubicBezTo>
                    <a:pt x="945" y="8548"/>
                    <a:pt x="0" y="9494"/>
                    <a:pt x="0" y="10628"/>
                  </a:cubicBezTo>
                  <a:cubicBezTo>
                    <a:pt x="0" y="11762"/>
                    <a:pt x="945" y="12707"/>
                    <a:pt x="2080" y="12707"/>
                  </a:cubicBezTo>
                  <a:cubicBezTo>
                    <a:pt x="3214" y="12707"/>
                    <a:pt x="4159" y="11793"/>
                    <a:pt x="4159" y="10628"/>
                  </a:cubicBezTo>
                  <a:cubicBezTo>
                    <a:pt x="4159" y="10281"/>
                    <a:pt x="4096" y="9966"/>
                    <a:pt x="3938" y="9683"/>
                  </a:cubicBezTo>
                  <a:lnTo>
                    <a:pt x="5041" y="8769"/>
                  </a:lnTo>
                  <a:cubicBezTo>
                    <a:pt x="5435" y="9084"/>
                    <a:pt x="5907" y="9242"/>
                    <a:pt x="6376" y="9242"/>
                  </a:cubicBezTo>
                  <a:cubicBezTo>
                    <a:pt x="6845" y="9242"/>
                    <a:pt x="7309" y="9084"/>
                    <a:pt x="7687" y="8769"/>
                  </a:cubicBezTo>
                  <a:lnTo>
                    <a:pt x="8790" y="9683"/>
                  </a:lnTo>
                  <a:cubicBezTo>
                    <a:pt x="8318" y="10596"/>
                    <a:pt x="8570" y="11730"/>
                    <a:pt x="9452" y="12361"/>
                  </a:cubicBezTo>
                  <a:cubicBezTo>
                    <a:pt x="9803" y="12595"/>
                    <a:pt x="10203" y="12707"/>
                    <a:pt x="10598" y="12707"/>
                  </a:cubicBezTo>
                  <a:cubicBezTo>
                    <a:pt x="11266" y="12707"/>
                    <a:pt x="11923" y="12387"/>
                    <a:pt x="12319" y="11793"/>
                  </a:cubicBezTo>
                  <a:cubicBezTo>
                    <a:pt x="12571" y="11478"/>
                    <a:pt x="12665" y="11069"/>
                    <a:pt x="12665" y="10659"/>
                  </a:cubicBezTo>
                  <a:cubicBezTo>
                    <a:pt x="12665" y="9431"/>
                    <a:pt x="11783" y="8548"/>
                    <a:pt x="10617" y="8548"/>
                  </a:cubicBezTo>
                  <a:cubicBezTo>
                    <a:pt x="10113" y="8548"/>
                    <a:pt x="9672" y="8706"/>
                    <a:pt x="9294" y="9021"/>
                  </a:cubicBezTo>
                  <a:lnTo>
                    <a:pt x="8192" y="8107"/>
                  </a:lnTo>
                  <a:cubicBezTo>
                    <a:pt x="8822" y="6879"/>
                    <a:pt x="8097" y="5398"/>
                    <a:pt x="6774" y="5146"/>
                  </a:cubicBezTo>
                  <a:lnTo>
                    <a:pt x="6774" y="4075"/>
                  </a:lnTo>
                  <a:cubicBezTo>
                    <a:pt x="7530" y="3917"/>
                    <a:pt x="8097" y="3382"/>
                    <a:pt x="8349" y="2657"/>
                  </a:cubicBezTo>
                  <a:cubicBezTo>
                    <a:pt x="8633" y="1806"/>
                    <a:pt x="8318" y="861"/>
                    <a:pt x="7530" y="357"/>
                  </a:cubicBezTo>
                  <a:cubicBezTo>
                    <a:pt x="7170" y="117"/>
                    <a:pt x="6755" y="0"/>
                    <a:pt x="6344" y="0"/>
                  </a:cubicBez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9" name="Google Shape;771;p26">
            <a:extLst>
              <a:ext uri="{FF2B5EF4-FFF2-40B4-BE49-F238E27FC236}">
                <a16:creationId xmlns:a16="http://schemas.microsoft.com/office/drawing/2014/main" id="{ED6FC1C0-0F37-6AF8-629D-6CFE96287DC8}"/>
              </a:ext>
            </a:extLst>
          </p:cNvPr>
          <p:cNvGrpSpPr/>
          <p:nvPr/>
        </p:nvGrpSpPr>
        <p:grpSpPr>
          <a:xfrm>
            <a:off x="6385461" y="2881836"/>
            <a:ext cx="112868" cy="76123"/>
            <a:chOff x="-28010800" y="2893325"/>
            <a:chExt cx="103975" cy="70125"/>
          </a:xfrm>
        </p:grpSpPr>
        <p:sp>
          <p:nvSpPr>
            <p:cNvPr id="21" name="Google Shape;773;p26">
              <a:extLst>
                <a:ext uri="{FF2B5EF4-FFF2-40B4-BE49-F238E27FC236}">
                  <a16:creationId xmlns:a16="http://schemas.microsoft.com/office/drawing/2014/main" id="{364F0AA3-2AF9-E523-B2C7-5A67340EDD55}"/>
                </a:ext>
              </a:extLst>
            </p:cNvPr>
            <p:cNvSpPr/>
            <p:nvPr/>
          </p:nvSpPr>
          <p:spPr>
            <a:xfrm>
              <a:off x="-27976950" y="291065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cubicBezTo>
                    <a:pt x="568" y="694"/>
                    <a:pt x="725" y="536"/>
                    <a:pt x="725" y="347"/>
                  </a:cubicBezTo>
                  <a:cubicBezTo>
                    <a:pt x="725" y="158"/>
                    <a:pt x="568" y="1"/>
                    <a:pt x="37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" name="Google Shape;774;p26">
              <a:extLst>
                <a:ext uri="{FF2B5EF4-FFF2-40B4-BE49-F238E27FC236}">
                  <a16:creationId xmlns:a16="http://schemas.microsoft.com/office/drawing/2014/main" id="{3C4AC258-8497-E62D-AB8F-FDDB4DFC7ED9}"/>
                </a:ext>
              </a:extLst>
            </p:cNvPr>
            <p:cNvSpPr/>
            <p:nvPr/>
          </p:nvSpPr>
          <p:spPr>
            <a:xfrm>
              <a:off x="-27924175" y="292797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47"/>
                  </a:cubicBezTo>
                  <a:cubicBezTo>
                    <a:pt x="694" y="158"/>
                    <a:pt x="536" y="1"/>
                    <a:pt x="34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3" name="Google Shape;775;p26">
              <a:extLst>
                <a:ext uri="{FF2B5EF4-FFF2-40B4-BE49-F238E27FC236}">
                  <a16:creationId xmlns:a16="http://schemas.microsoft.com/office/drawing/2014/main" id="{FAA88339-5532-F7C4-6084-08C35D0F7168}"/>
                </a:ext>
              </a:extLst>
            </p:cNvPr>
            <p:cNvSpPr/>
            <p:nvPr/>
          </p:nvSpPr>
          <p:spPr>
            <a:xfrm>
              <a:off x="-27976950" y="2946100"/>
              <a:ext cx="18150" cy="17350"/>
            </a:xfrm>
            <a:custGeom>
              <a:avLst/>
              <a:gdLst/>
              <a:ahLst/>
              <a:cxnLst/>
              <a:rect l="l" t="t" r="r" b="b"/>
              <a:pathLst>
                <a:path w="726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3"/>
                    <a:pt x="379" y="693"/>
                  </a:cubicBezTo>
                  <a:cubicBezTo>
                    <a:pt x="568" y="693"/>
                    <a:pt x="725" y="536"/>
                    <a:pt x="725" y="347"/>
                  </a:cubicBezTo>
                  <a:cubicBezTo>
                    <a:pt x="725" y="158"/>
                    <a:pt x="568" y="0"/>
                    <a:pt x="37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" name="Google Shape;776;p26">
              <a:extLst>
                <a:ext uri="{FF2B5EF4-FFF2-40B4-BE49-F238E27FC236}">
                  <a16:creationId xmlns:a16="http://schemas.microsoft.com/office/drawing/2014/main" id="{C5561E82-66E0-B17A-8D9C-43E5E5640706}"/>
                </a:ext>
              </a:extLst>
            </p:cNvPr>
            <p:cNvSpPr/>
            <p:nvPr/>
          </p:nvSpPr>
          <p:spPr>
            <a:xfrm>
              <a:off x="-28010800" y="28933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0"/>
                  </a:moveTo>
                  <a:cubicBezTo>
                    <a:pt x="158" y="0"/>
                    <a:pt x="0" y="158"/>
                    <a:pt x="0" y="379"/>
                  </a:cubicBezTo>
                  <a:cubicBezTo>
                    <a:pt x="0" y="568"/>
                    <a:pt x="158" y="725"/>
                    <a:pt x="347" y="725"/>
                  </a:cubicBezTo>
                  <a:cubicBezTo>
                    <a:pt x="536" y="725"/>
                    <a:pt x="693" y="568"/>
                    <a:pt x="693" y="379"/>
                  </a:cubicBez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39EB1A09-756F-19D9-41EE-784990C55A95}"/>
              </a:ext>
            </a:extLst>
          </p:cNvPr>
          <p:cNvSpPr txBox="1"/>
          <p:nvPr/>
        </p:nvSpPr>
        <p:spPr>
          <a:xfrm>
            <a:off x="6903369" y="1781620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16B86BF-0DC9-ED8C-3927-E4BC1ED16030}"/>
              </a:ext>
            </a:extLst>
          </p:cNvPr>
          <p:cNvSpPr txBox="1"/>
          <p:nvPr/>
        </p:nvSpPr>
        <p:spPr>
          <a:xfrm>
            <a:off x="6903369" y="3558572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554AAA1-865E-EECB-5446-BED1E40C5AB2}"/>
              </a:ext>
            </a:extLst>
          </p:cNvPr>
          <p:cNvSpPr txBox="1"/>
          <p:nvPr/>
        </p:nvSpPr>
        <p:spPr>
          <a:xfrm>
            <a:off x="1204189" y="1753628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E0757DE-A6A4-79D1-3CB2-E12D19C1B500}"/>
              </a:ext>
            </a:extLst>
          </p:cNvPr>
          <p:cNvSpPr txBox="1"/>
          <p:nvPr/>
        </p:nvSpPr>
        <p:spPr>
          <a:xfrm>
            <a:off x="1204189" y="3530580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4635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2571875-61AF-2018-01A7-4199C45CA6E2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3" name="Google Shape;1159;p33">
            <a:extLst>
              <a:ext uri="{FF2B5EF4-FFF2-40B4-BE49-F238E27FC236}">
                <a16:creationId xmlns:a16="http://schemas.microsoft.com/office/drawing/2014/main" id="{4258BB4D-1468-4167-7DE0-615BD06B4F0D}"/>
              </a:ext>
            </a:extLst>
          </p:cNvPr>
          <p:cNvSpPr/>
          <p:nvPr/>
        </p:nvSpPr>
        <p:spPr>
          <a:xfrm>
            <a:off x="3050677" y="1559038"/>
            <a:ext cx="4077111" cy="4077112"/>
          </a:xfrm>
          <a:prstGeom prst="arc">
            <a:avLst>
              <a:gd name="adj1" fmla="val 16200000"/>
              <a:gd name="adj2" fmla="val 16101359"/>
            </a:avLst>
          </a:prstGeom>
          <a:noFill/>
          <a:ln w="19050" cap="flat" cmpd="sng">
            <a:solidFill>
              <a:srgbClr val="003F75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68575" tIns="34275" rIns="68575" bIns="342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22" name="Google Shape;1184;p33">
            <a:extLst>
              <a:ext uri="{FF2B5EF4-FFF2-40B4-BE49-F238E27FC236}">
                <a16:creationId xmlns:a16="http://schemas.microsoft.com/office/drawing/2014/main" id="{B5A675F3-8471-310D-0929-9E07BBA853D2}"/>
              </a:ext>
            </a:extLst>
          </p:cNvPr>
          <p:cNvGrpSpPr/>
          <p:nvPr/>
        </p:nvGrpSpPr>
        <p:grpSpPr>
          <a:xfrm>
            <a:off x="4242108" y="1445225"/>
            <a:ext cx="1736004" cy="3578286"/>
            <a:chOff x="2195398" y="1782537"/>
            <a:chExt cx="1633653" cy="3367319"/>
          </a:xfrm>
        </p:grpSpPr>
        <p:sp>
          <p:nvSpPr>
            <p:cNvPr id="23" name="Google Shape;1185;p33">
              <a:extLst>
                <a:ext uri="{FF2B5EF4-FFF2-40B4-BE49-F238E27FC236}">
                  <a16:creationId xmlns:a16="http://schemas.microsoft.com/office/drawing/2014/main" id="{178F320C-0408-8C3C-B4C7-F815C24CFBA3}"/>
                </a:ext>
              </a:extLst>
            </p:cNvPr>
            <p:cNvSpPr/>
            <p:nvPr/>
          </p:nvSpPr>
          <p:spPr>
            <a:xfrm>
              <a:off x="2360433" y="2483056"/>
              <a:ext cx="1303464" cy="1497168"/>
            </a:xfrm>
            <a:custGeom>
              <a:avLst/>
              <a:gdLst/>
              <a:ahLst/>
              <a:cxnLst/>
              <a:rect l="l" t="t" r="r" b="b"/>
              <a:pathLst>
                <a:path w="207823" h="238707" extrusionOk="0">
                  <a:moveTo>
                    <a:pt x="207823" y="238708"/>
                  </a:moveTo>
                  <a:lnTo>
                    <a:pt x="0" y="238708"/>
                  </a:lnTo>
                  <a:cubicBezTo>
                    <a:pt x="12890" y="214822"/>
                    <a:pt x="33966" y="195649"/>
                    <a:pt x="60561" y="185146"/>
                  </a:cubicBezTo>
                  <a:lnTo>
                    <a:pt x="64427" y="183615"/>
                  </a:lnTo>
                  <a:lnTo>
                    <a:pt x="64427" y="0"/>
                  </a:lnTo>
                  <a:lnTo>
                    <a:pt x="143406" y="0"/>
                  </a:lnTo>
                  <a:lnTo>
                    <a:pt x="143406" y="183615"/>
                  </a:lnTo>
                  <a:lnTo>
                    <a:pt x="147263" y="185146"/>
                  </a:lnTo>
                  <a:cubicBezTo>
                    <a:pt x="173858" y="195649"/>
                    <a:pt x="194944" y="214822"/>
                    <a:pt x="207823" y="238708"/>
                  </a:cubicBezTo>
                  <a:close/>
                </a:path>
              </a:pathLst>
            </a:custGeom>
            <a:solidFill>
              <a:srgbClr val="D8DEFB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" name="Google Shape;1186;p33">
              <a:extLst>
                <a:ext uri="{FF2B5EF4-FFF2-40B4-BE49-F238E27FC236}">
                  <a16:creationId xmlns:a16="http://schemas.microsoft.com/office/drawing/2014/main" id="{7F3F7697-1F89-C121-A4CF-7E3CB7126B5C}"/>
                </a:ext>
              </a:extLst>
            </p:cNvPr>
            <p:cNvSpPr/>
            <p:nvPr/>
          </p:nvSpPr>
          <p:spPr>
            <a:xfrm>
              <a:off x="2195398" y="2483056"/>
              <a:ext cx="1633653" cy="2666800"/>
            </a:xfrm>
            <a:custGeom>
              <a:avLst/>
              <a:gdLst/>
              <a:ahLst/>
              <a:cxnLst/>
              <a:rect l="l" t="t" r="r" b="b"/>
              <a:pathLst>
                <a:path w="260468" h="425192" extrusionOk="0">
                  <a:moveTo>
                    <a:pt x="237358" y="220884"/>
                  </a:moveTo>
                  <a:cubicBezTo>
                    <a:pt x="223381" y="200714"/>
                    <a:pt x="204289" y="185055"/>
                    <a:pt x="181923" y="175388"/>
                  </a:cubicBezTo>
                  <a:lnTo>
                    <a:pt x="181923" y="0"/>
                  </a:lnTo>
                  <a:lnTo>
                    <a:pt x="169719" y="0"/>
                  </a:lnTo>
                  <a:lnTo>
                    <a:pt x="169719" y="183615"/>
                  </a:lnTo>
                  <a:lnTo>
                    <a:pt x="173585" y="185146"/>
                  </a:lnTo>
                  <a:cubicBezTo>
                    <a:pt x="218940" y="203070"/>
                    <a:pt x="248254" y="246170"/>
                    <a:pt x="248254" y="294948"/>
                  </a:cubicBezTo>
                  <a:cubicBezTo>
                    <a:pt x="248254" y="360020"/>
                    <a:pt x="195306" y="412978"/>
                    <a:pt x="130224" y="412978"/>
                  </a:cubicBezTo>
                  <a:cubicBezTo>
                    <a:pt x="65153" y="412978"/>
                    <a:pt x="12195" y="360030"/>
                    <a:pt x="12195" y="294948"/>
                  </a:cubicBezTo>
                  <a:cubicBezTo>
                    <a:pt x="12195" y="246170"/>
                    <a:pt x="41508" y="203070"/>
                    <a:pt x="86863" y="185146"/>
                  </a:cubicBezTo>
                  <a:lnTo>
                    <a:pt x="90730" y="183615"/>
                  </a:lnTo>
                  <a:lnTo>
                    <a:pt x="90730" y="0"/>
                  </a:lnTo>
                  <a:lnTo>
                    <a:pt x="78525" y="0"/>
                  </a:lnTo>
                  <a:lnTo>
                    <a:pt x="78525" y="175388"/>
                  </a:lnTo>
                  <a:cubicBezTo>
                    <a:pt x="56170" y="185055"/>
                    <a:pt x="37067" y="200714"/>
                    <a:pt x="23100" y="220884"/>
                  </a:cubicBezTo>
                  <a:cubicBezTo>
                    <a:pt x="7986" y="242695"/>
                    <a:pt x="0" y="268313"/>
                    <a:pt x="0" y="294958"/>
                  </a:cubicBezTo>
                  <a:cubicBezTo>
                    <a:pt x="0" y="366767"/>
                    <a:pt x="58426" y="425193"/>
                    <a:pt x="130234" y="425193"/>
                  </a:cubicBezTo>
                  <a:cubicBezTo>
                    <a:pt x="202043" y="425193"/>
                    <a:pt x="260469" y="366757"/>
                    <a:pt x="260469" y="294958"/>
                  </a:cubicBezTo>
                  <a:cubicBezTo>
                    <a:pt x="260469" y="268313"/>
                    <a:pt x="252473" y="242695"/>
                    <a:pt x="237358" y="220884"/>
                  </a:cubicBezTo>
                  <a:close/>
                </a:path>
              </a:pathLst>
            </a:custGeom>
            <a:solidFill>
              <a:srgbClr val="B2BEF8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" name="Google Shape;1187;p33">
              <a:extLst>
                <a:ext uri="{FF2B5EF4-FFF2-40B4-BE49-F238E27FC236}">
                  <a16:creationId xmlns:a16="http://schemas.microsoft.com/office/drawing/2014/main" id="{1F3CAF4C-B5FB-444B-3C83-7181BD4C17F3}"/>
                </a:ext>
              </a:extLst>
            </p:cNvPr>
            <p:cNvSpPr/>
            <p:nvPr/>
          </p:nvSpPr>
          <p:spPr>
            <a:xfrm>
              <a:off x="2558245" y="3863195"/>
              <a:ext cx="261090" cy="261097"/>
            </a:xfrm>
            <a:custGeom>
              <a:avLst/>
              <a:gdLst/>
              <a:ahLst/>
              <a:cxnLst/>
              <a:rect l="l" t="t" r="r" b="b"/>
              <a:pathLst>
                <a:path w="41628" h="41629" extrusionOk="0">
                  <a:moveTo>
                    <a:pt x="41629" y="20815"/>
                  </a:moveTo>
                  <a:cubicBezTo>
                    <a:pt x="41629" y="32304"/>
                    <a:pt x="32314" y="41629"/>
                    <a:pt x="20814" y="41629"/>
                  </a:cubicBezTo>
                  <a:cubicBezTo>
                    <a:pt x="9315" y="41629"/>
                    <a:pt x="0" y="32314"/>
                    <a:pt x="0" y="20815"/>
                  </a:cubicBezTo>
                  <a:cubicBezTo>
                    <a:pt x="0" y="9315"/>
                    <a:pt x="9315" y="0"/>
                    <a:pt x="20814" y="0"/>
                  </a:cubicBezTo>
                  <a:cubicBezTo>
                    <a:pt x="32314" y="0"/>
                    <a:pt x="41629" y="9315"/>
                    <a:pt x="41629" y="20815"/>
                  </a:cubicBezTo>
                  <a:close/>
                </a:path>
              </a:pathLst>
            </a:custGeom>
            <a:solidFill>
              <a:srgbClr val="003F75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6" name="Google Shape;1188;p33">
              <a:extLst>
                <a:ext uri="{FF2B5EF4-FFF2-40B4-BE49-F238E27FC236}">
                  <a16:creationId xmlns:a16="http://schemas.microsoft.com/office/drawing/2014/main" id="{6C66A9AD-249C-362F-1E7C-8B05FA7DA94B}"/>
                </a:ext>
              </a:extLst>
            </p:cNvPr>
            <p:cNvSpPr/>
            <p:nvPr/>
          </p:nvSpPr>
          <p:spPr>
            <a:xfrm>
              <a:off x="3121238" y="3947892"/>
              <a:ext cx="195536" cy="187200"/>
            </a:xfrm>
            <a:custGeom>
              <a:avLst/>
              <a:gdLst/>
              <a:ahLst/>
              <a:cxnLst/>
              <a:rect l="l" t="t" r="r" b="b"/>
              <a:pathLst>
                <a:path w="31176" h="29847" extrusionOk="0">
                  <a:moveTo>
                    <a:pt x="31176" y="14924"/>
                  </a:moveTo>
                  <a:cubicBezTo>
                    <a:pt x="31176" y="23171"/>
                    <a:pt x="24198" y="29847"/>
                    <a:pt x="15588" y="29847"/>
                  </a:cubicBezTo>
                  <a:cubicBezTo>
                    <a:pt x="6979" y="29847"/>
                    <a:pt x="0" y="23171"/>
                    <a:pt x="0" y="14924"/>
                  </a:cubicBezTo>
                  <a:cubicBezTo>
                    <a:pt x="0" y="6686"/>
                    <a:pt x="6979" y="0"/>
                    <a:pt x="15588" y="0"/>
                  </a:cubicBezTo>
                  <a:cubicBezTo>
                    <a:pt x="24198" y="10"/>
                    <a:pt x="31176" y="6686"/>
                    <a:pt x="31176" y="14924"/>
                  </a:cubicBezTo>
                  <a:close/>
                </a:path>
              </a:pathLst>
            </a:custGeom>
            <a:solidFill>
              <a:srgbClr val="003F75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" name="Google Shape;1189;p33">
              <a:extLst>
                <a:ext uri="{FF2B5EF4-FFF2-40B4-BE49-F238E27FC236}">
                  <a16:creationId xmlns:a16="http://schemas.microsoft.com/office/drawing/2014/main" id="{D462C24E-30C4-59FA-52EF-A55EF851AF36}"/>
                </a:ext>
              </a:extLst>
            </p:cNvPr>
            <p:cNvSpPr/>
            <p:nvPr/>
          </p:nvSpPr>
          <p:spPr>
            <a:xfrm>
              <a:off x="2770458" y="3657806"/>
              <a:ext cx="222380" cy="460866"/>
            </a:xfrm>
            <a:custGeom>
              <a:avLst/>
              <a:gdLst/>
              <a:ahLst/>
              <a:cxnLst/>
              <a:rect l="l" t="t" r="r" b="b"/>
              <a:pathLst>
                <a:path w="35456" h="73480" extrusionOk="0">
                  <a:moveTo>
                    <a:pt x="17733" y="0"/>
                  </a:moveTo>
                  <a:cubicBezTo>
                    <a:pt x="7935" y="0"/>
                    <a:pt x="0" y="7935"/>
                    <a:pt x="0" y="17733"/>
                  </a:cubicBezTo>
                  <a:lnTo>
                    <a:pt x="0" y="73480"/>
                  </a:lnTo>
                  <a:lnTo>
                    <a:pt x="35457" y="73480"/>
                  </a:lnTo>
                  <a:lnTo>
                    <a:pt x="35457" y="17733"/>
                  </a:lnTo>
                  <a:cubicBezTo>
                    <a:pt x="35457" y="7945"/>
                    <a:pt x="27521" y="0"/>
                    <a:pt x="17733" y="0"/>
                  </a:cubicBezTo>
                  <a:close/>
                </a:path>
              </a:pathLst>
            </a:custGeom>
            <a:solidFill>
              <a:srgbClr val="003F75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" name="Google Shape;1190;p33">
              <a:extLst>
                <a:ext uri="{FF2B5EF4-FFF2-40B4-BE49-F238E27FC236}">
                  <a16:creationId xmlns:a16="http://schemas.microsoft.com/office/drawing/2014/main" id="{FA0CF486-410F-2C8E-DD3E-32271E5AB523}"/>
                </a:ext>
              </a:extLst>
            </p:cNvPr>
            <p:cNvSpPr/>
            <p:nvPr/>
          </p:nvSpPr>
          <p:spPr>
            <a:xfrm>
              <a:off x="3218949" y="3863195"/>
              <a:ext cx="261090" cy="261097"/>
            </a:xfrm>
            <a:custGeom>
              <a:avLst/>
              <a:gdLst/>
              <a:ahLst/>
              <a:cxnLst/>
              <a:rect l="l" t="t" r="r" b="b"/>
              <a:pathLst>
                <a:path w="41628" h="41629" extrusionOk="0">
                  <a:moveTo>
                    <a:pt x="41629" y="20815"/>
                  </a:moveTo>
                  <a:cubicBezTo>
                    <a:pt x="41629" y="32304"/>
                    <a:pt x="32314" y="41629"/>
                    <a:pt x="20814" y="41629"/>
                  </a:cubicBezTo>
                  <a:cubicBezTo>
                    <a:pt x="9325" y="41629"/>
                    <a:pt x="0" y="32314"/>
                    <a:pt x="0" y="20815"/>
                  </a:cubicBezTo>
                  <a:cubicBezTo>
                    <a:pt x="0" y="9315"/>
                    <a:pt x="9315" y="0"/>
                    <a:pt x="20814" y="0"/>
                  </a:cubicBezTo>
                  <a:cubicBezTo>
                    <a:pt x="32314" y="0"/>
                    <a:pt x="41629" y="9315"/>
                    <a:pt x="41629" y="20815"/>
                  </a:cubicBezTo>
                  <a:close/>
                </a:path>
              </a:pathLst>
            </a:custGeom>
            <a:solidFill>
              <a:srgbClr val="003F75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9" name="Google Shape;1191;p33">
              <a:extLst>
                <a:ext uri="{FF2B5EF4-FFF2-40B4-BE49-F238E27FC236}">
                  <a16:creationId xmlns:a16="http://schemas.microsoft.com/office/drawing/2014/main" id="{FA0972CF-9E0B-7C38-FBDA-CF2F28688558}"/>
                </a:ext>
              </a:extLst>
            </p:cNvPr>
            <p:cNvSpPr/>
            <p:nvPr/>
          </p:nvSpPr>
          <p:spPr>
            <a:xfrm>
              <a:off x="2271885" y="3980230"/>
              <a:ext cx="1480560" cy="1093083"/>
            </a:xfrm>
            <a:custGeom>
              <a:avLst/>
              <a:gdLst/>
              <a:ahLst/>
              <a:cxnLst/>
              <a:rect l="l" t="t" r="r" b="b"/>
              <a:pathLst>
                <a:path w="236059" h="174280" extrusionOk="0">
                  <a:moveTo>
                    <a:pt x="221931" y="0"/>
                  </a:moveTo>
                  <a:lnTo>
                    <a:pt x="14108" y="0"/>
                  </a:lnTo>
                  <a:cubicBezTo>
                    <a:pt x="5015" y="16847"/>
                    <a:pt x="0" y="36060"/>
                    <a:pt x="0" y="56251"/>
                  </a:cubicBezTo>
                  <a:cubicBezTo>
                    <a:pt x="0" y="121322"/>
                    <a:pt x="52938" y="174280"/>
                    <a:pt x="118030" y="174280"/>
                  </a:cubicBezTo>
                  <a:cubicBezTo>
                    <a:pt x="183101" y="174280"/>
                    <a:pt x="236060" y="121333"/>
                    <a:pt x="236060" y="56251"/>
                  </a:cubicBezTo>
                  <a:cubicBezTo>
                    <a:pt x="236060" y="36060"/>
                    <a:pt x="231044" y="16857"/>
                    <a:pt x="221931" y="0"/>
                  </a:cubicBezTo>
                  <a:close/>
                </a:path>
              </a:pathLst>
            </a:custGeom>
            <a:solidFill>
              <a:srgbClr val="003F75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0" name="Google Shape;1192;p33">
              <a:extLst>
                <a:ext uri="{FF2B5EF4-FFF2-40B4-BE49-F238E27FC236}">
                  <a16:creationId xmlns:a16="http://schemas.microsoft.com/office/drawing/2014/main" id="{C71C4C3A-B67B-33B0-4565-E8621E84363B}"/>
                </a:ext>
              </a:extLst>
            </p:cNvPr>
            <p:cNvSpPr/>
            <p:nvPr/>
          </p:nvSpPr>
          <p:spPr>
            <a:xfrm>
              <a:off x="2847892" y="4191490"/>
              <a:ext cx="255533" cy="255540"/>
            </a:xfrm>
            <a:custGeom>
              <a:avLst/>
              <a:gdLst/>
              <a:ahLst/>
              <a:cxnLst/>
              <a:rect l="l" t="t" r="r" b="b"/>
              <a:pathLst>
                <a:path w="40742" h="40743" extrusionOk="0">
                  <a:moveTo>
                    <a:pt x="40743" y="20372"/>
                  </a:moveTo>
                  <a:cubicBezTo>
                    <a:pt x="40743" y="31620"/>
                    <a:pt x="31630" y="40743"/>
                    <a:pt x="20371" y="40743"/>
                  </a:cubicBezTo>
                  <a:cubicBezTo>
                    <a:pt x="9113" y="40743"/>
                    <a:pt x="0" y="31620"/>
                    <a:pt x="0" y="20372"/>
                  </a:cubicBezTo>
                  <a:cubicBezTo>
                    <a:pt x="0" y="9123"/>
                    <a:pt x="9113" y="0"/>
                    <a:pt x="20371" y="0"/>
                  </a:cubicBezTo>
                  <a:cubicBezTo>
                    <a:pt x="31630" y="0"/>
                    <a:pt x="40743" y="9123"/>
                    <a:pt x="40743" y="20372"/>
                  </a:cubicBezTo>
                  <a:close/>
                </a:path>
              </a:pathLst>
            </a:custGeom>
            <a:solidFill>
              <a:schemeClr val="accent6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1" name="Google Shape;1193;p33">
              <a:extLst>
                <a:ext uri="{FF2B5EF4-FFF2-40B4-BE49-F238E27FC236}">
                  <a16:creationId xmlns:a16="http://schemas.microsoft.com/office/drawing/2014/main" id="{0A3871F3-C3C1-31A1-1701-171274C40E02}"/>
                </a:ext>
              </a:extLst>
            </p:cNvPr>
            <p:cNvSpPr/>
            <p:nvPr/>
          </p:nvSpPr>
          <p:spPr>
            <a:xfrm>
              <a:off x="2900759" y="2225051"/>
              <a:ext cx="222881" cy="1857933"/>
            </a:xfrm>
            <a:custGeom>
              <a:avLst/>
              <a:gdLst/>
              <a:ahLst/>
              <a:cxnLst/>
              <a:rect l="l" t="t" r="r" b="b"/>
              <a:pathLst>
                <a:path w="35536" h="296227" extrusionOk="0">
                  <a:moveTo>
                    <a:pt x="31206" y="296227"/>
                  </a:moveTo>
                  <a:lnTo>
                    <a:pt x="4330" y="296227"/>
                  </a:lnTo>
                  <a:lnTo>
                    <a:pt x="0" y="0"/>
                  </a:lnTo>
                  <a:lnTo>
                    <a:pt x="35537" y="0"/>
                  </a:lnTo>
                  <a:close/>
                </a:path>
              </a:pathLst>
            </a:custGeom>
            <a:solidFill>
              <a:srgbClr val="003F75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" name="Google Shape;1194;p33">
              <a:extLst>
                <a:ext uri="{FF2B5EF4-FFF2-40B4-BE49-F238E27FC236}">
                  <a16:creationId xmlns:a16="http://schemas.microsoft.com/office/drawing/2014/main" id="{752E72D4-6AE3-682A-AE9B-71457A0992DA}"/>
                </a:ext>
              </a:extLst>
            </p:cNvPr>
            <p:cNvSpPr/>
            <p:nvPr/>
          </p:nvSpPr>
          <p:spPr>
            <a:xfrm>
              <a:off x="2795784" y="2685164"/>
              <a:ext cx="156881" cy="68967"/>
            </a:xfrm>
            <a:custGeom>
              <a:avLst/>
              <a:gdLst/>
              <a:ahLst/>
              <a:cxnLst/>
              <a:rect l="l" t="t" r="r" b="b"/>
              <a:pathLst>
                <a:path w="25013" h="10996" extrusionOk="0">
                  <a:moveTo>
                    <a:pt x="0" y="0"/>
                  </a:moveTo>
                  <a:lnTo>
                    <a:pt x="25014" y="0"/>
                  </a:lnTo>
                  <a:lnTo>
                    <a:pt x="25014" y="10996"/>
                  </a:lnTo>
                  <a:lnTo>
                    <a:pt x="0" y="10996"/>
                  </a:lnTo>
                  <a:close/>
                </a:path>
              </a:pathLst>
            </a:custGeom>
            <a:solidFill>
              <a:srgbClr val="003F75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" name="Google Shape;1195;p33">
              <a:extLst>
                <a:ext uri="{FF2B5EF4-FFF2-40B4-BE49-F238E27FC236}">
                  <a16:creationId xmlns:a16="http://schemas.microsoft.com/office/drawing/2014/main" id="{BC8E25DB-0F51-9D1E-6247-16530AB75863}"/>
                </a:ext>
              </a:extLst>
            </p:cNvPr>
            <p:cNvSpPr/>
            <p:nvPr/>
          </p:nvSpPr>
          <p:spPr>
            <a:xfrm>
              <a:off x="2795784" y="2977144"/>
              <a:ext cx="156881" cy="68967"/>
            </a:xfrm>
            <a:custGeom>
              <a:avLst/>
              <a:gdLst/>
              <a:ahLst/>
              <a:cxnLst/>
              <a:rect l="l" t="t" r="r" b="b"/>
              <a:pathLst>
                <a:path w="25013" h="10996" extrusionOk="0">
                  <a:moveTo>
                    <a:pt x="0" y="0"/>
                  </a:moveTo>
                  <a:lnTo>
                    <a:pt x="25014" y="0"/>
                  </a:lnTo>
                  <a:lnTo>
                    <a:pt x="25014" y="10996"/>
                  </a:lnTo>
                  <a:lnTo>
                    <a:pt x="0" y="10996"/>
                  </a:lnTo>
                  <a:close/>
                </a:path>
              </a:pathLst>
            </a:custGeom>
            <a:solidFill>
              <a:srgbClr val="003F75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4" name="Google Shape;1196;p33">
              <a:extLst>
                <a:ext uri="{FF2B5EF4-FFF2-40B4-BE49-F238E27FC236}">
                  <a16:creationId xmlns:a16="http://schemas.microsoft.com/office/drawing/2014/main" id="{DBE75A55-6C1D-0DAB-51C0-58F13FFBFCB3}"/>
                </a:ext>
              </a:extLst>
            </p:cNvPr>
            <p:cNvSpPr/>
            <p:nvPr/>
          </p:nvSpPr>
          <p:spPr>
            <a:xfrm>
              <a:off x="2795784" y="3269062"/>
              <a:ext cx="156881" cy="68967"/>
            </a:xfrm>
            <a:custGeom>
              <a:avLst/>
              <a:gdLst/>
              <a:ahLst/>
              <a:cxnLst/>
              <a:rect l="l" t="t" r="r" b="b"/>
              <a:pathLst>
                <a:path w="25013" h="10996" extrusionOk="0">
                  <a:moveTo>
                    <a:pt x="0" y="0"/>
                  </a:moveTo>
                  <a:lnTo>
                    <a:pt x="25014" y="0"/>
                  </a:lnTo>
                  <a:lnTo>
                    <a:pt x="25014" y="10996"/>
                  </a:lnTo>
                  <a:lnTo>
                    <a:pt x="0" y="10996"/>
                  </a:lnTo>
                  <a:close/>
                </a:path>
              </a:pathLst>
            </a:custGeom>
            <a:solidFill>
              <a:srgbClr val="003F75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5" name="Google Shape;1197;p33">
              <a:extLst>
                <a:ext uri="{FF2B5EF4-FFF2-40B4-BE49-F238E27FC236}">
                  <a16:creationId xmlns:a16="http://schemas.microsoft.com/office/drawing/2014/main" id="{EBB878E5-B902-E09C-965B-FAE1D45D0996}"/>
                </a:ext>
              </a:extLst>
            </p:cNvPr>
            <p:cNvSpPr/>
            <p:nvPr/>
          </p:nvSpPr>
          <p:spPr>
            <a:xfrm>
              <a:off x="2674835" y="2325346"/>
              <a:ext cx="674722" cy="157703"/>
            </a:xfrm>
            <a:custGeom>
              <a:avLst/>
              <a:gdLst/>
              <a:ahLst/>
              <a:cxnLst/>
              <a:rect l="l" t="t" r="r" b="b"/>
              <a:pathLst>
                <a:path w="107577" h="25144" extrusionOk="0">
                  <a:moveTo>
                    <a:pt x="107577" y="0"/>
                  </a:moveTo>
                  <a:lnTo>
                    <a:pt x="0" y="0"/>
                  </a:lnTo>
                  <a:lnTo>
                    <a:pt x="2084" y="25145"/>
                  </a:lnTo>
                  <a:lnTo>
                    <a:pt x="105492" y="25145"/>
                  </a:lnTo>
                  <a:close/>
                </a:path>
              </a:pathLst>
            </a:custGeom>
            <a:solidFill>
              <a:srgbClr val="D8DEFB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6" name="Google Shape;1198;p33">
              <a:extLst>
                <a:ext uri="{FF2B5EF4-FFF2-40B4-BE49-F238E27FC236}">
                  <a16:creationId xmlns:a16="http://schemas.microsoft.com/office/drawing/2014/main" id="{C1AC82BF-D298-7E60-F49E-3A31151645DD}"/>
                </a:ext>
              </a:extLst>
            </p:cNvPr>
            <p:cNvSpPr/>
            <p:nvPr/>
          </p:nvSpPr>
          <p:spPr>
            <a:xfrm>
              <a:off x="2673481" y="1807117"/>
              <a:ext cx="319382" cy="484311"/>
            </a:xfrm>
            <a:custGeom>
              <a:avLst/>
              <a:gdLst/>
              <a:ahLst/>
              <a:cxnLst/>
              <a:rect l="l" t="t" r="r" b="b"/>
              <a:pathLst>
                <a:path w="50922" h="77218" extrusionOk="0">
                  <a:moveTo>
                    <a:pt x="36398" y="77218"/>
                  </a:moveTo>
                  <a:cubicBezTo>
                    <a:pt x="36398" y="77218"/>
                    <a:pt x="36368" y="65467"/>
                    <a:pt x="30426" y="53604"/>
                  </a:cubicBezTo>
                  <a:cubicBezTo>
                    <a:pt x="19702" y="32186"/>
                    <a:pt x="-2422" y="32478"/>
                    <a:pt x="217" y="12076"/>
                  </a:cubicBezTo>
                  <a:cubicBezTo>
                    <a:pt x="1767" y="113"/>
                    <a:pt x="20306" y="-2969"/>
                    <a:pt x="31131" y="2862"/>
                  </a:cubicBezTo>
                  <a:cubicBezTo>
                    <a:pt x="41463" y="8421"/>
                    <a:pt x="51150" y="27312"/>
                    <a:pt x="50919" y="69525"/>
                  </a:cubicBezTo>
                  <a:lnTo>
                    <a:pt x="36398" y="77218"/>
                  </a:lnTo>
                  <a:close/>
                </a:path>
              </a:pathLst>
            </a:custGeom>
            <a:solidFill>
              <a:srgbClr val="003F75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7" name="Google Shape;1199;p33">
              <a:extLst>
                <a:ext uri="{FF2B5EF4-FFF2-40B4-BE49-F238E27FC236}">
                  <a16:creationId xmlns:a16="http://schemas.microsoft.com/office/drawing/2014/main" id="{3EDB2D7F-6E7F-5FE6-8822-07E1678C3C0A}"/>
                </a:ext>
              </a:extLst>
            </p:cNvPr>
            <p:cNvSpPr/>
            <p:nvPr/>
          </p:nvSpPr>
          <p:spPr>
            <a:xfrm rot="-5357026">
              <a:off x="2558170" y="1948833"/>
              <a:ext cx="97134" cy="97134"/>
            </a:xfrm>
            <a:custGeom>
              <a:avLst/>
              <a:gdLst/>
              <a:ahLst/>
              <a:cxnLst/>
              <a:rect l="l" t="t" r="r" b="b"/>
              <a:pathLst>
                <a:path w="15487" h="15487" extrusionOk="0">
                  <a:moveTo>
                    <a:pt x="15487" y="7744"/>
                  </a:moveTo>
                  <a:cubicBezTo>
                    <a:pt x="15487" y="12020"/>
                    <a:pt x="12020" y="15487"/>
                    <a:pt x="7743" y="15487"/>
                  </a:cubicBezTo>
                  <a:cubicBezTo>
                    <a:pt x="3467" y="15487"/>
                    <a:pt x="0" y="12020"/>
                    <a:pt x="0" y="7744"/>
                  </a:cubicBezTo>
                  <a:cubicBezTo>
                    <a:pt x="0" y="3467"/>
                    <a:pt x="3467" y="0"/>
                    <a:pt x="7743" y="0"/>
                  </a:cubicBezTo>
                  <a:cubicBezTo>
                    <a:pt x="12020" y="0"/>
                    <a:pt x="15487" y="3467"/>
                    <a:pt x="15487" y="7744"/>
                  </a:cubicBezTo>
                  <a:close/>
                </a:path>
              </a:pathLst>
            </a:custGeom>
            <a:solidFill>
              <a:srgbClr val="003F75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8" name="Google Shape;1200;p33">
              <a:extLst>
                <a:ext uri="{FF2B5EF4-FFF2-40B4-BE49-F238E27FC236}">
                  <a16:creationId xmlns:a16="http://schemas.microsoft.com/office/drawing/2014/main" id="{0195A1D7-C180-D7B5-CF7F-915BCB891BBB}"/>
                </a:ext>
              </a:extLst>
            </p:cNvPr>
            <p:cNvSpPr/>
            <p:nvPr/>
          </p:nvSpPr>
          <p:spPr>
            <a:xfrm>
              <a:off x="2748983" y="2166251"/>
              <a:ext cx="58863" cy="58800"/>
            </a:xfrm>
            <a:custGeom>
              <a:avLst/>
              <a:gdLst/>
              <a:ahLst/>
              <a:cxnLst/>
              <a:rect l="l" t="t" r="r" b="b"/>
              <a:pathLst>
                <a:path w="9385" h="9375" extrusionOk="0">
                  <a:moveTo>
                    <a:pt x="9385" y="4683"/>
                  </a:moveTo>
                  <a:cubicBezTo>
                    <a:pt x="9385" y="7270"/>
                    <a:pt x="7281" y="9375"/>
                    <a:pt x="4693" y="9375"/>
                  </a:cubicBezTo>
                  <a:cubicBezTo>
                    <a:pt x="2105" y="9375"/>
                    <a:pt x="0" y="7270"/>
                    <a:pt x="0" y="4683"/>
                  </a:cubicBezTo>
                  <a:cubicBezTo>
                    <a:pt x="0" y="2095"/>
                    <a:pt x="2095" y="0"/>
                    <a:pt x="4693" y="0"/>
                  </a:cubicBezTo>
                  <a:cubicBezTo>
                    <a:pt x="7291" y="0"/>
                    <a:pt x="9385" y="2095"/>
                    <a:pt x="9385" y="4683"/>
                  </a:cubicBezTo>
                  <a:close/>
                </a:path>
              </a:pathLst>
            </a:custGeom>
            <a:solidFill>
              <a:srgbClr val="003F75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9" name="Google Shape;1201;p33">
              <a:extLst>
                <a:ext uri="{FF2B5EF4-FFF2-40B4-BE49-F238E27FC236}">
                  <a16:creationId xmlns:a16="http://schemas.microsoft.com/office/drawing/2014/main" id="{4A987B14-7BA3-A391-C3F8-D801B5878F3F}"/>
                </a:ext>
              </a:extLst>
            </p:cNvPr>
            <p:cNvSpPr/>
            <p:nvPr/>
          </p:nvSpPr>
          <p:spPr>
            <a:xfrm>
              <a:off x="3243642" y="2166251"/>
              <a:ext cx="58856" cy="58800"/>
            </a:xfrm>
            <a:custGeom>
              <a:avLst/>
              <a:gdLst/>
              <a:ahLst/>
              <a:cxnLst/>
              <a:rect l="l" t="t" r="r" b="b"/>
              <a:pathLst>
                <a:path w="9384" h="9375" extrusionOk="0">
                  <a:moveTo>
                    <a:pt x="9385" y="4683"/>
                  </a:moveTo>
                  <a:cubicBezTo>
                    <a:pt x="9385" y="7270"/>
                    <a:pt x="7290" y="9375"/>
                    <a:pt x="4692" y="9375"/>
                  </a:cubicBezTo>
                  <a:cubicBezTo>
                    <a:pt x="2104" y="9375"/>
                    <a:pt x="0" y="7270"/>
                    <a:pt x="0" y="4683"/>
                  </a:cubicBezTo>
                  <a:cubicBezTo>
                    <a:pt x="0" y="2095"/>
                    <a:pt x="2094" y="0"/>
                    <a:pt x="4692" y="0"/>
                  </a:cubicBezTo>
                  <a:cubicBezTo>
                    <a:pt x="7281" y="0"/>
                    <a:pt x="9385" y="2095"/>
                    <a:pt x="9385" y="4683"/>
                  </a:cubicBezTo>
                  <a:close/>
                </a:path>
              </a:pathLst>
            </a:custGeom>
            <a:solidFill>
              <a:srgbClr val="003F75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" name="Google Shape;1202;p33">
              <a:extLst>
                <a:ext uri="{FF2B5EF4-FFF2-40B4-BE49-F238E27FC236}">
                  <a16:creationId xmlns:a16="http://schemas.microsoft.com/office/drawing/2014/main" id="{44A9CF13-7088-320E-AF79-A3261E085DDB}"/>
                </a:ext>
              </a:extLst>
            </p:cNvPr>
            <p:cNvSpPr/>
            <p:nvPr/>
          </p:nvSpPr>
          <p:spPr>
            <a:xfrm>
              <a:off x="3214716" y="1812567"/>
              <a:ext cx="175515" cy="175453"/>
            </a:xfrm>
            <a:custGeom>
              <a:avLst/>
              <a:gdLst/>
              <a:ahLst/>
              <a:cxnLst/>
              <a:rect l="l" t="t" r="r" b="b"/>
              <a:pathLst>
                <a:path w="27984" h="27974" extrusionOk="0">
                  <a:moveTo>
                    <a:pt x="27984" y="13987"/>
                  </a:moveTo>
                  <a:cubicBezTo>
                    <a:pt x="27984" y="21711"/>
                    <a:pt x="21721" y="27974"/>
                    <a:pt x="13997" y="27974"/>
                  </a:cubicBezTo>
                  <a:cubicBezTo>
                    <a:pt x="6274" y="27974"/>
                    <a:pt x="0" y="21711"/>
                    <a:pt x="0" y="13987"/>
                  </a:cubicBezTo>
                  <a:cubicBezTo>
                    <a:pt x="0" y="6263"/>
                    <a:pt x="6263" y="0"/>
                    <a:pt x="13997" y="0"/>
                  </a:cubicBezTo>
                  <a:cubicBezTo>
                    <a:pt x="21721" y="0"/>
                    <a:pt x="27984" y="6263"/>
                    <a:pt x="27984" y="13987"/>
                  </a:cubicBezTo>
                  <a:close/>
                </a:path>
              </a:pathLst>
            </a:custGeom>
            <a:solidFill>
              <a:srgbClr val="003F75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" name="Google Shape;1203;p33">
              <a:extLst>
                <a:ext uri="{FF2B5EF4-FFF2-40B4-BE49-F238E27FC236}">
                  <a16:creationId xmlns:a16="http://schemas.microsoft.com/office/drawing/2014/main" id="{4913C7DF-BACC-5044-E8E8-52BF6D38878A}"/>
                </a:ext>
              </a:extLst>
            </p:cNvPr>
            <p:cNvSpPr/>
            <p:nvPr/>
          </p:nvSpPr>
          <p:spPr>
            <a:xfrm>
              <a:off x="2950841" y="1782537"/>
              <a:ext cx="129473" cy="177058"/>
            </a:xfrm>
            <a:custGeom>
              <a:avLst/>
              <a:gdLst/>
              <a:ahLst/>
              <a:cxnLst/>
              <a:rect l="l" t="t" r="r" b="b"/>
              <a:pathLst>
                <a:path w="20643" h="28230" extrusionOk="0">
                  <a:moveTo>
                    <a:pt x="10" y="9309"/>
                  </a:moveTo>
                  <a:cubicBezTo>
                    <a:pt x="383" y="1515"/>
                    <a:pt x="5085" y="-237"/>
                    <a:pt x="10774" y="25"/>
                  </a:cubicBezTo>
                  <a:cubicBezTo>
                    <a:pt x="16464" y="296"/>
                    <a:pt x="20986" y="2492"/>
                    <a:pt x="20623" y="10276"/>
                  </a:cubicBezTo>
                  <a:cubicBezTo>
                    <a:pt x="20250" y="18070"/>
                    <a:pt x="9445" y="28230"/>
                    <a:pt x="9445" y="28230"/>
                  </a:cubicBezTo>
                  <a:cubicBezTo>
                    <a:pt x="9445" y="28230"/>
                    <a:pt x="-353" y="17103"/>
                    <a:pt x="10" y="9309"/>
                  </a:cubicBezTo>
                  <a:close/>
                </a:path>
              </a:pathLst>
            </a:custGeom>
            <a:solidFill>
              <a:srgbClr val="003F75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2" name="Google Shape;1204;p33">
              <a:extLst>
                <a:ext uri="{FF2B5EF4-FFF2-40B4-BE49-F238E27FC236}">
                  <a16:creationId xmlns:a16="http://schemas.microsoft.com/office/drawing/2014/main" id="{062C7AB1-4B77-8D22-C1D2-CAE2B64733B2}"/>
                </a:ext>
              </a:extLst>
            </p:cNvPr>
            <p:cNvSpPr/>
            <p:nvPr/>
          </p:nvSpPr>
          <p:spPr>
            <a:xfrm>
              <a:off x="2992593" y="1979879"/>
              <a:ext cx="222668" cy="345913"/>
            </a:xfrm>
            <a:custGeom>
              <a:avLst/>
              <a:gdLst/>
              <a:ahLst/>
              <a:cxnLst/>
              <a:rect l="l" t="t" r="r" b="b"/>
              <a:pathLst>
                <a:path w="35502" h="55152" extrusionOk="0">
                  <a:moveTo>
                    <a:pt x="3544" y="14691"/>
                  </a:moveTo>
                  <a:cubicBezTo>
                    <a:pt x="16071" y="-11601"/>
                    <a:pt x="45475" y="140"/>
                    <a:pt x="32082" y="28276"/>
                  </a:cubicBezTo>
                  <a:cubicBezTo>
                    <a:pt x="25305" y="42494"/>
                    <a:pt x="1782" y="55152"/>
                    <a:pt x="1782" y="55152"/>
                  </a:cubicBezTo>
                  <a:cubicBezTo>
                    <a:pt x="1782" y="55152"/>
                    <a:pt x="-3223" y="28910"/>
                    <a:pt x="3544" y="14691"/>
                  </a:cubicBezTo>
                  <a:close/>
                </a:path>
              </a:pathLst>
            </a:custGeom>
            <a:solidFill>
              <a:srgbClr val="003F75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3" name="Google Shape;1205;p33">
              <a:extLst>
                <a:ext uri="{FF2B5EF4-FFF2-40B4-BE49-F238E27FC236}">
                  <a16:creationId xmlns:a16="http://schemas.microsoft.com/office/drawing/2014/main" id="{42C4CC6A-6200-F575-E3F7-7354E01C24A3}"/>
                </a:ext>
              </a:extLst>
            </p:cNvPr>
            <p:cNvSpPr/>
            <p:nvPr/>
          </p:nvSpPr>
          <p:spPr>
            <a:xfrm>
              <a:off x="3261455" y="4526803"/>
              <a:ext cx="176080" cy="176080"/>
            </a:xfrm>
            <a:custGeom>
              <a:avLst/>
              <a:gdLst/>
              <a:ahLst/>
              <a:cxnLst/>
              <a:rect l="l" t="t" r="r" b="b"/>
              <a:pathLst>
                <a:path w="28074" h="28074" extrusionOk="0">
                  <a:moveTo>
                    <a:pt x="28075" y="14037"/>
                  </a:moveTo>
                  <a:cubicBezTo>
                    <a:pt x="28075" y="21791"/>
                    <a:pt x="21791" y="28075"/>
                    <a:pt x="14037" y="28075"/>
                  </a:cubicBezTo>
                  <a:cubicBezTo>
                    <a:pt x="6284" y="28075"/>
                    <a:pt x="0" y="21791"/>
                    <a:pt x="0" y="14037"/>
                  </a:cubicBezTo>
                  <a:cubicBezTo>
                    <a:pt x="0" y="6284"/>
                    <a:pt x="6284" y="0"/>
                    <a:pt x="14037" y="0"/>
                  </a:cubicBezTo>
                  <a:cubicBezTo>
                    <a:pt x="21791" y="0"/>
                    <a:pt x="28075" y="6284"/>
                    <a:pt x="28075" y="14037"/>
                  </a:cubicBezTo>
                  <a:close/>
                </a:path>
              </a:pathLst>
            </a:custGeom>
            <a:solidFill>
              <a:schemeClr val="accent6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2773385-0C0F-F760-F5B6-73696F221ED4}"/>
              </a:ext>
            </a:extLst>
          </p:cNvPr>
          <p:cNvGrpSpPr/>
          <p:nvPr/>
        </p:nvGrpSpPr>
        <p:grpSpPr>
          <a:xfrm>
            <a:off x="5973747" y="1029764"/>
            <a:ext cx="2946032" cy="1338828"/>
            <a:chOff x="5973747" y="1029764"/>
            <a:chExt cx="2946032" cy="1338828"/>
          </a:xfrm>
        </p:grpSpPr>
        <p:sp>
          <p:nvSpPr>
            <p:cNvPr id="9" name="Google Shape;1165;p33">
              <a:extLst>
                <a:ext uri="{FF2B5EF4-FFF2-40B4-BE49-F238E27FC236}">
                  <a16:creationId xmlns:a16="http://schemas.microsoft.com/office/drawing/2014/main" id="{C5F89278-62AF-8F1B-1795-2EBE786A2F17}"/>
                </a:ext>
              </a:extLst>
            </p:cNvPr>
            <p:cNvSpPr/>
            <p:nvPr/>
          </p:nvSpPr>
          <p:spPr>
            <a:xfrm>
              <a:off x="5973747" y="1566347"/>
              <a:ext cx="605740" cy="605783"/>
            </a:xfrm>
            <a:custGeom>
              <a:avLst/>
              <a:gdLst/>
              <a:ahLst/>
              <a:cxnLst/>
              <a:rect l="l" t="t" r="r" b="b"/>
              <a:pathLst>
                <a:path w="14026" h="14027" extrusionOk="0">
                  <a:moveTo>
                    <a:pt x="7013" y="1"/>
                  </a:moveTo>
                  <a:cubicBezTo>
                    <a:pt x="3143" y="1"/>
                    <a:pt x="0" y="3144"/>
                    <a:pt x="0" y="7013"/>
                  </a:cubicBezTo>
                  <a:cubicBezTo>
                    <a:pt x="0" y="10883"/>
                    <a:pt x="3143" y="14026"/>
                    <a:pt x="7013" y="14026"/>
                  </a:cubicBezTo>
                  <a:cubicBezTo>
                    <a:pt x="10882" y="14026"/>
                    <a:pt x="14026" y="10883"/>
                    <a:pt x="14026" y="7013"/>
                  </a:cubicBezTo>
                  <a:cubicBezTo>
                    <a:pt x="14026" y="3144"/>
                    <a:pt x="10882" y="1"/>
                    <a:pt x="7013" y="1"/>
                  </a:cubicBezTo>
                  <a:close/>
                </a:path>
              </a:pathLst>
            </a:custGeom>
            <a:solidFill>
              <a:srgbClr val="003F75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51" name="Google Shape;1213;p33">
              <a:extLst>
                <a:ext uri="{FF2B5EF4-FFF2-40B4-BE49-F238E27FC236}">
                  <a16:creationId xmlns:a16="http://schemas.microsoft.com/office/drawing/2014/main" id="{5AA724EB-BB1C-1625-2E56-091E3BCCD32B}"/>
                </a:ext>
              </a:extLst>
            </p:cNvPr>
            <p:cNvGrpSpPr/>
            <p:nvPr/>
          </p:nvGrpSpPr>
          <p:grpSpPr>
            <a:xfrm>
              <a:off x="6129971" y="1716256"/>
              <a:ext cx="311831" cy="305344"/>
              <a:chOff x="-22881800" y="1971800"/>
              <a:chExt cx="301675" cy="295400"/>
            </a:xfrm>
          </p:grpSpPr>
          <p:sp>
            <p:nvSpPr>
              <p:cNvPr id="52" name="Google Shape;1214;p33">
                <a:extLst>
                  <a:ext uri="{FF2B5EF4-FFF2-40B4-BE49-F238E27FC236}">
                    <a16:creationId xmlns:a16="http://schemas.microsoft.com/office/drawing/2014/main" id="{CDF120CD-2032-4B76-FE82-43D9100BB26E}"/>
                  </a:ext>
                </a:extLst>
              </p:cNvPr>
              <p:cNvSpPr/>
              <p:nvPr/>
            </p:nvSpPr>
            <p:spPr>
              <a:xfrm>
                <a:off x="-22773100" y="2041900"/>
                <a:ext cx="86650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3467" extrusionOk="0">
                    <a:moveTo>
                      <a:pt x="1733" y="725"/>
                    </a:moveTo>
                    <a:cubicBezTo>
                      <a:pt x="2268" y="725"/>
                      <a:pt x="2741" y="1198"/>
                      <a:pt x="2741" y="1734"/>
                    </a:cubicBezTo>
                    <a:cubicBezTo>
                      <a:pt x="2741" y="2269"/>
                      <a:pt x="2300" y="2742"/>
                      <a:pt x="1733" y="2742"/>
                    </a:cubicBezTo>
                    <a:cubicBezTo>
                      <a:pt x="1134" y="2742"/>
                      <a:pt x="693" y="2269"/>
                      <a:pt x="693" y="1734"/>
                    </a:cubicBezTo>
                    <a:cubicBezTo>
                      <a:pt x="693" y="1198"/>
                      <a:pt x="1166" y="725"/>
                      <a:pt x="1733" y="725"/>
                    </a:cubicBezTo>
                    <a:close/>
                    <a:moveTo>
                      <a:pt x="1733" y="1"/>
                    </a:moveTo>
                    <a:cubicBezTo>
                      <a:pt x="788" y="1"/>
                      <a:pt x="0" y="788"/>
                      <a:pt x="0" y="1734"/>
                    </a:cubicBezTo>
                    <a:cubicBezTo>
                      <a:pt x="0" y="2679"/>
                      <a:pt x="788" y="3466"/>
                      <a:pt x="1733" y="3466"/>
                    </a:cubicBezTo>
                    <a:cubicBezTo>
                      <a:pt x="2678" y="3466"/>
                      <a:pt x="3466" y="2679"/>
                      <a:pt x="3466" y="1734"/>
                    </a:cubicBezTo>
                    <a:cubicBezTo>
                      <a:pt x="3466" y="757"/>
                      <a:pt x="2678" y="1"/>
                      <a:pt x="173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solidFill>
                  <a:srgbClr val="003F75"/>
                </a:solidFill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53" name="Google Shape;1215;p33">
                <a:extLst>
                  <a:ext uri="{FF2B5EF4-FFF2-40B4-BE49-F238E27FC236}">
                    <a16:creationId xmlns:a16="http://schemas.microsoft.com/office/drawing/2014/main" id="{F5C81149-722A-8E51-C3A8-39949CF5E003}"/>
                  </a:ext>
                </a:extLst>
              </p:cNvPr>
              <p:cNvSpPr/>
              <p:nvPr/>
            </p:nvSpPr>
            <p:spPr>
              <a:xfrm>
                <a:off x="-22737675" y="2145075"/>
                <a:ext cx="51225" cy="51225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1009" y="726"/>
                    </a:moveTo>
                    <a:cubicBezTo>
                      <a:pt x="1198" y="726"/>
                      <a:pt x="1387" y="883"/>
                      <a:pt x="1387" y="1072"/>
                    </a:cubicBezTo>
                    <a:cubicBezTo>
                      <a:pt x="1387" y="1261"/>
                      <a:pt x="1198" y="1419"/>
                      <a:pt x="1009" y="1419"/>
                    </a:cubicBezTo>
                    <a:cubicBezTo>
                      <a:pt x="820" y="1419"/>
                      <a:pt x="662" y="1261"/>
                      <a:pt x="662" y="1072"/>
                    </a:cubicBezTo>
                    <a:cubicBezTo>
                      <a:pt x="662" y="883"/>
                      <a:pt x="820" y="726"/>
                      <a:pt x="1009" y="726"/>
                    </a:cubicBezTo>
                    <a:close/>
                    <a:moveTo>
                      <a:pt x="1009" y="1"/>
                    </a:moveTo>
                    <a:cubicBezTo>
                      <a:pt x="410" y="1"/>
                      <a:pt x="1" y="473"/>
                      <a:pt x="1" y="1041"/>
                    </a:cubicBezTo>
                    <a:cubicBezTo>
                      <a:pt x="1" y="1608"/>
                      <a:pt x="473" y="2049"/>
                      <a:pt x="1009" y="2049"/>
                    </a:cubicBezTo>
                    <a:cubicBezTo>
                      <a:pt x="1576" y="2049"/>
                      <a:pt x="2049" y="1576"/>
                      <a:pt x="2049" y="1041"/>
                    </a:cubicBezTo>
                    <a:cubicBezTo>
                      <a:pt x="2049" y="473"/>
                      <a:pt x="1576" y="1"/>
                      <a:pt x="10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solidFill>
                  <a:srgbClr val="003F75"/>
                </a:solidFill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54" name="Google Shape;1216;p33">
                <a:extLst>
                  <a:ext uri="{FF2B5EF4-FFF2-40B4-BE49-F238E27FC236}">
                    <a16:creationId xmlns:a16="http://schemas.microsoft.com/office/drawing/2014/main" id="{6BBBB2EC-2F42-8140-F947-872EE75F2CE3}"/>
                  </a:ext>
                </a:extLst>
              </p:cNvPr>
              <p:cNvSpPr/>
              <p:nvPr/>
            </p:nvSpPr>
            <p:spPr>
              <a:xfrm>
                <a:off x="-22807775" y="2110425"/>
                <a:ext cx="173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726" extrusionOk="0">
                    <a:moveTo>
                      <a:pt x="347" y="1"/>
                    </a:moveTo>
                    <a:cubicBezTo>
                      <a:pt x="158" y="1"/>
                      <a:pt x="1" y="190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cubicBezTo>
                      <a:pt x="536" y="725"/>
                      <a:pt x="694" y="568"/>
                      <a:pt x="694" y="379"/>
                    </a:cubicBezTo>
                    <a:cubicBezTo>
                      <a:pt x="694" y="190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solidFill>
                  <a:srgbClr val="003F75"/>
                </a:solidFill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55" name="Google Shape;1217;p33">
                <a:extLst>
                  <a:ext uri="{FF2B5EF4-FFF2-40B4-BE49-F238E27FC236}">
                    <a16:creationId xmlns:a16="http://schemas.microsoft.com/office/drawing/2014/main" id="{E2DA7894-4EFD-5C97-2F9F-56D500B8A891}"/>
                  </a:ext>
                </a:extLst>
              </p:cNvPr>
              <p:cNvSpPr/>
              <p:nvPr/>
            </p:nvSpPr>
            <p:spPr>
              <a:xfrm>
                <a:off x="-22773100" y="2163200"/>
                <a:ext cx="173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694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47"/>
                    </a:cubicBezTo>
                    <a:cubicBezTo>
                      <a:pt x="0" y="536"/>
                      <a:pt x="158" y="694"/>
                      <a:pt x="347" y="694"/>
                    </a:cubicBezTo>
                    <a:cubicBezTo>
                      <a:pt x="536" y="694"/>
                      <a:pt x="693" y="536"/>
                      <a:pt x="693" y="347"/>
                    </a:cubicBezTo>
                    <a:cubicBezTo>
                      <a:pt x="693" y="158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solidFill>
                  <a:srgbClr val="003F75"/>
                </a:solidFill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56" name="Google Shape;1218;p33">
                <a:extLst>
                  <a:ext uri="{FF2B5EF4-FFF2-40B4-BE49-F238E27FC236}">
                    <a16:creationId xmlns:a16="http://schemas.microsoft.com/office/drawing/2014/main" id="{3E8D08B0-1DF9-FCFF-0FBA-A9505CEA1DEB}"/>
                  </a:ext>
                </a:extLst>
              </p:cNvPr>
              <p:cNvSpPr/>
              <p:nvPr/>
            </p:nvSpPr>
            <p:spPr>
              <a:xfrm>
                <a:off x="-22669150" y="2110425"/>
                <a:ext cx="181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726" h="726" extrusionOk="0">
                    <a:moveTo>
                      <a:pt x="347" y="1"/>
                    </a:moveTo>
                    <a:cubicBezTo>
                      <a:pt x="158" y="1"/>
                      <a:pt x="1" y="190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cubicBezTo>
                      <a:pt x="568" y="725"/>
                      <a:pt x="725" y="568"/>
                      <a:pt x="725" y="379"/>
                    </a:cubicBezTo>
                    <a:cubicBezTo>
                      <a:pt x="662" y="190"/>
                      <a:pt x="568" y="1"/>
                      <a:pt x="3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solidFill>
                  <a:srgbClr val="003F75"/>
                </a:solidFill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57" name="Google Shape;1219;p33">
                <a:extLst>
                  <a:ext uri="{FF2B5EF4-FFF2-40B4-BE49-F238E27FC236}">
                    <a16:creationId xmlns:a16="http://schemas.microsoft.com/office/drawing/2014/main" id="{9864F5A3-990E-A43C-F22D-5DEE2026BB82}"/>
                  </a:ext>
                </a:extLst>
              </p:cNvPr>
              <p:cNvSpPr/>
              <p:nvPr/>
            </p:nvSpPr>
            <p:spPr>
              <a:xfrm>
                <a:off x="-22881800" y="1971800"/>
                <a:ext cx="301675" cy="295400"/>
              </a:xfrm>
              <a:custGeom>
                <a:avLst/>
                <a:gdLst/>
                <a:ahLst/>
                <a:cxnLst/>
                <a:rect l="l" t="t" r="r" b="b"/>
                <a:pathLst>
                  <a:path w="12067" h="11816" extrusionOk="0">
                    <a:moveTo>
                      <a:pt x="6081" y="2112"/>
                    </a:moveTo>
                    <a:cubicBezTo>
                      <a:pt x="6553" y="2112"/>
                      <a:pt x="6963" y="2175"/>
                      <a:pt x="7373" y="2332"/>
                    </a:cubicBezTo>
                    <a:cubicBezTo>
                      <a:pt x="8633" y="2805"/>
                      <a:pt x="9578" y="3907"/>
                      <a:pt x="9798" y="5262"/>
                    </a:cubicBezTo>
                    <a:cubicBezTo>
                      <a:pt x="9861" y="5451"/>
                      <a:pt x="9861" y="5672"/>
                      <a:pt x="9861" y="5924"/>
                    </a:cubicBezTo>
                    <a:cubicBezTo>
                      <a:pt x="9861" y="6144"/>
                      <a:pt x="9861" y="6333"/>
                      <a:pt x="9798" y="6585"/>
                    </a:cubicBezTo>
                    <a:cubicBezTo>
                      <a:pt x="9609" y="7909"/>
                      <a:pt x="8633" y="9043"/>
                      <a:pt x="7373" y="9484"/>
                    </a:cubicBezTo>
                    <a:cubicBezTo>
                      <a:pt x="6963" y="9673"/>
                      <a:pt x="6522" y="9736"/>
                      <a:pt x="6081" y="9736"/>
                    </a:cubicBezTo>
                    <a:cubicBezTo>
                      <a:pt x="5640" y="9736"/>
                      <a:pt x="5167" y="9673"/>
                      <a:pt x="4758" y="9484"/>
                    </a:cubicBezTo>
                    <a:cubicBezTo>
                      <a:pt x="3497" y="9043"/>
                      <a:pt x="2552" y="7909"/>
                      <a:pt x="2332" y="6585"/>
                    </a:cubicBezTo>
                    <a:cubicBezTo>
                      <a:pt x="2300" y="6396"/>
                      <a:pt x="2300" y="6144"/>
                      <a:pt x="2300" y="5924"/>
                    </a:cubicBezTo>
                    <a:cubicBezTo>
                      <a:pt x="2300" y="5672"/>
                      <a:pt x="2300" y="5483"/>
                      <a:pt x="2332" y="5262"/>
                    </a:cubicBezTo>
                    <a:cubicBezTo>
                      <a:pt x="2552" y="3907"/>
                      <a:pt x="3497" y="2805"/>
                      <a:pt x="4758" y="2332"/>
                    </a:cubicBezTo>
                    <a:cubicBezTo>
                      <a:pt x="5167" y="2175"/>
                      <a:pt x="5608" y="2112"/>
                      <a:pt x="6081" y="2112"/>
                    </a:cubicBezTo>
                    <a:close/>
                    <a:moveTo>
                      <a:pt x="5329" y="1"/>
                    </a:moveTo>
                    <a:cubicBezTo>
                      <a:pt x="5238" y="1"/>
                      <a:pt x="5151" y="32"/>
                      <a:pt x="5104" y="95"/>
                    </a:cubicBezTo>
                    <a:cubicBezTo>
                      <a:pt x="4978" y="221"/>
                      <a:pt x="4978" y="442"/>
                      <a:pt x="5104" y="568"/>
                    </a:cubicBezTo>
                    <a:cubicBezTo>
                      <a:pt x="5356" y="851"/>
                      <a:pt x="5577" y="1072"/>
                      <a:pt x="5640" y="1387"/>
                    </a:cubicBezTo>
                    <a:cubicBezTo>
                      <a:pt x="5356" y="1419"/>
                      <a:pt x="5041" y="1482"/>
                      <a:pt x="4789" y="1545"/>
                    </a:cubicBezTo>
                    <a:cubicBezTo>
                      <a:pt x="4506" y="1041"/>
                      <a:pt x="4096" y="851"/>
                      <a:pt x="3592" y="599"/>
                    </a:cubicBezTo>
                    <a:cubicBezTo>
                      <a:pt x="3551" y="583"/>
                      <a:pt x="3506" y="575"/>
                      <a:pt x="3461" y="575"/>
                    </a:cubicBezTo>
                    <a:cubicBezTo>
                      <a:pt x="3329" y="575"/>
                      <a:pt x="3189" y="640"/>
                      <a:pt x="3119" y="757"/>
                    </a:cubicBezTo>
                    <a:cubicBezTo>
                      <a:pt x="3056" y="914"/>
                      <a:pt x="3119" y="1167"/>
                      <a:pt x="3277" y="1230"/>
                    </a:cubicBezTo>
                    <a:cubicBezTo>
                      <a:pt x="3623" y="1387"/>
                      <a:pt x="3907" y="1545"/>
                      <a:pt x="4065" y="1828"/>
                    </a:cubicBezTo>
                    <a:cubicBezTo>
                      <a:pt x="3781" y="1954"/>
                      <a:pt x="3560" y="2112"/>
                      <a:pt x="3308" y="2269"/>
                    </a:cubicBezTo>
                    <a:cubicBezTo>
                      <a:pt x="2899" y="1860"/>
                      <a:pt x="2426" y="1828"/>
                      <a:pt x="1891" y="1734"/>
                    </a:cubicBezTo>
                    <a:cubicBezTo>
                      <a:pt x="1702" y="1734"/>
                      <a:pt x="1544" y="1860"/>
                      <a:pt x="1513" y="2049"/>
                    </a:cubicBezTo>
                    <a:cubicBezTo>
                      <a:pt x="1513" y="2269"/>
                      <a:pt x="1639" y="2427"/>
                      <a:pt x="1828" y="2458"/>
                    </a:cubicBezTo>
                    <a:cubicBezTo>
                      <a:pt x="2206" y="2490"/>
                      <a:pt x="2489" y="2521"/>
                      <a:pt x="2773" y="2742"/>
                    </a:cubicBezTo>
                    <a:cubicBezTo>
                      <a:pt x="2584" y="2931"/>
                      <a:pt x="2363" y="3151"/>
                      <a:pt x="2206" y="3403"/>
                    </a:cubicBezTo>
                    <a:cubicBezTo>
                      <a:pt x="1964" y="3318"/>
                      <a:pt x="1741" y="3284"/>
                      <a:pt x="1524" y="3284"/>
                    </a:cubicBezTo>
                    <a:cubicBezTo>
                      <a:pt x="1259" y="3284"/>
                      <a:pt x="1002" y="3334"/>
                      <a:pt x="725" y="3403"/>
                    </a:cubicBezTo>
                    <a:cubicBezTo>
                      <a:pt x="536" y="3435"/>
                      <a:pt x="441" y="3624"/>
                      <a:pt x="473" y="3844"/>
                    </a:cubicBezTo>
                    <a:cubicBezTo>
                      <a:pt x="526" y="4003"/>
                      <a:pt x="667" y="4073"/>
                      <a:pt x="823" y="4073"/>
                    </a:cubicBezTo>
                    <a:cubicBezTo>
                      <a:pt x="853" y="4073"/>
                      <a:pt x="883" y="4070"/>
                      <a:pt x="914" y="4065"/>
                    </a:cubicBezTo>
                    <a:cubicBezTo>
                      <a:pt x="1162" y="3989"/>
                      <a:pt x="1352" y="3947"/>
                      <a:pt x="1534" y="3947"/>
                    </a:cubicBezTo>
                    <a:cubicBezTo>
                      <a:pt x="1652" y="3947"/>
                      <a:pt x="1766" y="3965"/>
                      <a:pt x="1891" y="4002"/>
                    </a:cubicBezTo>
                    <a:cubicBezTo>
                      <a:pt x="1796" y="4254"/>
                      <a:pt x="1670" y="4538"/>
                      <a:pt x="1639" y="4821"/>
                    </a:cubicBezTo>
                    <a:cubicBezTo>
                      <a:pt x="1040" y="4821"/>
                      <a:pt x="630" y="5042"/>
                      <a:pt x="221" y="5357"/>
                    </a:cubicBezTo>
                    <a:cubicBezTo>
                      <a:pt x="63" y="5483"/>
                      <a:pt x="0" y="5672"/>
                      <a:pt x="126" y="5829"/>
                    </a:cubicBezTo>
                    <a:cubicBezTo>
                      <a:pt x="221" y="5924"/>
                      <a:pt x="284" y="5987"/>
                      <a:pt x="410" y="5987"/>
                    </a:cubicBezTo>
                    <a:cubicBezTo>
                      <a:pt x="473" y="5987"/>
                      <a:pt x="567" y="5955"/>
                      <a:pt x="599" y="5924"/>
                    </a:cubicBezTo>
                    <a:cubicBezTo>
                      <a:pt x="914" y="5672"/>
                      <a:pt x="1198" y="5514"/>
                      <a:pt x="1513" y="5514"/>
                    </a:cubicBezTo>
                    <a:lnTo>
                      <a:pt x="1513" y="5924"/>
                    </a:lnTo>
                    <a:cubicBezTo>
                      <a:pt x="1513" y="6081"/>
                      <a:pt x="1513" y="6239"/>
                      <a:pt x="1544" y="6396"/>
                    </a:cubicBezTo>
                    <a:cubicBezTo>
                      <a:pt x="1009" y="6585"/>
                      <a:pt x="725" y="6932"/>
                      <a:pt x="410" y="7373"/>
                    </a:cubicBezTo>
                    <a:cubicBezTo>
                      <a:pt x="284" y="7531"/>
                      <a:pt x="315" y="7720"/>
                      <a:pt x="473" y="7846"/>
                    </a:cubicBezTo>
                    <a:cubicBezTo>
                      <a:pt x="567" y="7877"/>
                      <a:pt x="599" y="7940"/>
                      <a:pt x="694" y="7940"/>
                    </a:cubicBezTo>
                    <a:cubicBezTo>
                      <a:pt x="788" y="7940"/>
                      <a:pt x="914" y="7877"/>
                      <a:pt x="946" y="7783"/>
                    </a:cubicBezTo>
                    <a:cubicBezTo>
                      <a:pt x="1198" y="7467"/>
                      <a:pt x="1355" y="7215"/>
                      <a:pt x="1670" y="7089"/>
                    </a:cubicBezTo>
                    <a:cubicBezTo>
                      <a:pt x="1733" y="7373"/>
                      <a:pt x="1828" y="7657"/>
                      <a:pt x="1985" y="7940"/>
                    </a:cubicBezTo>
                    <a:cubicBezTo>
                      <a:pt x="1544" y="8287"/>
                      <a:pt x="1387" y="8728"/>
                      <a:pt x="1229" y="9232"/>
                    </a:cubicBezTo>
                    <a:cubicBezTo>
                      <a:pt x="1198" y="9421"/>
                      <a:pt x="1324" y="9610"/>
                      <a:pt x="1481" y="9673"/>
                    </a:cubicBezTo>
                    <a:lnTo>
                      <a:pt x="1544" y="9673"/>
                    </a:lnTo>
                    <a:cubicBezTo>
                      <a:pt x="1702" y="9673"/>
                      <a:pt x="1828" y="9547"/>
                      <a:pt x="1891" y="9389"/>
                    </a:cubicBezTo>
                    <a:cubicBezTo>
                      <a:pt x="2017" y="8980"/>
                      <a:pt x="2111" y="8728"/>
                      <a:pt x="2332" y="8476"/>
                    </a:cubicBezTo>
                    <a:cubicBezTo>
                      <a:pt x="2489" y="8728"/>
                      <a:pt x="2678" y="8948"/>
                      <a:pt x="2899" y="9137"/>
                    </a:cubicBezTo>
                    <a:cubicBezTo>
                      <a:pt x="2584" y="9610"/>
                      <a:pt x="2615" y="10082"/>
                      <a:pt x="2647" y="10649"/>
                    </a:cubicBezTo>
                    <a:cubicBezTo>
                      <a:pt x="2647" y="10839"/>
                      <a:pt x="2804" y="10965"/>
                      <a:pt x="2993" y="10965"/>
                    </a:cubicBezTo>
                    <a:lnTo>
                      <a:pt x="3056" y="10965"/>
                    </a:lnTo>
                    <a:cubicBezTo>
                      <a:pt x="3245" y="10965"/>
                      <a:pt x="3371" y="10775"/>
                      <a:pt x="3371" y="10555"/>
                    </a:cubicBezTo>
                    <a:cubicBezTo>
                      <a:pt x="3308" y="10177"/>
                      <a:pt x="3308" y="9862"/>
                      <a:pt x="3434" y="9578"/>
                    </a:cubicBezTo>
                    <a:cubicBezTo>
                      <a:pt x="3686" y="9736"/>
                      <a:pt x="3907" y="9893"/>
                      <a:pt x="4191" y="10019"/>
                    </a:cubicBezTo>
                    <a:cubicBezTo>
                      <a:pt x="4065" y="10555"/>
                      <a:pt x="4222" y="10996"/>
                      <a:pt x="4474" y="11500"/>
                    </a:cubicBezTo>
                    <a:cubicBezTo>
                      <a:pt x="4506" y="11626"/>
                      <a:pt x="4663" y="11721"/>
                      <a:pt x="4789" y="11721"/>
                    </a:cubicBezTo>
                    <a:cubicBezTo>
                      <a:pt x="4821" y="11721"/>
                      <a:pt x="4884" y="11721"/>
                      <a:pt x="4947" y="11658"/>
                    </a:cubicBezTo>
                    <a:cubicBezTo>
                      <a:pt x="5104" y="11595"/>
                      <a:pt x="5167" y="11406"/>
                      <a:pt x="5104" y="11185"/>
                    </a:cubicBezTo>
                    <a:cubicBezTo>
                      <a:pt x="4947" y="10839"/>
                      <a:pt x="4821" y="10555"/>
                      <a:pt x="4852" y="10240"/>
                    </a:cubicBezTo>
                    <a:lnTo>
                      <a:pt x="4852" y="10240"/>
                    </a:lnTo>
                    <a:cubicBezTo>
                      <a:pt x="5136" y="10334"/>
                      <a:pt x="5419" y="10366"/>
                      <a:pt x="5734" y="10397"/>
                    </a:cubicBezTo>
                    <a:cubicBezTo>
                      <a:pt x="5797" y="10965"/>
                      <a:pt x="6112" y="11311"/>
                      <a:pt x="6522" y="11721"/>
                    </a:cubicBezTo>
                    <a:cubicBezTo>
                      <a:pt x="6585" y="11784"/>
                      <a:pt x="6679" y="11815"/>
                      <a:pt x="6742" y="11815"/>
                    </a:cubicBezTo>
                    <a:cubicBezTo>
                      <a:pt x="6837" y="11815"/>
                      <a:pt x="6931" y="11784"/>
                      <a:pt x="6994" y="11721"/>
                    </a:cubicBezTo>
                    <a:cubicBezTo>
                      <a:pt x="7089" y="11595"/>
                      <a:pt x="7089" y="11343"/>
                      <a:pt x="6994" y="11248"/>
                    </a:cubicBezTo>
                    <a:cubicBezTo>
                      <a:pt x="6711" y="10965"/>
                      <a:pt x="6522" y="10712"/>
                      <a:pt x="6427" y="10397"/>
                    </a:cubicBezTo>
                    <a:cubicBezTo>
                      <a:pt x="6711" y="10366"/>
                      <a:pt x="7026" y="10334"/>
                      <a:pt x="7310" y="10240"/>
                    </a:cubicBezTo>
                    <a:cubicBezTo>
                      <a:pt x="7562" y="10775"/>
                      <a:pt x="7971" y="10965"/>
                      <a:pt x="8475" y="11185"/>
                    </a:cubicBezTo>
                    <a:cubicBezTo>
                      <a:pt x="8507" y="11248"/>
                      <a:pt x="8570" y="11248"/>
                      <a:pt x="8633" y="11248"/>
                    </a:cubicBezTo>
                    <a:cubicBezTo>
                      <a:pt x="8759" y="11248"/>
                      <a:pt x="8885" y="11154"/>
                      <a:pt x="8948" y="11028"/>
                    </a:cubicBezTo>
                    <a:cubicBezTo>
                      <a:pt x="9042" y="10870"/>
                      <a:pt x="8948" y="10649"/>
                      <a:pt x="8790" y="10555"/>
                    </a:cubicBezTo>
                    <a:cubicBezTo>
                      <a:pt x="8444" y="10397"/>
                      <a:pt x="8160" y="10240"/>
                      <a:pt x="8003" y="9988"/>
                    </a:cubicBezTo>
                    <a:cubicBezTo>
                      <a:pt x="8286" y="9862"/>
                      <a:pt x="8507" y="9704"/>
                      <a:pt x="8759" y="9547"/>
                    </a:cubicBezTo>
                    <a:cubicBezTo>
                      <a:pt x="9200" y="9925"/>
                      <a:pt x="9672" y="9988"/>
                      <a:pt x="10176" y="10051"/>
                    </a:cubicBezTo>
                    <a:lnTo>
                      <a:pt x="10208" y="10051"/>
                    </a:lnTo>
                    <a:cubicBezTo>
                      <a:pt x="10397" y="10051"/>
                      <a:pt x="10523" y="9925"/>
                      <a:pt x="10555" y="9736"/>
                    </a:cubicBezTo>
                    <a:cubicBezTo>
                      <a:pt x="10555" y="9547"/>
                      <a:pt x="10460" y="9389"/>
                      <a:pt x="10240" y="9358"/>
                    </a:cubicBezTo>
                    <a:cubicBezTo>
                      <a:pt x="9861" y="9295"/>
                      <a:pt x="9578" y="9263"/>
                      <a:pt x="9294" y="9074"/>
                    </a:cubicBezTo>
                    <a:cubicBezTo>
                      <a:pt x="9515" y="8885"/>
                      <a:pt x="9704" y="8633"/>
                      <a:pt x="9861" y="8413"/>
                    </a:cubicBezTo>
                    <a:cubicBezTo>
                      <a:pt x="10082" y="8476"/>
                      <a:pt x="10303" y="8507"/>
                      <a:pt x="10523" y="8507"/>
                    </a:cubicBezTo>
                    <a:cubicBezTo>
                      <a:pt x="10807" y="8507"/>
                      <a:pt x="11090" y="8444"/>
                      <a:pt x="11405" y="8350"/>
                    </a:cubicBezTo>
                    <a:cubicBezTo>
                      <a:pt x="11594" y="8318"/>
                      <a:pt x="11657" y="8129"/>
                      <a:pt x="11626" y="7940"/>
                    </a:cubicBezTo>
                    <a:cubicBezTo>
                      <a:pt x="11599" y="7754"/>
                      <a:pt x="11461" y="7680"/>
                      <a:pt x="11287" y="7680"/>
                    </a:cubicBezTo>
                    <a:cubicBezTo>
                      <a:pt x="11254" y="7680"/>
                      <a:pt x="11220" y="7683"/>
                      <a:pt x="11185" y="7688"/>
                    </a:cubicBezTo>
                    <a:cubicBezTo>
                      <a:pt x="10933" y="7772"/>
                      <a:pt x="10723" y="7814"/>
                      <a:pt x="10517" y="7814"/>
                    </a:cubicBezTo>
                    <a:cubicBezTo>
                      <a:pt x="10415" y="7814"/>
                      <a:pt x="10313" y="7804"/>
                      <a:pt x="10208" y="7783"/>
                    </a:cubicBezTo>
                    <a:cubicBezTo>
                      <a:pt x="10334" y="7499"/>
                      <a:pt x="10460" y="7215"/>
                      <a:pt x="10492" y="6932"/>
                    </a:cubicBezTo>
                    <a:lnTo>
                      <a:pt x="10523" y="6932"/>
                    </a:lnTo>
                    <a:cubicBezTo>
                      <a:pt x="11090" y="6932"/>
                      <a:pt x="11468" y="6711"/>
                      <a:pt x="11909" y="6396"/>
                    </a:cubicBezTo>
                    <a:cubicBezTo>
                      <a:pt x="12004" y="6333"/>
                      <a:pt x="12067" y="6144"/>
                      <a:pt x="11941" y="5987"/>
                    </a:cubicBezTo>
                    <a:cubicBezTo>
                      <a:pt x="11867" y="5895"/>
                      <a:pt x="11773" y="5846"/>
                      <a:pt x="11675" y="5846"/>
                    </a:cubicBezTo>
                    <a:cubicBezTo>
                      <a:pt x="11605" y="5846"/>
                      <a:pt x="11534" y="5871"/>
                      <a:pt x="11468" y="5924"/>
                    </a:cubicBezTo>
                    <a:cubicBezTo>
                      <a:pt x="11153" y="6144"/>
                      <a:pt x="10870" y="6302"/>
                      <a:pt x="10555" y="6302"/>
                    </a:cubicBezTo>
                    <a:lnTo>
                      <a:pt x="10555" y="5924"/>
                    </a:lnTo>
                    <a:cubicBezTo>
                      <a:pt x="10555" y="5766"/>
                      <a:pt x="10555" y="5609"/>
                      <a:pt x="10523" y="5451"/>
                    </a:cubicBezTo>
                    <a:cubicBezTo>
                      <a:pt x="11090" y="5262"/>
                      <a:pt x="11342" y="4884"/>
                      <a:pt x="11657" y="4475"/>
                    </a:cubicBezTo>
                    <a:cubicBezTo>
                      <a:pt x="11783" y="4317"/>
                      <a:pt x="11752" y="4096"/>
                      <a:pt x="11594" y="4002"/>
                    </a:cubicBezTo>
                    <a:cubicBezTo>
                      <a:pt x="11528" y="3949"/>
                      <a:pt x="11457" y="3924"/>
                      <a:pt x="11387" y="3924"/>
                    </a:cubicBezTo>
                    <a:cubicBezTo>
                      <a:pt x="11290" y="3924"/>
                      <a:pt x="11195" y="3973"/>
                      <a:pt x="11122" y="4065"/>
                    </a:cubicBezTo>
                    <a:cubicBezTo>
                      <a:pt x="10870" y="4380"/>
                      <a:pt x="10712" y="4632"/>
                      <a:pt x="10397" y="4727"/>
                    </a:cubicBezTo>
                    <a:cubicBezTo>
                      <a:pt x="10334" y="4475"/>
                      <a:pt x="10240" y="4191"/>
                      <a:pt x="10082" y="3907"/>
                    </a:cubicBezTo>
                    <a:cubicBezTo>
                      <a:pt x="10523" y="3561"/>
                      <a:pt x="10681" y="3120"/>
                      <a:pt x="10838" y="2616"/>
                    </a:cubicBezTo>
                    <a:cubicBezTo>
                      <a:pt x="10870" y="2427"/>
                      <a:pt x="10775" y="2206"/>
                      <a:pt x="10618" y="2175"/>
                    </a:cubicBezTo>
                    <a:cubicBezTo>
                      <a:pt x="10595" y="2171"/>
                      <a:pt x="10572" y="2170"/>
                      <a:pt x="10550" y="2170"/>
                    </a:cubicBezTo>
                    <a:cubicBezTo>
                      <a:pt x="10359" y="2170"/>
                      <a:pt x="10205" y="2286"/>
                      <a:pt x="10176" y="2427"/>
                    </a:cubicBezTo>
                    <a:cubicBezTo>
                      <a:pt x="10050" y="2805"/>
                      <a:pt x="9987" y="3088"/>
                      <a:pt x="9735" y="3309"/>
                    </a:cubicBezTo>
                    <a:cubicBezTo>
                      <a:pt x="9578" y="3088"/>
                      <a:pt x="9389" y="2836"/>
                      <a:pt x="9200" y="2647"/>
                    </a:cubicBezTo>
                    <a:cubicBezTo>
                      <a:pt x="9515" y="2175"/>
                      <a:pt x="9452" y="1702"/>
                      <a:pt x="9420" y="1167"/>
                    </a:cubicBezTo>
                    <a:cubicBezTo>
                      <a:pt x="9420" y="946"/>
                      <a:pt x="9231" y="851"/>
                      <a:pt x="9042" y="851"/>
                    </a:cubicBezTo>
                    <a:cubicBezTo>
                      <a:pt x="8822" y="851"/>
                      <a:pt x="8727" y="1041"/>
                      <a:pt x="8727" y="1230"/>
                    </a:cubicBezTo>
                    <a:cubicBezTo>
                      <a:pt x="8759" y="1639"/>
                      <a:pt x="8759" y="1954"/>
                      <a:pt x="8633" y="2206"/>
                    </a:cubicBezTo>
                    <a:cubicBezTo>
                      <a:pt x="8412" y="2049"/>
                      <a:pt x="8160" y="1891"/>
                      <a:pt x="7877" y="1797"/>
                    </a:cubicBezTo>
                    <a:cubicBezTo>
                      <a:pt x="8003" y="1230"/>
                      <a:pt x="7845" y="788"/>
                      <a:pt x="7625" y="284"/>
                    </a:cubicBezTo>
                    <a:cubicBezTo>
                      <a:pt x="7554" y="168"/>
                      <a:pt x="7432" y="103"/>
                      <a:pt x="7297" y="103"/>
                    </a:cubicBezTo>
                    <a:cubicBezTo>
                      <a:pt x="7250" y="103"/>
                      <a:pt x="7201" y="111"/>
                      <a:pt x="7152" y="127"/>
                    </a:cubicBezTo>
                    <a:cubicBezTo>
                      <a:pt x="6994" y="221"/>
                      <a:pt x="6900" y="410"/>
                      <a:pt x="6994" y="599"/>
                    </a:cubicBezTo>
                    <a:cubicBezTo>
                      <a:pt x="7152" y="946"/>
                      <a:pt x="7247" y="1230"/>
                      <a:pt x="7215" y="1545"/>
                    </a:cubicBezTo>
                    <a:cubicBezTo>
                      <a:pt x="6931" y="1482"/>
                      <a:pt x="6679" y="1419"/>
                      <a:pt x="6364" y="1387"/>
                    </a:cubicBezTo>
                    <a:cubicBezTo>
                      <a:pt x="6270" y="851"/>
                      <a:pt x="5955" y="473"/>
                      <a:pt x="5577" y="95"/>
                    </a:cubicBezTo>
                    <a:cubicBezTo>
                      <a:pt x="5514" y="32"/>
                      <a:pt x="5419" y="1"/>
                      <a:pt x="5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solidFill>
                  <a:srgbClr val="003F75"/>
                </a:solidFill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02AE0021-38BE-7D87-CF85-F880954C8900}"/>
                </a:ext>
              </a:extLst>
            </p:cNvPr>
            <p:cNvSpPr txBox="1"/>
            <p:nvPr/>
          </p:nvSpPr>
          <p:spPr>
            <a:xfrm>
              <a:off x="6676573" y="1029764"/>
              <a:ext cx="2243206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b="1" dirty="0">
                  <a:solidFill>
                    <a:srgbClr val="003F7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rgbClr val="003F7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</a:t>
              </a:r>
              <a:endParaRPr lang="en-US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041EB70F-3268-9252-7CF4-FF44C373FC50}"/>
              </a:ext>
            </a:extLst>
          </p:cNvPr>
          <p:cNvGrpSpPr/>
          <p:nvPr/>
        </p:nvGrpSpPr>
        <p:grpSpPr>
          <a:xfrm>
            <a:off x="1031190" y="950463"/>
            <a:ext cx="3254780" cy="1338828"/>
            <a:chOff x="1031190" y="950463"/>
            <a:chExt cx="3254780" cy="1338828"/>
          </a:xfrm>
        </p:grpSpPr>
        <p:sp>
          <p:nvSpPr>
            <p:cNvPr id="4" name="Google Shape;1160;p33">
              <a:extLst>
                <a:ext uri="{FF2B5EF4-FFF2-40B4-BE49-F238E27FC236}">
                  <a16:creationId xmlns:a16="http://schemas.microsoft.com/office/drawing/2014/main" id="{3D91CE64-7339-D29D-09A7-3B0173FA0B88}"/>
                </a:ext>
              </a:extLst>
            </p:cNvPr>
            <p:cNvSpPr/>
            <p:nvPr/>
          </p:nvSpPr>
          <p:spPr>
            <a:xfrm>
              <a:off x="3680230" y="1566347"/>
              <a:ext cx="605740" cy="605783"/>
            </a:xfrm>
            <a:custGeom>
              <a:avLst/>
              <a:gdLst/>
              <a:ahLst/>
              <a:cxnLst/>
              <a:rect l="l" t="t" r="r" b="b"/>
              <a:pathLst>
                <a:path w="14026" h="14027" extrusionOk="0">
                  <a:moveTo>
                    <a:pt x="7013" y="1"/>
                  </a:moveTo>
                  <a:cubicBezTo>
                    <a:pt x="3143" y="1"/>
                    <a:pt x="0" y="3144"/>
                    <a:pt x="0" y="7013"/>
                  </a:cubicBezTo>
                  <a:cubicBezTo>
                    <a:pt x="0" y="10883"/>
                    <a:pt x="3143" y="14026"/>
                    <a:pt x="7013" y="14026"/>
                  </a:cubicBezTo>
                  <a:cubicBezTo>
                    <a:pt x="10882" y="14026"/>
                    <a:pt x="14026" y="10883"/>
                    <a:pt x="14026" y="7013"/>
                  </a:cubicBezTo>
                  <a:cubicBezTo>
                    <a:pt x="14026" y="3144"/>
                    <a:pt x="10882" y="1"/>
                    <a:pt x="7013" y="1"/>
                  </a:cubicBezTo>
                  <a:close/>
                </a:path>
              </a:pathLst>
            </a:custGeom>
            <a:solidFill>
              <a:srgbClr val="02B7D7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4" name="Google Shape;1226;p33">
              <a:extLst>
                <a:ext uri="{FF2B5EF4-FFF2-40B4-BE49-F238E27FC236}">
                  <a16:creationId xmlns:a16="http://schemas.microsoft.com/office/drawing/2014/main" id="{2092F677-E139-42D2-20D2-3D8D855709F2}"/>
                </a:ext>
              </a:extLst>
            </p:cNvPr>
            <p:cNvSpPr/>
            <p:nvPr/>
          </p:nvSpPr>
          <p:spPr>
            <a:xfrm>
              <a:off x="3833033" y="1716877"/>
              <a:ext cx="322427" cy="304724"/>
            </a:xfrm>
            <a:custGeom>
              <a:avLst/>
              <a:gdLst/>
              <a:ahLst/>
              <a:cxnLst/>
              <a:rect l="l" t="t" r="r" b="b"/>
              <a:pathLst>
                <a:path w="12477" h="11792" extrusionOk="0">
                  <a:moveTo>
                    <a:pt x="10845" y="690"/>
                  </a:moveTo>
                  <a:cubicBezTo>
                    <a:pt x="11072" y="690"/>
                    <a:pt x="11264" y="705"/>
                    <a:pt x="11406" y="733"/>
                  </a:cubicBezTo>
                  <a:cubicBezTo>
                    <a:pt x="11469" y="1049"/>
                    <a:pt x="11469" y="1616"/>
                    <a:pt x="11374" y="2246"/>
                  </a:cubicBezTo>
                  <a:lnTo>
                    <a:pt x="9894" y="765"/>
                  </a:lnTo>
                  <a:cubicBezTo>
                    <a:pt x="10240" y="713"/>
                    <a:pt x="10568" y="690"/>
                    <a:pt x="10845" y="690"/>
                  </a:cubicBezTo>
                  <a:close/>
                  <a:moveTo>
                    <a:pt x="9106" y="923"/>
                  </a:moveTo>
                  <a:lnTo>
                    <a:pt x="11280" y="3096"/>
                  </a:lnTo>
                  <a:cubicBezTo>
                    <a:pt x="11185" y="3317"/>
                    <a:pt x="11091" y="3569"/>
                    <a:pt x="10996" y="3789"/>
                  </a:cubicBezTo>
                  <a:lnTo>
                    <a:pt x="8350" y="1143"/>
                  </a:lnTo>
                  <a:cubicBezTo>
                    <a:pt x="8602" y="1049"/>
                    <a:pt x="8822" y="954"/>
                    <a:pt x="9106" y="923"/>
                  </a:cubicBezTo>
                  <a:close/>
                  <a:moveTo>
                    <a:pt x="7720" y="1458"/>
                  </a:moveTo>
                  <a:lnTo>
                    <a:pt x="10618" y="4388"/>
                  </a:lnTo>
                  <a:cubicBezTo>
                    <a:pt x="10555" y="4451"/>
                    <a:pt x="10461" y="4577"/>
                    <a:pt x="10398" y="4672"/>
                  </a:cubicBezTo>
                  <a:cubicBezTo>
                    <a:pt x="10303" y="4766"/>
                    <a:pt x="10240" y="4861"/>
                    <a:pt x="10114" y="4892"/>
                  </a:cubicBezTo>
                  <a:lnTo>
                    <a:pt x="7216" y="1994"/>
                  </a:lnTo>
                  <a:cubicBezTo>
                    <a:pt x="7279" y="1899"/>
                    <a:pt x="7373" y="1773"/>
                    <a:pt x="7436" y="1710"/>
                  </a:cubicBezTo>
                  <a:cubicBezTo>
                    <a:pt x="7531" y="1616"/>
                    <a:pt x="7594" y="1553"/>
                    <a:pt x="7720" y="1458"/>
                  </a:cubicBezTo>
                  <a:close/>
                  <a:moveTo>
                    <a:pt x="6901" y="2655"/>
                  </a:moveTo>
                  <a:lnTo>
                    <a:pt x="9515" y="5270"/>
                  </a:lnTo>
                  <a:cubicBezTo>
                    <a:pt x="9263" y="5365"/>
                    <a:pt x="9011" y="5459"/>
                    <a:pt x="8791" y="5522"/>
                  </a:cubicBezTo>
                  <a:lnTo>
                    <a:pt x="6649" y="3411"/>
                  </a:lnTo>
                  <a:cubicBezTo>
                    <a:pt x="6680" y="3159"/>
                    <a:pt x="6775" y="2876"/>
                    <a:pt x="6901" y="2655"/>
                  </a:cubicBezTo>
                  <a:close/>
                  <a:moveTo>
                    <a:pt x="6491" y="4231"/>
                  </a:moveTo>
                  <a:lnTo>
                    <a:pt x="7877" y="5617"/>
                  </a:lnTo>
                  <a:cubicBezTo>
                    <a:pt x="7638" y="5643"/>
                    <a:pt x="7409" y="5653"/>
                    <a:pt x="7204" y="5653"/>
                  </a:cubicBezTo>
                  <a:cubicBezTo>
                    <a:pt x="6923" y="5653"/>
                    <a:pt x="6686" y="5635"/>
                    <a:pt x="6523" y="5617"/>
                  </a:cubicBezTo>
                  <a:cubicBezTo>
                    <a:pt x="6491" y="5333"/>
                    <a:pt x="6460" y="4829"/>
                    <a:pt x="6491" y="4231"/>
                  </a:cubicBezTo>
                  <a:close/>
                  <a:moveTo>
                    <a:pt x="4982" y="6171"/>
                  </a:moveTo>
                  <a:cubicBezTo>
                    <a:pt x="5371" y="6171"/>
                    <a:pt x="5708" y="6201"/>
                    <a:pt x="5892" y="6247"/>
                  </a:cubicBezTo>
                  <a:cubicBezTo>
                    <a:pt x="5955" y="6499"/>
                    <a:pt x="5987" y="7034"/>
                    <a:pt x="5955" y="7602"/>
                  </a:cubicBezTo>
                  <a:lnTo>
                    <a:pt x="4538" y="6184"/>
                  </a:lnTo>
                  <a:cubicBezTo>
                    <a:pt x="4690" y="6175"/>
                    <a:pt x="4839" y="6171"/>
                    <a:pt x="4982" y="6171"/>
                  </a:cubicBezTo>
                  <a:close/>
                  <a:moveTo>
                    <a:pt x="3719" y="6310"/>
                  </a:moveTo>
                  <a:lnTo>
                    <a:pt x="5829" y="8452"/>
                  </a:lnTo>
                  <a:cubicBezTo>
                    <a:pt x="5798" y="8673"/>
                    <a:pt x="5703" y="8956"/>
                    <a:pt x="5609" y="9177"/>
                  </a:cubicBezTo>
                  <a:lnTo>
                    <a:pt x="2962" y="6562"/>
                  </a:lnTo>
                  <a:cubicBezTo>
                    <a:pt x="3183" y="6436"/>
                    <a:pt x="3435" y="6341"/>
                    <a:pt x="3719" y="6310"/>
                  </a:cubicBezTo>
                  <a:close/>
                  <a:moveTo>
                    <a:pt x="2332" y="6908"/>
                  </a:moveTo>
                  <a:lnTo>
                    <a:pt x="5231" y="9807"/>
                  </a:lnTo>
                  <a:cubicBezTo>
                    <a:pt x="5168" y="9901"/>
                    <a:pt x="5073" y="10027"/>
                    <a:pt x="5010" y="10090"/>
                  </a:cubicBezTo>
                  <a:cubicBezTo>
                    <a:pt x="4916" y="10185"/>
                    <a:pt x="4853" y="10248"/>
                    <a:pt x="4727" y="10342"/>
                  </a:cubicBezTo>
                  <a:lnTo>
                    <a:pt x="1797" y="7412"/>
                  </a:lnTo>
                  <a:cubicBezTo>
                    <a:pt x="1891" y="7349"/>
                    <a:pt x="1954" y="7223"/>
                    <a:pt x="2049" y="7129"/>
                  </a:cubicBezTo>
                  <a:cubicBezTo>
                    <a:pt x="2112" y="7066"/>
                    <a:pt x="2206" y="6971"/>
                    <a:pt x="2332" y="6908"/>
                  </a:cubicBezTo>
                  <a:close/>
                  <a:moveTo>
                    <a:pt x="1450" y="8011"/>
                  </a:moveTo>
                  <a:lnTo>
                    <a:pt x="4097" y="10657"/>
                  </a:lnTo>
                  <a:cubicBezTo>
                    <a:pt x="3908" y="10752"/>
                    <a:pt x="3624" y="10847"/>
                    <a:pt x="3372" y="10910"/>
                  </a:cubicBezTo>
                  <a:lnTo>
                    <a:pt x="1230" y="8767"/>
                  </a:lnTo>
                  <a:cubicBezTo>
                    <a:pt x="1293" y="8515"/>
                    <a:pt x="1387" y="8232"/>
                    <a:pt x="1450" y="8011"/>
                  </a:cubicBezTo>
                  <a:close/>
                  <a:moveTo>
                    <a:pt x="1072" y="9586"/>
                  </a:moveTo>
                  <a:lnTo>
                    <a:pt x="2553" y="11067"/>
                  </a:lnTo>
                  <a:cubicBezTo>
                    <a:pt x="2175" y="11124"/>
                    <a:pt x="1831" y="11135"/>
                    <a:pt x="1534" y="11135"/>
                  </a:cubicBezTo>
                  <a:cubicBezTo>
                    <a:pt x="1337" y="11135"/>
                    <a:pt x="1160" y="11130"/>
                    <a:pt x="1009" y="11130"/>
                  </a:cubicBezTo>
                  <a:cubicBezTo>
                    <a:pt x="978" y="10815"/>
                    <a:pt x="978" y="10216"/>
                    <a:pt x="1072" y="9586"/>
                  </a:cubicBezTo>
                  <a:close/>
                  <a:moveTo>
                    <a:pt x="10872" y="1"/>
                  </a:moveTo>
                  <a:cubicBezTo>
                    <a:pt x="9797" y="1"/>
                    <a:pt x="8028" y="173"/>
                    <a:pt x="6964" y="1238"/>
                  </a:cubicBezTo>
                  <a:cubicBezTo>
                    <a:pt x="6775" y="1427"/>
                    <a:pt x="6617" y="1616"/>
                    <a:pt x="6491" y="1836"/>
                  </a:cubicBezTo>
                  <a:cubicBezTo>
                    <a:pt x="5735" y="3033"/>
                    <a:pt x="5735" y="4703"/>
                    <a:pt x="5829" y="5491"/>
                  </a:cubicBezTo>
                  <a:cubicBezTo>
                    <a:pt x="5619" y="5469"/>
                    <a:pt x="5344" y="5450"/>
                    <a:pt x="5031" y="5450"/>
                  </a:cubicBezTo>
                  <a:cubicBezTo>
                    <a:pt x="3989" y="5450"/>
                    <a:pt x="2521" y="5655"/>
                    <a:pt x="1576" y="6625"/>
                  </a:cubicBezTo>
                  <a:cubicBezTo>
                    <a:pt x="1" y="8200"/>
                    <a:pt x="348" y="11319"/>
                    <a:pt x="379" y="11445"/>
                  </a:cubicBezTo>
                  <a:cubicBezTo>
                    <a:pt x="442" y="11603"/>
                    <a:pt x="568" y="11697"/>
                    <a:pt x="726" y="11760"/>
                  </a:cubicBezTo>
                  <a:cubicBezTo>
                    <a:pt x="757" y="11760"/>
                    <a:pt x="1135" y="11792"/>
                    <a:pt x="1671" y="11792"/>
                  </a:cubicBezTo>
                  <a:cubicBezTo>
                    <a:pt x="2710" y="11792"/>
                    <a:pt x="4443" y="11603"/>
                    <a:pt x="5514" y="10531"/>
                  </a:cubicBezTo>
                  <a:cubicBezTo>
                    <a:pt x="6775" y="9271"/>
                    <a:pt x="6743" y="7192"/>
                    <a:pt x="6649" y="6278"/>
                  </a:cubicBezTo>
                  <a:cubicBezTo>
                    <a:pt x="6869" y="6278"/>
                    <a:pt x="7121" y="6310"/>
                    <a:pt x="7405" y="6310"/>
                  </a:cubicBezTo>
                  <a:cubicBezTo>
                    <a:pt x="8476" y="6310"/>
                    <a:pt x="9925" y="6121"/>
                    <a:pt x="10902" y="5144"/>
                  </a:cubicBezTo>
                  <a:cubicBezTo>
                    <a:pt x="12477" y="3600"/>
                    <a:pt x="12099" y="481"/>
                    <a:pt x="12099" y="355"/>
                  </a:cubicBezTo>
                  <a:cubicBezTo>
                    <a:pt x="12036" y="198"/>
                    <a:pt x="11941" y="103"/>
                    <a:pt x="11784" y="40"/>
                  </a:cubicBezTo>
                  <a:cubicBezTo>
                    <a:pt x="11743" y="40"/>
                    <a:pt x="11387" y="1"/>
                    <a:pt x="1087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CBDB9E09-8B6D-631D-19A9-0C842B450D60}"/>
                </a:ext>
              </a:extLst>
            </p:cNvPr>
            <p:cNvSpPr txBox="1"/>
            <p:nvPr/>
          </p:nvSpPr>
          <p:spPr>
            <a:xfrm>
              <a:off x="1031190" y="950463"/>
              <a:ext cx="2243206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b="1" dirty="0">
                  <a:solidFill>
                    <a:srgbClr val="003F7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rgbClr val="003F7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</a:t>
              </a:r>
              <a:endParaRPr lang="en-US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4BE8D65-FEE8-9BCB-D104-632B558EC804}"/>
              </a:ext>
            </a:extLst>
          </p:cNvPr>
          <p:cNvGrpSpPr/>
          <p:nvPr/>
        </p:nvGrpSpPr>
        <p:grpSpPr>
          <a:xfrm>
            <a:off x="666038" y="4052776"/>
            <a:ext cx="3619932" cy="1427419"/>
            <a:chOff x="666038" y="4052776"/>
            <a:chExt cx="3619932" cy="1427419"/>
          </a:xfrm>
        </p:grpSpPr>
        <p:sp>
          <p:nvSpPr>
            <p:cNvPr id="6" name="Google Shape;1162;p33">
              <a:extLst>
                <a:ext uri="{FF2B5EF4-FFF2-40B4-BE49-F238E27FC236}">
                  <a16:creationId xmlns:a16="http://schemas.microsoft.com/office/drawing/2014/main" id="{9040DFDB-AA41-74E3-8B01-713A6A3EF609}"/>
                </a:ext>
              </a:extLst>
            </p:cNvPr>
            <p:cNvSpPr/>
            <p:nvPr/>
          </p:nvSpPr>
          <p:spPr>
            <a:xfrm>
              <a:off x="3680230" y="4874412"/>
              <a:ext cx="605740" cy="605783"/>
            </a:xfrm>
            <a:custGeom>
              <a:avLst/>
              <a:gdLst/>
              <a:ahLst/>
              <a:cxnLst/>
              <a:rect l="l" t="t" r="r" b="b"/>
              <a:pathLst>
                <a:path w="14026" h="14027" extrusionOk="0">
                  <a:moveTo>
                    <a:pt x="7013" y="1"/>
                  </a:moveTo>
                  <a:cubicBezTo>
                    <a:pt x="3143" y="1"/>
                    <a:pt x="0" y="3144"/>
                    <a:pt x="0" y="7013"/>
                  </a:cubicBezTo>
                  <a:cubicBezTo>
                    <a:pt x="0" y="10883"/>
                    <a:pt x="3143" y="14026"/>
                    <a:pt x="7013" y="14026"/>
                  </a:cubicBezTo>
                  <a:cubicBezTo>
                    <a:pt x="10882" y="14026"/>
                    <a:pt x="14026" y="10883"/>
                    <a:pt x="14026" y="7013"/>
                  </a:cubicBezTo>
                  <a:cubicBezTo>
                    <a:pt x="14026" y="3144"/>
                    <a:pt x="10882" y="1"/>
                    <a:pt x="7013" y="1"/>
                  </a:cubicBezTo>
                  <a:close/>
                </a:path>
              </a:pathLst>
            </a:custGeom>
            <a:solidFill>
              <a:srgbClr val="003F75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58" name="Google Shape;1220;p33">
              <a:extLst>
                <a:ext uri="{FF2B5EF4-FFF2-40B4-BE49-F238E27FC236}">
                  <a16:creationId xmlns:a16="http://schemas.microsoft.com/office/drawing/2014/main" id="{649B5085-4661-FEB7-0D83-E90214DB6BA0}"/>
                </a:ext>
              </a:extLst>
            </p:cNvPr>
            <p:cNvGrpSpPr/>
            <p:nvPr/>
          </p:nvGrpSpPr>
          <p:grpSpPr>
            <a:xfrm>
              <a:off x="3884578" y="5029862"/>
              <a:ext cx="197042" cy="306146"/>
              <a:chOff x="-28043900" y="2701925"/>
              <a:chExt cx="190625" cy="296175"/>
            </a:xfrm>
          </p:grpSpPr>
          <p:sp>
            <p:nvSpPr>
              <p:cNvPr id="59" name="Google Shape;1221;p33">
                <a:extLst>
                  <a:ext uri="{FF2B5EF4-FFF2-40B4-BE49-F238E27FC236}">
                    <a16:creationId xmlns:a16="http://schemas.microsoft.com/office/drawing/2014/main" id="{851AF793-FE9A-0F27-6E51-7F9408BCE33F}"/>
                  </a:ext>
                </a:extLst>
              </p:cNvPr>
              <p:cNvSpPr/>
              <p:nvPr/>
            </p:nvSpPr>
            <p:spPr>
              <a:xfrm>
                <a:off x="-28043900" y="2701925"/>
                <a:ext cx="190625" cy="296175"/>
              </a:xfrm>
              <a:custGeom>
                <a:avLst/>
                <a:gdLst/>
                <a:ahLst/>
                <a:cxnLst/>
                <a:rect l="l" t="t" r="r" b="b"/>
                <a:pathLst>
                  <a:path w="7625" h="11847" extrusionOk="0">
                    <a:moveTo>
                      <a:pt x="5136" y="662"/>
                    </a:moveTo>
                    <a:cubicBezTo>
                      <a:pt x="5325" y="662"/>
                      <a:pt x="5483" y="820"/>
                      <a:pt x="5483" y="1009"/>
                    </a:cubicBezTo>
                    <a:cubicBezTo>
                      <a:pt x="5483" y="1198"/>
                      <a:pt x="5325" y="1356"/>
                      <a:pt x="5136" y="1356"/>
                    </a:cubicBezTo>
                    <a:lnTo>
                      <a:pt x="2364" y="1356"/>
                    </a:lnTo>
                    <a:cubicBezTo>
                      <a:pt x="2175" y="1356"/>
                      <a:pt x="2017" y="1198"/>
                      <a:pt x="2017" y="1009"/>
                    </a:cubicBezTo>
                    <a:cubicBezTo>
                      <a:pt x="2017" y="820"/>
                      <a:pt x="2175" y="662"/>
                      <a:pt x="2364" y="662"/>
                    </a:cubicBezTo>
                    <a:close/>
                    <a:moveTo>
                      <a:pt x="4790" y="2080"/>
                    </a:moveTo>
                    <a:lnTo>
                      <a:pt x="4790" y="4411"/>
                    </a:lnTo>
                    <a:cubicBezTo>
                      <a:pt x="4790" y="4758"/>
                      <a:pt x="4979" y="5105"/>
                      <a:pt x="5294" y="5294"/>
                    </a:cubicBezTo>
                    <a:cubicBezTo>
                      <a:pt x="6113" y="5766"/>
                      <a:pt x="6680" y="6554"/>
                      <a:pt x="6837" y="7499"/>
                    </a:cubicBezTo>
                    <a:cubicBezTo>
                      <a:pt x="6504" y="7632"/>
                      <a:pt x="6166" y="7699"/>
                      <a:pt x="5828" y="7699"/>
                    </a:cubicBezTo>
                    <a:cubicBezTo>
                      <a:pt x="5207" y="7699"/>
                      <a:pt x="4582" y="7475"/>
                      <a:pt x="3971" y="7026"/>
                    </a:cubicBezTo>
                    <a:cubicBezTo>
                      <a:pt x="3372" y="6648"/>
                      <a:pt x="2773" y="6396"/>
                      <a:pt x="2143" y="6333"/>
                    </a:cubicBezTo>
                    <a:cubicBezTo>
                      <a:pt x="1970" y="6318"/>
                      <a:pt x="1805" y="6310"/>
                      <a:pt x="1639" y="6310"/>
                    </a:cubicBezTo>
                    <a:cubicBezTo>
                      <a:pt x="1474" y="6310"/>
                      <a:pt x="1308" y="6318"/>
                      <a:pt x="1135" y="6333"/>
                    </a:cubicBezTo>
                    <a:cubicBezTo>
                      <a:pt x="1387" y="5892"/>
                      <a:pt x="1734" y="5546"/>
                      <a:pt x="2175" y="5294"/>
                    </a:cubicBezTo>
                    <a:cubicBezTo>
                      <a:pt x="2490" y="5105"/>
                      <a:pt x="2679" y="4790"/>
                      <a:pt x="2679" y="4443"/>
                    </a:cubicBezTo>
                    <a:lnTo>
                      <a:pt x="2679" y="2080"/>
                    </a:lnTo>
                    <a:close/>
                    <a:moveTo>
                      <a:pt x="1670" y="6939"/>
                    </a:moveTo>
                    <a:cubicBezTo>
                      <a:pt x="2308" y="6939"/>
                      <a:pt x="2942" y="7156"/>
                      <a:pt x="3561" y="7562"/>
                    </a:cubicBezTo>
                    <a:cubicBezTo>
                      <a:pt x="4160" y="7940"/>
                      <a:pt x="4790" y="8192"/>
                      <a:pt x="5420" y="8255"/>
                    </a:cubicBezTo>
                    <a:cubicBezTo>
                      <a:pt x="5577" y="8255"/>
                      <a:pt x="5672" y="8287"/>
                      <a:pt x="5829" y="8287"/>
                    </a:cubicBezTo>
                    <a:cubicBezTo>
                      <a:pt x="6207" y="8287"/>
                      <a:pt x="6554" y="8255"/>
                      <a:pt x="6869" y="8129"/>
                    </a:cubicBezTo>
                    <a:lnTo>
                      <a:pt x="6869" y="8129"/>
                    </a:lnTo>
                    <a:cubicBezTo>
                      <a:pt x="6869" y="8255"/>
                      <a:pt x="6837" y="8381"/>
                      <a:pt x="6837" y="8507"/>
                    </a:cubicBezTo>
                    <a:cubicBezTo>
                      <a:pt x="6585" y="9799"/>
                      <a:pt x="5640" y="10807"/>
                      <a:pt x="4412" y="11059"/>
                    </a:cubicBezTo>
                    <a:cubicBezTo>
                      <a:pt x="4192" y="11103"/>
                      <a:pt x="3970" y="11125"/>
                      <a:pt x="3750" y="11125"/>
                    </a:cubicBezTo>
                    <a:cubicBezTo>
                      <a:pt x="3027" y="11125"/>
                      <a:pt x="2328" y="10888"/>
                      <a:pt x="1797" y="10429"/>
                    </a:cubicBezTo>
                    <a:cubicBezTo>
                      <a:pt x="1041" y="9830"/>
                      <a:pt x="631" y="8917"/>
                      <a:pt x="631" y="7972"/>
                    </a:cubicBezTo>
                    <a:cubicBezTo>
                      <a:pt x="631" y="7656"/>
                      <a:pt x="694" y="7404"/>
                      <a:pt x="757" y="7089"/>
                    </a:cubicBezTo>
                    <a:cubicBezTo>
                      <a:pt x="1062" y="6988"/>
                      <a:pt x="1366" y="6939"/>
                      <a:pt x="1670" y="6939"/>
                    </a:cubicBezTo>
                    <a:close/>
                    <a:moveTo>
                      <a:pt x="2427" y="1"/>
                    </a:moveTo>
                    <a:cubicBezTo>
                      <a:pt x="1828" y="1"/>
                      <a:pt x="1387" y="473"/>
                      <a:pt x="1387" y="1009"/>
                    </a:cubicBezTo>
                    <a:cubicBezTo>
                      <a:pt x="1387" y="1450"/>
                      <a:pt x="1671" y="1828"/>
                      <a:pt x="2112" y="1986"/>
                    </a:cubicBezTo>
                    <a:lnTo>
                      <a:pt x="2112" y="4443"/>
                    </a:lnTo>
                    <a:cubicBezTo>
                      <a:pt x="2112" y="4569"/>
                      <a:pt x="2017" y="4632"/>
                      <a:pt x="1891" y="4727"/>
                    </a:cubicBezTo>
                    <a:cubicBezTo>
                      <a:pt x="1356" y="5042"/>
                      <a:pt x="883" y="5514"/>
                      <a:pt x="536" y="6081"/>
                    </a:cubicBezTo>
                    <a:cubicBezTo>
                      <a:pt x="410" y="6302"/>
                      <a:pt x="284" y="6522"/>
                      <a:pt x="221" y="6711"/>
                    </a:cubicBezTo>
                    <a:lnTo>
                      <a:pt x="221" y="6743"/>
                    </a:lnTo>
                    <a:cubicBezTo>
                      <a:pt x="64" y="7152"/>
                      <a:pt x="1" y="7593"/>
                      <a:pt x="1" y="8003"/>
                    </a:cubicBezTo>
                    <a:cubicBezTo>
                      <a:pt x="1" y="9169"/>
                      <a:pt x="536" y="10271"/>
                      <a:pt x="1419" y="10964"/>
                    </a:cubicBezTo>
                    <a:cubicBezTo>
                      <a:pt x="2112" y="11532"/>
                      <a:pt x="2962" y="11847"/>
                      <a:pt x="3845" y="11847"/>
                    </a:cubicBezTo>
                    <a:cubicBezTo>
                      <a:pt x="4097" y="11847"/>
                      <a:pt x="4380" y="11784"/>
                      <a:pt x="4664" y="11752"/>
                    </a:cubicBezTo>
                    <a:cubicBezTo>
                      <a:pt x="5420" y="11595"/>
                      <a:pt x="6081" y="11248"/>
                      <a:pt x="6585" y="10681"/>
                    </a:cubicBezTo>
                    <a:cubicBezTo>
                      <a:pt x="7090" y="10145"/>
                      <a:pt x="7468" y="9484"/>
                      <a:pt x="7625" y="8728"/>
                    </a:cubicBezTo>
                    <a:cubicBezTo>
                      <a:pt x="7562" y="8350"/>
                      <a:pt x="7562" y="7972"/>
                      <a:pt x="7531" y="7656"/>
                    </a:cubicBezTo>
                    <a:cubicBezTo>
                      <a:pt x="7499" y="7184"/>
                      <a:pt x="7373" y="6743"/>
                      <a:pt x="7184" y="6333"/>
                    </a:cubicBezTo>
                    <a:cubicBezTo>
                      <a:pt x="6837" y="5609"/>
                      <a:pt x="6302" y="5073"/>
                      <a:pt x="5640" y="4664"/>
                    </a:cubicBezTo>
                    <a:cubicBezTo>
                      <a:pt x="5577" y="4632"/>
                      <a:pt x="5483" y="4506"/>
                      <a:pt x="5483" y="4411"/>
                    </a:cubicBezTo>
                    <a:lnTo>
                      <a:pt x="5483" y="1986"/>
                    </a:lnTo>
                    <a:cubicBezTo>
                      <a:pt x="5892" y="1828"/>
                      <a:pt x="6207" y="1482"/>
                      <a:pt x="6207" y="1009"/>
                    </a:cubicBezTo>
                    <a:cubicBezTo>
                      <a:pt x="6207" y="410"/>
                      <a:pt x="5735" y="1"/>
                      <a:pt x="516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solidFill>
                  <a:srgbClr val="003F75"/>
                </a:solidFill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60" name="Google Shape;1222;p33">
                <a:extLst>
                  <a:ext uri="{FF2B5EF4-FFF2-40B4-BE49-F238E27FC236}">
                    <a16:creationId xmlns:a16="http://schemas.microsoft.com/office/drawing/2014/main" id="{F0371798-C5CE-50C8-F2FF-E1D94B44CBC8}"/>
                  </a:ext>
                </a:extLst>
              </p:cNvPr>
              <p:cNvSpPr/>
              <p:nvPr/>
            </p:nvSpPr>
            <p:spPr>
              <a:xfrm>
                <a:off x="-27976950" y="2910650"/>
                <a:ext cx="181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726" h="694" extrusionOk="0">
                    <a:moveTo>
                      <a:pt x="379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36"/>
                      <a:pt x="158" y="694"/>
                      <a:pt x="379" y="694"/>
                    </a:cubicBezTo>
                    <a:cubicBezTo>
                      <a:pt x="568" y="694"/>
                      <a:pt x="725" y="536"/>
                      <a:pt x="725" y="347"/>
                    </a:cubicBezTo>
                    <a:cubicBezTo>
                      <a:pt x="725" y="158"/>
                      <a:pt x="568" y="1"/>
                      <a:pt x="37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solidFill>
                  <a:srgbClr val="003F75"/>
                </a:solidFill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61" name="Google Shape;1223;p33">
                <a:extLst>
                  <a:ext uri="{FF2B5EF4-FFF2-40B4-BE49-F238E27FC236}">
                    <a16:creationId xmlns:a16="http://schemas.microsoft.com/office/drawing/2014/main" id="{83BDFD68-924B-96FE-30C7-F7C2BF92C920}"/>
                  </a:ext>
                </a:extLst>
              </p:cNvPr>
              <p:cNvSpPr/>
              <p:nvPr/>
            </p:nvSpPr>
            <p:spPr>
              <a:xfrm>
                <a:off x="-27924175" y="2927975"/>
                <a:ext cx="173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726" extrusionOk="0">
                    <a:moveTo>
                      <a:pt x="347" y="1"/>
                    </a:moveTo>
                    <a:cubicBezTo>
                      <a:pt x="158" y="1"/>
                      <a:pt x="1" y="158"/>
                      <a:pt x="1" y="347"/>
                    </a:cubicBezTo>
                    <a:cubicBezTo>
                      <a:pt x="1" y="568"/>
                      <a:pt x="158" y="725"/>
                      <a:pt x="347" y="725"/>
                    </a:cubicBezTo>
                    <a:cubicBezTo>
                      <a:pt x="536" y="725"/>
                      <a:pt x="694" y="568"/>
                      <a:pt x="694" y="347"/>
                    </a:cubicBezTo>
                    <a:cubicBezTo>
                      <a:pt x="694" y="158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solidFill>
                  <a:srgbClr val="003F75"/>
                </a:solidFill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62" name="Google Shape;1224;p33">
                <a:extLst>
                  <a:ext uri="{FF2B5EF4-FFF2-40B4-BE49-F238E27FC236}">
                    <a16:creationId xmlns:a16="http://schemas.microsoft.com/office/drawing/2014/main" id="{82441373-EFFB-2E1E-2C7C-6F9C7744FAD7}"/>
                  </a:ext>
                </a:extLst>
              </p:cNvPr>
              <p:cNvSpPr/>
              <p:nvPr/>
            </p:nvSpPr>
            <p:spPr>
              <a:xfrm>
                <a:off x="-27976950" y="2946100"/>
                <a:ext cx="181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726" h="694" extrusionOk="0">
                    <a:moveTo>
                      <a:pt x="379" y="0"/>
                    </a:moveTo>
                    <a:cubicBezTo>
                      <a:pt x="158" y="0"/>
                      <a:pt x="1" y="158"/>
                      <a:pt x="1" y="347"/>
                    </a:cubicBezTo>
                    <a:cubicBezTo>
                      <a:pt x="1" y="536"/>
                      <a:pt x="158" y="693"/>
                      <a:pt x="379" y="693"/>
                    </a:cubicBezTo>
                    <a:cubicBezTo>
                      <a:pt x="568" y="693"/>
                      <a:pt x="725" y="536"/>
                      <a:pt x="725" y="347"/>
                    </a:cubicBezTo>
                    <a:cubicBezTo>
                      <a:pt x="725" y="158"/>
                      <a:pt x="568" y="0"/>
                      <a:pt x="37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solidFill>
                  <a:srgbClr val="003F75"/>
                </a:solidFill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63" name="Google Shape;1225;p33">
                <a:extLst>
                  <a:ext uri="{FF2B5EF4-FFF2-40B4-BE49-F238E27FC236}">
                    <a16:creationId xmlns:a16="http://schemas.microsoft.com/office/drawing/2014/main" id="{A47010BA-5BB1-4FBB-FC5A-02E576728D6D}"/>
                  </a:ext>
                </a:extLst>
              </p:cNvPr>
              <p:cNvSpPr/>
              <p:nvPr/>
            </p:nvSpPr>
            <p:spPr>
              <a:xfrm>
                <a:off x="-28010800" y="2893325"/>
                <a:ext cx="173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726" extrusionOk="0">
                    <a:moveTo>
                      <a:pt x="347" y="0"/>
                    </a:moveTo>
                    <a:cubicBezTo>
                      <a:pt x="158" y="0"/>
                      <a:pt x="0" y="158"/>
                      <a:pt x="0" y="379"/>
                    </a:cubicBezTo>
                    <a:cubicBezTo>
                      <a:pt x="0" y="568"/>
                      <a:pt x="158" y="725"/>
                      <a:pt x="347" y="725"/>
                    </a:cubicBezTo>
                    <a:cubicBezTo>
                      <a:pt x="536" y="725"/>
                      <a:pt x="693" y="568"/>
                      <a:pt x="693" y="379"/>
                    </a:cubicBezTo>
                    <a:cubicBezTo>
                      <a:pt x="693" y="158"/>
                      <a:pt x="536" y="0"/>
                      <a:pt x="34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solidFill>
                  <a:srgbClr val="003F75"/>
                </a:solidFill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C77CB343-2F6C-9C06-B6BF-E8AED877F87D}"/>
                </a:ext>
              </a:extLst>
            </p:cNvPr>
            <p:cNvSpPr txBox="1"/>
            <p:nvPr/>
          </p:nvSpPr>
          <p:spPr>
            <a:xfrm>
              <a:off x="666038" y="4052776"/>
              <a:ext cx="2243206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b="1" dirty="0">
                  <a:solidFill>
                    <a:srgbClr val="003F7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rgbClr val="003F7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</a:t>
              </a:r>
              <a:endParaRPr lang="en-US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C96688A-7E69-73BE-7673-ACF7679DEC06}"/>
              </a:ext>
            </a:extLst>
          </p:cNvPr>
          <p:cNvGrpSpPr/>
          <p:nvPr/>
        </p:nvGrpSpPr>
        <p:grpSpPr>
          <a:xfrm>
            <a:off x="5973747" y="4810781"/>
            <a:ext cx="3117140" cy="1338828"/>
            <a:chOff x="5973747" y="4810781"/>
            <a:chExt cx="3117140" cy="1338828"/>
          </a:xfrm>
        </p:grpSpPr>
        <p:sp>
          <p:nvSpPr>
            <p:cNvPr id="8" name="Google Shape;1164;p33">
              <a:extLst>
                <a:ext uri="{FF2B5EF4-FFF2-40B4-BE49-F238E27FC236}">
                  <a16:creationId xmlns:a16="http://schemas.microsoft.com/office/drawing/2014/main" id="{6CD6401E-61C6-30AD-2251-BD30AE213FCB}"/>
                </a:ext>
              </a:extLst>
            </p:cNvPr>
            <p:cNvSpPr/>
            <p:nvPr/>
          </p:nvSpPr>
          <p:spPr>
            <a:xfrm>
              <a:off x="5973747" y="4874412"/>
              <a:ext cx="605740" cy="605783"/>
            </a:xfrm>
            <a:custGeom>
              <a:avLst/>
              <a:gdLst/>
              <a:ahLst/>
              <a:cxnLst/>
              <a:rect l="l" t="t" r="r" b="b"/>
              <a:pathLst>
                <a:path w="14026" h="14027" extrusionOk="0">
                  <a:moveTo>
                    <a:pt x="7013" y="1"/>
                  </a:moveTo>
                  <a:cubicBezTo>
                    <a:pt x="3143" y="1"/>
                    <a:pt x="0" y="3144"/>
                    <a:pt x="0" y="7013"/>
                  </a:cubicBezTo>
                  <a:cubicBezTo>
                    <a:pt x="0" y="10883"/>
                    <a:pt x="3143" y="14026"/>
                    <a:pt x="7013" y="14026"/>
                  </a:cubicBezTo>
                  <a:cubicBezTo>
                    <a:pt x="10882" y="14026"/>
                    <a:pt x="14026" y="10883"/>
                    <a:pt x="14026" y="7013"/>
                  </a:cubicBezTo>
                  <a:cubicBezTo>
                    <a:pt x="14026" y="3144"/>
                    <a:pt x="10882" y="1"/>
                    <a:pt x="7013" y="1"/>
                  </a:cubicBezTo>
                  <a:close/>
                </a:path>
              </a:pathLst>
            </a:custGeom>
            <a:solidFill>
              <a:srgbClr val="02B7D7"/>
            </a:solidFill>
            <a:ln>
              <a:solidFill>
                <a:srgbClr val="003F75"/>
              </a:solidFill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45" name="Google Shape;1207;p33">
              <a:extLst>
                <a:ext uri="{FF2B5EF4-FFF2-40B4-BE49-F238E27FC236}">
                  <a16:creationId xmlns:a16="http://schemas.microsoft.com/office/drawing/2014/main" id="{E7A4E083-1C43-EA84-5646-3C05AC8AE0D7}"/>
                </a:ext>
              </a:extLst>
            </p:cNvPr>
            <p:cNvGrpSpPr/>
            <p:nvPr/>
          </p:nvGrpSpPr>
          <p:grpSpPr>
            <a:xfrm>
              <a:off x="6123957" y="5023511"/>
              <a:ext cx="305319" cy="305319"/>
              <a:chOff x="-26584425" y="2340425"/>
              <a:chExt cx="295375" cy="295375"/>
            </a:xfrm>
          </p:grpSpPr>
          <p:sp>
            <p:nvSpPr>
              <p:cNvPr id="46" name="Google Shape;1208;p33">
                <a:extLst>
                  <a:ext uri="{FF2B5EF4-FFF2-40B4-BE49-F238E27FC236}">
                    <a16:creationId xmlns:a16="http://schemas.microsoft.com/office/drawing/2014/main" id="{9AE59207-BED3-69B1-9134-0A154C957293}"/>
                  </a:ext>
                </a:extLst>
              </p:cNvPr>
              <p:cNvSpPr/>
              <p:nvPr/>
            </p:nvSpPr>
            <p:spPr>
              <a:xfrm>
                <a:off x="-26462350" y="2463275"/>
                <a:ext cx="51225" cy="51225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1009" y="631"/>
                    </a:moveTo>
                    <a:cubicBezTo>
                      <a:pt x="1230" y="631"/>
                      <a:pt x="1387" y="788"/>
                      <a:pt x="1387" y="977"/>
                    </a:cubicBezTo>
                    <a:cubicBezTo>
                      <a:pt x="1324" y="1230"/>
                      <a:pt x="1167" y="1356"/>
                      <a:pt x="1009" y="1356"/>
                    </a:cubicBezTo>
                    <a:cubicBezTo>
                      <a:pt x="820" y="1356"/>
                      <a:pt x="662" y="1198"/>
                      <a:pt x="662" y="977"/>
                    </a:cubicBezTo>
                    <a:cubicBezTo>
                      <a:pt x="662" y="788"/>
                      <a:pt x="820" y="631"/>
                      <a:pt x="1009" y="631"/>
                    </a:cubicBezTo>
                    <a:close/>
                    <a:moveTo>
                      <a:pt x="1009" y="1"/>
                    </a:moveTo>
                    <a:cubicBezTo>
                      <a:pt x="442" y="1"/>
                      <a:pt x="1" y="473"/>
                      <a:pt x="1" y="1041"/>
                    </a:cubicBezTo>
                    <a:cubicBezTo>
                      <a:pt x="1" y="1608"/>
                      <a:pt x="473" y="2049"/>
                      <a:pt x="1009" y="2049"/>
                    </a:cubicBezTo>
                    <a:cubicBezTo>
                      <a:pt x="1576" y="2049"/>
                      <a:pt x="2049" y="1576"/>
                      <a:pt x="2049" y="1041"/>
                    </a:cubicBezTo>
                    <a:cubicBezTo>
                      <a:pt x="2049" y="442"/>
                      <a:pt x="1576" y="1"/>
                      <a:pt x="10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solidFill>
                  <a:srgbClr val="003F75"/>
                </a:solidFill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47" name="Google Shape;1209;p33">
                <a:extLst>
                  <a:ext uri="{FF2B5EF4-FFF2-40B4-BE49-F238E27FC236}">
                    <a16:creationId xmlns:a16="http://schemas.microsoft.com/office/drawing/2014/main" id="{D22C0BA1-B122-2C0C-6BE0-64FC565E2A47}"/>
                  </a:ext>
                </a:extLst>
              </p:cNvPr>
              <p:cNvSpPr/>
              <p:nvPr/>
            </p:nvSpPr>
            <p:spPr>
              <a:xfrm>
                <a:off x="-26500150" y="2376650"/>
                <a:ext cx="121325" cy="75175"/>
              </a:xfrm>
              <a:custGeom>
                <a:avLst/>
                <a:gdLst/>
                <a:ahLst/>
                <a:cxnLst/>
                <a:rect l="l" t="t" r="r" b="b"/>
                <a:pathLst>
                  <a:path w="4853" h="3007" extrusionOk="0">
                    <a:moveTo>
                      <a:pt x="2521" y="662"/>
                    </a:moveTo>
                    <a:cubicBezTo>
                      <a:pt x="3088" y="662"/>
                      <a:pt x="3592" y="788"/>
                      <a:pt x="4065" y="977"/>
                    </a:cubicBezTo>
                    <a:lnTo>
                      <a:pt x="3403" y="2206"/>
                    </a:lnTo>
                    <a:cubicBezTo>
                      <a:pt x="3120" y="2080"/>
                      <a:pt x="2836" y="2048"/>
                      <a:pt x="2553" y="2048"/>
                    </a:cubicBezTo>
                    <a:cubicBezTo>
                      <a:pt x="2206" y="2048"/>
                      <a:pt x="1954" y="2080"/>
                      <a:pt x="1670" y="2206"/>
                    </a:cubicBezTo>
                    <a:lnTo>
                      <a:pt x="1009" y="977"/>
                    </a:lnTo>
                    <a:cubicBezTo>
                      <a:pt x="1481" y="788"/>
                      <a:pt x="1985" y="662"/>
                      <a:pt x="2521" y="662"/>
                    </a:cubicBezTo>
                    <a:close/>
                    <a:moveTo>
                      <a:pt x="2458" y="0"/>
                    </a:moveTo>
                    <a:cubicBezTo>
                      <a:pt x="1702" y="0"/>
                      <a:pt x="914" y="189"/>
                      <a:pt x="253" y="567"/>
                    </a:cubicBezTo>
                    <a:cubicBezTo>
                      <a:pt x="95" y="630"/>
                      <a:pt x="1" y="882"/>
                      <a:pt x="127" y="1040"/>
                    </a:cubicBezTo>
                    <a:lnTo>
                      <a:pt x="1198" y="2836"/>
                    </a:lnTo>
                    <a:cubicBezTo>
                      <a:pt x="1229" y="2930"/>
                      <a:pt x="1324" y="2993"/>
                      <a:pt x="1387" y="2993"/>
                    </a:cubicBezTo>
                    <a:cubicBezTo>
                      <a:pt x="1415" y="3003"/>
                      <a:pt x="1442" y="3006"/>
                      <a:pt x="1470" y="3006"/>
                    </a:cubicBezTo>
                    <a:cubicBezTo>
                      <a:pt x="1537" y="3006"/>
                      <a:pt x="1604" y="2984"/>
                      <a:pt x="1670" y="2962"/>
                    </a:cubicBezTo>
                    <a:cubicBezTo>
                      <a:pt x="1891" y="2804"/>
                      <a:pt x="2206" y="2710"/>
                      <a:pt x="2490" y="2710"/>
                    </a:cubicBezTo>
                    <a:cubicBezTo>
                      <a:pt x="2773" y="2710"/>
                      <a:pt x="3088" y="2804"/>
                      <a:pt x="3309" y="2962"/>
                    </a:cubicBezTo>
                    <a:cubicBezTo>
                      <a:pt x="3372" y="2993"/>
                      <a:pt x="3435" y="2993"/>
                      <a:pt x="3466" y="2993"/>
                    </a:cubicBezTo>
                    <a:lnTo>
                      <a:pt x="3561" y="2993"/>
                    </a:lnTo>
                    <a:cubicBezTo>
                      <a:pt x="3624" y="2962"/>
                      <a:pt x="3718" y="2930"/>
                      <a:pt x="3750" y="2836"/>
                    </a:cubicBezTo>
                    <a:lnTo>
                      <a:pt x="4789" y="1040"/>
                    </a:lnTo>
                    <a:cubicBezTo>
                      <a:pt x="4852" y="882"/>
                      <a:pt x="4821" y="630"/>
                      <a:pt x="4663" y="567"/>
                    </a:cubicBezTo>
                    <a:cubicBezTo>
                      <a:pt x="4002" y="189"/>
                      <a:pt x="3246" y="0"/>
                      <a:pt x="245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solidFill>
                  <a:srgbClr val="003F75"/>
                </a:solidFill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48" name="Google Shape;1210;p33">
                <a:extLst>
                  <a:ext uri="{FF2B5EF4-FFF2-40B4-BE49-F238E27FC236}">
                    <a16:creationId xmlns:a16="http://schemas.microsoft.com/office/drawing/2014/main" id="{24F10355-0D7A-9F32-7183-ED1A8B47C0A0}"/>
                  </a:ext>
                </a:extLst>
              </p:cNvPr>
              <p:cNvSpPr/>
              <p:nvPr/>
            </p:nvSpPr>
            <p:spPr>
              <a:xfrm>
                <a:off x="-26549775" y="2480750"/>
                <a:ext cx="95325" cy="105425"/>
              </a:xfrm>
              <a:custGeom>
                <a:avLst/>
                <a:gdLst/>
                <a:ahLst/>
                <a:cxnLst/>
                <a:rect l="l" t="t" r="r" b="b"/>
                <a:pathLst>
                  <a:path w="3813" h="4217" extrusionOk="0">
                    <a:moveTo>
                      <a:pt x="2080" y="688"/>
                    </a:moveTo>
                    <a:cubicBezTo>
                      <a:pt x="2143" y="1287"/>
                      <a:pt x="2458" y="1791"/>
                      <a:pt x="2931" y="2169"/>
                    </a:cubicBezTo>
                    <a:lnTo>
                      <a:pt x="2238" y="3397"/>
                    </a:lnTo>
                    <a:cubicBezTo>
                      <a:pt x="1387" y="2767"/>
                      <a:pt x="820" y="1791"/>
                      <a:pt x="694" y="720"/>
                    </a:cubicBezTo>
                    <a:lnTo>
                      <a:pt x="2080" y="688"/>
                    </a:lnTo>
                    <a:close/>
                    <a:moveTo>
                      <a:pt x="2503" y="0"/>
                    </a:moveTo>
                    <a:cubicBezTo>
                      <a:pt x="2479" y="0"/>
                      <a:pt x="2454" y="8"/>
                      <a:pt x="2427" y="26"/>
                    </a:cubicBezTo>
                    <a:lnTo>
                      <a:pt x="347" y="58"/>
                    </a:lnTo>
                    <a:cubicBezTo>
                      <a:pt x="158" y="58"/>
                      <a:pt x="1" y="215"/>
                      <a:pt x="1" y="405"/>
                    </a:cubicBezTo>
                    <a:cubicBezTo>
                      <a:pt x="1" y="1192"/>
                      <a:pt x="221" y="1948"/>
                      <a:pt x="631" y="2610"/>
                    </a:cubicBezTo>
                    <a:cubicBezTo>
                      <a:pt x="1009" y="3240"/>
                      <a:pt x="1513" y="3807"/>
                      <a:pt x="2206" y="4185"/>
                    </a:cubicBezTo>
                    <a:cubicBezTo>
                      <a:pt x="2238" y="4217"/>
                      <a:pt x="2301" y="4217"/>
                      <a:pt x="2395" y="4217"/>
                    </a:cubicBezTo>
                    <a:lnTo>
                      <a:pt x="2458" y="4217"/>
                    </a:lnTo>
                    <a:cubicBezTo>
                      <a:pt x="2553" y="4185"/>
                      <a:pt x="2616" y="4154"/>
                      <a:pt x="2679" y="4059"/>
                    </a:cubicBezTo>
                    <a:lnTo>
                      <a:pt x="3718" y="2295"/>
                    </a:lnTo>
                    <a:cubicBezTo>
                      <a:pt x="3813" y="2106"/>
                      <a:pt x="3781" y="1917"/>
                      <a:pt x="3624" y="1791"/>
                    </a:cubicBezTo>
                    <a:cubicBezTo>
                      <a:pt x="3088" y="1476"/>
                      <a:pt x="2773" y="909"/>
                      <a:pt x="2773" y="342"/>
                    </a:cubicBezTo>
                    <a:cubicBezTo>
                      <a:pt x="2773" y="247"/>
                      <a:pt x="2742" y="121"/>
                      <a:pt x="2679" y="89"/>
                    </a:cubicBezTo>
                    <a:cubicBezTo>
                      <a:pt x="2612" y="45"/>
                      <a:pt x="2561" y="0"/>
                      <a:pt x="250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solidFill>
                  <a:srgbClr val="003F75"/>
                </a:solidFill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49" name="Google Shape;1211;p33">
                <a:extLst>
                  <a:ext uri="{FF2B5EF4-FFF2-40B4-BE49-F238E27FC236}">
                    <a16:creationId xmlns:a16="http://schemas.microsoft.com/office/drawing/2014/main" id="{18C9F8A4-497F-1627-7D78-824687448E15}"/>
                  </a:ext>
                </a:extLst>
              </p:cNvPr>
              <p:cNvSpPr/>
              <p:nvPr/>
            </p:nvSpPr>
            <p:spPr>
              <a:xfrm>
                <a:off x="-26421375" y="2481400"/>
                <a:ext cx="96900" cy="104000"/>
              </a:xfrm>
              <a:custGeom>
                <a:avLst/>
                <a:gdLst/>
                <a:ahLst/>
                <a:cxnLst/>
                <a:rect l="l" t="t" r="r" b="b"/>
                <a:pathLst>
                  <a:path w="3876" h="4160" extrusionOk="0">
                    <a:moveTo>
                      <a:pt x="1796" y="694"/>
                    </a:moveTo>
                    <a:lnTo>
                      <a:pt x="3151" y="725"/>
                    </a:lnTo>
                    <a:cubicBezTo>
                      <a:pt x="3056" y="1765"/>
                      <a:pt x="2489" y="2741"/>
                      <a:pt x="1638" y="3371"/>
                    </a:cubicBezTo>
                    <a:lnTo>
                      <a:pt x="914" y="2206"/>
                    </a:lnTo>
                    <a:cubicBezTo>
                      <a:pt x="1386" y="1796"/>
                      <a:pt x="1701" y="1292"/>
                      <a:pt x="1796" y="694"/>
                    </a:cubicBezTo>
                    <a:close/>
                    <a:moveTo>
                      <a:pt x="1418" y="0"/>
                    </a:moveTo>
                    <a:cubicBezTo>
                      <a:pt x="1355" y="0"/>
                      <a:pt x="1229" y="32"/>
                      <a:pt x="1197" y="63"/>
                    </a:cubicBezTo>
                    <a:cubicBezTo>
                      <a:pt x="1103" y="158"/>
                      <a:pt x="1071" y="221"/>
                      <a:pt x="1071" y="316"/>
                    </a:cubicBezTo>
                    <a:cubicBezTo>
                      <a:pt x="1071" y="883"/>
                      <a:pt x="756" y="1450"/>
                      <a:pt x="252" y="1765"/>
                    </a:cubicBezTo>
                    <a:cubicBezTo>
                      <a:pt x="95" y="1891"/>
                      <a:pt x="0" y="2080"/>
                      <a:pt x="126" y="2237"/>
                    </a:cubicBezTo>
                    <a:lnTo>
                      <a:pt x="1197" y="4002"/>
                    </a:lnTo>
                    <a:cubicBezTo>
                      <a:pt x="1229" y="4065"/>
                      <a:pt x="1323" y="4128"/>
                      <a:pt x="1386" y="4159"/>
                    </a:cubicBezTo>
                    <a:lnTo>
                      <a:pt x="1481" y="4159"/>
                    </a:lnTo>
                    <a:cubicBezTo>
                      <a:pt x="1544" y="4159"/>
                      <a:pt x="1575" y="4159"/>
                      <a:pt x="1670" y="4128"/>
                    </a:cubicBezTo>
                    <a:cubicBezTo>
                      <a:pt x="2300" y="3718"/>
                      <a:pt x="2836" y="3182"/>
                      <a:pt x="3245" y="2552"/>
                    </a:cubicBezTo>
                    <a:cubicBezTo>
                      <a:pt x="3623" y="1891"/>
                      <a:pt x="3844" y="1135"/>
                      <a:pt x="3875" y="347"/>
                    </a:cubicBezTo>
                    <a:cubicBezTo>
                      <a:pt x="3875" y="189"/>
                      <a:pt x="3718" y="32"/>
                      <a:pt x="3529" y="32"/>
                    </a:cubicBezTo>
                    <a:lnTo>
                      <a:pt x="141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solidFill>
                  <a:srgbClr val="003F75"/>
                </a:solidFill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50" name="Google Shape;1212;p33">
                <a:extLst>
                  <a:ext uri="{FF2B5EF4-FFF2-40B4-BE49-F238E27FC236}">
                    <a16:creationId xmlns:a16="http://schemas.microsoft.com/office/drawing/2014/main" id="{0B8D0CE8-AB9C-DCB0-C217-BB1CD35A300D}"/>
                  </a:ext>
                </a:extLst>
              </p:cNvPr>
              <p:cNvSpPr/>
              <p:nvPr/>
            </p:nvSpPr>
            <p:spPr>
              <a:xfrm>
                <a:off x="-26584425" y="2340425"/>
                <a:ext cx="295375" cy="295375"/>
              </a:xfrm>
              <a:custGeom>
                <a:avLst/>
                <a:gdLst/>
                <a:ahLst/>
                <a:cxnLst/>
                <a:rect l="l" t="t" r="r" b="b"/>
                <a:pathLst>
                  <a:path w="11815" h="11815" extrusionOk="0">
                    <a:moveTo>
                      <a:pt x="5861" y="693"/>
                    </a:moveTo>
                    <a:cubicBezTo>
                      <a:pt x="7247" y="693"/>
                      <a:pt x="8570" y="1260"/>
                      <a:pt x="9578" y="2237"/>
                    </a:cubicBezTo>
                    <a:cubicBezTo>
                      <a:pt x="10555" y="3214"/>
                      <a:pt x="11090" y="4537"/>
                      <a:pt x="11090" y="5955"/>
                    </a:cubicBezTo>
                    <a:cubicBezTo>
                      <a:pt x="11090" y="7309"/>
                      <a:pt x="10586" y="8632"/>
                      <a:pt x="9578" y="9641"/>
                    </a:cubicBezTo>
                    <a:cubicBezTo>
                      <a:pt x="8570" y="10617"/>
                      <a:pt x="7278" y="11184"/>
                      <a:pt x="5861" y="11184"/>
                    </a:cubicBezTo>
                    <a:cubicBezTo>
                      <a:pt x="4474" y="11184"/>
                      <a:pt x="3151" y="10617"/>
                      <a:pt x="2174" y="9641"/>
                    </a:cubicBezTo>
                    <a:cubicBezTo>
                      <a:pt x="1166" y="8664"/>
                      <a:pt x="631" y="7372"/>
                      <a:pt x="631" y="5955"/>
                    </a:cubicBezTo>
                    <a:cubicBezTo>
                      <a:pt x="631" y="4568"/>
                      <a:pt x="1166" y="3214"/>
                      <a:pt x="2174" y="2237"/>
                    </a:cubicBezTo>
                    <a:cubicBezTo>
                      <a:pt x="3151" y="1260"/>
                      <a:pt x="4443" y="693"/>
                      <a:pt x="5861" y="693"/>
                    </a:cubicBezTo>
                    <a:close/>
                    <a:moveTo>
                      <a:pt x="5892" y="0"/>
                    </a:moveTo>
                    <a:cubicBezTo>
                      <a:pt x="4317" y="0"/>
                      <a:pt x="2836" y="630"/>
                      <a:pt x="1733" y="1733"/>
                    </a:cubicBezTo>
                    <a:cubicBezTo>
                      <a:pt x="631" y="2836"/>
                      <a:pt x="1" y="4316"/>
                      <a:pt x="1" y="5891"/>
                    </a:cubicBezTo>
                    <a:cubicBezTo>
                      <a:pt x="1" y="7467"/>
                      <a:pt x="631" y="8979"/>
                      <a:pt x="1733" y="10082"/>
                    </a:cubicBezTo>
                    <a:cubicBezTo>
                      <a:pt x="2836" y="11184"/>
                      <a:pt x="4317" y="11814"/>
                      <a:pt x="5892" y="11814"/>
                    </a:cubicBezTo>
                    <a:cubicBezTo>
                      <a:pt x="7467" y="11814"/>
                      <a:pt x="8980" y="11184"/>
                      <a:pt x="10082" y="10082"/>
                    </a:cubicBezTo>
                    <a:cubicBezTo>
                      <a:pt x="11185" y="8979"/>
                      <a:pt x="11815" y="7467"/>
                      <a:pt x="11815" y="5891"/>
                    </a:cubicBezTo>
                    <a:cubicBezTo>
                      <a:pt x="11815" y="4379"/>
                      <a:pt x="11185" y="2867"/>
                      <a:pt x="10082" y="1733"/>
                    </a:cubicBezTo>
                    <a:cubicBezTo>
                      <a:pt x="8980" y="630"/>
                      <a:pt x="7467" y="0"/>
                      <a:pt x="589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solidFill>
                  <a:srgbClr val="003F75"/>
                </a:solidFill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D4A7C424-9E08-9A21-E622-9016B0B31D93}"/>
                </a:ext>
              </a:extLst>
            </p:cNvPr>
            <p:cNvSpPr txBox="1"/>
            <p:nvPr/>
          </p:nvSpPr>
          <p:spPr>
            <a:xfrm>
              <a:off x="6847681" y="4810781"/>
              <a:ext cx="2243206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b="1" dirty="0">
                  <a:solidFill>
                    <a:srgbClr val="003F7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200" dirty="0">
                  <a:solidFill>
                    <a:srgbClr val="003F7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</a:t>
              </a:r>
              <a:endParaRPr lang="en-US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962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1016852-F43D-C346-75B7-8AFE5C005DC5}"/>
              </a:ext>
            </a:extLst>
          </p:cNvPr>
          <p:cNvSpPr/>
          <p:nvPr/>
        </p:nvSpPr>
        <p:spPr>
          <a:xfrm>
            <a:off x="2541189" y="271181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24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فهرست محتوای پایان نامه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93A901E3-64AE-701A-CAA3-5D3C1CDAB147}"/>
              </a:ext>
            </a:extLst>
          </p:cNvPr>
          <p:cNvGrpSpPr/>
          <p:nvPr/>
        </p:nvGrpSpPr>
        <p:grpSpPr>
          <a:xfrm>
            <a:off x="2230582" y="793370"/>
            <a:ext cx="7415055" cy="4468342"/>
            <a:chOff x="2230582" y="807225"/>
            <a:chExt cx="7415055" cy="4468342"/>
          </a:xfrm>
        </p:grpSpPr>
        <p:cxnSp>
          <p:nvCxnSpPr>
            <p:cNvPr id="18" name="Connector: Elbow 17">
              <a:extLst>
                <a:ext uri="{FF2B5EF4-FFF2-40B4-BE49-F238E27FC236}">
                  <a16:creationId xmlns:a16="http://schemas.microsoft.com/office/drawing/2014/main" id="{B69E15FF-890E-8AC4-3767-CD6DE78CF37A}"/>
                </a:ext>
              </a:extLst>
            </p:cNvPr>
            <p:cNvCxnSpPr>
              <a:stCxn id="16" idx="2"/>
            </p:cNvCxnSpPr>
            <p:nvPr/>
          </p:nvCxnSpPr>
          <p:spPr>
            <a:xfrm rot="5400000">
              <a:off x="3211962" y="-160301"/>
              <a:ext cx="1913926" cy="3848977"/>
            </a:xfrm>
            <a:prstGeom prst="bentConnector2">
              <a:avLst/>
            </a:prstGeom>
            <a:ln w="76200">
              <a:solidFill>
                <a:srgbClr val="D8DE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0F30A3F3-7B11-6D6E-A7BE-6234AE993210}"/>
                </a:ext>
              </a:extLst>
            </p:cNvPr>
            <p:cNvCxnSpPr/>
            <p:nvPr/>
          </p:nvCxnSpPr>
          <p:spPr>
            <a:xfrm>
              <a:off x="2230582" y="2721150"/>
              <a:ext cx="0" cy="2432741"/>
            </a:xfrm>
            <a:prstGeom prst="line">
              <a:avLst/>
            </a:prstGeom>
            <a:ln w="76200">
              <a:solidFill>
                <a:srgbClr val="D8DE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3FC945B-B1C6-CC58-66AA-C303CF812011}"/>
                </a:ext>
              </a:extLst>
            </p:cNvPr>
            <p:cNvCxnSpPr/>
            <p:nvPr/>
          </p:nvCxnSpPr>
          <p:spPr>
            <a:xfrm>
              <a:off x="6093413" y="2721149"/>
              <a:ext cx="0" cy="2432741"/>
            </a:xfrm>
            <a:prstGeom prst="line">
              <a:avLst/>
            </a:prstGeom>
            <a:ln w="76200">
              <a:solidFill>
                <a:srgbClr val="D8DE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or: Elbow 21">
              <a:extLst>
                <a:ext uri="{FF2B5EF4-FFF2-40B4-BE49-F238E27FC236}">
                  <a16:creationId xmlns:a16="http://schemas.microsoft.com/office/drawing/2014/main" id="{A8A1500A-4B8A-78AA-E5C5-1100FC1B6421}"/>
                </a:ext>
              </a:extLst>
            </p:cNvPr>
            <p:cNvCxnSpPr>
              <a:cxnSpLocks/>
            </p:cNvCxnSpPr>
            <p:nvPr/>
          </p:nvCxnSpPr>
          <p:spPr>
            <a:xfrm>
              <a:off x="6098587" y="890082"/>
              <a:ext cx="3544464" cy="1952744"/>
            </a:xfrm>
            <a:prstGeom prst="bentConnector3">
              <a:avLst>
                <a:gd name="adj1" fmla="val -423"/>
              </a:avLst>
            </a:prstGeom>
            <a:ln w="76200">
              <a:solidFill>
                <a:srgbClr val="D8DE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893A070E-BB0C-A5D3-9ED4-48F74F9C1E3A}"/>
                </a:ext>
              </a:extLst>
            </p:cNvPr>
            <p:cNvCxnSpPr/>
            <p:nvPr/>
          </p:nvCxnSpPr>
          <p:spPr>
            <a:xfrm>
              <a:off x="9645637" y="2842826"/>
              <a:ext cx="0" cy="2432741"/>
            </a:xfrm>
            <a:prstGeom prst="line">
              <a:avLst/>
            </a:prstGeom>
            <a:ln w="76200">
              <a:solidFill>
                <a:srgbClr val="D8DEF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27" name="Section Zoom 26">
                <a:extLst>
                  <a:ext uri="{FF2B5EF4-FFF2-40B4-BE49-F238E27FC236}">
                    <a16:creationId xmlns:a16="http://schemas.microsoft.com/office/drawing/2014/main" id="{9E20EB00-1B4F-05E5-0096-2BAFF833F08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54014737"/>
                  </p:ext>
                </p:extLst>
              </p:nvPr>
            </p:nvGraphicFramePr>
            <p:xfrm>
              <a:off x="8091669" y="1847044"/>
              <a:ext cx="3107936" cy="1748213"/>
            </p:xfrm>
            <a:graphic>
              <a:graphicData uri="http://schemas.microsoft.com/office/powerpoint/2016/sectionzoom">
                <psez:sectionZm>
                  <psez:sectionZmObj sectionId="{95E94E72-DF1F-4828-AB6D-C8136F281C04}">
                    <psez:zmPr id="{ED5DFF08-869C-4DF2-B148-30D9AF203140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107936" cy="1748213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02B7D7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27" name="Section Zoom 2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9E20EB00-1B4F-05E5-0096-2BAFF833F08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091669" y="1847044"/>
                <a:ext cx="3107936" cy="1748213"/>
              </a:xfrm>
              <a:prstGeom prst="rect">
                <a:avLst/>
              </a:prstGeom>
              <a:ln w="57150">
                <a:solidFill>
                  <a:srgbClr val="02B7D7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28" name="Section Zoom 27">
                <a:extLst>
                  <a:ext uri="{FF2B5EF4-FFF2-40B4-BE49-F238E27FC236}">
                    <a16:creationId xmlns:a16="http://schemas.microsoft.com/office/drawing/2014/main" id="{71039A5F-7D82-374C-E465-CB5D546A950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16394449"/>
                  </p:ext>
                </p:extLst>
              </p:nvPr>
            </p:nvGraphicFramePr>
            <p:xfrm>
              <a:off x="4542032" y="1847044"/>
              <a:ext cx="3107936" cy="1748213"/>
            </p:xfrm>
            <a:graphic>
              <a:graphicData uri="http://schemas.microsoft.com/office/powerpoint/2016/sectionzoom">
                <psez:sectionZm>
                  <psez:sectionZmObj sectionId="{E48B9344-9975-4097-B548-79F128D462E0}">
                    <psez:zmPr id="{3EC83FF9-00B4-4214-9785-160FCCA9BCEC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107936" cy="1748213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02B7D7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28" name="Section Zoom 27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71039A5F-7D82-374C-E465-CB5D546A950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542032" y="1847044"/>
                <a:ext cx="3107936" cy="1748213"/>
              </a:xfrm>
              <a:prstGeom prst="rect">
                <a:avLst/>
              </a:prstGeom>
              <a:ln w="57150">
                <a:solidFill>
                  <a:srgbClr val="02B7D7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29" name="Section Zoom 28">
                <a:extLst>
                  <a:ext uri="{FF2B5EF4-FFF2-40B4-BE49-F238E27FC236}">
                    <a16:creationId xmlns:a16="http://schemas.microsoft.com/office/drawing/2014/main" id="{E6FB5603-F7DD-123A-31AB-C43EF9EDFB4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05592033"/>
                  </p:ext>
                </p:extLst>
              </p:nvPr>
            </p:nvGraphicFramePr>
            <p:xfrm>
              <a:off x="992396" y="1847044"/>
              <a:ext cx="3107936" cy="1748213"/>
            </p:xfrm>
            <a:graphic>
              <a:graphicData uri="http://schemas.microsoft.com/office/powerpoint/2016/sectionzoom">
                <psez:sectionZm>
                  <psez:sectionZmObj sectionId="{1680F1F8-6835-40F0-8683-8220D14775B0}">
                    <psez:zmPr id="{729FF4EB-FC93-46AB-9156-1366343A7EC7}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107936" cy="1748213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02B7D7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29" name="Section Zoom 28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E6FB5603-F7DD-123A-31AB-C43EF9EDFB4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92396" y="1847044"/>
                <a:ext cx="3107936" cy="1748213"/>
              </a:xfrm>
              <a:prstGeom prst="rect">
                <a:avLst/>
              </a:prstGeom>
              <a:ln w="57150">
                <a:solidFill>
                  <a:srgbClr val="02B7D7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30" name="Section Zoom 29">
                <a:extLst>
                  <a:ext uri="{FF2B5EF4-FFF2-40B4-BE49-F238E27FC236}">
                    <a16:creationId xmlns:a16="http://schemas.microsoft.com/office/drawing/2014/main" id="{BFDE8926-0ADC-C030-C5B0-76261AC2B7E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81015007"/>
                  </p:ext>
                </p:extLst>
              </p:nvPr>
            </p:nvGraphicFramePr>
            <p:xfrm>
              <a:off x="8091669" y="4401461"/>
              <a:ext cx="3107936" cy="1748213"/>
            </p:xfrm>
            <a:graphic>
              <a:graphicData uri="http://schemas.microsoft.com/office/powerpoint/2016/sectionzoom">
                <psez:sectionZm>
                  <psez:sectionZmObj sectionId="{F6011471-E655-4BCD-A97E-99614B9D271D}">
                    <psez:zmPr id="{16BFCC67-8362-4067-A2FC-F8D56BDFF026}" transitionDur="1000">
                      <p166:blipFill xmlns:p166="http://schemas.microsoft.com/office/powerpoint/2016/6/main">
                        <a:blip r:embed="rId11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107936" cy="1748213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02B7D7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30" name="Section Zoom 29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BFDE8926-0ADC-C030-C5B0-76261AC2B7E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8091669" y="4401461"/>
                <a:ext cx="3107936" cy="1748213"/>
              </a:xfrm>
              <a:prstGeom prst="rect">
                <a:avLst/>
              </a:prstGeom>
              <a:ln w="57150">
                <a:solidFill>
                  <a:srgbClr val="02B7D7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31" name="Section Zoom 30">
                <a:extLst>
                  <a:ext uri="{FF2B5EF4-FFF2-40B4-BE49-F238E27FC236}">
                    <a16:creationId xmlns:a16="http://schemas.microsoft.com/office/drawing/2014/main" id="{248A48C0-9DC5-F165-AAC3-4524759115F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30411849"/>
                  </p:ext>
                </p:extLst>
              </p:nvPr>
            </p:nvGraphicFramePr>
            <p:xfrm>
              <a:off x="4542032" y="4401461"/>
              <a:ext cx="3107936" cy="1748213"/>
            </p:xfrm>
            <a:graphic>
              <a:graphicData uri="http://schemas.microsoft.com/office/powerpoint/2016/sectionzoom">
                <psez:sectionZm>
                  <psez:sectionZmObj sectionId="{0F5A7416-D221-423B-825A-1C02189CC2D1}">
                    <psez:zmPr id="{1343EAE9-17F4-4B7B-8F19-88B8BAEA5ADF}" transitionDur="1000">
                      <p166:blipFill xmlns:p166="http://schemas.microsoft.com/office/powerpoint/2016/6/main">
                        <a:blip r:embed="rId1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107936" cy="1748213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02B7D7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31" name="Section Zoom 30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248A48C0-9DC5-F165-AAC3-4524759115F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542032" y="4401461"/>
                <a:ext cx="3107936" cy="1748213"/>
              </a:xfrm>
              <a:prstGeom prst="rect">
                <a:avLst/>
              </a:prstGeom>
              <a:ln w="57150">
                <a:solidFill>
                  <a:srgbClr val="02B7D7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32" name="Section Zoom 31">
                <a:extLst>
                  <a:ext uri="{FF2B5EF4-FFF2-40B4-BE49-F238E27FC236}">
                    <a16:creationId xmlns:a16="http://schemas.microsoft.com/office/drawing/2014/main" id="{7F11F62D-473B-E7D0-D42B-A7800B43113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54952832"/>
                  </p:ext>
                </p:extLst>
              </p:nvPr>
            </p:nvGraphicFramePr>
            <p:xfrm>
              <a:off x="992396" y="4401461"/>
              <a:ext cx="3107936" cy="1748213"/>
            </p:xfrm>
            <a:graphic>
              <a:graphicData uri="http://schemas.microsoft.com/office/powerpoint/2016/sectionzoom">
                <psez:sectionZm>
                  <psez:sectionZmObj sectionId="{EFD8F88E-810F-4D28-BD6B-2AB6FCDBB079}">
                    <psez:zmPr id="{66000713-DF03-4380-BD94-5E85DECB7962}" transitionDur="1000">
                      <p166:blipFill xmlns:p166="http://schemas.microsoft.com/office/powerpoint/2016/6/main">
                        <a:blip r:embed="rId1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107936" cy="1748213"/>
                        </a:xfrm>
                        <a:prstGeom prst="rect">
                          <a:avLst/>
                        </a:prstGeom>
                        <a:ln w="57150">
                          <a:solidFill>
                            <a:srgbClr val="02B7D7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32" name="Section Zoom 31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7F11F62D-473B-E7D0-D42B-A7800B43113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992396" y="4401461"/>
                <a:ext cx="3107936" cy="1748213"/>
              </a:xfrm>
              <a:prstGeom prst="rect">
                <a:avLst/>
              </a:prstGeom>
              <a:ln w="57150">
                <a:solidFill>
                  <a:srgbClr val="02B7D7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8859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85CFD4-0C50-F3FB-F4F4-76752DF1CD6A}"/>
              </a:ext>
            </a:extLst>
          </p:cNvPr>
          <p:cNvSpPr txBox="1"/>
          <p:nvPr/>
        </p:nvSpPr>
        <p:spPr>
          <a:xfrm>
            <a:off x="470415" y="2809687"/>
            <a:ext cx="6089785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5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تجزیه و تحلیل داده</a:t>
            </a:r>
            <a:endParaRPr lang="en-US" sz="5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0A2F30-88E0-0F72-B36C-875E127798B8}"/>
              </a:ext>
            </a:extLst>
          </p:cNvPr>
          <p:cNvSpPr txBox="1"/>
          <p:nvPr/>
        </p:nvSpPr>
        <p:spPr>
          <a:xfrm>
            <a:off x="570564" y="885093"/>
            <a:ext cx="6089785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5400" b="1" dirty="0">
                <a:solidFill>
                  <a:srgbClr val="02B7D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چهارم پایان نامه</a:t>
            </a:r>
            <a:endParaRPr lang="en-US" sz="5400" b="1" dirty="0">
              <a:solidFill>
                <a:srgbClr val="02B7D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6876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8AC718-DB45-D168-AF71-CF433C975916}"/>
              </a:ext>
            </a:extLst>
          </p:cNvPr>
          <p:cNvSpPr txBox="1"/>
          <p:nvPr/>
        </p:nvSpPr>
        <p:spPr>
          <a:xfrm>
            <a:off x="523782" y="859065"/>
            <a:ext cx="4254577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ABB6127-2FB8-6826-0004-78599EF7F036}"/>
              </a:ext>
            </a:extLst>
          </p:cNvPr>
          <p:cNvCxnSpPr/>
          <p:nvPr/>
        </p:nvCxnSpPr>
        <p:spPr>
          <a:xfrm>
            <a:off x="5042517" y="1307237"/>
            <a:ext cx="0" cy="4243526"/>
          </a:xfrm>
          <a:prstGeom prst="line">
            <a:avLst/>
          </a:prstGeom>
          <a:ln>
            <a:solidFill>
              <a:srgbClr val="003F7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9D5292A-F880-6D06-F69E-97CC8071C21B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7E29E3-07D9-D04B-9EDE-244118FC4148}"/>
              </a:ext>
            </a:extLst>
          </p:cNvPr>
          <p:cNvSpPr txBox="1"/>
          <p:nvPr/>
        </p:nvSpPr>
        <p:spPr>
          <a:xfrm>
            <a:off x="5148791" y="859064"/>
            <a:ext cx="4254577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81511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raphic 9">
            <a:extLst>
              <a:ext uri="{FF2B5EF4-FFF2-40B4-BE49-F238E27FC236}">
                <a16:creationId xmlns:a16="http://schemas.microsoft.com/office/drawing/2014/main" id="{136438BB-8F53-D79E-45D1-D92C1286A7C7}"/>
              </a:ext>
            </a:extLst>
          </p:cNvPr>
          <p:cNvSpPr/>
          <p:nvPr/>
        </p:nvSpPr>
        <p:spPr>
          <a:xfrm rot="18900000" flipH="1">
            <a:off x="-745244" y="-3115621"/>
            <a:ext cx="4453851" cy="9289085"/>
          </a:xfrm>
          <a:custGeom>
            <a:avLst/>
            <a:gdLst>
              <a:gd name="connsiteX0" fmla="*/ 575491 w 848087"/>
              <a:gd name="connsiteY0" fmla="*/ 884876 h 1768799"/>
              <a:gd name="connsiteX1" fmla="*/ 575491 w 848087"/>
              <a:gd name="connsiteY1" fmla="*/ 884876 h 1768799"/>
              <a:gd name="connsiteX2" fmla="*/ 628831 w 848087"/>
              <a:gd name="connsiteY2" fmla="*/ 795341 h 1768799"/>
              <a:gd name="connsiteX3" fmla="*/ 847906 w 848087"/>
              <a:gd name="connsiteY3" fmla="*/ 411484 h 1768799"/>
              <a:gd name="connsiteX4" fmla="*/ 425949 w 848087"/>
              <a:gd name="connsiteY4" fmla="*/ 4 h 1768799"/>
              <a:gd name="connsiteX5" fmla="*/ 181 w 848087"/>
              <a:gd name="connsiteY5" fmla="*/ 423866 h 1768799"/>
              <a:gd name="connsiteX6" fmla="*/ 219256 w 848087"/>
              <a:gd name="connsiteY6" fmla="*/ 794389 h 1768799"/>
              <a:gd name="connsiteX7" fmla="*/ 272596 w 848087"/>
              <a:gd name="connsiteY7" fmla="*/ 883924 h 1768799"/>
              <a:gd name="connsiteX8" fmla="*/ 272596 w 848087"/>
              <a:gd name="connsiteY8" fmla="*/ 883924 h 1768799"/>
              <a:gd name="connsiteX9" fmla="*/ 219256 w 848087"/>
              <a:gd name="connsiteY9" fmla="*/ 973459 h 1768799"/>
              <a:gd name="connsiteX10" fmla="*/ 181 w 848087"/>
              <a:gd name="connsiteY10" fmla="*/ 1357316 h 1768799"/>
              <a:gd name="connsiteX11" fmla="*/ 422139 w 848087"/>
              <a:gd name="connsiteY11" fmla="*/ 1768796 h 1768799"/>
              <a:gd name="connsiteX12" fmla="*/ 847906 w 848087"/>
              <a:gd name="connsiteY12" fmla="*/ 1345886 h 1768799"/>
              <a:gd name="connsiteX13" fmla="*/ 628831 w 848087"/>
              <a:gd name="connsiteY13" fmla="*/ 975364 h 1768799"/>
              <a:gd name="connsiteX14" fmla="*/ 575491 w 848087"/>
              <a:gd name="connsiteY14" fmla="*/ 884876 h 176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48087" h="1768799">
                <a:moveTo>
                  <a:pt x="575491" y="884876"/>
                </a:moveTo>
                <a:lnTo>
                  <a:pt x="575491" y="884876"/>
                </a:lnTo>
                <a:cubicBezTo>
                  <a:pt x="575491" y="847729"/>
                  <a:pt x="595494" y="813439"/>
                  <a:pt x="628831" y="795341"/>
                </a:cubicBezTo>
                <a:cubicBezTo>
                  <a:pt x="763134" y="721046"/>
                  <a:pt x="852669" y="576266"/>
                  <a:pt x="847906" y="411484"/>
                </a:cubicBezTo>
                <a:cubicBezTo>
                  <a:pt x="841239" y="183836"/>
                  <a:pt x="652644" y="956"/>
                  <a:pt x="425949" y="4"/>
                </a:cubicBezTo>
                <a:cubicBezTo>
                  <a:pt x="190681" y="-949"/>
                  <a:pt x="181" y="189551"/>
                  <a:pt x="181" y="423866"/>
                </a:cubicBezTo>
                <a:cubicBezTo>
                  <a:pt x="181" y="583886"/>
                  <a:pt x="88764" y="722951"/>
                  <a:pt x="219256" y="794389"/>
                </a:cubicBezTo>
                <a:cubicBezTo>
                  <a:pt x="251641" y="812486"/>
                  <a:pt x="272596" y="846776"/>
                  <a:pt x="272596" y="883924"/>
                </a:cubicBezTo>
                <a:lnTo>
                  <a:pt x="272596" y="883924"/>
                </a:lnTo>
                <a:cubicBezTo>
                  <a:pt x="272596" y="921071"/>
                  <a:pt x="252594" y="955361"/>
                  <a:pt x="219256" y="973459"/>
                </a:cubicBezTo>
                <a:cubicBezTo>
                  <a:pt x="84954" y="1047754"/>
                  <a:pt x="-4581" y="1192534"/>
                  <a:pt x="181" y="1357316"/>
                </a:cubicBezTo>
                <a:cubicBezTo>
                  <a:pt x="6849" y="1584011"/>
                  <a:pt x="195444" y="1767844"/>
                  <a:pt x="422139" y="1768796"/>
                </a:cubicBezTo>
                <a:cubicBezTo>
                  <a:pt x="657406" y="1769749"/>
                  <a:pt x="847906" y="1580201"/>
                  <a:pt x="847906" y="1345886"/>
                </a:cubicBezTo>
                <a:cubicBezTo>
                  <a:pt x="847906" y="1185866"/>
                  <a:pt x="759324" y="1046801"/>
                  <a:pt x="628831" y="975364"/>
                </a:cubicBezTo>
                <a:cubicBezTo>
                  <a:pt x="596446" y="956314"/>
                  <a:pt x="575491" y="922024"/>
                  <a:pt x="575491" y="884876"/>
                </a:cubicBezTo>
                <a:close/>
              </a:path>
            </a:pathLst>
          </a:custGeom>
          <a:solidFill>
            <a:srgbClr val="003F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080E371-CAEF-B939-4AD1-41FAC20A941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86" b="15786"/>
          <a:stretch>
            <a:fillRect/>
          </a:stretch>
        </p:blipFill>
        <p:spPr/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FEC43FE0-314D-1FBC-AD12-5E5098CCE291}"/>
              </a:ext>
            </a:extLst>
          </p:cNvPr>
          <p:cNvGrpSpPr/>
          <p:nvPr/>
        </p:nvGrpSpPr>
        <p:grpSpPr>
          <a:xfrm>
            <a:off x="4497982" y="1245876"/>
            <a:ext cx="1842562" cy="1826198"/>
            <a:chOff x="4497982" y="1245876"/>
            <a:chExt cx="1842562" cy="1826198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5798F730-F0B5-9E7C-2910-638810D3B094}"/>
                </a:ext>
              </a:extLst>
            </p:cNvPr>
            <p:cNvSpPr/>
            <p:nvPr/>
          </p:nvSpPr>
          <p:spPr>
            <a:xfrm>
              <a:off x="4580791" y="1320505"/>
              <a:ext cx="1676944" cy="16769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622300" dir="3300000" sx="85000" sy="85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ID"/>
            </a:p>
          </p:txBody>
        </p:sp>
        <p:graphicFrame>
          <p:nvGraphicFramePr>
            <p:cNvPr id="7" name="Chart 6">
              <a:extLst>
                <a:ext uri="{FF2B5EF4-FFF2-40B4-BE49-F238E27FC236}">
                  <a16:creationId xmlns:a16="http://schemas.microsoft.com/office/drawing/2014/main" id="{CCACAD30-6FE1-0087-AB2C-2D32C8E21839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579445574"/>
                </p:ext>
              </p:extLst>
            </p:nvPr>
          </p:nvGraphicFramePr>
          <p:xfrm>
            <a:off x="4497982" y="1245876"/>
            <a:ext cx="1842562" cy="182619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4D187AD-5FFB-5846-F174-3898A8504B30}"/>
                </a:ext>
              </a:extLst>
            </p:cNvPr>
            <p:cNvSpPr txBox="1"/>
            <p:nvPr/>
          </p:nvSpPr>
          <p:spPr>
            <a:xfrm>
              <a:off x="4686604" y="1911712"/>
              <a:ext cx="14348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sz="2800" dirty="0">
                  <a:solidFill>
                    <a:srgbClr val="02B7D7"/>
                  </a:solidFill>
                  <a:latin typeface="+mj-lt"/>
                  <a:ea typeface="Open Sans" panose="020B0606030504020204" pitchFamily="34" charset="0"/>
                  <a:cs typeface="B Titr" panose="00000700000000000000" pitchFamily="2" charset="-78"/>
                </a:rPr>
                <a:t>85%</a:t>
              </a:r>
              <a:endParaRPr lang="en-US" sz="2800" dirty="0">
                <a:solidFill>
                  <a:srgbClr val="02B7D7"/>
                </a:solidFill>
                <a:latin typeface="+mj-lt"/>
                <a:ea typeface="Open Sans" panose="020B0606030504020204" pitchFamily="34" charset="0"/>
                <a:cs typeface="B Titr" panose="00000700000000000000" pitchFamily="2" charset="-78"/>
              </a:endParaRP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AD55255-B0DA-0D13-D0B4-49FC86D82C85}"/>
              </a:ext>
            </a:extLst>
          </p:cNvPr>
          <p:cNvSpPr txBox="1"/>
          <p:nvPr/>
        </p:nvSpPr>
        <p:spPr>
          <a:xfrm>
            <a:off x="6630459" y="1556274"/>
            <a:ext cx="2852473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01 تیتر عنوان را بنویسید</a:t>
            </a:r>
            <a:endParaRPr lang="en-US" sz="20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58AF09-1A7C-AD6C-A5A7-44BF6D09A2FB}"/>
              </a:ext>
            </a:extLst>
          </p:cNvPr>
          <p:cNvSpPr txBox="1"/>
          <p:nvPr/>
        </p:nvSpPr>
        <p:spPr>
          <a:xfrm>
            <a:off x="2179029" y="5195694"/>
            <a:ext cx="4881859" cy="1084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03 تیتر عنوان را بنویسید</a:t>
            </a:r>
            <a:endParaRPr lang="en-US" sz="2000" b="1" dirty="0">
              <a:solidFill>
                <a:srgbClr val="18355A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C25E98-F856-623A-9BA4-10B617A499DC}"/>
              </a:ext>
            </a:extLst>
          </p:cNvPr>
          <p:cNvSpPr txBox="1"/>
          <p:nvPr/>
        </p:nvSpPr>
        <p:spPr>
          <a:xfrm>
            <a:off x="5667737" y="3429000"/>
            <a:ext cx="356238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02B7D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02 تیتر عنوان را بنویسید</a:t>
            </a:r>
            <a:endParaRPr lang="en-US" sz="2000" b="1" dirty="0">
              <a:solidFill>
                <a:srgbClr val="02B7D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4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7C777483-6F69-3BCD-6C6A-168C87809F86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96806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384A895-CC95-8B51-610C-EF17F454FEF0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270F70BD-EBDE-41C3-46AC-E21B1C7AB7A6}"/>
              </a:ext>
            </a:extLst>
          </p:cNvPr>
          <p:cNvGrpSpPr/>
          <p:nvPr/>
        </p:nvGrpSpPr>
        <p:grpSpPr>
          <a:xfrm>
            <a:off x="491161" y="2008436"/>
            <a:ext cx="5553902" cy="3101371"/>
            <a:chOff x="873318" y="1546720"/>
            <a:chExt cx="4703404" cy="2626442"/>
          </a:xfrm>
        </p:grpSpPr>
        <p:cxnSp>
          <p:nvCxnSpPr>
            <p:cNvPr id="2" name="Google Shape;432;p20">
              <a:extLst>
                <a:ext uri="{FF2B5EF4-FFF2-40B4-BE49-F238E27FC236}">
                  <a16:creationId xmlns:a16="http://schemas.microsoft.com/office/drawing/2014/main" id="{F5CB292A-AF60-88EC-BB86-1CB353C0F6C1}"/>
                </a:ext>
              </a:extLst>
            </p:cNvPr>
            <p:cNvCxnSpPr/>
            <p:nvPr/>
          </p:nvCxnSpPr>
          <p:spPr>
            <a:xfrm>
              <a:off x="3250061" y="2862605"/>
              <a:ext cx="1116675" cy="900"/>
            </a:xfrm>
            <a:prstGeom prst="bentConnector3">
              <a:avLst>
                <a:gd name="adj1" fmla="val 50021"/>
              </a:avLst>
            </a:prstGeom>
            <a:noFill/>
            <a:ln w="50800" cap="flat" cmpd="sng">
              <a:solidFill>
                <a:srgbClr val="003F75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4" name="Google Shape;433;p20">
              <a:extLst>
                <a:ext uri="{FF2B5EF4-FFF2-40B4-BE49-F238E27FC236}">
                  <a16:creationId xmlns:a16="http://schemas.microsoft.com/office/drawing/2014/main" id="{5F301F07-7D18-50BC-C48C-F4C5E960A7BE}"/>
                </a:ext>
              </a:extLst>
            </p:cNvPr>
            <p:cNvSpPr/>
            <p:nvPr/>
          </p:nvSpPr>
          <p:spPr>
            <a:xfrm>
              <a:off x="873318" y="1546720"/>
              <a:ext cx="2518721" cy="2447585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5" name="Google Shape;434;p20">
              <a:extLst>
                <a:ext uri="{FF2B5EF4-FFF2-40B4-BE49-F238E27FC236}">
                  <a16:creationId xmlns:a16="http://schemas.microsoft.com/office/drawing/2014/main" id="{C353B378-655E-2213-2760-DEC1315BB4AB}"/>
                </a:ext>
              </a:extLst>
            </p:cNvPr>
            <p:cNvGrpSpPr/>
            <p:nvPr/>
          </p:nvGrpSpPr>
          <p:grpSpPr>
            <a:xfrm>
              <a:off x="1207131" y="1835223"/>
              <a:ext cx="1549291" cy="1735005"/>
              <a:chOff x="742950" y="428625"/>
              <a:chExt cx="5354859" cy="5996749"/>
            </a:xfrm>
          </p:grpSpPr>
          <p:sp>
            <p:nvSpPr>
              <p:cNvPr id="6" name="Google Shape;435;p20">
                <a:extLst>
                  <a:ext uri="{FF2B5EF4-FFF2-40B4-BE49-F238E27FC236}">
                    <a16:creationId xmlns:a16="http://schemas.microsoft.com/office/drawing/2014/main" id="{14846501-E1BC-E197-D014-92B036E92558}"/>
                  </a:ext>
                </a:extLst>
              </p:cNvPr>
              <p:cNvSpPr/>
              <p:nvPr/>
            </p:nvSpPr>
            <p:spPr>
              <a:xfrm>
                <a:off x="3975449" y="1055560"/>
                <a:ext cx="1901475" cy="5369814"/>
              </a:xfrm>
              <a:custGeom>
                <a:avLst/>
                <a:gdLst/>
                <a:ahLst/>
                <a:cxnLst/>
                <a:rect l="l" t="t" r="r" b="b"/>
                <a:pathLst>
                  <a:path w="1901475" h="5369814" extrusionOk="0">
                    <a:moveTo>
                      <a:pt x="0" y="0"/>
                    </a:moveTo>
                    <a:cubicBezTo>
                      <a:pt x="0" y="0"/>
                      <a:pt x="0" y="4406932"/>
                      <a:pt x="0" y="4418076"/>
                    </a:cubicBezTo>
                    <a:cubicBezTo>
                      <a:pt x="0" y="4943761"/>
                      <a:pt x="425768" y="5369814"/>
                      <a:pt x="950786" y="5369814"/>
                    </a:cubicBezTo>
                    <a:cubicBezTo>
                      <a:pt x="1475804" y="5369814"/>
                      <a:pt x="1901476" y="4943761"/>
                      <a:pt x="1901476" y="4418076"/>
                    </a:cubicBezTo>
                    <a:cubicBezTo>
                      <a:pt x="1901476" y="4415695"/>
                      <a:pt x="1901476" y="0"/>
                      <a:pt x="190147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7" name="Google Shape;436;p20">
                <a:extLst>
                  <a:ext uri="{FF2B5EF4-FFF2-40B4-BE49-F238E27FC236}">
                    <a16:creationId xmlns:a16="http://schemas.microsoft.com/office/drawing/2014/main" id="{803FE581-F2AA-3E48-3574-D35ADE98B514}"/>
                  </a:ext>
                </a:extLst>
              </p:cNvPr>
              <p:cNvSpPr/>
              <p:nvPr/>
            </p:nvSpPr>
            <p:spPr>
              <a:xfrm>
                <a:off x="2229135" y="4995672"/>
                <a:ext cx="1635156" cy="944117"/>
              </a:xfrm>
              <a:custGeom>
                <a:avLst/>
                <a:gdLst/>
                <a:ahLst/>
                <a:cxnLst/>
                <a:rect l="l" t="t" r="r" b="b"/>
                <a:pathLst>
                  <a:path w="1635156" h="944117" extrusionOk="0">
                    <a:moveTo>
                      <a:pt x="817626" y="944118"/>
                    </a:moveTo>
                    <a:lnTo>
                      <a:pt x="0" y="472059"/>
                    </a:lnTo>
                    <a:lnTo>
                      <a:pt x="0" y="0"/>
                    </a:lnTo>
                    <a:lnTo>
                      <a:pt x="153924" y="0"/>
                    </a:lnTo>
                    <a:lnTo>
                      <a:pt x="153924" y="383286"/>
                    </a:lnTo>
                    <a:lnTo>
                      <a:pt x="817626" y="766286"/>
                    </a:lnTo>
                    <a:lnTo>
                      <a:pt x="1481233" y="383286"/>
                    </a:lnTo>
                    <a:lnTo>
                      <a:pt x="1481233" y="0"/>
                    </a:lnTo>
                    <a:lnTo>
                      <a:pt x="1635157" y="0"/>
                    </a:lnTo>
                    <a:lnTo>
                      <a:pt x="1635157" y="472059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8" name="Google Shape;437;p20">
                <a:extLst>
                  <a:ext uri="{FF2B5EF4-FFF2-40B4-BE49-F238E27FC236}">
                    <a16:creationId xmlns:a16="http://schemas.microsoft.com/office/drawing/2014/main" id="{C4125260-4B55-1E3E-322D-D69E2CBF55BC}"/>
                  </a:ext>
                </a:extLst>
              </p:cNvPr>
              <p:cNvSpPr/>
              <p:nvPr/>
            </p:nvSpPr>
            <p:spPr>
              <a:xfrm>
                <a:off x="3465766" y="4644866"/>
                <a:ext cx="149637" cy="701611"/>
              </a:xfrm>
              <a:custGeom>
                <a:avLst/>
                <a:gdLst/>
                <a:ahLst/>
                <a:cxnLst/>
                <a:rect l="l" t="t" r="r" b="b"/>
                <a:pathLst>
                  <a:path w="149637" h="701611" extrusionOk="0">
                    <a:moveTo>
                      <a:pt x="0" y="74867"/>
                    </a:moveTo>
                    <a:cubicBezTo>
                      <a:pt x="0" y="33528"/>
                      <a:pt x="33528" y="0"/>
                      <a:pt x="74771" y="0"/>
                    </a:cubicBezTo>
                    <a:lnTo>
                      <a:pt x="74771" y="0"/>
                    </a:lnTo>
                    <a:cubicBezTo>
                      <a:pt x="116110" y="0"/>
                      <a:pt x="149638" y="33528"/>
                      <a:pt x="149638" y="74867"/>
                    </a:cubicBezTo>
                    <a:lnTo>
                      <a:pt x="149638" y="626745"/>
                    </a:lnTo>
                    <a:cubicBezTo>
                      <a:pt x="149638" y="668083"/>
                      <a:pt x="116110" y="701612"/>
                      <a:pt x="74771" y="701612"/>
                    </a:cubicBezTo>
                    <a:lnTo>
                      <a:pt x="74771" y="701612"/>
                    </a:lnTo>
                    <a:cubicBezTo>
                      <a:pt x="33433" y="701612"/>
                      <a:pt x="0" y="668083"/>
                      <a:pt x="0" y="626745"/>
                    </a:cubicBezTo>
                    <a:lnTo>
                      <a:pt x="0" y="74867"/>
                    </a:lnTo>
                    <a:close/>
                  </a:path>
                </a:pathLst>
              </a:custGeom>
              <a:solidFill>
                <a:srgbClr val="56D7A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9" name="Google Shape;438;p20">
                <a:extLst>
                  <a:ext uri="{FF2B5EF4-FFF2-40B4-BE49-F238E27FC236}">
                    <a16:creationId xmlns:a16="http://schemas.microsoft.com/office/drawing/2014/main" id="{241CBC6B-EF28-8298-0673-B914EC113778}"/>
                  </a:ext>
                </a:extLst>
              </p:cNvPr>
              <p:cNvSpPr/>
              <p:nvPr/>
            </p:nvSpPr>
            <p:spPr>
              <a:xfrm>
                <a:off x="2478024" y="4644866"/>
                <a:ext cx="149637" cy="701611"/>
              </a:xfrm>
              <a:custGeom>
                <a:avLst/>
                <a:gdLst/>
                <a:ahLst/>
                <a:cxnLst/>
                <a:rect l="l" t="t" r="r" b="b"/>
                <a:pathLst>
                  <a:path w="149637" h="701611" extrusionOk="0">
                    <a:moveTo>
                      <a:pt x="0" y="74867"/>
                    </a:moveTo>
                    <a:cubicBezTo>
                      <a:pt x="0" y="33528"/>
                      <a:pt x="33433" y="0"/>
                      <a:pt x="74771" y="0"/>
                    </a:cubicBezTo>
                    <a:lnTo>
                      <a:pt x="74771" y="0"/>
                    </a:lnTo>
                    <a:cubicBezTo>
                      <a:pt x="116110" y="0"/>
                      <a:pt x="149638" y="33528"/>
                      <a:pt x="149638" y="74867"/>
                    </a:cubicBezTo>
                    <a:lnTo>
                      <a:pt x="149638" y="626745"/>
                    </a:lnTo>
                    <a:cubicBezTo>
                      <a:pt x="149638" y="668083"/>
                      <a:pt x="116110" y="701612"/>
                      <a:pt x="74771" y="701612"/>
                    </a:cubicBezTo>
                    <a:lnTo>
                      <a:pt x="74771" y="701612"/>
                    </a:lnTo>
                    <a:cubicBezTo>
                      <a:pt x="33433" y="701612"/>
                      <a:pt x="0" y="668083"/>
                      <a:pt x="0" y="626745"/>
                    </a:cubicBezTo>
                    <a:lnTo>
                      <a:pt x="0" y="74867"/>
                    </a:lnTo>
                    <a:close/>
                  </a:path>
                </a:pathLst>
              </a:custGeom>
              <a:solidFill>
                <a:srgbClr val="56D7A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0" name="Google Shape;439;p20">
                <a:extLst>
                  <a:ext uri="{FF2B5EF4-FFF2-40B4-BE49-F238E27FC236}">
                    <a16:creationId xmlns:a16="http://schemas.microsoft.com/office/drawing/2014/main" id="{88BBE8CD-E471-7E46-99CA-F90E270C785E}"/>
                  </a:ext>
                </a:extLst>
              </p:cNvPr>
              <p:cNvSpPr/>
              <p:nvPr/>
            </p:nvSpPr>
            <p:spPr>
              <a:xfrm>
                <a:off x="3975449" y="1055560"/>
                <a:ext cx="1901475" cy="585025"/>
              </a:xfrm>
              <a:custGeom>
                <a:avLst/>
                <a:gdLst/>
                <a:ahLst/>
                <a:cxnLst/>
                <a:rect l="l" t="t" r="r" b="b"/>
                <a:pathLst>
                  <a:path w="1901475" h="585025" extrusionOk="0">
                    <a:moveTo>
                      <a:pt x="0" y="0"/>
                    </a:moveTo>
                    <a:lnTo>
                      <a:pt x="1901476" y="0"/>
                    </a:lnTo>
                    <a:lnTo>
                      <a:pt x="1901476" y="585026"/>
                    </a:lnTo>
                    <a:lnTo>
                      <a:pt x="0" y="585026"/>
                    </a:lnTo>
                    <a:close/>
                  </a:path>
                </a:pathLst>
              </a:custGeom>
              <a:solidFill>
                <a:srgbClr val="D8DEF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1" name="Google Shape;440;p20">
                <a:extLst>
                  <a:ext uri="{FF2B5EF4-FFF2-40B4-BE49-F238E27FC236}">
                    <a16:creationId xmlns:a16="http://schemas.microsoft.com/office/drawing/2014/main" id="{26E7B0FC-F1F7-C06E-ADA1-614DA91F42D2}"/>
                  </a:ext>
                </a:extLst>
              </p:cNvPr>
              <p:cNvSpPr/>
              <p:nvPr/>
            </p:nvSpPr>
            <p:spPr>
              <a:xfrm>
                <a:off x="4283678" y="3980973"/>
                <a:ext cx="1285017" cy="2122836"/>
              </a:xfrm>
              <a:custGeom>
                <a:avLst/>
                <a:gdLst/>
                <a:ahLst/>
                <a:cxnLst/>
                <a:rect l="l" t="t" r="r" b="b"/>
                <a:pathLst>
                  <a:path w="1285017" h="2122836" extrusionOk="0">
                    <a:moveTo>
                      <a:pt x="1285018" y="0"/>
                    </a:moveTo>
                    <a:lnTo>
                      <a:pt x="0" y="0"/>
                    </a:lnTo>
                    <a:cubicBezTo>
                      <a:pt x="0" y="0"/>
                      <a:pt x="0" y="1471993"/>
                      <a:pt x="0" y="1479613"/>
                    </a:cubicBezTo>
                    <a:cubicBezTo>
                      <a:pt x="0" y="1834896"/>
                      <a:pt x="287750" y="2122837"/>
                      <a:pt x="642556" y="2122837"/>
                    </a:cubicBezTo>
                    <a:cubicBezTo>
                      <a:pt x="997363" y="2122837"/>
                      <a:pt x="1285018" y="1834896"/>
                      <a:pt x="1285018" y="1479613"/>
                    </a:cubicBezTo>
                    <a:cubicBezTo>
                      <a:pt x="1285018" y="1471993"/>
                      <a:pt x="1285018" y="0"/>
                      <a:pt x="128501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2" name="Google Shape;441;p20">
                <a:extLst>
                  <a:ext uri="{FF2B5EF4-FFF2-40B4-BE49-F238E27FC236}">
                    <a16:creationId xmlns:a16="http://schemas.microsoft.com/office/drawing/2014/main" id="{89206486-645A-F705-6CC3-D965D03D76FD}"/>
                  </a:ext>
                </a:extLst>
              </p:cNvPr>
              <p:cNvSpPr/>
              <p:nvPr/>
            </p:nvSpPr>
            <p:spPr>
              <a:xfrm>
                <a:off x="4750212" y="3722179"/>
                <a:ext cx="617029" cy="617029"/>
              </a:xfrm>
              <a:custGeom>
                <a:avLst/>
                <a:gdLst/>
                <a:ahLst/>
                <a:cxnLst/>
                <a:rect l="l" t="t" r="r" b="b"/>
                <a:pathLst>
                  <a:path w="617029" h="617029" extrusionOk="0">
                    <a:moveTo>
                      <a:pt x="617030" y="308515"/>
                    </a:moveTo>
                    <a:cubicBezTo>
                      <a:pt x="617030" y="478917"/>
                      <a:pt x="478822" y="617030"/>
                      <a:pt x="308515" y="617030"/>
                    </a:cubicBezTo>
                    <a:cubicBezTo>
                      <a:pt x="138208" y="617030"/>
                      <a:pt x="0" y="478917"/>
                      <a:pt x="0" y="308515"/>
                    </a:cubicBezTo>
                    <a:cubicBezTo>
                      <a:pt x="0" y="138113"/>
                      <a:pt x="138208" y="0"/>
                      <a:pt x="308515" y="0"/>
                    </a:cubicBezTo>
                    <a:cubicBezTo>
                      <a:pt x="478822" y="-95"/>
                      <a:pt x="617030" y="138113"/>
                      <a:pt x="617030" y="3085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3" name="Google Shape;442;p20">
                <a:extLst>
                  <a:ext uri="{FF2B5EF4-FFF2-40B4-BE49-F238E27FC236}">
                    <a16:creationId xmlns:a16="http://schemas.microsoft.com/office/drawing/2014/main" id="{6472F9DD-619D-EA27-8BEB-E32ECC1C0A39}"/>
                  </a:ext>
                </a:extLst>
              </p:cNvPr>
              <p:cNvSpPr/>
              <p:nvPr/>
            </p:nvSpPr>
            <p:spPr>
              <a:xfrm>
                <a:off x="5387435" y="3324225"/>
                <a:ext cx="362616" cy="362521"/>
              </a:xfrm>
              <a:custGeom>
                <a:avLst/>
                <a:gdLst/>
                <a:ahLst/>
                <a:cxnLst/>
                <a:rect l="l" t="t" r="r" b="b"/>
                <a:pathLst>
                  <a:path w="362616" h="362521" extrusionOk="0">
                    <a:moveTo>
                      <a:pt x="362617" y="181261"/>
                    </a:moveTo>
                    <a:cubicBezTo>
                      <a:pt x="362617" y="281369"/>
                      <a:pt x="281369" y="362521"/>
                      <a:pt x="181356" y="362521"/>
                    </a:cubicBezTo>
                    <a:cubicBezTo>
                      <a:pt x="81249" y="362521"/>
                      <a:pt x="0" y="281369"/>
                      <a:pt x="0" y="181261"/>
                    </a:cubicBezTo>
                    <a:cubicBezTo>
                      <a:pt x="0" y="81248"/>
                      <a:pt x="81249" y="0"/>
                      <a:pt x="181356" y="0"/>
                    </a:cubicBezTo>
                    <a:cubicBezTo>
                      <a:pt x="281369" y="0"/>
                      <a:pt x="362617" y="81248"/>
                      <a:pt x="362617" y="1812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4" name="Google Shape;443;p20">
                <a:extLst>
                  <a:ext uri="{FF2B5EF4-FFF2-40B4-BE49-F238E27FC236}">
                    <a16:creationId xmlns:a16="http://schemas.microsoft.com/office/drawing/2014/main" id="{7956C8B7-2914-6C3F-0131-BC65E0DE917E}"/>
                  </a:ext>
                </a:extLst>
              </p:cNvPr>
              <p:cNvSpPr/>
              <p:nvPr/>
            </p:nvSpPr>
            <p:spPr>
              <a:xfrm>
                <a:off x="4877371" y="2927794"/>
                <a:ext cx="362616" cy="362521"/>
              </a:xfrm>
              <a:custGeom>
                <a:avLst/>
                <a:gdLst/>
                <a:ahLst/>
                <a:cxnLst/>
                <a:rect l="l" t="t" r="r" b="b"/>
                <a:pathLst>
                  <a:path w="362616" h="362521" extrusionOk="0">
                    <a:moveTo>
                      <a:pt x="362617" y="181261"/>
                    </a:moveTo>
                    <a:cubicBezTo>
                      <a:pt x="362617" y="281369"/>
                      <a:pt x="281369" y="362521"/>
                      <a:pt x="181356" y="362521"/>
                    </a:cubicBezTo>
                    <a:cubicBezTo>
                      <a:pt x="81248" y="362521"/>
                      <a:pt x="0" y="281369"/>
                      <a:pt x="0" y="181261"/>
                    </a:cubicBezTo>
                    <a:cubicBezTo>
                      <a:pt x="0" y="81153"/>
                      <a:pt x="81248" y="0"/>
                      <a:pt x="181356" y="0"/>
                    </a:cubicBezTo>
                    <a:cubicBezTo>
                      <a:pt x="281464" y="0"/>
                      <a:pt x="362617" y="81153"/>
                      <a:pt x="362617" y="1812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5" name="Google Shape;444;p20">
                <a:extLst>
                  <a:ext uri="{FF2B5EF4-FFF2-40B4-BE49-F238E27FC236}">
                    <a16:creationId xmlns:a16="http://schemas.microsoft.com/office/drawing/2014/main" id="{F04FC6E2-728F-B12D-B688-C48F1722C26E}"/>
                  </a:ext>
                </a:extLst>
              </p:cNvPr>
              <p:cNvSpPr/>
              <p:nvPr/>
            </p:nvSpPr>
            <p:spPr>
              <a:xfrm>
                <a:off x="4807076" y="2217420"/>
                <a:ext cx="238220" cy="238220"/>
              </a:xfrm>
              <a:custGeom>
                <a:avLst/>
                <a:gdLst/>
                <a:ahLst/>
                <a:cxnLst/>
                <a:rect l="l" t="t" r="r" b="b"/>
                <a:pathLst>
                  <a:path w="238220" h="238220" extrusionOk="0">
                    <a:moveTo>
                      <a:pt x="238220" y="119063"/>
                    </a:moveTo>
                    <a:cubicBezTo>
                      <a:pt x="238220" y="184880"/>
                      <a:pt x="184880" y="238220"/>
                      <a:pt x="119158" y="238220"/>
                    </a:cubicBezTo>
                    <a:cubicBezTo>
                      <a:pt x="53340" y="238220"/>
                      <a:pt x="0" y="184880"/>
                      <a:pt x="0" y="119063"/>
                    </a:cubicBezTo>
                    <a:cubicBezTo>
                      <a:pt x="0" y="53340"/>
                      <a:pt x="53340" y="0"/>
                      <a:pt x="119158" y="0"/>
                    </a:cubicBezTo>
                    <a:cubicBezTo>
                      <a:pt x="184880" y="0"/>
                      <a:pt x="238220" y="53340"/>
                      <a:pt x="238220" y="11906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6" name="Google Shape;445;p20">
                <a:extLst>
                  <a:ext uri="{FF2B5EF4-FFF2-40B4-BE49-F238E27FC236}">
                    <a16:creationId xmlns:a16="http://schemas.microsoft.com/office/drawing/2014/main" id="{05F21E08-6301-15DD-7461-8ABA2576119C}"/>
                  </a:ext>
                </a:extLst>
              </p:cNvPr>
              <p:cNvSpPr/>
              <p:nvPr/>
            </p:nvSpPr>
            <p:spPr>
              <a:xfrm>
                <a:off x="3754564" y="742092"/>
                <a:ext cx="2343245" cy="313467"/>
              </a:xfrm>
              <a:custGeom>
                <a:avLst/>
                <a:gdLst/>
                <a:ahLst/>
                <a:cxnLst/>
                <a:rect l="l" t="t" r="r" b="b"/>
                <a:pathLst>
                  <a:path w="2343245" h="313467" extrusionOk="0">
                    <a:moveTo>
                      <a:pt x="2343245" y="0"/>
                    </a:moveTo>
                    <a:lnTo>
                      <a:pt x="2343245" y="137065"/>
                    </a:lnTo>
                    <a:cubicBezTo>
                      <a:pt x="2343245" y="234410"/>
                      <a:pt x="2264188" y="313468"/>
                      <a:pt x="2166842" y="313468"/>
                    </a:cubicBezTo>
                    <a:lnTo>
                      <a:pt x="176117" y="313468"/>
                    </a:lnTo>
                    <a:cubicBezTo>
                      <a:pt x="78772" y="313468"/>
                      <a:pt x="0" y="234410"/>
                      <a:pt x="0" y="137065"/>
                    </a:cubicBezTo>
                    <a:lnTo>
                      <a:pt x="0" y="0"/>
                    </a:lnTo>
                    <a:lnTo>
                      <a:pt x="2343245" y="0"/>
                    </a:lnTo>
                    <a:close/>
                  </a:path>
                </a:pathLst>
              </a:custGeom>
              <a:solidFill>
                <a:srgbClr val="AEABA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7" name="Google Shape;446;p20">
                <a:extLst>
                  <a:ext uri="{FF2B5EF4-FFF2-40B4-BE49-F238E27FC236}">
                    <a16:creationId xmlns:a16="http://schemas.microsoft.com/office/drawing/2014/main" id="{104DA942-96C5-8C39-818F-427E1ED2EADC}"/>
                  </a:ext>
                </a:extLst>
              </p:cNvPr>
              <p:cNvSpPr/>
              <p:nvPr/>
            </p:nvSpPr>
            <p:spPr>
              <a:xfrm>
                <a:off x="3754564" y="428625"/>
                <a:ext cx="2343245" cy="313467"/>
              </a:xfrm>
              <a:custGeom>
                <a:avLst/>
                <a:gdLst/>
                <a:ahLst/>
                <a:cxnLst/>
                <a:rect l="l" t="t" r="r" b="b"/>
                <a:pathLst>
                  <a:path w="2343245" h="313467" extrusionOk="0">
                    <a:moveTo>
                      <a:pt x="2343245" y="176403"/>
                    </a:moveTo>
                    <a:lnTo>
                      <a:pt x="2343245" y="313468"/>
                    </a:lnTo>
                    <a:lnTo>
                      <a:pt x="0" y="313468"/>
                    </a:lnTo>
                    <a:lnTo>
                      <a:pt x="0" y="176403"/>
                    </a:lnTo>
                    <a:cubicBezTo>
                      <a:pt x="0" y="78772"/>
                      <a:pt x="78772" y="0"/>
                      <a:pt x="176117" y="0"/>
                    </a:cubicBezTo>
                    <a:lnTo>
                      <a:pt x="2166842" y="0"/>
                    </a:lnTo>
                    <a:cubicBezTo>
                      <a:pt x="2264188" y="0"/>
                      <a:pt x="2343245" y="78772"/>
                      <a:pt x="2343245" y="176403"/>
                    </a:cubicBezTo>
                    <a:close/>
                  </a:path>
                </a:pathLst>
              </a:custGeom>
              <a:solidFill>
                <a:srgbClr val="D8DEF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8" name="Google Shape;447;p20">
                <a:extLst>
                  <a:ext uri="{FF2B5EF4-FFF2-40B4-BE49-F238E27FC236}">
                    <a16:creationId xmlns:a16="http://schemas.microsoft.com/office/drawing/2014/main" id="{29BF9D8B-D668-1772-9A92-D8427EDB6E6C}"/>
                  </a:ext>
                </a:extLst>
              </p:cNvPr>
              <p:cNvSpPr/>
              <p:nvPr/>
            </p:nvSpPr>
            <p:spPr>
              <a:xfrm>
                <a:off x="4118133" y="1875472"/>
                <a:ext cx="677132" cy="205263"/>
              </a:xfrm>
              <a:custGeom>
                <a:avLst/>
                <a:gdLst/>
                <a:ahLst/>
                <a:cxnLst/>
                <a:rect l="l" t="t" r="r" b="b"/>
                <a:pathLst>
                  <a:path w="677132" h="205263" extrusionOk="0">
                    <a:moveTo>
                      <a:pt x="0" y="0"/>
                    </a:moveTo>
                    <a:lnTo>
                      <a:pt x="677132" y="0"/>
                    </a:lnTo>
                    <a:lnTo>
                      <a:pt x="677132" y="205264"/>
                    </a:lnTo>
                    <a:lnTo>
                      <a:pt x="0" y="2052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9" name="Google Shape;448;p20">
                <a:extLst>
                  <a:ext uri="{FF2B5EF4-FFF2-40B4-BE49-F238E27FC236}">
                    <a16:creationId xmlns:a16="http://schemas.microsoft.com/office/drawing/2014/main" id="{CD41DB23-0433-4B8B-882C-379F8913620E}"/>
                  </a:ext>
                </a:extLst>
              </p:cNvPr>
              <p:cNvSpPr/>
              <p:nvPr/>
            </p:nvSpPr>
            <p:spPr>
              <a:xfrm>
                <a:off x="4118133" y="2587847"/>
                <a:ext cx="382333" cy="205263"/>
              </a:xfrm>
              <a:custGeom>
                <a:avLst/>
                <a:gdLst/>
                <a:ahLst/>
                <a:cxnLst/>
                <a:rect l="l" t="t" r="r" b="b"/>
                <a:pathLst>
                  <a:path w="382333" h="205263" extrusionOk="0">
                    <a:moveTo>
                      <a:pt x="0" y="0"/>
                    </a:moveTo>
                    <a:lnTo>
                      <a:pt x="382334" y="0"/>
                    </a:lnTo>
                    <a:lnTo>
                      <a:pt x="382334" y="205264"/>
                    </a:lnTo>
                    <a:lnTo>
                      <a:pt x="0" y="2052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0" name="Google Shape;449;p20">
                <a:extLst>
                  <a:ext uri="{FF2B5EF4-FFF2-40B4-BE49-F238E27FC236}">
                    <a16:creationId xmlns:a16="http://schemas.microsoft.com/office/drawing/2014/main" id="{B178B4AB-23D2-DB2A-E4FE-5ED6C7489819}"/>
                  </a:ext>
                </a:extLst>
              </p:cNvPr>
              <p:cNvSpPr/>
              <p:nvPr/>
            </p:nvSpPr>
            <p:spPr>
              <a:xfrm>
                <a:off x="4118133" y="3300222"/>
                <a:ext cx="677132" cy="205263"/>
              </a:xfrm>
              <a:custGeom>
                <a:avLst/>
                <a:gdLst/>
                <a:ahLst/>
                <a:cxnLst/>
                <a:rect l="l" t="t" r="r" b="b"/>
                <a:pathLst>
                  <a:path w="677132" h="205263" extrusionOk="0">
                    <a:moveTo>
                      <a:pt x="0" y="0"/>
                    </a:moveTo>
                    <a:lnTo>
                      <a:pt x="677132" y="0"/>
                    </a:lnTo>
                    <a:lnTo>
                      <a:pt x="677132" y="205264"/>
                    </a:lnTo>
                    <a:lnTo>
                      <a:pt x="0" y="2052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1" name="Google Shape;450;p20">
                <a:extLst>
                  <a:ext uri="{FF2B5EF4-FFF2-40B4-BE49-F238E27FC236}">
                    <a16:creationId xmlns:a16="http://schemas.microsoft.com/office/drawing/2014/main" id="{983E87E2-D680-17A9-0297-A9CEA5057B75}"/>
                  </a:ext>
                </a:extLst>
              </p:cNvPr>
              <p:cNvSpPr/>
              <p:nvPr/>
            </p:nvSpPr>
            <p:spPr>
              <a:xfrm>
                <a:off x="2964942" y="3326891"/>
                <a:ext cx="153923" cy="855249"/>
              </a:xfrm>
              <a:custGeom>
                <a:avLst/>
                <a:gdLst/>
                <a:ahLst/>
                <a:cxnLst/>
                <a:rect l="l" t="t" r="r" b="b"/>
                <a:pathLst>
                  <a:path w="153923" h="855249" extrusionOk="0">
                    <a:moveTo>
                      <a:pt x="0" y="0"/>
                    </a:moveTo>
                    <a:lnTo>
                      <a:pt x="153924" y="0"/>
                    </a:lnTo>
                    <a:lnTo>
                      <a:pt x="153924" y="855250"/>
                    </a:lnTo>
                    <a:lnTo>
                      <a:pt x="0" y="855250"/>
                    </a:lnTo>
                    <a:close/>
                  </a:path>
                </a:pathLst>
              </a:custGeom>
              <a:solidFill>
                <a:srgbClr val="4F53A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grpSp>
            <p:nvGrpSpPr>
              <p:cNvPr id="22" name="Google Shape;451;p20">
                <a:extLst>
                  <a:ext uri="{FF2B5EF4-FFF2-40B4-BE49-F238E27FC236}">
                    <a16:creationId xmlns:a16="http://schemas.microsoft.com/office/drawing/2014/main" id="{0AD77A21-D3E7-5B5D-5949-49277C54C38E}"/>
                  </a:ext>
                </a:extLst>
              </p:cNvPr>
              <p:cNvGrpSpPr/>
              <p:nvPr/>
            </p:nvGrpSpPr>
            <p:grpSpPr>
              <a:xfrm>
                <a:off x="742950" y="1394460"/>
                <a:ext cx="3232499" cy="3601212"/>
                <a:chOff x="742950" y="1394460"/>
                <a:chExt cx="3232499" cy="3601212"/>
              </a:xfrm>
            </p:grpSpPr>
            <p:sp>
              <p:nvSpPr>
                <p:cNvPr id="25" name="Google Shape;452;p20">
                  <a:extLst>
                    <a:ext uri="{FF2B5EF4-FFF2-40B4-BE49-F238E27FC236}">
                      <a16:creationId xmlns:a16="http://schemas.microsoft.com/office/drawing/2014/main" id="{34AF7835-1991-60F3-F075-9E40ADC65EF9}"/>
                    </a:ext>
                  </a:extLst>
                </p:cNvPr>
                <p:cNvSpPr/>
                <p:nvPr/>
              </p:nvSpPr>
              <p:spPr>
                <a:xfrm>
                  <a:off x="742950" y="1394460"/>
                  <a:ext cx="1635251" cy="94411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5251" h="944118" extrusionOk="0">
                      <a:moveTo>
                        <a:pt x="1481328" y="944118"/>
                      </a:moveTo>
                      <a:lnTo>
                        <a:pt x="1635252" y="944118"/>
                      </a:lnTo>
                      <a:lnTo>
                        <a:pt x="1635252" y="472154"/>
                      </a:lnTo>
                      <a:lnTo>
                        <a:pt x="817721" y="0"/>
                      </a:lnTo>
                      <a:lnTo>
                        <a:pt x="0" y="472059"/>
                      </a:lnTo>
                      <a:lnTo>
                        <a:pt x="0" y="944023"/>
                      </a:lnTo>
                      <a:lnTo>
                        <a:pt x="153924" y="944023"/>
                      </a:lnTo>
                      <a:lnTo>
                        <a:pt x="153924" y="560832"/>
                      </a:lnTo>
                      <a:lnTo>
                        <a:pt x="817721" y="177641"/>
                      </a:lnTo>
                      <a:lnTo>
                        <a:pt x="1481328" y="560832"/>
                      </a:lnTo>
                      <a:lnTo>
                        <a:pt x="1481328" y="944118"/>
                      </a:lnTo>
                      <a:close/>
                    </a:path>
                  </a:pathLst>
                </a:custGeom>
                <a:solidFill>
                  <a:srgbClr val="003F75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6" name="Google Shape;453;p20">
                  <a:extLst>
                    <a:ext uri="{FF2B5EF4-FFF2-40B4-BE49-F238E27FC236}">
                      <a16:creationId xmlns:a16="http://schemas.microsoft.com/office/drawing/2014/main" id="{9144A724-D7A0-E8A5-3004-AD38E608C74A}"/>
                    </a:ext>
                  </a:extLst>
                </p:cNvPr>
                <p:cNvSpPr/>
                <p:nvPr/>
              </p:nvSpPr>
              <p:spPr>
                <a:xfrm>
                  <a:off x="742950" y="2338578"/>
                  <a:ext cx="3232499" cy="26570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32499" h="2657094" extrusionOk="0">
                      <a:moveTo>
                        <a:pt x="3039713" y="605028"/>
                      </a:moveTo>
                      <a:lnTo>
                        <a:pt x="3232499" y="716375"/>
                      </a:lnTo>
                      <a:lnTo>
                        <a:pt x="3232499" y="538829"/>
                      </a:lnTo>
                      <a:lnTo>
                        <a:pt x="3039713" y="427482"/>
                      </a:lnTo>
                      <a:lnTo>
                        <a:pt x="2298954" y="855059"/>
                      </a:lnTo>
                      <a:lnTo>
                        <a:pt x="1635252" y="471964"/>
                      </a:lnTo>
                      <a:lnTo>
                        <a:pt x="1635252" y="0"/>
                      </a:lnTo>
                      <a:lnTo>
                        <a:pt x="1481328" y="0"/>
                      </a:lnTo>
                      <a:lnTo>
                        <a:pt x="1481328" y="383191"/>
                      </a:lnTo>
                      <a:lnTo>
                        <a:pt x="817721" y="766286"/>
                      </a:lnTo>
                      <a:lnTo>
                        <a:pt x="153924" y="383191"/>
                      </a:lnTo>
                      <a:lnTo>
                        <a:pt x="153924" y="0"/>
                      </a:lnTo>
                      <a:lnTo>
                        <a:pt x="0" y="0"/>
                      </a:lnTo>
                      <a:lnTo>
                        <a:pt x="0" y="471964"/>
                      </a:lnTo>
                      <a:lnTo>
                        <a:pt x="817721" y="944023"/>
                      </a:lnTo>
                      <a:lnTo>
                        <a:pt x="1481328" y="560832"/>
                      </a:lnTo>
                      <a:lnTo>
                        <a:pt x="2222087" y="988409"/>
                      </a:lnTo>
                      <a:lnTo>
                        <a:pt x="2222087" y="1760315"/>
                      </a:lnTo>
                      <a:lnTo>
                        <a:pt x="1486186" y="2185130"/>
                      </a:lnTo>
                      <a:lnTo>
                        <a:pt x="1486186" y="2657094"/>
                      </a:lnTo>
                      <a:lnTo>
                        <a:pt x="1640110" y="2657094"/>
                      </a:lnTo>
                      <a:lnTo>
                        <a:pt x="1640110" y="2273903"/>
                      </a:lnTo>
                      <a:lnTo>
                        <a:pt x="2303812" y="1890712"/>
                      </a:lnTo>
                      <a:lnTo>
                        <a:pt x="2967419" y="2273903"/>
                      </a:lnTo>
                      <a:lnTo>
                        <a:pt x="2967419" y="2657094"/>
                      </a:lnTo>
                      <a:lnTo>
                        <a:pt x="3121343" y="2657094"/>
                      </a:lnTo>
                      <a:lnTo>
                        <a:pt x="3121343" y="2268379"/>
                      </a:lnTo>
                      <a:lnTo>
                        <a:pt x="3232499" y="2204180"/>
                      </a:lnTo>
                      <a:lnTo>
                        <a:pt x="3232499" y="2026444"/>
                      </a:lnTo>
                      <a:lnTo>
                        <a:pt x="3039713" y="2137791"/>
                      </a:lnTo>
                      <a:lnTo>
                        <a:pt x="2375916" y="1754600"/>
                      </a:lnTo>
                      <a:lnTo>
                        <a:pt x="2375916" y="988409"/>
                      </a:lnTo>
                      <a:close/>
                    </a:path>
                  </a:pathLst>
                </a:custGeom>
                <a:solidFill>
                  <a:srgbClr val="003F75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sp>
            <p:nvSpPr>
              <p:cNvPr id="23" name="Google Shape;454;p20">
                <a:extLst>
                  <a:ext uri="{FF2B5EF4-FFF2-40B4-BE49-F238E27FC236}">
                    <a16:creationId xmlns:a16="http://schemas.microsoft.com/office/drawing/2014/main" id="{10362CD0-57DD-5543-9496-A774A7C02160}"/>
                  </a:ext>
                </a:extLst>
              </p:cNvPr>
              <p:cNvSpPr/>
              <p:nvPr/>
            </p:nvSpPr>
            <p:spPr>
              <a:xfrm>
                <a:off x="1002091" y="1697603"/>
                <a:ext cx="627693" cy="425647"/>
              </a:xfrm>
              <a:custGeom>
                <a:avLst/>
                <a:gdLst/>
                <a:ahLst/>
                <a:cxnLst/>
                <a:rect l="l" t="t" r="r" b="b"/>
                <a:pathLst>
                  <a:path w="627693" h="425647" extrusionOk="0">
                    <a:moveTo>
                      <a:pt x="515431" y="10038"/>
                    </a:moveTo>
                    <a:cubicBezTo>
                      <a:pt x="551245" y="-10631"/>
                      <a:pt x="596965" y="1656"/>
                      <a:pt x="617634" y="37375"/>
                    </a:cubicBezTo>
                    <a:lnTo>
                      <a:pt x="617634" y="37375"/>
                    </a:lnTo>
                    <a:cubicBezTo>
                      <a:pt x="638304" y="73189"/>
                      <a:pt x="626112" y="119004"/>
                      <a:pt x="590298" y="139673"/>
                    </a:cubicBezTo>
                    <a:lnTo>
                      <a:pt x="112333" y="415613"/>
                    </a:lnTo>
                    <a:cubicBezTo>
                      <a:pt x="76519" y="436282"/>
                      <a:pt x="30704" y="423995"/>
                      <a:pt x="10035" y="388181"/>
                    </a:cubicBezTo>
                    <a:lnTo>
                      <a:pt x="10035" y="388181"/>
                    </a:lnTo>
                    <a:cubicBezTo>
                      <a:pt x="-10635" y="352462"/>
                      <a:pt x="1653" y="306647"/>
                      <a:pt x="37467" y="285977"/>
                    </a:cubicBezTo>
                    <a:lnTo>
                      <a:pt x="515431" y="10038"/>
                    </a:lnTo>
                    <a:close/>
                  </a:path>
                </a:pathLst>
              </a:custGeom>
              <a:solidFill>
                <a:srgbClr val="56D7A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4" name="Google Shape;455;p20">
                <a:extLst>
                  <a:ext uri="{FF2B5EF4-FFF2-40B4-BE49-F238E27FC236}">
                    <a16:creationId xmlns:a16="http://schemas.microsoft.com/office/drawing/2014/main" id="{B6CF9952-E841-0925-5058-DCD59C9831FF}"/>
                  </a:ext>
                </a:extLst>
              </p:cNvPr>
              <p:cNvSpPr/>
              <p:nvPr/>
            </p:nvSpPr>
            <p:spPr>
              <a:xfrm>
                <a:off x="2957359" y="2652393"/>
                <a:ext cx="627598" cy="425647"/>
              </a:xfrm>
              <a:custGeom>
                <a:avLst/>
                <a:gdLst/>
                <a:ahLst/>
                <a:cxnLst/>
                <a:rect l="l" t="t" r="r" b="b"/>
                <a:pathLst>
                  <a:path w="627598" h="425647" extrusionOk="0">
                    <a:moveTo>
                      <a:pt x="112262" y="415609"/>
                    </a:moveTo>
                    <a:cubicBezTo>
                      <a:pt x="76448" y="436278"/>
                      <a:pt x="30728" y="423991"/>
                      <a:pt x="10059" y="388272"/>
                    </a:cubicBezTo>
                    <a:lnTo>
                      <a:pt x="10059" y="388272"/>
                    </a:lnTo>
                    <a:cubicBezTo>
                      <a:pt x="-10610" y="352458"/>
                      <a:pt x="1582" y="306643"/>
                      <a:pt x="37396" y="285974"/>
                    </a:cubicBezTo>
                    <a:lnTo>
                      <a:pt x="515360" y="10035"/>
                    </a:lnTo>
                    <a:cubicBezTo>
                      <a:pt x="551174" y="-10635"/>
                      <a:pt x="596894" y="1653"/>
                      <a:pt x="617563" y="37467"/>
                    </a:cubicBezTo>
                    <a:lnTo>
                      <a:pt x="617563" y="37467"/>
                    </a:lnTo>
                    <a:cubicBezTo>
                      <a:pt x="638233" y="73185"/>
                      <a:pt x="625946" y="119001"/>
                      <a:pt x="590131" y="139670"/>
                    </a:cubicBezTo>
                    <a:lnTo>
                      <a:pt x="112262" y="415609"/>
                    </a:lnTo>
                    <a:close/>
                  </a:path>
                </a:pathLst>
              </a:custGeom>
              <a:solidFill>
                <a:srgbClr val="56D7A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cxnSp>
          <p:nvCxnSpPr>
            <p:cNvPr id="27" name="Google Shape;457;p20">
              <a:extLst>
                <a:ext uri="{FF2B5EF4-FFF2-40B4-BE49-F238E27FC236}">
                  <a16:creationId xmlns:a16="http://schemas.microsoft.com/office/drawing/2014/main" id="{970DADCB-A0F5-2D42-ADD7-9C506F154091}"/>
                </a:ext>
              </a:extLst>
            </p:cNvPr>
            <p:cNvCxnSpPr/>
            <p:nvPr/>
          </p:nvCxnSpPr>
          <p:spPr>
            <a:xfrm>
              <a:off x="4365699" y="1793054"/>
              <a:ext cx="0" cy="2139973"/>
            </a:xfrm>
            <a:prstGeom prst="straightConnector1">
              <a:avLst/>
            </a:prstGeom>
            <a:noFill/>
            <a:ln w="50800" cap="flat" cmpd="sng">
              <a:solidFill>
                <a:srgbClr val="003F7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8" name="Google Shape;458;p20">
              <a:extLst>
                <a:ext uri="{FF2B5EF4-FFF2-40B4-BE49-F238E27FC236}">
                  <a16:creationId xmlns:a16="http://schemas.microsoft.com/office/drawing/2014/main" id="{ED5905DC-74AF-5A35-FFA3-82EDB5C3F775}"/>
                </a:ext>
              </a:extLst>
            </p:cNvPr>
            <p:cNvCxnSpPr/>
            <p:nvPr/>
          </p:nvCxnSpPr>
          <p:spPr>
            <a:xfrm>
              <a:off x="4365699" y="1793054"/>
              <a:ext cx="720689" cy="0"/>
            </a:xfrm>
            <a:prstGeom prst="straightConnector1">
              <a:avLst/>
            </a:prstGeom>
            <a:noFill/>
            <a:ln w="50800" cap="flat" cmpd="sng">
              <a:solidFill>
                <a:srgbClr val="003F7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29" name="Google Shape;459;p20">
              <a:extLst>
                <a:ext uri="{FF2B5EF4-FFF2-40B4-BE49-F238E27FC236}">
                  <a16:creationId xmlns:a16="http://schemas.microsoft.com/office/drawing/2014/main" id="{5DC08687-1DC1-06D1-1B47-53968B0B9754}"/>
                </a:ext>
              </a:extLst>
            </p:cNvPr>
            <p:cNvCxnSpPr/>
            <p:nvPr/>
          </p:nvCxnSpPr>
          <p:spPr>
            <a:xfrm>
              <a:off x="4365699" y="3933027"/>
              <a:ext cx="720689" cy="0"/>
            </a:xfrm>
            <a:prstGeom prst="straightConnector1">
              <a:avLst/>
            </a:prstGeom>
            <a:noFill/>
            <a:ln w="50800" cap="flat" cmpd="sng">
              <a:solidFill>
                <a:srgbClr val="003F7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30" name="Google Shape;460;p20">
              <a:extLst>
                <a:ext uri="{FF2B5EF4-FFF2-40B4-BE49-F238E27FC236}">
                  <a16:creationId xmlns:a16="http://schemas.microsoft.com/office/drawing/2014/main" id="{0305A7D4-13C1-9427-C5CF-4CEBCF408E9B}"/>
                </a:ext>
              </a:extLst>
            </p:cNvPr>
            <p:cNvCxnSpPr/>
            <p:nvPr/>
          </p:nvCxnSpPr>
          <p:spPr>
            <a:xfrm>
              <a:off x="4365699" y="2862605"/>
              <a:ext cx="720689" cy="0"/>
            </a:xfrm>
            <a:prstGeom prst="straightConnector1">
              <a:avLst/>
            </a:prstGeom>
            <a:noFill/>
            <a:ln w="50800" cap="flat" cmpd="sng">
              <a:solidFill>
                <a:srgbClr val="003F75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31" name="Google Shape;461;p20">
              <a:extLst>
                <a:ext uri="{FF2B5EF4-FFF2-40B4-BE49-F238E27FC236}">
                  <a16:creationId xmlns:a16="http://schemas.microsoft.com/office/drawing/2014/main" id="{1CB73DB7-0BF4-69CD-EC5F-71A3058E8863}"/>
                </a:ext>
              </a:extLst>
            </p:cNvPr>
            <p:cNvSpPr/>
            <p:nvPr/>
          </p:nvSpPr>
          <p:spPr>
            <a:xfrm>
              <a:off x="5067186" y="1585733"/>
              <a:ext cx="509536" cy="509536"/>
            </a:xfrm>
            <a:prstGeom prst="flowChartConnector">
              <a:avLst/>
            </a:pr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2" name="Google Shape;462;p20">
              <a:extLst>
                <a:ext uri="{FF2B5EF4-FFF2-40B4-BE49-F238E27FC236}">
                  <a16:creationId xmlns:a16="http://schemas.microsoft.com/office/drawing/2014/main" id="{20AF026D-1236-9325-FC62-6ECBD8A4828D}"/>
                </a:ext>
              </a:extLst>
            </p:cNvPr>
            <p:cNvSpPr/>
            <p:nvPr/>
          </p:nvSpPr>
          <p:spPr>
            <a:xfrm>
              <a:off x="5067186" y="2624680"/>
              <a:ext cx="509536" cy="509536"/>
            </a:xfrm>
            <a:prstGeom prst="flowChartConnector">
              <a:avLst/>
            </a:pr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3" name="Google Shape;463;p20">
              <a:extLst>
                <a:ext uri="{FF2B5EF4-FFF2-40B4-BE49-F238E27FC236}">
                  <a16:creationId xmlns:a16="http://schemas.microsoft.com/office/drawing/2014/main" id="{A18D6C81-5557-9ACD-C1AF-955D884E5B15}"/>
                </a:ext>
              </a:extLst>
            </p:cNvPr>
            <p:cNvSpPr/>
            <p:nvPr/>
          </p:nvSpPr>
          <p:spPr>
            <a:xfrm>
              <a:off x="5067186" y="3663626"/>
              <a:ext cx="509536" cy="509536"/>
            </a:xfrm>
            <a:prstGeom prst="flowChartConnector">
              <a:avLst/>
            </a:pr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4" name="Google Shape;464;p20">
              <a:extLst>
                <a:ext uri="{FF2B5EF4-FFF2-40B4-BE49-F238E27FC236}">
                  <a16:creationId xmlns:a16="http://schemas.microsoft.com/office/drawing/2014/main" id="{74707909-3E64-B195-1432-07F22818C1C1}"/>
                </a:ext>
              </a:extLst>
            </p:cNvPr>
            <p:cNvSpPr/>
            <p:nvPr/>
          </p:nvSpPr>
          <p:spPr>
            <a:xfrm>
              <a:off x="5172434" y="2718070"/>
              <a:ext cx="297414" cy="298400"/>
            </a:xfrm>
            <a:custGeom>
              <a:avLst/>
              <a:gdLst/>
              <a:ahLst/>
              <a:cxnLst/>
              <a:rect l="l" t="t" r="r" b="b"/>
              <a:pathLst>
                <a:path w="12666" h="12708" extrusionOk="0">
                  <a:moveTo>
                    <a:pt x="6347" y="841"/>
                  </a:moveTo>
                  <a:cubicBezTo>
                    <a:pt x="6876" y="841"/>
                    <a:pt x="7350" y="1172"/>
                    <a:pt x="7530" y="1712"/>
                  </a:cubicBezTo>
                  <a:cubicBezTo>
                    <a:pt x="7719" y="2405"/>
                    <a:pt x="7372" y="3067"/>
                    <a:pt x="6679" y="3256"/>
                  </a:cubicBezTo>
                  <a:cubicBezTo>
                    <a:pt x="6569" y="3289"/>
                    <a:pt x="6457" y="3305"/>
                    <a:pt x="6345" y="3305"/>
                  </a:cubicBezTo>
                  <a:cubicBezTo>
                    <a:pt x="5822" y="3305"/>
                    <a:pt x="5323" y="2956"/>
                    <a:pt x="5167" y="2437"/>
                  </a:cubicBezTo>
                  <a:cubicBezTo>
                    <a:pt x="4947" y="1775"/>
                    <a:pt x="5325" y="1082"/>
                    <a:pt x="5986" y="893"/>
                  </a:cubicBezTo>
                  <a:cubicBezTo>
                    <a:pt x="6108" y="858"/>
                    <a:pt x="6229" y="841"/>
                    <a:pt x="6347" y="841"/>
                  </a:cubicBezTo>
                  <a:close/>
                  <a:moveTo>
                    <a:pt x="6353" y="5919"/>
                  </a:moveTo>
                  <a:cubicBezTo>
                    <a:pt x="7021" y="5919"/>
                    <a:pt x="7624" y="6459"/>
                    <a:pt x="7624" y="7162"/>
                  </a:cubicBezTo>
                  <a:cubicBezTo>
                    <a:pt x="7593" y="7698"/>
                    <a:pt x="7215" y="8170"/>
                    <a:pt x="6742" y="8328"/>
                  </a:cubicBezTo>
                  <a:cubicBezTo>
                    <a:pt x="6608" y="8371"/>
                    <a:pt x="6474" y="8391"/>
                    <a:pt x="6345" y="8391"/>
                  </a:cubicBezTo>
                  <a:cubicBezTo>
                    <a:pt x="5810" y="8391"/>
                    <a:pt x="5351" y="8042"/>
                    <a:pt x="5199" y="7509"/>
                  </a:cubicBezTo>
                  <a:cubicBezTo>
                    <a:pt x="5010" y="6847"/>
                    <a:pt x="5356" y="6186"/>
                    <a:pt x="6018" y="5965"/>
                  </a:cubicBezTo>
                  <a:cubicBezTo>
                    <a:pt x="6130" y="5934"/>
                    <a:pt x="6242" y="5919"/>
                    <a:pt x="6353" y="5919"/>
                  </a:cubicBezTo>
                  <a:close/>
                  <a:moveTo>
                    <a:pt x="2079" y="9351"/>
                  </a:moveTo>
                  <a:cubicBezTo>
                    <a:pt x="2744" y="9351"/>
                    <a:pt x="3340" y="9871"/>
                    <a:pt x="3340" y="10596"/>
                  </a:cubicBezTo>
                  <a:cubicBezTo>
                    <a:pt x="3308" y="11163"/>
                    <a:pt x="2962" y="11604"/>
                    <a:pt x="2426" y="11762"/>
                  </a:cubicBezTo>
                  <a:cubicBezTo>
                    <a:pt x="2305" y="11797"/>
                    <a:pt x="2183" y="11813"/>
                    <a:pt x="2065" y="11813"/>
                  </a:cubicBezTo>
                  <a:cubicBezTo>
                    <a:pt x="1538" y="11813"/>
                    <a:pt x="1068" y="11483"/>
                    <a:pt x="914" y="10943"/>
                  </a:cubicBezTo>
                  <a:cubicBezTo>
                    <a:pt x="693" y="10281"/>
                    <a:pt x="1071" y="9588"/>
                    <a:pt x="1733" y="9399"/>
                  </a:cubicBezTo>
                  <a:cubicBezTo>
                    <a:pt x="1849" y="9367"/>
                    <a:pt x="1965" y="9351"/>
                    <a:pt x="2079" y="9351"/>
                  </a:cubicBezTo>
                  <a:close/>
                  <a:moveTo>
                    <a:pt x="10617" y="9351"/>
                  </a:moveTo>
                  <a:cubicBezTo>
                    <a:pt x="11281" y="9351"/>
                    <a:pt x="11878" y="9871"/>
                    <a:pt x="11878" y="10596"/>
                  </a:cubicBezTo>
                  <a:cubicBezTo>
                    <a:pt x="11846" y="11163"/>
                    <a:pt x="11500" y="11604"/>
                    <a:pt x="10995" y="11762"/>
                  </a:cubicBezTo>
                  <a:cubicBezTo>
                    <a:pt x="10868" y="11797"/>
                    <a:pt x="10742" y="11813"/>
                    <a:pt x="10620" y="11813"/>
                  </a:cubicBezTo>
                  <a:cubicBezTo>
                    <a:pt x="10076" y="11813"/>
                    <a:pt x="9606" y="11483"/>
                    <a:pt x="9452" y="10943"/>
                  </a:cubicBezTo>
                  <a:cubicBezTo>
                    <a:pt x="9263" y="10281"/>
                    <a:pt x="9609" y="9588"/>
                    <a:pt x="10271" y="9399"/>
                  </a:cubicBezTo>
                  <a:cubicBezTo>
                    <a:pt x="10387" y="9367"/>
                    <a:pt x="10503" y="9351"/>
                    <a:pt x="10617" y="9351"/>
                  </a:cubicBezTo>
                  <a:close/>
                  <a:moveTo>
                    <a:pt x="6344" y="0"/>
                  </a:moveTo>
                  <a:cubicBezTo>
                    <a:pt x="5677" y="0"/>
                    <a:pt x="5021" y="308"/>
                    <a:pt x="4631" y="893"/>
                  </a:cubicBezTo>
                  <a:cubicBezTo>
                    <a:pt x="3812" y="2122"/>
                    <a:pt x="4474" y="3760"/>
                    <a:pt x="5955" y="4075"/>
                  </a:cubicBezTo>
                  <a:lnTo>
                    <a:pt x="5955" y="5146"/>
                  </a:lnTo>
                  <a:cubicBezTo>
                    <a:pt x="4600" y="5430"/>
                    <a:pt x="3907" y="6910"/>
                    <a:pt x="4537" y="8107"/>
                  </a:cubicBezTo>
                  <a:lnTo>
                    <a:pt x="3434" y="9021"/>
                  </a:lnTo>
                  <a:cubicBezTo>
                    <a:pt x="3025" y="8706"/>
                    <a:pt x="2584" y="8548"/>
                    <a:pt x="2080" y="8548"/>
                  </a:cubicBezTo>
                  <a:cubicBezTo>
                    <a:pt x="945" y="8548"/>
                    <a:pt x="0" y="9494"/>
                    <a:pt x="0" y="10628"/>
                  </a:cubicBezTo>
                  <a:cubicBezTo>
                    <a:pt x="0" y="11762"/>
                    <a:pt x="945" y="12707"/>
                    <a:pt x="2080" y="12707"/>
                  </a:cubicBezTo>
                  <a:cubicBezTo>
                    <a:pt x="3214" y="12707"/>
                    <a:pt x="4159" y="11793"/>
                    <a:pt x="4159" y="10628"/>
                  </a:cubicBezTo>
                  <a:cubicBezTo>
                    <a:pt x="4159" y="10281"/>
                    <a:pt x="4096" y="9966"/>
                    <a:pt x="3938" y="9683"/>
                  </a:cubicBezTo>
                  <a:lnTo>
                    <a:pt x="5041" y="8769"/>
                  </a:lnTo>
                  <a:cubicBezTo>
                    <a:pt x="5435" y="9084"/>
                    <a:pt x="5907" y="9242"/>
                    <a:pt x="6376" y="9242"/>
                  </a:cubicBezTo>
                  <a:cubicBezTo>
                    <a:pt x="6845" y="9242"/>
                    <a:pt x="7309" y="9084"/>
                    <a:pt x="7687" y="8769"/>
                  </a:cubicBezTo>
                  <a:lnTo>
                    <a:pt x="8790" y="9683"/>
                  </a:lnTo>
                  <a:cubicBezTo>
                    <a:pt x="8318" y="10596"/>
                    <a:pt x="8570" y="11730"/>
                    <a:pt x="9452" y="12361"/>
                  </a:cubicBezTo>
                  <a:cubicBezTo>
                    <a:pt x="9803" y="12595"/>
                    <a:pt x="10203" y="12707"/>
                    <a:pt x="10598" y="12707"/>
                  </a:cubicBezTo>
                  <a:cubicBezTo>
                    <a:pt x="11266" y="12707"/>
                    <a:pt x="11923" y="12387"/>
                    <a:pt x="12319" y="11793"/>
                  </a:cubicBezTo>
                  <a:cubicBezTo>
                    <a:pt x="12571" y="11478"/>
                    <a:pt x="12665" y="11069"/>
                    <a:pt x="12665" y="10659"/>
                  </a:cubicBezTo>
                  <a:cubicBezTo>
                    <a:pt x="12665" y="9431"/>
                    <a:pt x="11783" y="8548"/>
                    <a:pt x="10617" y="8548"/>
                  </a:cubicBezTo>
                  <a:cubicBezTo>
                    <a:pt x="10113" y="8548"/>
                    <a:pt x="9672" y="8706"/>
                    <a:pt x="9294" y="9021"/>
                  </a:cubicBezTo>
                  <a:lnTo>
                    <a:pt x="8192" y="8107"/>
                  </a:lnTo>
                  <a:cubicBezTo>
                    <a:pt x="8822" y="6879"/>
                    <a:pt x="8097" y="5398"/>
                    <a:pt x="6774" y="5146"/>
                  </a:cubicBezTo>
                  <a:lnTo>
                    <a:pt x="6774" y="4075"/>
                  </a:lnTo>
                  <a:cubicBezTo>
                    <a:pt x="7530" y="3917"/>
                    <a:pt x="8097" y="3382"/>
                    <a:pt x="8349" y="2657"/>
                  </a:cubicBezTo>
                  <a:cubicBezTo>
                    <a:pt x="8633" y="1806"/>
                    <a:pt x="8318" y="861"/>
                    <a:pt x="7530" y="357"/>
                  </a:cubicBezTo>
                  <a:cubicBezTo>
                    <a:pt x="7170" y="117"/>
                    <a:pt x="6755" y="0"/>
                    <a:pt x="63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35" name="Google Shape;465;p20">
              <a:extLst>
                <a:ext uri="{FF2B5EF4-FFF2-40B4-BE49-F238E27FC236}">
                  <a16:creationId xmlns:a16="http://schemas.microsoft.com/office/drawing/2014/main" id="{0A2BDE31-5D92-2B90-6F1C-806A63D48E89}"/>
                </a:ext>
              </a:extLst>
            </p:cNvPr>
            <p:cNvGrpSpPr/>
            <p:nvPr/>
          </p:nvGrpSpPr>
          <p:grpSpPr>
            <a:xfrm>
              <a:off x="5172434" y="1678265"/>
              <a:ext cx="299038" cy="324471"/>
              <a:chOff x="-42778750" y="2320125"/>
              <a:chExt cx="285125" cy="309375"/>
            </a:xfrm>
          </p:grpSpPr>
          <p:sp>
            <p:nvSpPr>
              <p:cNvPr id="36" name="Google Shape;466;p20">
                <a:extLst>
                  <a:ext uri="{FF2B5EF4-FFF2-40B4-BE49-F238E27FC236}">
                    <a16:creationId xmlns:a16="http://schemas.microsoft.com/office/drawing/2014/main" id="{EC86AD49-F035-34B2-CE80-417AFDAFA702}"/>
                  </a:ext>
                </a:extLst>
              </p:cNvPr>
              <p:cNvSpPr/>
              <p:nvPr/>
            </p:nvSpPr>
            <p:spPr>
              <a:xfrm>
                <a:off x="-42778750" y="2320125"/>
                <a:ext cx="285125" cy="309375"/>
              </a:xfrm>
              <a:custGeom>
                <a:avLst/>
                <a:gdLst/>
                <a:ahLst/>
                <a:cxnLst/>
                <a:rect l="l" t="t" r="r" b="b"/>
                <a:pathLst>
                  <a:path w="11405" h="12375" extrusionOk="0">
                    <a:moveTo>
                      <a:pt x="5654" y="815"/>
                    </a:moveTo>
                    <a:cubicBezTo>
                      <a:pt x="5920" y="815"/>
                      <a:pt x="6185" y="965"/>
                      <a:pt x="6459" y="1253"/>
                    </a:cubicBezTo>
                    <a:cubicBezTo>
                      <a:pt x="6711" y="1568"/>
                      <a:pt x="6963" y="1978"/>
                      <a:pt x="7120" y="2419"/>
                    </a:cubicBezTo>
                    <a:cubicBezTo>
                      <a:pt x="6616" y="2545"/>
                      <a:pt x="6144" y="2734"/>
                      <a:pt x="5671" y="2923"/>
                    </a:cubicBezTo>
                    <a:cubicBezTo>
                      <a:pt x="5198" y="2734"/>
                      <a:pt x="4726" y="2545"/>
                      <a:pt x="4190" y="2419"/>
                    </a:cubicBezTo>
                    <a:cubicBezTo>
                      <a:pt x="4348" y="2072"/>
                      <a:pt x="4568" y="1663"/>
                      <a:pt x="4789" y="1348"/>
                    </a:cubicBezTo>
                    <a:cubicBezTo>
                      <a:pt x="5083" y="988"/>
                      <a:pt x="5368" y="815"/>
                      <a:pt x="5654" y="815"/>
                    </a:cubicBezTo>
                    <a:close/>
                    <a:moveTo>
                      <a:pt x="3938" y="3238"/>
                    </a:moveTo>
                    <a:cubicBezTo>
                      <a:pt x="4159" y="3332"/>
                      <a:pt x="4411" y="3364"/>
                      <a:pt x="4600" y="3427"/>
                    </a:cubicBezTo>
                    <a:cubicBezTo>
                      <a:pt x="4285" y="3616"/>
                      <a:pt x="4033" y="3774"/>
                      <a:pt x="3781" y="3900"/>
                    </a:cubicBezTo>
                    <a:cubicBezTo>
                      <a:pt x="3844" y="3679"/>
                      <a:pt x="3907" y="3427"/>
                      <a:pt x="3938" y="3238"/>
                    </a:cubicBezTo>
                    <a:close/>
                    <a:moveTo>
                      <a:pt x="7341" y="3238"/>
                    </a:moveTo>
                    <a:cubicBezTo>
                      <a:pt x="7435" y="3490"/>
                      <a:pt x="7467" y="3711"/>
                      <a:pt x="7498" y="3963"/>
                    </a:cubicBezTo>
                    <a:cubicBezTo>
                      <a:pt x="7246" y="3805"/>
                      <a:pt x="6963" y="3616"/>
                      <a:pt x="6679" y="3490"/>
                    </a:cubicBezTo>
                    <a:cubicBezTo>
                      <a:pt x="6868" y="3364"/>
                      <a:pt x="7120" y="3301"/>
                      <a:pt x="7341" y="3238"/>
                    </a:cubicBezTo>
                    <a:close/>
                    <a:moveTo>
                      <a:pt x="2340" y="2993"/>
                    </a:moveTo>
                    <a:cubicBezTo>
                      <a:pt x="2618" y="2993"/>
                      <a:pt x="2897" y="3021"/>
                      <a:pt x="3151" y="3049"/>
                    </a:cubicBezTo>
                    <a:cubicBezTo>
                      <a:pt x="3025" y="3522"/>
                      <a:pt x="2899" y="3994"/>
                      <a:pt x="2867" y="4593"/>
                    </a:cubicBezTo>
                    <a:cubicBezTo>
                      <a:pt x="2457" y="4908"/>
                      <a:pt x="2048" y="5223"/>
                      <a:pt x="1670" y="5569"/>
                    </a:cubicBezTo>
                    <a:cubicBezTo>
                      <a:pt x="1040" y="4782"/>
                      <a:pt x="473" y="3616"/>
                      <a:pt x="1355" y="3175"/>
                    </a:cubicBezTo>
                    <a:cubicBezTo>
                      <a:pt x="1651" y="3036"/>
                      <a:pt x="1995" y="2993"/>
                      <a:pt x="2340" y="2993"/>
                    </a:cubicBezTo>
                    <a:close/>
                    <a:moveTo>
                      <a:pt x="8935" y="3013"/>
                    </a:moveTo>
                    <a:cubicBezTo>
                      <a:pt x="9678" y="3013"/>
                      <a:pt x="10397" y="3218"/>
                      <a:pt x="10397" y="3868"/>
                    </a:cubicBezTo>
                    <a:cubicBezTo>
                      <a:pt x="10397" y="4435"/>
                      <a:pt x="9956" y="5097"/>
                      <a:pt x="9609" y="5569"/>
                    </a:cubicBezTo>
                    <a:cubicBezTo>
                      <a:pt x="9294" y="5254"/>
                      <a:pt x="8884" y="4908"/>
                      <a:pt x="8412" y="4593"/>
                    </a:cubicBezTo>
                    <a:cubicBezTo>
                      <a:pt x="8349" y="4089"/>
                      <a:pt x="8254" y="3553"/>
                      <a:pt x="8160" y="3080"/>
                    </a:cubicBezTo>
                    <a:cubicBezTo>
                      <a:pt x="8400" y="3039"/>
                      <a:pt x="8669" y="3013"/>
                      <a:pt x="8935" y="3013"/>
                    </a:cubicBezTo>
                    <a:close/>
                    <a:moveTo>
                      <a:pt x="8538" y="5695"/>
                    </a:moveTo>
                    <a:cubicBezTo>
                      <a:pt x="8727" y="5853"/>
                      <a:pt x="8884" y="6010"/>
                      <a:pt x="9042" y="6168"/>
                    </a:cubicBezTo>
                    <a:cubicBezTo>
                      <a:pt x="8884" y="6325"/>
                      <a:pt x="8695" y="6483"/>
                      <a:pt x="8538" y="6640"/>
                    </a:cubicBezTo>
                    <a:lnTo>
                      <a:pt x="8538" y="5695"/>
                    </a:lnTo>
                    <a:close/>
                    <a:moveTo>
                      <a:pt x="2741" y="5727"/>
                    </a:moveTo>
                    <a:lnTo>
                      <a:pt x="2741" y="6672"/>
                    </a:lnTo>
                    <a:cubicBezTo>
                      <a:pt x="2552" y="6514"/>
                      <a:pt x="2394" y="6357"/>
                      <a:pt x="2237" y="6199"/>
                    </a:cubicBezTo>
                    <a:cubicBezTo>
                      <a:pt x="2426" y="6010"/>
                      <a:pt x="2583" y="5884"/>
                      <a:pt x="2741" y="5727"/>
                    </a:cubicBezTo>
                    <a:close/>
                    <a:moveTo>
                      <a:pt x="5671" y="3837"/>
                    </a:moveTo>
                    <a:cubicBezTo>
                      <a:pt x="6364" y="4152"/>
                      <a:pt x="7026" y="4561"/>
                      <a:pt x="7656" y="5002"/>
                    </a:cubicBezTo>
                    <a:cubicBezTo>
                      <a:pt x="7750" y="5821"/>
                      <a:pt x="7750" y="6609"/>
                      <a:pt x="7656" y="7334"/>
                    </a:cubicBezTo>
                    <a:cubicBezTo>
                      <a:pt x="7026" y="7775"/>
                      <a:pt x="6364" y="8184"/>
                      <a:pt x="5671" y="8531"/>
                    </a:cubicBezTo>
                    <a:cubicBezTo>
                      <a:pt x="4946" y="8216"/>
                      <a:pt x="4285" y="7806"/>
                      <a:pt x="3655" y="7334"/>
                    </a:cubicBezTo>
                    <a:cubicBezTo>
                      <a:pt x="3560" y="6609"/>
                      <a:pt x="3560" y="5821"/>
                      <a:pt x="3655" y="5002"/>
                    </a:cubicBezTo>
                    <a:cubicBezTo>
                      <a:pt x="3970" y="4782"/>
                      <a:pt x="4285" y="4593"/>
                      <a:pt x="4631" y="4404"/>
                    </a:cubicBezTo>
                    <a:cubicBezTo>
                      <a:pt x="4978" y="4183"/>
                      <a:pt x="5356" y="3994"/>
                      <a:pt x="5671" y="3837"/>
                    </a:cubicBezTo>
                    <a:close/>
                    <a:moveTo>
                      <a:pt x="3781" y="8436"/>
                    </a:moveTo>
                    <a:lnTo>
                      <a:pt x="3781" y="8436"/>
                    </a:lnTo>
                    <a:cubicBezTo>
                      <a:pt x="3907" y="8531"/>
                      <a:pt x="4033" y="8594"/>
                      <a:pt x="4222" y="8688"/>
                    </a:cubicBezTo>
                    <a:cubicBezTo>
                      <a:pt x="4241" y="8641"/>
                      <a:pt x="4248" y="8625"/>
                      <a:pt x="4250" y="8625"/>
                    </a:cubicBezTo>
                    <a:lnTo>
                      <a:pt x="4250" y="8625"/>
                    </a:lnTo>
                    <a:cubicBezTo>
                      <a:pt x="4252" y="8625"/>
                      <a:pt x="4233" y="8679"/>
                      <a:pt x="4225" y="8690"/>
                    </a:cubicBezTo>
                    <a:lnTo>
                      <a:pt x="4225" y="8690"/>
                    </a:lnTo>
                    <a:cubicBezTo>
                      <a:pt x="4224" y="8689"/>
                      <a:pt x="4223" y="8689"/>
                      <a:pt x="4222" y="8688"/>
                    </a:cubicBezTo>
                    <a:lnTo>
                      <a:pt x="4222" y="8688"/>
                    </a:lnTo>
                    <a:cubicBezTo>
                      <a:pt x="4222" y="8691"/>
                      <a:pt x="4222" y="8692"/>
                      <a:pt x="4223" y="8692"/>
                    </a:cubicBezTo>
                    <a:cubicBezTo>
                      <a:pt x="4223" y="8692"/>
                      <a:pt x="4224" y="8691"/>
                      <a:pt x="4225" y="8690"/>
                    </a:cubicBezTo>
                    <a:lnTo>
                      <a:pt x="4225" y="8690"/>
                    </a:lnTo>
                    <a:cubicBezTo>
                      <a:pt x="4350" y="8753"/>
                      <a:pt x="4475" y="8846"/>
                      <a:pt x="4631" y="8909"/>
                    </a:cubicBezTo>
                    <a:cubicBezTo>
                      <a:pt x="4411" y="9003"/>
                      <a:pt x="4159" y="9066"/>
                      <a:pt x="3970" y="9129"/>
                    </a:cubicBezTo>
                    <a:cubicBezTo>
                      <a:pt x="3907" y="8909"/>
                      <a:pt x="3844" y="8688"/>
                      <a:pt x="3781" y="8436"/>
                    </a:cubicBezTo>
                    <a:close/>
                    <a:moveTo>
                      <a:pt x="7498" y="8499"/>
                    </a:moveTo>
                    <a:cubicBezTo>
                      <a:pt x="7467" y="8688"/>
                      <a:pt x="7435" y="8909"/>
                      <a:pt x="7341" y="9161"/>
                    </a:cubicBezTo>
                    <a:cubicBezTo>
                      <a:pt x="7120" y="9066"/>
                      <a:pt x="6868" y="9035"/>
                      <a:pt x="6679" y="8972"/>
                    </a:cubicBezTo>
                    <a:cubicBezTo>
                      <a:pt x="6994" y="8814"/>
                      <a:pt x="7278" y="8625"/>
                      <a:pt x="7498" y="8499"/>
                    </a:cubicBezTo>
                    <a:close/>
                    <a:moveTo>
                      <a:pt x="1638" y="6798"/>
                    </a:moveTo>
                    <a:cubicBezTo>
                      <a:pt x="1985" y="7145"/>
                      <a:pt x="2394" y="7491"/>
                      <a:pt x="2836" y="7775"/>
                    </a:cubicBezTo>
                    <a:cubicBezTo>
                      <a:pt x="2899" y="8279"/>
                      <a:pt x="2993" y="8814"/>
                      <a:pt x="3088" y="9287"/>
                    </a:cubicBezTo>
                    <a:cubicBezTo>
                      <a:pt x="2848" y="9347"/>
                      <a:pt x="2583" y="9369"/>
                      <a:pt x="2309" y="9369"/>
                    </a:cubicBezTo>
                    <a:cubicBezTo>
                      <a:pt x="2150" y="9369"/>
                      <a:pt x="1989" y="9361"/>
                      <a:pt x="1827" y="9350"/>
                    </a:cubicBezTo>
                    <a:cubicBezTo>
                      <a:pt x="1103" y="9224"/>
                      <a:pt x="725" y="8846"/>
                      <a:pt x="945" y="8090"/>
                    </a:cubicBezTo>
                    <a:cubicBezTo>
                      <a:pt x="1040" y="7649"/>
                      <a:pt x="1323" y="7239"/>
                      <a:pt x="1638" y="6798"/>
                    </a:cubicBezTo>
                    <a:close/>
                    <a:moveTo>
                      <a:pt x="9641" y="6830"/>
                    </a:moveTo>
                    <a:cubicBezTo>
                      <a:pt x="9987" y="7271"/>
                      <a:pt x="10428" y="7932"/>
                      <a:pt x="10428" y="8531"/>
                    </a:cubicBezTo>
                    <a:cubicBezTo>
                      <a:pt x="10405" y="9192"/>
                      <a:pt x="9707" y="9391"/>
                      <a:pt x="8988" y="9391"/>
                    </a:cubicBezTo>
                    <a:cubicBezTo>
                      <a:pt x="8713" y="9391"/>
                      <a:pt x="8435" y="9362"/>
                      <a:pt x="8191" y="9318"/>
                    </a:cubicBezTo>
                    <a:cubicBezTo>
                      <a:pt x="8286" y="8846"/>
                      <a:pt x="8412" y="8373"/>
                      <a:pt x="8443" y="7806"/>
                    </a:cubicBezTo>
                    <a:cubicBezTo>
                      <a:pt x="8853" y="7491"/>
                      <a:pt x="9294" y="7176"/>
                      <a:pt x="9641" y="6830"/>
                    </a:cubicBezTo>
                    <a:close/>
                    <a:moveTo>
                      <a:pt x="5671" y="9444"/>
                    </a:moveTo>
                    <a:cubicBezTo>
                      <a:pt x="6144" y="9633"/>
                      <a:pt x="6616" y="9822"/>
                      <a:pt x="7120" y="9948"/>
                    </a:cubicBezTo>
                    <a:cubicBezTo>
                      <a:pt x="6868" y="10453"/>
                      <a:pt x="6522" y="11177"/>
                      <a:pt x="6049" y="11429"/>
                    </a:cubicBezTo>
                    <a:cubicBezTo>
                      <a:pt x="5909" y="11527"/>
                      <a:pt x="5782" y="11569"/>
                      <a:pt x="5659" y="11569"/>
                    </a:cubicBezTo>
                    <a:cubicBezTo>
                      <a:pt x="5504" y="11569"/>
                      <a:pt x="5356" y="11503"/>
                      <a:pt x="5198" y="11398"/>
                    </a:cubicBezTo>
                    <a:cubicBezTo>
                      <a:pt x="4757" y="11083"/>
                      <a:pt x="4411" y="10453"/>
                      <a:pt x="4222" y="9948"/>
                    </a:cubicBezTo>
                    <a:cubicBezTo>
                      <a:pt x="4694" y="9822"/>
                      <a:pt x="5198" y="9633"/>
                      <a:pt x="5671" y="9444"/>
                    </a:cubicBezTo>
                    <a:close/>
                    <a:moveTo>
                      <a:pt x="5689" y="1"/>
                    </a:moveTo>
                    <a:cubicBezTo>
                      <a:pt x="5142" y="1"/>
                      <a:pt x="4663" y="283"/>
                      <a:pt x="4285" y="686"/>
                    </a:cubicBezTo>
                    <a:cubicBezTo>
                      <a:pt x="3907" y="1127"/>
                      <a:pt x="3623" y="1663"/>
                      <a:pt x="3434" y="2261"/>
                    </a:cubicBezTo>
                    <a:cubicBezTo>
                      <a:pt x="3054" y="2197"/>
                      <a:pt x="2712" y="2168"/>
                      <a:pt x="2405" y="2168"/>
                    </a:cubicBezTo>
                    <a:cubicBezTo>
                      <a:pt x="753" y="2168"/>
                      <a:pt x="126" y="3018"/>
                      <a:pt x="126" y="3868"/>
                    </a:cubicBezTo>
                    <a:cubicBezTo>
                      <a:pt x="126" y="4687"/>
                      <a:pt x="630" y="5538"/>
                      <a:pt x="1166" y="6168"/>
                    </a:cubicBezTo>
                    <a:cubicBezTo>
                      <a:pt x="788" y="6640"/>
                      <a:pt x="441" y="7176"/>
                      <a:pt x="221" y="7775"/>
                    </a:cubicBezTo>
                    <a:cubicBezTo>
                      <a:pt x="0" y="8499"/>
                      <a:pt x="126" y="9224"/>
                      <a:pt x="693" y="9696"/>
                    </a:cubicBezTo>
                    <a:cubicBezTo>
                      <a:pt x="1155" y="10078"/>
                      <a:pt x="1784" y="10204"/>
                      <a:pt x="2416" y="10204"/>
                    </a:cubicBezTo>
                    <a:cubicBezTo>
                      <a:pt x="2775" y="10204"/>
                      <a:pt x="3135" y="10163"/>
                      <a:pt x="3466" y="10106"/>
                    </a:cubicBezTo>
                    <a:lnTo>
                      <a:pt x="3812" y="10925"/>
                    </a:lnTo>
                    <a:cubicBezTo>
                      <a:pt x="4442" y="12059"/>
                      <a:pt x="5135" y="12374"/>
                      <a:pt x="5702" y="12374"/>
                    </a:cubicBezTo>
                    <a:cubicBezTo>
                      <a:pt x="6837" y="12374"/>
                      <a:pt x="7593" y="11177"/>
                      <a:pt x="8002" y="10106"/>
                    </a:cubicBezTo>
                    <a:cubicBezTo>
                      <a:pt x="8317" y="10159"/>
                      <a:pt x="8660" y="10194"/>
                      <a:pt x="9004" y="10194"/>
                    </a:cubicBezTo>
                    <a:cubicBezTo>
                      <a:pt x="9690" y="10194"/>
                      <a:pt x="10376" y="10054"/>
                      <a:pt x="10838" y="9633"/>
                    </a:cubicBezTo>
                    <a:cubicBezTo>
                      <a:pt x="11310" y="9161"/>
                      <a:pt x="11373" y="8531"/>
                      <a:pt x="11216" y="7901"/>
                    </a:cubicBezTo>
                    <a:cubicBezTo>
                      <a:pt x="10995" y="7302"/>
                      <a:pt x="10617" y="6703"/>
                      <a:pt x="10208" y="6199"/>
                    </a:cubicBezTo>
                    <a:cubicBezTo>
                      <a:pt x="10838" y="5443"/>
                      <a:pt x="11405" y="4435"/>
                      <a:pt x="11184" y="3490"/>
                    </a:cubicBezTo>
                    <a:cubicBezTo>
                      <a:pt x="10995" y="2765"/>
                      <a:pt x="10397" y="2387"/>
                      <a:pt x="9641" y="2230"/>
                    </a:cubicBezTo>
                    <a:cubicBezTo>
                      <a:pt x="9406" y="2175"/>
                      <a:pt x="9153" y="2150"/>
                      <a:pt x="8895" y="2150"/>
                    </a:cubicBezTo>
                    <a:cubicBezTo>
                      <a:pt x="8565" y="2150"/>
                      <a:pt x="8226" y="2191"/>
                      <a:pt x="7908" y="2261"/>
                    </a:cubicBezTo>
                    <a:cubicBezTo>
                      <a:pt x="7593" y="1348"/>
                      <a:pt x="6994" y="340"/>
                      <a:pt x="6112" y="56"/>
                    </a:cubicBezTo>
                    <a:cubicBezTo>
                      <a:pt x="5967" y="18"/>
                      <a:pt x="5826" y="1"/>
                      <a:pt x="568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7" name="Google Shape;467;p20">
                <a:extLst>
                  <a:ext uri="{FF2B5EF4-FFF2-40B4-BE49-F238E27FC236}">
                    <a16:creationId xmlns:a16="http://schemas.microsoft.com/office/drawing/2014/main" id="{E1DA68BE-E236-65A3-9CEA-AAA3B3A65412}"/>
                  </a:ext>
                </a:extLst>
              </p:cNvPr>
              <p:cNvSpPr/>
              <p:nvPr/>
            </p:nvSpPr>
            <p:spPr>
              <a:xfrm>
                <a:off x="-42667700" y="2443600"/>
                <a:ext cx="62250" cy="61475"/>
              </a:xfrm>
              <a:custGeom>
                <a:avLst/>
                <a:gdLst/>
                <a:ahLst/>
                <a:cxnLst/>
                <a:rect l="l" t="t" r="r" b="b"/>
                <a:pathLst>
                  <a:path w="2490" h="2459" extrusionOk="0">
                    <a:moveTo>
                      <a:pt x="1249" y="858"/>
                    </a:moveTo>
                    <a:cubicBezTo>
                      <a:pt x="1468" y="858"/>
                      <a:pt x="1639" y="1027"/>
                      <a:pt x="1639" y="1260"/>
                    </a:cubicBezTo>
                    <a:cubicBezTo>
                      <a:pt x="1607" y="1418"/>
                      <a:pt x="1481" y="1575"/>
                      <a:pt x="1323" y="1670"/>
                    </a:cubicBezTo>
                    <a:cubicBezTo>
                      <a:pt x="1285" y="1681"/>
                      <a:pt x="1248" y="1686"/>
                      <a:pt x="1211" y="1686"/>
                    </a:cubicBezTo>
                    <a:cubicBezTo>
                      <a:pt x="1040" y="1686"/>
                      <a:pt x="897" y="1569"/>
                      <a:pt x="819" y="1386"/>
                    </a:cubicBezTo>
                    <a:cubicBezTo>
                      <a:pt x="756" y="1134"/>
                      <a:pt x="851" y="945"/>
                      <a:pt x="1103" y="882"/>
                    </a:cubicBezTo>
                    <a:cubicBezTo>
                      <a:pt x="1153" y="866"/>
                      <a:pt x="1202" y="858"/>
                      <a:pt x="1249" y="858"/>
                    </a:cubicBezTo>
                    <a:close/>
                    <a:moveTo>
                      <a:pt x="1229" y="0"/>
                    </a:moveTo>
                    <a:cubicBezTo>
                      <a:pt x="567" y="0"/>
                      <a:pt x="0" y="567"/>
                      <a:pt x="0" y="1229"/>
                    </a:cubicBezTo>
                    <a:cubicBezTo>
                      <a:pt x="0" y="1874"/>
                      <a:pt x="509" y="2459"/>
                      <a:pt x="1177" y="2459"/>
                    </a:cubicBezTo>
                    <a:cubicBezTo>
                      <a:pt x="1194" y="2459"/>
                      <a:pt x="1211" y="2458"/>
                      <a:pt x="1229" y="2458"/>
                    </a:cubicBezTo>
                    <a:cubicBezTo>
                      <a:pt x="1891" y="2458"/>
                      <a:pt x="2489" y="1891"/>
                      <a:pt x="2489" y="1229"/>
                    </a:cubicBezTo>
                    <a:cubicBezTo>
                      <a:pt x="2426" y="567"/>
                      <a:pt x="1891" y="0"/>
                      <a:pt x="122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38" name="Google Shape;468;p20">
              <a:extLst>
                <a:ext uri="{FF2B5EF4-FFF2-40B4-BE49-F238E27FC236}">
                  <a16:creationId xmlns:a16="http://schemas.microsoft.com/office/drawing/2014/main" id="{DB3CB79C-3023-67FB-C7D0-A5399C638E71}"/>
                </a:ext>
              </a:extLst>
            </p:cNvPr>
            <p:cNvGrpSpPr/>
            <p:nvPr/>
          </p:nvGrpSpPr>
          <p:grpSpPr>
            <a:xfrm>
              <a:off x="5182683" y="3762461"/>
              <a:ext cx="297743" cy="311866"/>
              <a:chOff x="-24328675" y="1971025"/>
              <a:chExt cx="282000" cy="295375"/>
            </a:xfrm>
          </p:grpSpPr>
          <p:sp>
            <p:nvSpPr>
              <p:cNvPr id="39" name="Google Shape;469;p20">
                <a:extLst>
                  <a:ext uri="{FF2B5EF4-FFF2-40B4-BE49-F238E27FC236}">
                    <a16:creationId xmlns:a16="http://schemas.microsoft.com/office/drawing/2014/main" id="{BDD1718C-16B0-3672-DB1D-751B72AA732A}"/>
                  </a:ext>
                </a:extLst>
              </p:cNvPr>
              <p:cNvSpPr/>
              <p:nvPr/>
            </p:nvSpPr>
            <p:spPr>
              <a:xfrm>
                <a:off x="-24217625" y="2092325"/>
                <a:ext cx="52025" cy="5120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2048" extrusionOk="0">
                    <a:moveTo>
                      <a:pt x="1009" y="693"/>
                    </a:moveTo>
                    <a:cubicBezTo>
                      <a:pt x="1230" y="693"/>
                      <a:pt x="1387" y="851"/>
                      <a:pt x="1387" y="1071"/>
                    </a:cubicBezTo>
                    <a:cubicBezTo>
                      <a:pt x="1387" y="1260"/>
                      <a:pt x="1230" y="1418"/>
                      <a:pt x="1009" y="1418"/>
                    </a:cubicBezTo>
                    <a:cubicBezTo>
                      <a:pt x="820" y="1418"/>
                      <a:pt x="663" y="1260"/>
                      <a:pt x="663" y="1071"/>
                    </a:cubicBezTo>
                    <a:cubicBezTo>
                      <a:pt x="663" y="851"/>
                      <a:pt x="820" y="693"/>
                      <a:pt x="1009" y="693"/>
                    </a:cubicBezTo>
                    <a:close/>
                    <a:moveTo>
                      <a:pt x="1009" y="0"/>
                    </a:moveTo>
                    <a:cubicBezTo>
                      <a:pt x="442" y="0"/>
                      <a:pt x="1" y="473"/>
                      <a:pt x="1" y="1008"/>
                    </a:cubicBezTo>
                    <a:cubicBezTo>
                      <a:pt x="1" y="1607"/>
                      <a:pt x="474" y="2048"/>
                      <a:pt x="1009" y="2048"/>
                    </a:cubicBezTo>
                    <a:cubicBezTo>
                      <a:pt x="1576" y="2048"/>
                      <a:pt x="2049" y="1575"/>
                      <a:pt x="2049" y="1008"/>
                    </a:cubicBezTo>
                    <a:cubicBezTo>
                      <a:pt x="2080" y="473"/>
                      <a:pt x="1608" y="0"/>
                      <a:pt x="100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40" name="Google Shape;470;p20">
                <a:extLst>
                  <a:ext uri="{FF2B5EF4-FFF2-40B4-BE49-F238E27FC236}">
                    <a16:creationId xmlns:a16="http://schemas.microsoft.com/office/drawing/2014/main" id="{4F50B389-2101-9933-3B92-9FF86547D51D}"/>
                  </a:ext>
                </a:extLst>
              </p:cNvPr>
              <p:cNvSpPr/>
              <p:nvPr/>
            </p:nvSpPr>
            <p:spPr>
              <a:xfrm>
                <a:off x="-24328675" y="1971025"/>
                <a:ext cx="282000" cy="295375"/>
              </a:xfrm>
              <a:custGeom>
                <a:avLst/>
                <a:gdLst/>
                <a:ahLst/>
                <a:cxnLst/>
                <a:rect l="l" t="t" r="r" b="b"/>
                <a:pathLst>
                  <a:path w="11280" h="11815" extrusionOk="0">
                    <a:moveTo>
                      <a:pt x="2017" y="2080"/>
                    </a:moveTo>
                    <a:cubicBezTo>
                      <a:pt x="2206" y="2080"/>
                      <a:pt x="2364" y="2237"/>
                      <a:pt x="2364" y="2458"/>
                    </a:cubicBezTo>
                    <a:cubicBezTo>
                      <a:pt x="2364" y="2647"/>
                      <a:pt x="2206" y="2804"/>
                      <a:pt x="2017" y="2804"/>
                    </a:cubicBezTo>
                    <a:cubicBezTo>
                      <a:pt x="1797" y="2804"/>
                      <a:pt x="1639" y="2647"/>
                      <a:pt x="1639" y="2458"/>
                    </a:cubicBezTo>
                    <a:cubicBezTo>
                      <a:pt x="1639" y="2237"/>
                      <a:pt x="1797" y="2080"/>
                      <a:pt x="2017" y="2080"/>
                    </a:cubicBezTo>
                    <a:close/>
                    <a:moveTo>
                      <a:pt x="5451" y="662"/>
                    </a:moveTo>
                    <a:cubicBezTo>
                      <a:pt x="5861" y="662"/>
                      <a:pt x="6302" y="1198"/>
                      <a:pt x="6617" y="2080"/>
                    </a:cubicBezTo>
                    <a:cubicBezTo>
                      <a:pt x="6680" y="2237"/>
                      <a:pt x="6743" y="2458"/>
                      <a:pt x="6806" y="2647"/>
                    </a:cubicBezTo>
                    <a:cubicBezTo>
                      <a:pt x="6365" y="2804"/>
                      <a:pt x="5955" y="2962"/>
                      <a:pt x="5451" y="3151"/>
                    </a:cubicBezTo>
                    <a:cubicBezTo>
                      <a:pt x="5042" y="2962"/>
                      <a:pt x="4569" y="2773"/>
                      <a:pt x="4128" y="2647"/>
                    </a:cubicBezTo>
                    <a:cubicBezTo>
                      <a:pt x="4191" y="2458"/>
                      <a:pt x="4254" y="2237"/>
                      <a:pt x="4317" y="2080"/>
                    </a:cubicBezTo>
                    <a:cubicBezTo>
                      <a:pt x="4632" y="1229"/>
                      <a:pt x="5073" y="662"/>
                      <a:pt x="5451" y="662"/>
                    </a:cubicBezTo>
                    <a:close/>
                    <a:moveTo>
                      <a:pt x="3970" y="3308"/>
                    </a:moveTo>
                    <a:cubicBezTo>
                      <a:pt x="4191" y="3403"/>
                      <a:pt x="4411" y="3466"/>
                      <a:pt x="4632" y="3560"/>
                    </a:cubicBezTo>
                    <a:cubicBezTo>
                      <a:pt x="4506" y="3623"/>
                      <a:pt x="4380" y="3718"/>
                      <a:pt x="4254" y="3781"/>
                    </a:cubicBezTo>
                    <a:cubicBezTo>
                      <a:pt x="4128" y="3875"/>
                      <a:pt x="4002" y="3938"/>
                      <a:pt x="3844" y="4033"/>
                    </a:cubicBezTo>
                    <a:lnTo>
                      <a:pt x="3970" y="3308"/>
                    </a:lnTo>
                    <a:close/>
                    <a:moveTo>
                      <a:pt x="6963" y="3340"/>
                    </a:moveTo>
                    <a:lnTo>
                      <a:pt x="7089" y="4064"/>
                    </a:lnTo>
                    <a:cubicBezTo>
                      <a:pt x="6963" y="3970"/>
                      <a:pt x="6806" y="3907"/>
                      <a:pt x="6680" y="3812"/>
                    </a:cubicBezTo>
                    <a:cubicBezTo>
                      <a:pt x="6554" y="3718"/>
                      <a:pt x="6396" y="3655"/>
                      <a:pt x="6302" y="3592"/>
                    </a:cubicBezTo>
                    <a:cubicBezTo>
                      <a:pt x="6522" y="3497"/>
                      <a:pt x="6774" y="3403"/>
                      <a:pt x="6963" y="3340"/>
                    </a:cubicBezTo>
                    <a:close/>
                    <a:moveTo>
                      <a:pt x="10240" y="4285"/>
                    </a:moveTo>
                    <a:cubicBezTo>
                      <a:pt x="10271" y="4285"/>
                      <a:pt x="10366" y="4285"/>
                      <a:pt x="10397" y="4317"/>
                    </a:cubicBezTo>
                    <a:cubicBezTo>
                      <a:pt x="10460" y="4380"/>
                      <a:pt x="10523" y="4443"/>
                      <a:pt x="10555" y="4537"/>
                    </a:cubicBezTo>
                    <a:cubicBezTo>
                      <a:pt x="10586" y="4600"/>
                      <a:pt x="10555" y="4726"/>
                      <a:pt x="10492" y="4821"/>
                    </a:cubicBezTo>
                    <a:cubicBezTo>
                      <a:pt x="10452" y="4920"/>
                      <a:pt x="10336" y="4982"/>
                      <a:pt x="10225" y="4982"/>
                    </a:cubicBezTo>
                    <a:cubicBezTo>
                      <a:pt x="10160" y="4982"/>
                      <a:pt x="10097" y="4961"/>
                      <a:pt x="10051" y="4915"/>
                    </a:cubicBezTo>
                    <a:cubicBezTo>
                      <a:pt x="9956" y="4884"/>
                      <a:pt x="9925" y="4821"/>
                      <a:pt x="9893" y="4726"/>
                    </a:cubicBezTo>
                    <a:cubicBezTo>
                      <a:pt x="9830" y="4663"/>
                      <a:pt x="9893" y="4537"/>
                      <a:pt x="9925" y="4443"/>
                    </a:cubicBezTo>
                    <a:cubicBezTo>
                      <a:pt x="9988" y="4348"/>
                      <a:pt x="10114" y="4285"/>
                      <a:pt x="10240" y="4285"/>
                    </a:cubicBezTo>
                    <a:close/>
                    <a:moveTo>
                      <a:pt x="8922" y="2925"/>
                    </a:moveTo>
                    <a:cubicBezTo>
                      <a:pt x="9452" y="2925"/>
                      <a:pt x="9823" y="3054"/>
                      <a:pt x="9956" y="3277"/>
                    </a:cubicBezTo>
                    <a:cubicBezTo>
                      <a:pt x="9988" y="3340"/>
                      <a:pt x="10019" y="3466"/>
                      <a:pt x="10019" y="3592"/>
                    </a:cubicBezTo>
                    <a:cubicBezTo>
                      <a:pt x="9704" y="3623"/>
                      <a:pt x="9452" y="3812"/>
                      <a:pt x="9295" y="4096"/>
                    </a:cubicBezTo>
                    <a:cubicBezTo>
                      <a:pt x="9137" y="4317"/>
                      <a:pt x="9137" y="4600"/>
                      <a:pt x="9169" y="4884"/>
                    </a:cubicBezTo>
                    <a:cubicBezTo>
                      <a:pt x="9169" y="4978"/>
                      <a:pt x="9200" y="5010"/>
                      <a:pt x="9232" y="5041"/>
                    </a:cubicBezTo>
                    <a:cubicBezTo>
                      <a:pt x="9169" y="5167"/>
                      <a:pt x="9043" y="5293"/>
                      <a:pt x="8917" y="5388"/>
                    </a:cubicBezTo>
                    <a:cubicBezTo>
                      <a:pt x="8570" y="5073"/>
                      <a:pt x="8224" y="4821"/>
                      <a:pt x="7814" y="4537"/>
                    </a:cubicBezTo>
                    <a:cubicBezTo>
                      <a:pt x="7783" y="4033"/>
                      <a:pt x="7719" y="3560"/>
                      <a:pt x="7625" y="3119"/>
                    </a:cubicBezTo>
                    <a:cubicBezTo>
                      <a:pt x="7814" y="3088"/>
                      <a:pt x="8035" y="3025"/>
                      <a:pt x="8192" y="2993"/>
                    </a:cubicBezTo>
                    <a:cubicBezTo>
                      <a:pt x="8459" y="2947"/>
                      <a:pt x="8704" y="2925"/>
                      <a:pt x="8922" y="2925"/>
                    </a:cubicBezTo>
                    <a:close/>
                    <a:moveTo>
                      <a:pt x="2868" y="3088"/>
                    </a:moveTo>
                    <a:lnTo>
                      <a:pt x="3340" y="3182"/>
                    </a:lnTo>
                    <a:cubicBezTo>
                      <a:pt x="3246" y="3623"/>
                      <a:pt x="3183" y="4096"/>
                      <a:pt x="3151" y="4600"/>
                    </a:cubicBezTo>
                    <a:cubicBezTo>
                      <a:pt x="2742" y="4884"/>
                      <a:pt x="2364" y="5199"/>
                      <a:pt x="2049" y="5482"/>
                    </a:cubicBezTo>
                    <a:cubicBezTo>
                      <a:pt x="1891" y="5325"/>
                      <a:pt x="1765" y="5199"/>
                      <a:pt x="1639" y="5041"/>
                    </a:cubicBezTo>
                    <a:cubicBezTo>
                      <a:pt x="1009" y="4253"/>
                      <a:pt x="788" y="3623"/>
                      <a:pt x="977" y="3308"/>
                    </a:cubicBezTo>
                    <a:cubicBezTo>
                      <a:pt x="1009" y="3245"/>
                      <a:pt x="1103" y="3151"/>
                      <a:pt x="1198" y="3119"/>
                    </a:cubicBezTo>
                    <a:cubicBezTo>
                      <a:pt x="1419" y="3340"/>
                      <a:pt x="1671" y="3497"/>
                      <a:pt x="1986" y="3497"/>
                    </a:cubicBezTo>
                    <a:cubicBezTo>
                      <a:pt x="2364" y="3497"/>
                      <a:pt x="2679" y="3308"/>
                      <a:pt x="2868" y="3088"/>
                    </a:cubicBezTo>
                    <a:close/>
                    <a:moveTo>
                      <a:pt x="3057" y="5451"/>
                    </a:moveTo>
                    <a:lnTo>
                      <a:pt x="3057" y="5923"/>
                    </a:lnTo>
                    <a:lnTo>
                      <a:pt x="3057" y="6364"/>
                    </a:lnTo>
                    <a:cubicBezTo>
                      <a:pt x="2868" y="6207"/>
                      <a:pt x="2679" y="6049"/>
                      <a:pt x="2521" y="5923"/>
                    </a:cubicBezTo>
                    <a:cubicBezTo>
                      <a:pt x="2679" y="5766"/>
                      <a:pt x="2868" y="5577"/>
                      <a:pt x="3057" y="5451"/>
                    </a:cubicBezTo>
                    <a:close/>
                    <a:moveTo>
                      <a:pt x="7909" y="5451"/>
                    </a:moveTo>
                    <a:cubicBezTo>
                      <a:pt x="8098" y="5577"/>
                      <a:pt x="8318" y="5766"/>
                      <a:pt x="8476" y="5923"/>
                    </a:cubicBezTo>
                    <a:cubicBezTo>
                      <a:pt x="8318" y="6081"/>
                      <a:pt x="8098" y="6238"/>
                      <a:pt x="7909" y="6364"/>
                    </a:cubicBezTo>
                    <a:lnTo>
                      <a:pt x="7909" y="5923"/>
                    </a:lnTo>
                    <a:lnTo>
                      <a:pt x="7909" y="5451"/>
                    </a:lnTo>
                    <a:close/>
                    <a:moveTo>
                      <a:pt x="5483" y="3938"/>
                    </a:moveTo>
                    <a:cubicBezTo>
                      <a:pt x="5735" y="4096"/>
                      <a:pt x="6050" y="4253"/>
                      <a:pt x="6333" y="4411"/>
                    </a:cubicBezTo>
                    <a:cubicBezTo>
                      <a:pt x="6617" y="4569"/>
                      <a:pt x="6900" y="4758"/>
                      <a:pt x="7152" y="4915"/>
                    </a:cubicBezTo>
                    <a:cubicBezTo>
                      <a:pt x="7184" y="5230"/>
                      <a:pt x="7184" y="5545"/>
                      <a:pt x="7184" y="5923"/>
                    </a:cubicBezTo>
                    <a:cubicBezTo>
                      <a:pt x="7184" y="6238"/>
                      <a:pt x="7184" y="6585"/>
                      <a:pt x="7152" y="6900"/>
                    </a:cubicBezTo>
                    <a:cubicBezTo>
                      <a:pt x="6932" y="7057"/>
                      <a:pt x="6648" y="7246"/>
                      <a:pt x="6333" y="7404"/>
                    </a:cubicBezTo>
                    <a:cubicBezTo>
                      <a:pt x="6050" y="7562"/>
                      <a:pt x="5735" y="7719"/>
                      <a:pt x="5483" y="7877"/>
                    </a:cubicBezTo>
                    <a:cubicBezTo>
                      <a:pt x="5199" y="7719"/>
                      <a:pt x="4884" y="7562"/>
                      <a:pt x="4601" y="7404"/>
                    </a:cubicBezTo>
                    <a:cubicBezTo>
                      <a:pt x="4317" y="7246"/>
                      <a:pt x="4065" y="7057"/>
                      <a:pt x="3781" y="6900"/>
                    </a:cubicBezTo>
                    <a:cubicBezTo>
                      <a:pt x="3750" y="6585"/>
                      <a:pt x="3750" y="6238"/>
                      <a:pt x="3750" y="5923"/>
                    </a:cubicBezTo>
                    <a:cubicBezTo>
                      <a:pt x="3750" y="5577"/>
                      <a:pt x="3750" y="5230"/>
                      <a:pt x="3781" y="4915"/>
                    </a:cubicBezTo>
                    <a:cubicBezTo>
                      <a:pt x="4065" y="4726"/>
                      <a:pt x="4317" y="4569"/>
                      <a:pt x="4601" y="4411"/>
                    </a:cubicBezTo>
                    <a:cubicBezTo>
                      <a:pt x="4884" y="4253"/>
                      <a:pt x="5199" y="4096"/>
                      <a:pt x="5483" y="3938"/>
                    </a:cubicBezTo>
                    <a:close/>
                    <a:moveTo>
                      <a:pt x="3876" y="7751"/>
                    </a:moveTo>
                    <a:cubicBezTo>
                      <a:pt x="4002" y="7845"/>
                      <a:pt x="4159" y="7908"/>
                      <a:pt x="4285" y="8003"/>
                    </a:cubicBezTo>
                    <a:cubicBezTo>
                      <a:pt x="4411" y="8066"/>
                      <a:pt x="4506" y="8160"/>
                      <a:pt x="4664" y="8223"/>
                    </a:cubicBezTo>
                    <a:cubicBezTo>
                      <a:pt x="4443" y="8318"/>
                      <a:pt x="4191" y="8444"/>
                      <a:pt x="4002" y="8475"/>
                    </a:cubicBezTo>
                    <a:lnTo>
                      <a:pt x="3876" y="7751"/>
                    </a:lnTo>
                    <a:close/>
                    <a:moveTo>
                      <a:pt x="7089" y="7751"/>
                    </a:moveTo>
                    <a:lnTo>
                      <a:pt x="6963" y="8475"/>
                    </a:lnTo>
                    <a:cubicBezTo>
                      <a:pt x="6711" y="8381"/>
                      <a:pt x="6522" y="8318"/>
                      <a:pt x="6302" y="8223"/>
                    </a:cubicBezTo>
                    <a:cubicBezTo>
                      <a:pt x="6396" y="8160"/>
                      <a:pt x="6554" y="8066"/>
                      <a:pt x="6680" y="8003"/>
                    </a:cubicBezTo>
                    <a:cubicBezTo>
                      <a:pt x="6806" y="7908"/>
                      <a:pt x="6963" y="7845"/>
                      <a:pt x="7089" y="7751"/>
                    </a:cubicBezTo>
                    <a:close/>
                    <a:moveTo>
                      <a:pt x="1986" y="6396"/>
                    </a:moveTo>
                    <a:cubicBezTo>
                      <a:pt x="2364" y="6711"/>
                      <a:pt x="2710" y="6963"/>
                      <a:pt x="3088" y="7278"/>
                    </a:cubicBezTo>
                    <a:cubicBezTo>
                      <a:pt x="3151" y="7814"/>
                      <a:pt x="3214" y="8286"/>
                      <a:pt x="3309" y="8696"/>
                    </a:cubicBezTo>
                    <a:cubicBezTo>
                      <a:pt x="3088" y="8727"/>
                      <a:pt x="2931" y="8790"/>
                      <a:pt x="2742" y="8790"/>
                    </a:cubicBezTo>
                    <a:cubicBezTo>
                      <a:pt x="2475" y="8836"/>
                      <a:pt x="2230" y="8858"/>
                      <a:pt x="2011" y="8858"/>
                    </a:cubicBezTo>
                    <a:cubicBezTo>
                      <a:pt x="1482" y="8858"/>
                      <a:pt x="1111" y="8730"/>
                      <a:pt x="977" y="8507"/>
                    </a:cubicBezTo>
                    <a:cubicBezTo>
                      <a:pt x="788" y="8160"/>
                      <a:pt x="1009" y="7530"/>
                      <a:pt x="1608" y="6805"/>
                    </a:cubicBezTo>
                    <a:cubicBezTo>
                      <a:pt x="1734" y="6648"/>
                      <a:pt x="1828" y="6553"/>
                      <a:pt x="1986" y="6396"/>
                    </a:cubicBezTo>
                    <a:close/>
                    <a:moveTo>
                      <a:pt x="8980" y="6364"/>
                    </a:moveTo>
                    <a:cubicBezTo>
                      <a:pt x="9137" y="6553"/>
                      <a:pt x="9232" y="6648"/>
                      <a:pt x="9358" y="6805"/>
                    </a:cubicBezTo>
                    <a:cubicBezTo>
                      <a:pt x="9956" y="7530"/>
                      <a:pt x="10177" y="8160"/>
                      <a:pt x="9988" y="8507"/>
                    </a:cubicBezTo>
                    <a:cubicBezTo>
                      <a:pt x="9858" y="8745"/>
                      <a:pt x="9505" y="8864"/>
                      <a:pt x="9000" y="8864"/>
                    </a:cubicBezTo>
                    <a:cubicBezTo>
                      <a:pt x="8770" y="8864"/>
                      <a:pt x="8509" y="8839"/>
                      <a:pt x="8224" y="8790"/>
                    </a:cubicBezTo>
                    <a:cubicBezTo>
                      <a:pt x="8035" y="8727"/>
                      <a:pt x="7877" y="8696"/>
                      <a:pt x="7656" y="8664"/>
                    </a:cubicBezTo>
                    <a:cubicBezTo>
                      <a:pt x="7751" y="8223"/>
                      <a:pt x="7814" y="7751"/>
                      <a:pt x="7877" y="7246"/>
                    </a:cubicBezTo>
                    <a:cubicBezTo>
                      <a:pt x="8255" y="6963"/>
                      <a:pt x="8665" y="6648"/>
                      <a:pt x="8980" y="6364"/>
                    </a:cubicBezTo>
                    <a:close/>
                    <a:moveTo>
                      <a:pt x="4159" y="10334"/>
                    </a:moveTo>
                    <a:cubicBezTo>
                      <a:pt x="4285" y="10334"/>
                      <a:pt x="4411" y="10397"/>
                      <a:pt x="4474" y="10491"/>
                    </a:cubicBezTo>
                    <a:cubicBezTo>
                      <a:pt x="4537" y="10554"/>
                      <a:pt x="4537" y="10649"/>
                      <a:pt x="4537" y="10743"/>
                    </a:cubicBezTo>
                    <a:cubicBezTo>
                      <a:pt x="4474" y="10838"/>
                      <a:pt x="4443" y="10901"/>
                      <a:pt x="4380" y="10964"/>
                    </a:cubicBezTo>
                    <a:cubicBezTo>
                      <a:pt x="4319" y="10994"/>
                      <a:pt x="4259" y="11008"/>
                      <a:pt x="4200" y="11008"/>
                    </a:cubicBezTo>
                    <a:cubicBezTo>
                      <a:pt x="4076" y="11008"/>
                      <a:pt x="3962" y="10945"/>
                      <a:pt x="3876" y="10838"/>
                    </a:cubicBezTo>
                    <a:cubicBezTo>
                      <a:pt x="3844" y="10743"/>
                      <a:pt x="3844" y="10680"/>
                      <a:pt x="3844" y="10554"/>
                    </a:cubicBezTo>
                    <a:cubicBezTo>
                      <a:pt x="3876" y="10491"/>
                      <a:pt x="3939" y="10397"/>
                      <a:pt x="4002" y="10365"/>
                    </a:cubicBezTo>
                    <a:cubicBezTo>
                      <a:pt x="4033" y="10334"/>
                      <a:pt x="4128" y="10334"/>
                      <a:pt x="4159" y="10334"/>
                    </a:cubicBezTo>
                    <a:close/>
                    <a:moveTo>
                      <a:pt x="5420" y="8664"/>
                    </a:moveTo>
                    <a:cubicBezTo>
                      <a:pt x="5861" y="8853"/>
                      <a:pt x="6333" y="9042"/>
                      <a:pt x="6774" y="9168"/>
                    </a:cubicBezTo>
                    <a:cubicBezTo>
                      <a:pt x="6774" y="9326"/>
                      <a:pt x="6680" y="9515"/>
                      <a:pt x="6617" y="9735"/>
                    </a:cubicBezTo>
                    <a:cubicBezTo>
                      <a:pt x="6302" y="10586"/>
                      <a:pt x="5861" y="11153"/>
                      <a:pt x="5451" y="11153"/>
                    </a:cubicBezTo>
                    <a:cubicBezTo>
                      <a:pt x="5388" y="11153"/>
                      <a:pt x="5262" y="11090"/>
                      <a:pt x="5136" y="11059"/>
                    </a:cubicBezTo>
                    <a:cubicBezTo>
                      <a:pt x="5136" y="11027"/>
                      <a:pt x="5199" y="10996"/>
                      <a:pt x="5199" y="10933"/>
                    </a:cubicBezTo>
                    <a:cubicBezTo>
                      <a:pt x="5262" y="10680"/>
                      <a:pt x="5231" y="10397"/>
                      <a:pt x="5073" y="10145"/>
                    </a:cubicBezTo>
                    <a:cubicBezTo>
                      <a:pt x="4916" y="9830"/>
                      <a:pt x="4601" y="9704"/>
                      <a:pt x="4254" y="9641"/>
                    </a:cubicBezTo>
                    <a:cubicBezTo>
                      <a:pt x="4191" y="9483"/>
                      <a:pt x="4128" y="9326"/>
                      <a:pt x="4096" y="9168"/>
                    </a:cubicBezTo>
                    <a:cubicBezTo>
                      <a:pt x="4506" y="9011"/>
                      <a:pt x="4947" y="8853"/>
                      <a:pt x="5420" y="8664"/>
                    </a:cubicBezTo>
                    <a:close/>
                    <a:moveTo>
                      <a:pt x="5420" y="0"/>
                    </a:moveTo>
                    <a:cubicBezTo>
                      <a:pt x="4727" y="0"/>
                      <a:pt x="4096" y="662"/>
                      <a:pt x="3624" y="1859"/>
                    </a:cubicBezTo>
                    <a:cubicBezTo>
                      <a:pt x="3529" y="2048"/>
                      <a:pt x="3498" y="2237"/>
                      <a:pt x="3403" y="2458"/>
                    </a:cubicBezTo>
                    <a:cubicBezTo>
                      <a:pt x="3246" y="2395"/>
                      <a:pt x="3151" y="2363"/>
                      <a:pt x="2994" y="2363"/>
                    </a:cubicBezTo>
                    <a:cubicBezTo>
                      <a:pt x="2962" y="1828"/>
                      <a:pt x="2521" y="1418"/>
                      <a:pt x="1954" y="1418"/>
                    </a:cubicBezTo>
                    <a:cubicBezTo>
                      <a:pt x="1387" y="1418"/>
                      <a:pt x="946" y="1891"/>
                      <a:pt x="946" y="2426"/>
                    </a:cubicBezTo>
                    <a:cubicBezTo>
                      <a:pt x="662" y="2552"/>
                      <a:pt x="473" y="2710"/>
                      <a:pt x="347" y="2962"/>
                    </a:cubicBezTo>
                    <a:cubicBezTo>
                      <a:pt x="1" y="3592"/>
                      <a:pt x="221" y="4443"/>
                      <a:pt x="1072" y="5419"/>
                    </a:cubicBezTo>
                    <a:cubicBezTo>
                      <a:pt x="1166" y="5577"/>
                      <a:pt x="1324" y="5766"/>
                      <a:pt x="1482" y="5892"/>
                    </a:cubicBezTo>
                    <a:cubicBezTo>
                      <a:pt x="1324" y="6049"/>
                      <a:pt x="1229" y="6207"/>
                      <a:pt x="1072" y="6364"/>
                    </a:cubicBezTo>
                    <a:cubicBezTo>
                      <a:pt x="221" y="7372"/>
                      <a:pt x="1" y="8223"/>
                      <a:pt x="347" y="8853"/>
                    </a:cubicBezTo>
                    <a:cubicBezTo>
                      <a:pt x="631" y="9326"/>
                      <a:pt x="1166" y="9578"/>
                      <a:pt x="2017" y="9578"/>
                    </a:cubicBezTo>
                    <a:cubicBezTo>
                      <a:pt x="2269" y="9578"/>
                      <a:pt x="2553" y="9515"/>
                      <a:pt x="2868" y="9483"/>
                    </a:cubicBezTo>
                    <a:lnTo>
                      <a:pt x="3466" y="9357"/>
                    </a:lnTo>
                    <a:cubicBezTo>
                      <a:pt x="3498" y="9515"/>
                      <a:pt x="3529" y="9704"/>
                      <a:pt x="3624" y="9798"/>
                    </a:cubicBezTo>
                    <a:cubicBezTo>
                      <a:pt x="3403" y="9956"/>
                      <a:pt x="3246" y="10145"/>
                      <a:pt x="3183" y="10397"/>
                    </a:cubicBezTo>
                    <a:cubicBezTo>
                      <a:pt x="3120" y="10680"/>
                      <a:pt x="3151" y="10933"/>
                      <a:pt x="3309" y="11185"/>
                    </a:cubicBezTo>
                    <a:cubicBezTo>
                      <a:pt x="3498" y="11500"/>
                      <a:pt x="3844" y="11689"/>
                      <a:pt x="4222" y="11689"/>
                    </a:cubicBezTo>
                    <a:cubicBezTo>
                      <a:pt x="4380" y="11689"/>
                      <a:pt x="4569" y="11657"/>
                      <a:pt x="4727" y="11531"/>
                    </a:cubicBezTo>
                    <a:cubicBezTo>
                      <a:pt x="4947" y="11689"/>
                      <a:pt x="5199" y="11815"/>
                      <a:pt x="5483" y="11815"/>
                    </a:cubicBezTo>
                    <a:cubicBezTo>
                      <a:pt x="6176" y="11815"/>
                      <a:pt x="6806" y="11153"/>
                      <a:pt x="7278" y="9956"/>
                    </a:cubicBezTo>
                    <a:cubicBezTo>
                      <a:pt x="7373" y="9767"/>
                      <a:pt x="7404" y="9578"/>
                      <a:pt x="7467" y="9357"/>
                    </a:cubicBezTo>
                    <a:cubicBezTo>
                      <a:pt x="7688" y="9420"/>
                      <a:pt x="7909" y="9452"/>
                      <a:pt x="8098" y="9483"/>
                    </a:cubicBezTo>
                    <a:cubicBezTo>
                      <a:pt x="8413" y="9515"/>
                      <a:pt x="8696" y="9578"/>
                      <a:pt x="8980" y="9578"/>
                    </a:cubicBezTo>
                    <a:cubicBezTo>
                      <a:pt x="9767" y="9578"/>
                      <a:pt x="10366" y="9326"/>
                      <a:pt x="10618" y="8853"/>
                    </a:cubicBezTo>
                    <a:cubicBezTo>
                      <a:pt x="10996" y="8223"/>
                      <a:pt x="10744" y="7372"/>
                      <a:pt x="9925" y="6364"/>
                    </a:cubicBezTo>
                    <a:cubicBezTo>
                      <a:pt x="9799" y="6207"/>
                      <a:pt x="9641" y="6049"/>
                      <a:pt x="9484" y="5892"/>
                    </a:cubicBezTo>
                    <a:cubicBezTo>
                      <a:pt x="9610" y="5797"/>
                      <a:pt x="9673" y="5671"/>
                      <a:pt x="9799" y="5577"/>
                    </a:cubicBezTo>
                    <a:cubicBezTo>
                      <a:pt x="9956" y="5671"/>
                      <a:pt x="10114" y="5703"/>
                      <a:pt x="10240" y="5703"/>
                    </a:cubicBezTo>
                    <a:cubicBezTo>
                      <a:pt x="10586" y="5703"/>
                      <a:pt x="10933" y="5514"/>
                      <a:pt x="11154" y="5199"/>
                    </a:cubicBezTo>
                    <a:cubicBezTo>
                      <a:pt x="11248" y="4915"/>
                      <a:pt x="11280" y="4663"/>
                      <a:pt x="11217" y="4380"/>
                    </a:cubicBezTo>
                    <a:cubicBezTo>
                      <a:pt x="11122" y="4096"/>
                      <a:pt x="10965" y="3875"/>
                      <a:pt x="10744" y="3749"/>
                    </a:cubicBezTo>
                    <a:cubicBezTo>
                      <a:pt x="10775" y="3466"/>
                      <a:pt x="10712" y="3182"/>
                      <a:pt x="10586" y="2962"/>
                    </a:cubicBezTo>
                    <a:cubicBezTo>
                      <a:pt x="10325" y="2486"/>
                      <a:pt x="9740" y="2262"/>
                      <a:pt x="8927" y="2262"/>
                    </a:cubicBezTo>
                    <a:cubicBezTo>
                      <a:pt x="8663" y="2262"/>
                      <a:pt x="8375" y="2285"/>
                      <a:pt x="8066" y="2332"/>
                    </a:cubicBezTo>
                    <a:cubicBezTo>
                      <a:pt x="7877" y="2363"/>
                      <a:pt x="7656" y="2395"/>
                      <a:pt x="7436" y="2458"/>
                    </a:cubicBezTo>
                    <a:cubicBezTo>
                      <a:pt x="7341" y="2237"/>
                      <a:pt x="7310" y="2017"/>
                      <a:pt x="7247" y="1859"/>
                    </a:cubicBezTo>
                    <a:cubicBezTo>
                      <a:pt x="6806" y="630"/>
                      <a:pt x="6144" y="0"/>
                      <a:pt x="54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B0DF5AB9-98C6-7AFF-0D1B-90C2C8AADB3A}"/>
              </a:ext>
            </a:extLst>
          </p:cNvPr>
          <p:cNvSpPr txBox="1"/>
          <p:nvPr/>
        </p:nvSpPr>
        <p:spPr>
          <a:xfrm>
            <a:off x="5718222" y="1577416"/>
            <a:ext cx="313920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8996199-A9F6-949A-F23C-E8A4B468A392}"/>
              </a:ext>
            </a:extLst>
          </p:cNvPr>
          <p:cNvSpPr txBox="1"/>
          <p:nvPr/>
        </p:nvSpPr>
        <p:spPr>
          <a:xfrm>
            <a:off x="5718222" y="2906849"/>
            <a:ext cx="313920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9906EA1-8860-4B70-28B6-04CEBF4A2AAD}"/>
              </a:ext>
            </a:extLst>
          </p:cNvPr>
          <p:cNvSpPr txBox="1"/>
          <p:nvPr/>
        </p:nvSpPr>
        <p:spPr>
          <a:xfrm>
            <a:off x="5718222" y="4231951"/>
            <a:ext cx="313920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B6D32D2-B439-7397-3233-E86171D2D451}"/>
              </a:ext>
            </a:extLst>
          </p:cNvPr>
          <p:cNvSpPr txBox="1"/>
          <p:nvPr/>
        </p:nvSpPr>
        <p:spPr>
          <a:xfrm>
            <a:off x="776237" y="5130570"/>
            <a:ext cx="21808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2615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8783E98-D628-D7A2-CEAD-60D9CAFAA127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3" name="Google Shape;655;p25">
            <a:extLst>
              <a:ext uri="{FF2B5EF4-FFF2-40B4-BE49-F238E27FC236}">
                <a16:creationId xmlns:a16="http://schemas.microsoft.com/office/drawing/2014/main" id="{E097F9AE-720A-D000-DCBE-CB0E305ADB4D}"/>
              </a:ext>
            </a:extLst>
          </p:cNvPr>
          <p:cNvGrpSpPr/>
          <p:nvPr/>
        </p:nvGrpSpPr>
        <p:grpSpPr>
          <a:xfrm>
            <a:off x="2647367" y="2254852"/>
            <a:ext cx="4562818" cy="939495"/>
            <a:chOff x="3255462" y="2077177"/>
            <a:chExt cx="5024953" cy="1034649"/>
          </a:xfrm>
        </p:grpSpPr>
        <p:grpSp>
          <p:nvGrpSpPr>
            <p:cNvPr id="4" name="Google Shape;656;p25">
              <a:extLst>
                <a:ext uri="{FF2B5EF4-FFF2-40B4-BE49-F238E27FC236}">
                  <a16:creationId xmlns:a16="http://schemas.microsoft.com/office/drawing/2014/main" id="{00BCF49D-FC6C-9B08-91A8-47E1FD1762E4}"/>
                </a:ext>
              </a:extLst>
            </p:cNvPr>
            <p:cNvGrpSpPr/>
            <p:nvPr/>
          </p:nvGrpSpPr>
          <p:grpSpPr>
            <a:xfrm>
              <a:off x="3255462" y="2077177"/>
              <a:ext cx="312054" cy="1034649"/>
              <a:chOff x="1600043" y="2057877"/>
              <a:chExt cx="666940" cy="2211314"/>
            </a:xfrm>
          </p:grpSpPr>
          <p:grpSp>
            <p:nvGrpSpPr>
              <p:cNvPr id="44" name="Google Shape;657;p25">
                <a:extLst>
                  <a:ext uri="{FF2B5EF4-FFF2-40B4-BE49-F238E27FC236}">
                    <a16:creationId xmlns:a16="http://schemas.microsoft.com/office/drawing/2014/main" id="{D8E2666E-9D05-C170-3BBB-777CA8A00667}"/>
                  </a:ext>
                </a:extLst>
              </p:cNvPr>
              <p:cNvGrpSpPr/>
              <p:nvPr/>
            </p:nvGrpSpPr>
            <p:grpSpPr>
              <a:xfrm>
                <a:off x="1600043" y="2057877"/>
                <a:ext cx="666940" cy="2211314"/>
                <a:chOff x="3283970" y="1286119"/>
                <a:chExt cx="172930" cy="557813"/>
              </a:xfrm>
            </p:grpSpPr>
            <p:sp>
              <p:nvSpPr>
                <p:cNvPr id="46" name="Google Shape;658;p25">
                  <a:extLst>
                    <a:ext uri="{FF2B5EF4-FFF2-40B4-BE49-F238E27FC236}">
                      <a16:creationId xmlns:a16="http://schemas.microsoft.com/office/drawing/2014/main" id="{EDE23F08-0F56-8303-C4EC-E4F7F4C029C3}"/>
                    </a:ext>
                  </a:extLst>
                </p:cNvPr>
                <p:cNvSpPr/>
                <p:nvPr/>
              </p:nvSpPr>
              <p:spPr>
                <a:xfrm>
                  <a:off x="3298947" y="1298918"/>
                  <a:ext cx="141059" cy="545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545014" extrusionOk="0">
                      <a:moveTo>
                        <a:pt x="141059" y="0"/>
                      </a:moveTo>
                      <a:lnTo>
                        <a:pt x="141059" y="474485"/>
                      </a:lnTo>
                      <a:cubicBezTo>
                        <a:pt x="141059" y="513466"/>
                        <a:pt x="109510" y="545015"/>
                        <a:pt x="70530" y="545015"/>
                      </a:cubicBezTo>
                      <a:cubicBezTo>
                        <a:pt x="31549" y="545015"/>
                        <a:pt x="0" y="513466"/>
                        <a:pt x="0" y="474485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C1C5C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7" name="Google Shape;659;p25">
                  <a:extLst>
                    <a:ext uri="{FF2B5EF4-FFF2-40B4-BE49-F238E27FC236}">
                      <a16:creationId xmlns:a16="http://schemas.microsoft.com/office/drawing/2014/main" id="{9D5B311E-F9C7-B39C-65FF-A2F4A805A56C}"/>
                    </a:ext>
                  </a:extLst>
                </p:cNvPr>
                <p:cNvSpPr/>
                <p:nvPr/>
              </p:nvSpPr>
              <p:spPr>
                <a:xfrm>
                  <a:off x="3283970" y="1286119"/>
                  <a:ext cx="172930" cy="42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30" h="42746" extrusionOk="0">
                      <a:moveTo>
                        <a:pt x="151757" y="42747"/>
                      </a:moveTo>
                      <a:lnTo>
                        <a:pt x="21382" y="42747"/>
                      </a:lnTo>
                      <a:cubicBezTo>
                        <a:pt x="-8264" y="42747"/>
                        <a:pt x="-5968" y="0"/>
                        <a:pt x="21382" y="0"/>
                      </a:cubicBezTo>
                      <a:lnTo>
                        <a:pt x="151757" y="0"/>
                      </a:lnTo>
                      <a:cubicBezTo>
                        <a:pt x="179933" y="0"/>
                        <a:pt x="180044" y="42747"/>
                        <a:pt x="151757" y="42747"/>
                      </a:cubicBezTo>
                      <a:close/>
                    </a:path>
                  </a:pathLst>
                </a:custGeom>
                <a:solidFill>
                  <a:srgbClr val="D7DCE4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8" name="Google Shape;660;p25">
                  <a:extLst>
                    <a:ext uri="{FF2B5EF4-FFF2-40B4-BE49-F238E27FC236}">
                      <a16:creationId xmlns:a16="http://schemas.microsoft.com/office/drawing/2014/main" id="{D6F9ACCF-16A0-D9B1-29FD-AF79F0637E9A}"/>
                    </a:ext>
                  </a:extLst>
                </p:cNvPr>
                <p:cNvSpPr/>
                <p:nvPr/>
              </p:nvSpPr>
              <p:spPr>
                <a:xfrm>
                  <a:off x="3298947" y="1546870"/>
                  <a:ext cx="141059" cy="297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297062" extrusionOk="0">
                      <a:moveTo>
                        <a:pt x="141059" y="0"/>
                      </a:moveTo>
                      <a:lnTo>
                        <a:pt x="141059" y="226533"/>
                      </a:lnTo>
                      <a:cubicBezTo>
                        <a:pt x="141059" y="265514"/>
                        <a:pt x="109510" y="297063"/>
                        <a:pt x="70530" y="297063"/>
                      </a:cubicBezTo>
                      <a:cubicBezTo>
                        <a:pt x="31549" y="297063"/>
                        <a:pt x="0" y="265514"/>
                        <a:pt x="0" y="226533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D8DEF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sp>
            <p:nvSpPr>
              <p:cNvPr id="45" name="Google Shape;661;p25">
                <a:extLst>
                  <a:ext uri="{FF2B5EF4-FFF2-40B4-BE49-F238E27FC236}">
                    <a16:creationId xmlns:a16="http://schemas.microsoft.com/office/drawing/2014/main" id="{A92C5D34-BA5F-EBFA-CB68-930504622234}"/>
                  </a:ext>
                </a:extLst>
              </p:cNvPr>
              <p:cNvSpPr/>
              <p:nvPr/>
            </p:nvSpPr>
            <p:spPr>
              <a:xfrm>
                <a:off x="1657804" y="3052246"/>
                <a:ext cx="544023" cy="112326"/>
              </a:xfrm>
              <a:custGeom>
                <a:avLst/>
                <a:gdLst/>
                <a:ahLst/>
                <a:cxnLst/>
                <a:rect l="l" t="t" r="r" b="b"/>
                <a:pathLst>
                  <a:path w="141029" h="23412" extrusionOk="0">
                    <a:moveTo>
                      <a:pt x="0" y="0"/>
                    </a:moveTo>
                    <a:lnTo>
                      <a:pt x="141029" y="0"/>
                    </a:lnTo>
                    <a:lnTo>
                      <a:pt x="141029" y="23413"/>
                    </a:lnTo>
                    <a:lnTo>
                      <a:pt x="0" y="23413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5" name="Google Shape;662;p25">
              <a:extLst>
                <a:ext uri="{FF2B5EF4-FFF2-40B4-BE49-F238E27FC236}">
                  <a16:creationId xmlns:a16="http://schemas.microsoft.com/office/drawing/2014/main" id="{2D2C1018-D65F-6590-A102-ACD6B6715970}"/>
                </a:ext>
              </a:extLst>
            </p:cNvPr>
            <p:cNvGrpSpPr/>
            <p:nvPr/>
          </p:nvGrpSpPr>
          <p:grpSpPr>
            <a:xfrm>
              <a:off x="7968361" y="2077177"/>
              <a:ext cx="312054" cy="1034649"/>
              <a:chOff x="3283970" y="1286119"/>
              <a:chExt cx="172930" cy="557813"/>
            </a:xfrm>
          </p:grpSpPr>
          <p:sp>
            <p:nvSpPr>
              <p:cNvPr id="42" name="Google Shape;663;p25">
                <a:extLst>
                  <a:ext uri="{FF2B5EF4-FFF2-40B4-BE49-F238E27FC236}">
                    <a16:creationId xmlns:a16="http://schemas.microsoft.com/office/drawing/2014/main" id="{75F514B1-DB8E-1CC3-4885-65BBD68FAEF7}"/>
                  </a:ext>
                </a:extLst>
              </p:cNvPr>
              <p:cNvSpPr/>
              <p:nvPr/>
            </p:nvSpPr>
            <p:spPr>
              <a:xfrm>
                <a:off x="3298947" y="1298918"/>
                <a:ext cx="141059" cy="545014"/>
              </a:xfrm>
              <a:custGeom>
                <a:avLst/>
                <a:gdLst/>
                <a:ahLst/>
                <a:cxnLst/>
                <a:rect l="l" t="t" r="r" b="b"/>
                <a:pathLst>
                  <a:path w="141059" h="545014" extrusionOk="0">
                    <a:moveTo>
                      <a:pt x="141059" y="0"/>
                    </a:moveTo>
                    <a:lnTo>
                      <a:pt x="141059" y="474485"/>
                    </a:lnTo>
                    <a:cubicBezTo>
                      <a:pt x="141059" y="513466"/>
                      <a:pt x="109510" y="545015"/>
                      <a:pt x="70530" y="545015"/>
                    </a:cubicBezTo>
                    <a:cubicBezTo>
                      <a:pt x="31549" y="545015"/>
                      <a:pt x="0" y="513466"/>
                      <a:pt x="0" y="474485"/>
                    </a:cubicBezTo>
                    <a:lnTo>
                      <a:pt x="0" y="0"/>
                    </a:lnTo>
                    <a:lnTo>
                      <a:pt x="141059" y="0"/>
                    </a:lnTo>
                    <a:close/>
                  </a:path>
                </a:pathLst>
              </a:custGeom>
              <a:solidFill>
                <a:srgbClr val="C1C5C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43" name="Google Shape;664;p25">
                <a:extLst>
                  <a:ext uri="{FF2B5EF4-FFF2-40B4-BE49-F238E27FC236}">
                    <a16:creationId xmlns:a16="http://schemas.microsoft.com/office/drawing/2014/main" id="{8B3DD4A7-D679-8145-8D87-EFD5412FAC30}"/>
                  </a:ext>
                </a:extLst>
              </p:cNvPr>
              <p:cNvSpPr/>
              <p:nvPr/>
            </p:nvSpPr>
            <p:spPr>
              <a:xfrm>
                <a:off x="3283970" y="1286119"/>
                <a:ext cx="172930" cy="42746"/>
              </a:xfrm>
              <a:custGeom>
                <a:avLst/>
                <a:gdLst/>
                <a:ahLst/>
                <a:cxnLst/>
                <a:rect l="l" t="t" r="r" b="b"/>
                <a:pathLst>
                  <a:path w="172930" h="42746" extrusionOk="0">
                    <a:moveTo>
                      <a:pt x="151757" y="42747"/>
                    </a:moveTo>
                    <a:lnTo>
                      <a:pt x="21382" y="42747"/>
                    </a:lnTo>
                    <a:cubicBezTo>
                      <a:pt x="-8264" y="42747"/>
                      <a:pt x="-5968" y="0"/>
                      <a:pt x="21382" y="0"/>
                    </a:cubicBezTo>
                    <a:lnTo>
                      <a:pt x="151757" y="0"/>
                    </a:lnTo>
                    <a:cubicBezTo>
                      <a:pt x="179933" y="0"/>
                      <a:pt x="180044" y="42747"/>
                      <a:pt x="151757" y="42747"/>
                    </a:cubicBezTo>
                    <a:close/>
                  </a:path>
                </a:pathLst>
              </a:custGeom>
              <a:solidFill>
                <a:srgbClr val="D7DCE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6" name="Google Shape;665;p25">
              <a:extLst>
                <a:ext uri="{FF2B5EF4-FFF2-40B4-BE49-F238E27FC236}">
                  <a16:creationId xmlns:a16="http://schemas.microsoft.com/office/drawing/2014/main" id="{3D93E664-3647-F57D-C83E-AF613DB5DA55}"/>
                </a:ext>
              </a:extLst>
            </p:cNvPr>
            <p:cNvGrpSpPr/>
            <p:nvPr/>
          </p:nvGrpSpPr>
          <p:grpSpPr>
            <a:xfrm>
              <a:off x="4433686" y="2077177"/>
              <a:ext cx="312054" cy="1034649"/>
              <a:chOff x="1600043" y="2057877"/>
              <a:chExt cx="666940" cy="2211314"/>
            </a:xfrm>
          </p:grpSpPr>
          <p:grpSp>
            <p:nvGrpSpPr>
              <p:cNvPr id="37" name="Google Shape;666;p25">
                <a:extLst>
                  <a:ext uri="{FF2B5EF4-FFF2-40B4-BE49-F238E27FC236}">
                    <a16:creationId xmlns:a16="http://schemas.microsoft.com/office/drawing/2014/main" id="{C52F8B50-345E-6AFC-7687-4C1FF4CE4C61}"/>
                  </a:ext>
                </a:extLst>
              </p:cNvPr>
              <p:cNvGrpSpPr/>
              <p:nvPr/>
            </p:nvGrpSpPr>
            <p:grpSpPr>
              <a:xfrm>
                <a:off x="1600043" y="2057877"/>
                <a:ext cx="666940" cy="2211314"/>
                <a:chOff x="3283970" y="1286119"/>
                <a:chExt cx="172930" cy="557813"/>
              </a:xfrm>
            </p:grpSpPr>
            <p:sp>
              <p:nvSpPr>
                <p:cNvPr id="39" name="Google Shape;667;p25">
                  <a:extLst>
                    <a:ext uri="{FF2B5EF4-FFF2-40B4-BE49-F238E27FC236}">
                      <a16:creationId xmlns:a16="http://schemas.microsoft.com/office/drawing/2014/main" id="{89FCE7A4-960B-F505-4C0D-F40DE0A13659}"/>
                    </a:ext>
                  </a:extLst>
                </p:cNvPr>
                <p:cNvSpPr/>
                <p:nvPr/>
              </p:nvSpPr>
              <p:spPr>
                <a:xfrm>
                  <a:off x="3298947" y="1298918"/>
                  <a:ext cx="141059" cy="545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545014" extrusionOk="0">
                      <a:moveTo>
                        <a:pt x="141059" y="0"/>
                      </a:moveTo>
                      <a:lnTo>
                        <a:pt x="141059" y="474485"/>
                      </a:lnTo>
                      <a:cubicBezTo>
                        <a:pt x="141059" y="513466"/>
                        <a:pt x="109510" y="545015"/>
                        <a:pt x="70530" y="545015"/>
                      </a:cubicBezTo>
                      <a:cubicBezTo>
                        <a:pt x="31549" y="545015"/>
                        <a:pt x="0" y="513466"/>
                        <a:pt x="0" y="474485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C1C5C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0" name="Google Shape;668;p25">
                  <a:extLst>
                    <a:ext uri="{FF2B5EF4-FFF2-40B4-BE49-F238E27FC236}">
                      <a16:creationId xmlns:a16="http://schemas.microsoft.com/office/drawing/2014/main" id="{BCD8FAB6-E685-BADA-372E-43E8C200AA1E}"/>
                    </a:ext>
                  </a:extLst>
                </p:cNvPr>
                <p:cNvSpPr/>
                <p:nvPr/>
              </p:nvSpPr>
              <p:spPr>
                <a:xfrm>
                  <a:off x="3283970" y="1286119"/>
                  <a:ext cx="172930" cy="42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30" h="42746" extrusionOk="0">
                      <a:moveTo>
                        <a:pt x="151757" y="42747"/>
                      </a:moveTo>
                      <a:lnTo>
                        <a:pt x="21382" y="42747"/>
                      </a:lnTo>
                      <a:cubicBezTo>
                        <a:pt x="-8264" y="42747"/>
                        <a:pt x="-5968" y="0"/>
                        <a:pt x="21382" y="0"/>
                      </a:cubicBezTo>
                      <a:lnTo>
                        <a:pt x="151757" y="0"/>
                      </a:lnTo>
                      <a:cubicBezTo>
                        <a:pt x="179933" y="0"/>
                        <a:pt x="180044" y="42747"/>
                        <a:pt x="151757" y="42747"/>
                      </a:cubicBezTo>
                      <a:close/>
                    </a:path>
                  </a:pathLst>
                </a:custGeom>
                <a:solidFill>
                  <a:srgbClr val="D7DCE4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41" name="Google Shape;669;p25">
                  <a:extLst>
                    <a:ext uri="{FF2B5EF4-FFF2-40B4-BE49-F238E27FC236}">
                      <a16:creationId xmlns:a16="http://schemas.microsoft.com/office/drawing/2014/main" id="{1998B8C0-C41C-F592-E239-96DE04F8191B}"/>
                    </a:ext>
                  </a:extLst>
                </p:cNvPr>
                <p:cNvSpPr/>
                <p:nvPr/>
              </p:nvSpPr>
              <p:spPr>
                <a:xfrm>
                  <a:off x="3298947" y="1546870"/>
                  <a:ext cx="141059" cy="297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297062" extrusionOk="0">
                      <a:moveTo>
                        <a:pt x="141059" y="0"/>
                      </a:moveTo>
                      <a:lnTo>
                        <a:pt x="141059" y="226533"/>
                      </a:lnTo>
                      <a:cubicBezTo>
                        <a:pt x="141059" y="265514"/>
                        <a:pt x="109510" y="297063"/>
                        <a:pt x="70530" y="297063"/>
                      </a:cubicBezTo>
                      <a:cubicBezTo>
                        <a:pt x="31549" y="297063"/>
                        <a:pt x="0" y="265514"/>
                        <a:pt x="0" y="226533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D8DEF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sp>
            <p:nvSpPr>
              <p:cNvPr id="38" name="Google Shape;670;p25">
                <a:extLst>
                  <a:ext uri="{FF2B5EF4-FFF2-40B4-BE49-F238E27FC236}">
                    <a16:creationId xmlns:a16="http://schemas.microsoft.com/office/drawing/2014/main" id="{EFBF31F1-36A3-F88B-5C52-E4555EE48069}"/>
                  </a:ext>
                </a:extLst>
              </p:cNvPr>
              <p:cNvSpPr/>
              <p:nvPr/>
            </p:nvSpPr>
            <p:spPr>
              <a:xfrm>
                <a:off x="1657804" y="3052246"/>
                <a:ext cx="544023" cy="112326"/>
              </a:xfrm>
              <a:custGeom>
                <a:avLst/>
                <a:gdLst/>
                <a:ahLst/>
                <a:cxnLst/>
                <a:rect l="l" t="t" r="r" b="b"/>
                <a:pathLst>
                  <a:path w="141029" h="23412" extrusionOk="0">
                    <a:moveTo>
                      <a:pt x="0" y="0"/>
                    </a:moveTo>
                    <a:lnTo>
                      <a:pt x="141029" y="0"/>
                    </a:lnTo>
                    <a:lnTo>
                      <a:pt x="141029" y="23413"/>
                    </a:lnTo>
                    <a:lnTo>
                      <a:pt x="0" y="23413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7" name="Google Shape;671;p25">
              <a:extLst>
                <a:ext uri="{FF2B5EF4-FFF2-40B4-BE49-F238E27FC236}">
                  <a16:creationId xmlns:a16="http://schemas.microsoft.com/office/drawing/2014/main" id="{E85250F4-0A90-8605-BC6B-D8DB9C280A21}"/>
                </a:ext>
              </a:extLst>
            </p:cNvPr>
            <p:cNvGrpSpPr/>
            <p:nvPr/>
          </p:nvGrpSpPr>
          <p:grpSpPr>
            <a:xfrm>
              <a:off x="5022798" y="2077177"/>
              <a:ext cx="312054" cy="1034649"/>
              <a:chOff x="1600043" y="2057877"/>
              <a:chExt cx="666940" cy="2211314"/>
            </a:xfrm>
          </p:grpSpPr>
          <p:grpSp>
            <p:nvGrpSpPr>
              <p:cNvPr id="32" name="Google Shape;672;p25">
                <a:extLst>
                  <a:ext uri="{FF2B5EF4-FFF2-40B4-BE49-F238E27FC236}">
                    <a16:creationId xmlns:a16="http://schemas.microsoft.com/office/drawing/2014/main" id="{5914F60D-BF65-A8F6-44C4-38010D71BA49}"/>
                  </a:ext>
                </a:extLst>
              </p:cNvPr>
              <p:cNvGrpSpPr/>
              <p:nvPr/>
            </p:nvGrpSpPr>
            <p:grpSpPr>
              <a:xfrm>
                <a:off x="1600043" y="2057877"/>
                <a:ext cx="666940" cy="2211314"/>
                <a:chOff x="3283970" y="1286119"/>
                <a:chExt cx="172930" cy="557813"/>
              </a:xfrm>
            </p:grpSpPr>
            <p:sp>
              <p:nvSpPr>
                <p:cNvPr id="34" name="Google Shape;673;p25">
                  <a:extLst>
                    <a:ext uri="{FF2B5EF4-FFF2-40B4-BE49-F238E27FC236}">
                      <a16:creationId xmlns:a16="http://schemas.microsoft.com/office/drawing/2014/main" id="{63523A53-0A60-27A9-F3AB-1544DAB87AA0}"/>
                    </a:ext>
                  </a:extLst>
                </p:cNvPr>
                <p:cNvSpPr/>
                <p:nvPr/>
              </p:nvSpPr>
              <p:spPr>
                <a:xfrm>
                  <a:off x="3298947" y="1298918"/>
                  <a:ext cx="141059" cy="545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545014" extrusionOk="0">
                      <a:moveTo>
                        <a:pt x="141059" y="0"/>
                      </a:moveTo>
                      <a:lnTo>
                        <a:pt x="141059" y="474485"/>
                      </a:lnTo>
                      <a:cubicBezTo>
                        <a:pt x="141059" y="513466"/>
                        <a:pt x="109510" y="545015"/>
                        <a:pt x="70530" y="545015"/>
                      </a:cubicBezTo>
                      <a:cubicBezTo>
                        <a:pt x="31549" y="545015"/>
                        <a:pt x="0" y="513466"/>
                        <a:pt x="0" y="474485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C1C5C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5" name="Google Shape;674;p25">
                  <a:extLst>
                    <a:ext uri="{FF2B5EF4-FFF2-40B4-BE49-F238E27FC236}">
                      <a16:creationId xmlns:a16="http://schemas.microsoft.com/office/drawing/2014/main" id="{14DACA75-2221-E28C-5F73-F2FCFB9DB89D}"/>
                    </a:ext>
                  </a:extLst>
                </p:cNvPr>
                <p:cNvSpPr/>
                <p:nvPr/>
              </p:nvSpPr>
              <p:spPr>
                <a:xfrm>
                  <a:off x="3283970" y="1286119"/>
                  <a:ext cx="172930" cy="42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30" h="42746" extrusionOk="0">
                      <a:moveTo>
                        <a:pt x="151757" y="42747"/>
                      </a:moveTo>
                      <a:lnTo>
                        <a:pt x="21382" y="42747"/>
                      </a:lnTo>
                      <a:cubicBezTo>
                        <a:pt x="-8264" y="42747"/>
                        <a:pt x="-5968" y="0"/>
                        <a:pt x="21382" y="0"/>
                      </a:cubicBezTo>
                      <a:lnTo>
                        <a:pt x="151757" y="0"/>
                      </a:lnTo>
                      <a:cubicBezTo>
                        <a:pt x="179933" y="0"/>
                        <a:pt x="180044" y="42747"/>
                        <a:pt x="151757" y="42747"/>
                      </a:cubicBezTo>
                      <a:close/>
                    </a:path>
                  </a:pathLst>
                </a:custGeom>
                <a:solidFill>
                  <a:srgbClr val="D7DCE4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6" name="Google Shape;675;p25">
                  <a:extLst>
                    <a:ext uri="{FF2B5EF4-FFF2-40B4-BE49-F238E27FC236}">
                      <a16:creationId xmlns:a16="http://schemas.microsoft.com/office/drawing/2014/main" id="{8EC6C2D5-ED91-DF6A-E537-1AFC1E71836B}"/>
                    </a:ext>
                  </a:extLst>
                </p:cNvPr>
                <p:cNvSpPr/>
                <p:nvPr/>
              </p:nvSpPr>
              <p:spPr>
                <a:xfrm>
                  <a:off x="3298947" y="1546870"/>
                  <a:ext cx="141059" cy="297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297062" extrusionOk="0">
                      <a:moveTo>
                        <a:pt x="141059" y="0"/>
                      </a:moveTo>
                      <a:lnTo>
                        <a:pt x="141059" y="226533"/>
                      </a:lnTo>
                      <a:cubicBezTo>
                        <a:pt x="141059" y="265514"/>
                        <a:pt x="109510" y="297063"/>
                        <a:pt x="70530" y="297063"/>
                      </a:cubicBezTo>
                      <a:cubicBezTo>
                        <a:pt x="31549" y="297063"/>
                        <a:pt x="0" y="265514"/>
                        <a:pt x="0" y="226533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D8DEF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sp>
            <p:nvSpPr>
              <p:cNvPr id="33" name="Google Shape;676;p25">
                <a:extLst>
                  <a:ext uri="{FF2B5EF4-FFF2-40B4-BE49-F238E27FC236}">
                    <a16:creationId xmlns:a16="http://schemas.microsoft.com/office/drawing/2014/main" id="{4181F81A-4CE9-BB15-5F54-AAFF01D53A67}"/>
                  </a:ext>
                </a:extLst>
              </p:cNvPr>
              <p:cNvSpPr/>
              <p:nvPr/>
            </p:nvSpPr>
            <p:spPr>
              <a:xfrm>
                <a:off x="1657804" y="3052246"/>
                <a:ext cx="544023" cy="112326"/>
              </a:xfrm>
              <a:custGeom>
                <a:avLst/>
                <a:gdLst/>
                <a:ahLst/>
                <a:cxnLst/>
                <a:rect l="l" t="t" r="r" b="b"/>
                <a:pathLst>
                  <a:path w="141029" h="23412" extrusionOk="0">
                    <a:moveTo>
                      <a:pt x="0" y="0"/>
                    </a:moveTo>
                    <a:lnTo>
                      <a:pt x="141029" y="0"/>
                    </a:lnTo>
                    <a:lnTo>
                      <a:pt x="141029" y="23413"/>
                    </a:lnTo>
                    <a:lnTo>
                      <a:pt x="0" y="23413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8" name="Google Shape;677;p25">
              <a:extLst>
                <a:ext uri="{FF2B5EF4-FFF2-40B4-BE49-F238E27FC236}">
                  <a16:creationId xmlns:a16="http://schemas.microsoft.com/office/drawing/2014/main" id="{D217EF6E-A26C-FDEA-53F7-2574A76E542B}"/>
                </a:ext>
              </a:extLst>
            </p:cNvPr>
            <p:cNvGrpSpPr/>
            <p:nvPr/>
          </p:nvGrpSpPr>
          <p:grpSpPr>
            <a:xfrm>
              <a:off x="5611910" y="2077177"/>
              <a:ext cx="312054" cy="1034649"/>
              <a:chOff x="1600043" y="2057877"/>
              <a:chExt cx="666940" cy="2211314"/>
            </a:xfrm>
          </p:grpSpPr>
          <p:grpSp>
            <p:nvGrpSpPr>
              <p:cNvPr id="27" name="Google Shape;678;p25">
                <a:extLst>
                  <a:ext uri="{FF2B5EF4-FFF2-40B4-BE49-F238E27FC236}">
                    <a16:creationId xmlns:a16="http://schemas.microsoft.com/office/drawing/2014/main" id="{DD21B71D-345A-D2EF-4D76-2E963AFAFED2}"/>
                  </a:ext>
                </a:extLst>
              </p:cNvPr>
              <p:cNvGrpSpPr/>
              <p:nvPr/>
            </p:nvGrpSpPr>
            <p:grpSpPr>
              <a:xfrm>
                <a:off x="1600043" y="2057877"/>
                <a:ext cx="666940" cy="2211314"/>
                <a:chOff x="3283970" y="1286119"/>
                <a:chExt cx="172930" cy="557813"/>
              </a:xfrm>
            </p:grpSpPr>
            <p:sp>
              <p:nvSpPr>
                <p:cNvPr id="29" name="Google Shape;679;p25">
                  <a:extLst>
                    <a:ext uri="{FF2B5EF4-FFF2-40B4-BE49-F238E27FC236}">
                      <a16:creationId xmlns:a16="http://schemas.microsoft.com/office/drawing/2014/main" id="{025E1573-AF15-76DA-C2E5-583FC11CB9C7}"/>
                    </a:ext>
                  </a:extLst>
                </p:cNvPr>
                <p:cNvSpPr/>
                <p:nvPr/>
              </p:nvSpPr>
              <p:spPr>
                <a:xfrm>
                  <a:off x="3298947" y="1298918"/>
                  <a:ext cx="141059" cy="545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545014" extrusionOk="0">
                      <a:moveTo>
                        <a:pt x="141059" y="0"/>
                      </a:moveTo>
                      <a:lnTo>
                        <a:pt x="141059" y="474485"/>
                      </a:lnTo>
                      <a:cubicBezTo>
                        <a:pt x="141059" y="513466"/>
                        <a:pt x="109510" y="545015"/>
                        <a:pt x="70530" y="545015"/>
                      </a:cubicBezTo>
                      <a:cubicBezTo>
                        <a:pt x="31549" y="545015"/>
                        <a:pt x="0" y="513466"/>
                        <a:pt x="0" y="474485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C1C5C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0" name="Google Shape;680;p25">
                  <a:extLst>
                    <a:ext uri="{FF2B5EF4-FFF2-40B4-BE49-F238E27FC236}">
                      <a16:creationId xmlns:a16="http://schemas.microsoft.com/office/drawing/2014/main" id="{1788D55F-F648-8371-A30C-8410C730A08D}"/>
                    </a:ext>
                  </a:extLst>
                </p:cNvPr>
                <p:cNvSpPr/>
                <p:nvPr/>
              </p:nvSpPr>
              <p:spPr>
                <a:xfrm>
                  <a:off x="3283970" y="1286119"/>
                  <a:ext cx="172930" cy="42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30" h="42746" extrusionOk="0">
                      <a:moveTo>
                        <a:pt x="151757" y="42747"/>
                      </a:moveTo>
                      <a:lnTo>
                        <a:pt x="21382" y="42747"/>
                      </a:lnTo>
                      <a:cubicBezTo>
                        <a:pt x="-8264" y="42747"/>
                        <a:pt x="-5968" y="0"/>
                        <a:pt x="21382" y="0"/>
                      </a:cubicBezTo>
                      <a:lnTo>
                        <a:pt x="151757" y="0"/>
                      </a:lnTo>
                      <a:cubicBezTo>
                        <a:pt x="179933" y="0"/>
                        <a:pt x="180044" y="42747"/>
                        <a:pt x="151757" y="42747"/>
                      </a:cubicBezTo>
                      <a:close/>
                    </a:path>
                  </a:pathLst>
                </a:custGeom>
                <a:solidFill>
                  <a:srgbClr val="D7DCE4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1" name="Google Shape;681;p25">
                  <a:extLst>
                    <a:ext uri="{FF2B5EF4-FFF2-40B4-BE49-F238E27FC236}">
                      <a16:creationId xmlns:a16="http://schemas.microsoft.com/office/drawing/2014/main" id="{16632C45-55AB-966D-201F-E0A934B304AD}"/>
                    </a:ext>
                  </a:extLst>
                </p:cNvPr>
                <p:cNvSpPr/>
                <p:nvPr/>
              </p:nvSpPr>
              <p:spPr>
                <a:xfrm>
                  <a:off x="3298947" y="1546870"/>
                  <a:ext cx="141059" cy="297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297062" extrusionOk="0">
                      <a:moveTo>
                        <a:pt x="141059" y="0"/>
                      </a:moveTo>
                      <a:lnTo>
                        <a:pt x="141059" y="226533"/>
                      </a:lnTo>
                      <a:cubicBezTo>
                        <a:pt x="141059" y="265514"/>
                        <a:pt x="109510" y="297063"/>
                        <a:pt x="70530" y="297063"/>
                      </a:cubicBezTo>
                      <a:cubicBezTo>
                        <a:pt x="31549" y="297063"/>
                        <a:pt x="0" y="265514"/>
                        <a:pt x="0" y="226533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D8DEF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sp>
            <p:nvSpPr>
              <p:cNvPr id="28" name="Google Shape;682;p25">
                <a:extLst>
                  <a:ext uri="{FF2B5EF4-FFF2-40B4-BE49-F238E27FC236}">
                    <a16:creationId xmlns:a16="http://schemas.microsoft.com/office/drawing/2014/main" id="{BDCF605B-84D3-B4D2-F16D-38D73300332B}"/>
                  </a:ext>
                </a:extLst>
              </p:cNvPr>
              <p:cNvSpPr/>
              <p:nvPr/>
            </p:nvSpPr>
            <p:spPr>
              <a:xfrm>
                <a:off x="1657804" y="3052246"/>
                <a:ext cx="544023" cy="112326"/>
              </a:xfrm>
              <a:custGeom>
                <a:avLst/>
                <a:gdLst/>
                <a:ahLst/>
                <a:cxnLst/>
                <a:rect l="l" t="t" r="r" b="b"/>
                <a:pathLst>
                  <a:path w="141029" h="23412" extrusionOk="0">
                    <a:moveTo>
                      <a:pt x="0" y="0"/>
                    </a:moveTo>
                    <a:lnTo>
                      <a:pt x="141029" y="0"/>
                    </a:lnTo>
                    <a:lnTo>
                      <a:pt x="141029" y="23413"/>
                    </a:lnTo>
                    <a:lnTo>
                      <a:pt x="0" y="23413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9" name="Google Shape;683;p25">
              <a:extLst>
                <a:ext uri="{FF2B5EF4-FFF2-40B4-BE49-F238E27FC236}">
                  <a16:creationId xmlns:a16="http://schemas.microsoft.com/office/drawing/2014/main" id="{979943C6-F2F5-B625-D867-DABFC5646DA6}"/>
                </a:ext>
              </a:extLst>
            </p:cNvPr>
            <p:cNvGrpSpPr/>
            <p:nvPr/>
          </p:nvGrpSpPr>
          <p:grpSpPr>
            <a:xfrm>
              <a:off x="6201022" y="2077177"/>
              <a:ext cx="312054" cy="1034649"/>
              <a:chOff x="1600043" y="2057877"/>
              <a:chExt cx="666940" cy="2211314"/>
            </a:xfrm>
          </p:grpSpPr>
          <p:grpSp>
            <p:nvGrpSpPr>
              <p:cNvPr id="22" name="Google Shape;684;p25">
                <a:extLst>
                  <a:ext uri="{FF2B5EF4-FFF2-40B4-BE49-F238E27FC236}">
                    <a16:creationId xmlns:a16="http://schemas.microsoft.com/office/drawing/2014/main" id="{2863B5EC-FE0C-4577-3E5A-9A1171F0CAE6}"/>
                  </a:ext>
                </a:extLst>
              </p:cNvPr>
              <p:cNvGrpSpPr/>
              <p:nvPr/>
            </p:nvGrpSpPr>
            <p:grpSpPr>
              <a:xfrm>
                <a:off x="1600043" y="2057877"/>
                <a:ext cx="666940" cy="2211314"/>
                <a:chOff x="3283970" y="1286119"/>
                <a:chExt cx="172930" cy="557813"/>
              </a:xfrm>
            </p:grpSpPr>
            <p:sp>
              <p:nvSpPr>
                <p:cNvPr id="24" name="Google Shape;685;p25">
                  <a:extLst>
                    <a:ext uri="{FF2B5EF4-FFF2-40B4-BE49-F238E27FC236}">
                      <a16:creationId xmlns:a16="http://schemas.microsoft.com/office/drawing/2014/main" id="{13034FF4-FA43-412B-0084-8C41609BE141}"/>
                    </a:ext>
                  </a:extLst>
                </p:cNvPr>
                <p:cNvSpPr/>
                <p:nvPr/>
              </p:nvSpPr>
              <p:spPr>
                <a:xfrm>
                  <a:off x="3298947" y="1298918"/>
                  <a:ext cx="141059" cy="545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545014" extrusionOk="0">
                      <a:moveTo>
                        <a:pt x="141059" y="0"/>
                      </a:moveTo>
                      <a:lnTo>
                        <a:pt x="141059" y="474485"/>
                      </a:lnTo>
                      <a:cubicBezTo>
                        <a:pt x="141059" y="513466"/>
                        <a:pt x="109510" y="545015"/>
                        <a:pt x="70530" y="545015"/>
                      </a:cubicBezTo>
                      <a:cubicBezTo>
                        <a:pt x="31549" y="545015"/>
                        <a:pt x="0" y="513466"/>
                        <a:pt x="0" y="474485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C1C5C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5" name="Google Shape;686;p25">
                  <a:extLst>
                    <a:ext uri="{FF2B5EF4-FFF2-40B4-BE49-F238E27FC236}">
                      <a16:creationId xmlns:a16="http://schemas.microsoft.com/office/drawing/2014/main" id="{20C3C4E9-712D-5B23-BF9F-D36089F9AF32}"/>
                    </a:ext>
                  </a:extLst>
                </p:cNvPr>
                <p:cNvSpPr/>
                <p:nvPr/>
              </p:nvSpPr>
              <p:spPr>
                <a:xfrm>
                  <a:off x="3283970" y="1286119"/>
                  <a:ext cx="172930" cy="42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30" h="42746" extrusionOk="0">
                      <a:moveTo>
                        <a:pt x="151757" y="42747"/>
                      </a:moveTo>
                      <a:lnTo>
                        <a:pt x="21382" y="42747"/>
                      </a:lnTo>
                      <a:cubicBezTo>
                        <a:pt x="-8264" y="42747"/>
                        <a:pt x="-5968" y="0"/>
                        <a:pt x="21382" y="0"/>
                      </a:cubicBezTo>
                      <a:lnTo>
                        <a:pt x="151757" y="0"/>
                      </a:lnTo>
                      <a:cubicBezTo>
                        <a:pt x="179933" y="0"/>
                        <a:pt x="180044" y="42747"/>
                        <a:pt x="151757" y="42747"/>
                      </a:cubicBezTo>
                      <a:close/>
                    </a:path>
                  </a:pathLst>
                </a:custGeom>
                <a:solidFill>
                  <a:srgbClr val="D7DCE4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6" name="Google Shape;687;p25">
                  <a:extLst>
                    <a:ext uri="{FF2B5EF4-FFF2-40B4-BE49-F238E27FC236}">
                      <a16:creationId xmlns:a16="http://schemas.microsoft.com/office/drawing/2014/main" id="{CFB72732-39C7-3DE9-F637-67C695FEB037}"/>
                    </a:ext>
                  </a:extLst>
                </p:cNvPr>
                <p:cNvSpPr/>
                <p:nvPr/>
              </p:nvSpPr>
              <p:spPr>
                <a:xfrm>
                  <a:off x="3298947" y="1546870"/>
                  <a:ext cx="141059" cy="297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297062" extrusionOk="0">
                      <a:moveTo>
                        <a:pt x="141059" y="0"/>
                      </a:moveTo>
                      <a:lnTo>
                        <a:pt x="141059" y="226533"/>
                      </a:lnTo>
                      <a:cubicBezTo>
                        <a:pt x="141059" y="265514"/>
                        <a:pt x="109510" y="297063"/>
                        <a:pt x="70530" y="297063"/>
                      </a:cubicBezTo>
                      <a:cubicBezTo>
                        <a:pt x="31549" y="297063"/>
                        <a:pt x="0" y="265514"/>
                        <a:pt x="0" y="226533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D8DEF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sp>
            <p:nvSpPr>
              <p:cNvPr id="23" name="Google Shape;688;p25">
                <a:extLst>
                  <a:ext uri="{FF2B5EF4-FFF2-40B4-BE49-F238E27FC236}">
                    <a16:creationId xmlns:a16="http://schemas.microsoft.com/office/drawing/2014/main" id="{17ADEF48-DF4A-B13D-67E9-09906B86EBD8}"/>
                  </a:ext>
                </a:extLst>
              </p:cNvPr>
              <p:cNvSpPr/>
              <p:nvPr/>
            </p:nvSpPr>
            <p:spPr>
              <a:xfrm>
                <a:off x="1657804" y="3052246"/>
                <a:ext cx="544023" cy="112326"/>
              </a:xfrm>
              <a:custGeom>
                <a:avLst/>
                <a:gdLst/>
                <a:ahLst/>
                <a:cxnLst/>
                <a:rect l="l" t="t" r="r" b="b"/>
                <a:pathLst>
                  <a:path w="141029" h="23412" extrusionOk="0">
                    <a:moveTo>
                      <a:pt x="0" y="0"/>
                    </a:moveTo>
                    <a:lnTo>
                      <a:pt x="141029" y="0"/>
                    </a:lnTo>
                    <a:lnTo>
                      <a:pt x="141029" y="23413"/>
                    </a:lnTo>
                    <a:lnTo>
                      <a:pt x="0" y="23413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10" name="Google Shape;689;p25">
              <a:extLst>
                <a:ext uri="{FF2B5EF4-FFF2-40B4-BE49-F238E27FC236}">
                  <a16:creationId xmlns:a16="http://schemas.microsoft.com/office/drawing/2014/main" id="{7434980C-018D-FF62-B21E-8178151CBB9B}"/>
                </a:ext>
              </a:extLst>
            </p:cNvPr>
            <p:cNvGrpSpPr/>
            <p:nvPr/>
          </p:nvGrpSpPr>
          <p:grpSpPr>
            <a:xfrm>
              <a:off x="6790134" y="2077177"/>
              <a:ext cx="312054" cy="1034649"/>
              <a:chOff x="3283970" y="1286119"/>
              <a:chExt cx="172930" cy="557813"/>
            </a:xfrm>
          </p:grpSpPr>
          <p:sp>
            <p:nvSpPr>
              <p:cNvPr id="20" name="Google Shape;690;p25">
                <a:extLst>
                  <a:ext uri="{FF2B5EF4-FFF2-40B4-BE49-F238E27FC236}">
                    <a16:creationId xmlns:a16="http://schemas.microsoft.com/office/drawing/2014/main" id="{802EBDAA-89EB-50E8-90F5-6CB77ADC7D45}"/>
                  </a:ext>
                </a:extLst>
              </p:cNvPr>
              <p:cNvSpPr/>
              <p:nvPr/>
            </p:nvSpPr>
            <p:spPr>
              <a:xfrm>
                <a:off x="3298947" y="1298918"/>
                <a:ext cx="141059" cy="545014"/>
              </a:xfrm>
              <a:custGeom>
                <a:avLst/>
                <a:gdLst/>
                <a:ahLst/>
                <a:cxnLst/>
                <a:rect l="l" t="t" r="r" b="b"/>
                <a:pathLst>
                  <a:path w="141059" h="545014" extrusionOk="0">
                    <a:moveTo>
                      <a:pt x="141059" y="0"/>
                    </a:moveTo>
                    <a:lnTo>
                      <a:pt x="141059" y="474485"/>
                    </a:lnTo>
                    <a:cubicBezTo>
                      <a:pt x="141059" y="513466"/>
                      <a:pt x="109510" y="545015"/>
                      <a:pt x="70530" y="545015"/>
                    </a:cubicBezTo>
                    <a:cubicBezTo>
                      <a:pt x="31549" y="545015"/>
                      <a:pt x="0" y="513466"/>
                      <a:pt x="0" y="474485"/>
                    </a:cubicBezTo>
                    <a:lnTo>
                      <a:pt x="0" y="0"/>
                    </a:lnTo>
                    <a:lnTo>
                      <a:pt x="141059" y="0"/>
                    </a:lnTo>
                    <a:close/>
                  </a:path>
                </a:pathLst>
              </a:custGeom>
              <a:solidFill>
                <a:srgbClr val="C1C5C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1" name="Google Shape;691;p25">
                <a:extLst>
                  <a:ext uri="{FF2B5EF4-FFF2-40B4-BE49-F238E27FC236}">
                    <a16:creationId xmlns:a16="http://schemas.microsoft.com/office/drawing/2014/main" id="{B1BBD448-6A94-ABE8-84CF-040FAB1609BA}"/>
                  </a:ext>
                </a:extLst>
              </p:cNvPr>
              <p:cNvSpPr/>
              <p:nvPr/>
            </p:nvSpPr>
            <p:spPr>
              <a:xfrm>
                <a:off x="3283970" y="1286119"/>
                <a:ext cx="172930" cy="42746"/>
              </a:xfrm>
              <a:custGeom>
                <a:avLst/>
                <a:gdLst/>
                <a:ahLst/>
                <a:cxnLst/>
                <a:rect l="l" t="t" r="r" b="b"/>
                <a:pathLst>
                  <a:path w="172930" h="42746" extrusionOk="0">
                    <a:moveTo>
                      <a:pt x="151757" y="42747"/>
                    </a:moveTo>
                    <a:lnTo>
                      <a:pt x="21382" y="42747"/>
                    </a:lnTo>
                    <a:cubicBezTo>
                      <a:pt x="-8264" y="42747"/>
                      <a:pt x="-5968" y="0"/>
                      <a:pt x="21382" y="0"/>
                    </a:cubicBezTo>
                    <a:lnTo>
                      <a:pt x="151757" y="0"/>
                    </a:lnTo>
                    <a:cubicBezTo>
                      <a:pt x="179933" y="0"/>
                      <a:pt x="180044" y="42747"/>
                      <a:pt x="151757" y="42747"/>
                    </a:cubicBezTo>
                    <a:close/>
                  </a:path>
                </a:pathLst>
              </a:custGeom>
              <a:solidFill>
                <a:srgbClr val="D7DCE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11" name="Google Shape;692;p25">
              <a:extLst>
                <a:ext uri="{FF2B5EF4-FFF2-40B4-BE49-F238E27FC236}">
                  <a16:creationId xmlns:a16="http://schemas.microsoft.com/office/drawing/2014/main" id="{A8E3CEA9-AC92-CF5E-CFFA-B768ABC867E3}"/>
                </a:ext>
              </a:extLst>
            </p:cNvPr>
            <p:cNvGrpSpPr/>
            <p:nvPr/>
          </p:nvGrpSpPr>
          <p:grpSpPr>
            <a:xfrm>
              <a:off x="7379246" y="2077177"/>
              <a:ext cx="312054" cy="1034649"/>
              <a:chOff x="3283970" y="1286119"/>
              <a:chExt cx="172930" cy="557813"/>
            </a:xfrm>
          </p:grpSpPr>
          <p:sp>
            <p:nvSpPr>
              <p:cNvPr id="18" name="Google Shape;693;p25">
                <a:extLst>
                  <a:ext uri="{FF2B5EF4-FFF2-40B4-BE49-F238E27FC236}">
                    <a16:creationId xmlns:a16="http://schemas.microsoft.com/office/drawing/2014/main" id="{B30A7690-A0F8-BF8B-6799-6B0D01D49310}"/>
                  </a:ext>
                </a:extLst>
              </p:cNvPr>
              <p:cNvSpPr/>
              <p:nvPr/>
            </p:nvSpPr>
            <p:spPr>
              <a:xfrm>
                <a:off x="3298947" y="1298918"/>
                <a:ext cx="141059" cy="545014"/>
              </a:xfrm>
              <a:custGeom>
                <a:avLst/>
                <a:gdLst/>
                <a:ahLst/>
                <a:cxnLst/>
                <a:rect l="l" t="t" r="r" b="b"/>
                <a:pathLst>
                  <a:path w="141059" h="545014" extrusionOk="0">
                    <a:moveTo>
                      <a:pt x="141059" y="0"/>
                    </a:moveTo>
                    <a:lnTo>
                      <a:pt x="141059" y="474485"/>
                    </a:lnTo>
                    <a:cubicBezTo>
                      <a:pt x="141059" y="513466"/>
                      <a:pt x="109510" y="545015"/>
                      <a:pt x="70530" y="545015"/>
                    </a:cubicBezTo>
                    <a:cubicBezTo>
                      <a:pt x="31549" y="545015"/>
                      <a:pt x="0" y="513466"/>
                      <a:pt x="0" y="474485"/>
                    </a:cubicBezTo>
                    <a:lnTo>
                      <a:pt x="0" y="0"/>
                    </a:lnTo>
                    <a:lnTo>
                      <a:pt x="141059" y="0"/>
                    </a:lnTo>
                    <a:close/>
                  </a:path>
                </a:pathLst>
              </a:custGeom>
              <a:solidFill>
                <a:srgbClr val="C1C5C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9" name="Google Shape;694;p25">
                <a:extLst>
                  <a:ext uri="{FF2B5EF4-FFF2-40B4-BE49-F238E27FC236}">
                    <a16:creationId xmlns:a16="http://schemas.microsoft.com/office/drawing/2014/main" id="{7C1EAC4F-5065-4D92-57F0-1F8B4479575F}"/>
                  </a:ext>
                </a:extLst>
              </p:cNvPr>
              <p:cNvSpPr/>
              <p:nvPr/>
            </p:nvSpPr>
            <p:spPr>
              <a:xfrm>
                <a:off x="3283970" y="1286119"/>
                <a:ext cx="172930" cy="42746"/>
              </a:xfrm>
              <a:custGeom>
                <a:avLst/>
                <a:gdLst/>
                <a:ahLst/>
                <a:cxnLst/>
                <a:rect l="l" t="t" r="r" b="b"/>
                <a:pathLst>
                  <a:path w="172930" h="42746" extrusionOk="0">
                    <a:moveTo>
                      <a:pt x="151757" y="42747"/>
                    </a:moveTo>
                    <a:lnTo>
                      <a:pt x="21382" y="42747"/>
                    </a:lnTo>
                    <a:cubicBezTo>
                      <a:pt x="-8264" y="42747"/>
                      <a:pt x="-5968" y="0"/>
                      <a:pt x="21382" y="0"/>
                    </a:cubicBezTo>
                    <a:lnTo>
                      <a:pt x="151757" y="0"/>
                    </a:lnTo>
                    <a:cubicBezTo>
                      <a:pt x="179933" y="0"/>
                      <a:pt x="180044" y="42747"/>
                      <a:pt x="151757" y="42747"/>
                    </a:cubicBezTo>
                    <a:close/>
                  </a:path>
                </a:pathLst>
              </a:custGeom>
              <a:solidFill>
                <a:srgbClr val="D7DCE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12" name="Google Shape;695;p25">
              <a:extLst>
                <a:ext uri="{FF2B5EF4-FFF2-40B4-BE49-F238E27FC236}">
                  <a16:creationId xmlns:a16="http://schemas.microsoft.com/office/drawing/2014/main" id="{A1950E47-BA99-1242-3501-CCEE73571F0C}"/>
                </a:ext>
              </a:extLst>
            </p:cNvPr>
            <p:cNvGrpSpPr/>
            <p:nvPr/>
          </p:nvGrpSpPr>
          <p:grpSpPr>
            <a:xfrm>
              <a:off x="3844574" y="2077177"/>
              <a:ext cx="312054" cy="1034649"/>
              <a:chOff x="1600043" y="2057877"/>
              <a:chExt cx="666940" cy="2211314"/>
            </a:xfrm>
          </p:grpSpPr>
          <p:grpSp>
            <p:nvGrpSpPr>
              <p:cNvPr id="13" name="Google Shape;696;p25">
                <a:extLst>
                  <a:ext uri="{FF2B5EF4-FFF2-40B4-BE49-F238E27FC236}">
                    <a16:creationId xmlns:a16="http://schemas.microsoft.com/office/drawing/2014/main" id="{B26CC402-2AB1-AFFC-14A1-30B88FFAAA08}"/>
                  </a:ext>
                </a:extLst>
              </p:cNvPr>
              <p:cNvGrpSpPr/>
              <p:nvPr/>
            </p:nvGrpSpPr>
            <p:grpSpPr>
              <a:xfrm>
                <a:off x="1600043" y="2057877"/>
                <a:ext cx="666940" cy="2211314"/>
                <a:chOff x="3283970" y="1286119"/>
                <a:chExt cx="172930" cy="557813"/>
              </a:xfrm>
            </p:grpSpPr>
            <p:sp>
              <p:nvSpPr>
                <p:cNvPr id="15" name="Google Shape;697;p25">
                  <a:extLst>
                    <a:ext uri="{FF2B5EF4-FFF2-40B4-BE49-F238E27FC236}">
                      <a16:creationId xmlns:a16="http://schemas.microsoft.com/office/drawing/2014/main" id="{ACFED6CD-F2CD-B8A7-8188-69A7F84BBC42}"/>
                    </a:ext>
                  </a:extLst>
                </p:cNvPr>
                <p:cNvSpPr/>
                <p:nvPr/>
              </p:nvSpPr>
              <p:spPr>
                <a:xfrm>
                  <a:off x="3298947" y="1298918"/>
                  <a:ext cx="141059" cy="545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545014" extrusionOk="0">
                      <a:moveTo>
                        <a:pt x="141059" y="0"/>
                      </a:moveTo>
                      <a:lnTo>
                        <a:pt x="141059" y="474485"/>
                      </a:lnTo>
                      <a:cubicBezTo>
                        <a:pt x="141059" y="513466"/>
                        <a:pt x="109510" y="545015"/>
                        <a:pt x="70530" y="545015"/>
                      </a:cubicBezTo>
                      <a:cubicBezTo>
                        <a:pt x="31549" y="545015"/>
                        <a:pt x="0" y="513466"/>
                        <a:pt x="0" y="474485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C1C5C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16" name="Google Shape;698;p25">
                  <a:extLst>
                    <a:ext uri="{FF2B5EF4-FFF2-40B4-BE49-F238E27FC236}">
                      <a16:creationId xmlns:a16="http://schemas.microsoft.com/office/drawing/2014/main" id="{9B77A01B-C4F9-46ED-D717-E80A06DFCCD2}"/>
                    </a:ext>
                  </a:extLst>
                </p:cNvPr>
                <p:cNvSpPr/>
                <p:nvPr/>
              </p:nvSpPr>
              <p:spPr>
                <a:xfrm>
                  <a:off x="3283970" y="1286119"/>
                  <a:ext cx="172930" cy="42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30" h="42746" extrusionOk="0">
                      <a:moveTo>
                        <a:pt x="151757" y="42747"/>
                      </a:moveTo>
                      <a:lnTo>
                        <a:pt x="21382" y="42747"/>
                      </a:lnTo>
                      <a:cubicBezTo>
                        <a:pt x="-8264" y="42747"/>
                        <a:pt x="-5968" y="0"/>
                        <a:pt x="21382" y="0"/>
                      </a:cubicBezTo>
                      <a:lnTo>
                        <a:pt x="151757" y="0"/>
                      </a:lnTo>
                      <a:cubicBezTo>
                        <a:pt x="179933" y="0"/>
                        <a:pt x="180044" y="42747"/>
                        <a:pt x="151757" y="42747"/>
                      </a:cubicBezTo>
                      <a:close/>
                    </a:path>
                  </a:pathLst>
                </a:custGeom>
                <a:solidFill>
                  <a:srgbClr val="D7DCE4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17" name="Google Shape;699;p25">
                  <a:extLst>
                    <a:ext uri="{FF2B5EF4-FFF2-40B4-BE49-F238E27FC236}">
                      <a16:creationId xmlns:a16="http://schemas.microsoft.com/office/drawing/2014/main" id="{9EBC2BFA-76FB-7B78-7D26-0E6A683A60E8}"/>
                    </a:ext>
                  </a:extLst>
                </p:cNvPr>
                <p:cNvSpPr/>
                <p:nvPr/>
              </p:nvSpPr>
              <p:spPr>
                <a:xfrm>
                  <a:off x="3298947" y="1546870"/>
                  <a:ext cx="141059" cy="297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297062" extrusionOk="0">
                      <a:moveTo>
                        <a:pt x="141059" y="0"/>
                      </a:moveTo>
                      <a:lnTo>
                        <a:pt x="141059" y="226533"/>
                      </a:lnTo>
                      <a:cubicBezTo>
                        <a:pt x="141059" y="265514"/>
                        <a:pt x="109510" y="297063"/>
                        <a:pt x="70530" y="297063"/>
                      </a:cubicBezTo>
                      <a:cubicBezTo>
                        <a:pt x="31549" y="297063"/>
                        <a:pt x="0" y="265514"/>
                        <a:pt x="0" y="226533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D8DEF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sp>
            <p:nvSpPr>
              <p:cNvPr id="14" name="Google Shape;700;p25">
                <a:extLst>
                  <a:ext uri="{FF2B5EF4-FFF2-40B4-BE49-F238E27FC236}">
                    <a16:creationId xmlns:a16="http://schemas.microsoft.com/office/drawing/2014/main" id="{7063BD6D-B745-EDB7-D61B-CF9CF8E0CC1E}"/>
                  </a:ext>
                </a:extLst>
              </p:cNvPr>
              <p:cNvSpPr/>
              <p:nvPr/>
            </p:nvSpPr>
            <p:spPr>
              <a:xfrm>
                <a:off x="1657804" y="3052246"/>
                <a:ext cx="544023" cy="112326"/>
              </a:xfrm>
              <a:custGeom>
                <a:avLst/>
                <a:gdLst/>
                <a:ahLst/>
                <a:cxnLst/>
                <a:rect l="l" t="t" r="r" b="b"/>
                <a:pathLst>
                  <a:path w="141029" h="23412" extrusionOk="0">
                    <a:moveTo>
                      <a:pt x="0" y="0"/>
                    </a:moveTo>
                    <a:lnTo>
                      <a:pt x="141029" y="0"/>
                    </a:lnTo>
                    <a:lnTo>
                      <a:pt x="141029" y="23413"/>
                    </a:lnTo>
                    <a:lnTo>
                      <a:pt x="0" y="23413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</p:grpSp>
      <p:grpSp>
        <p:nvGrpSpPr>
          <p:cNvPr id="49" name="Google Shape;705;p25">
            <a:extLst>
              <a:ext uri="{FF2B5EF4-FFF2-40B4-BE49-F238E27FC236}">
                <a16:creationId xmlns:a16="http://schemas.microsoft.com/office/drawing/2014/main" id="{EDE3B908-BDFD-F0DF-3CFB-381BCC03AFF8}"/>
              </a:ext>
            </a:extLst>
          </p:cNvPr>
          <p:cNvGrpSpPr/>
          <p:nvPr/>
        </p:nvGrpSpPr>
        <p:grpSpPr>
          <a:xfrm>
            <a:off x="2674786" y="3663652"/>
            <a:ext cx="4562818" cy="939495"/>
            <a:chOff x="3255462" y="3492500"/>
            <a:chExt cx="5024953" cy="1034649"/>
          </a:xfrm>
        </p:grpSpPr>
        <p:grpSp>
          <p:nvGrpSpPr>
            <p:cNvPr id="50" name="Google Shape;706;p25">
              <a:extLst>
                <a:ext uri="{FF2B5EF4-FFF2-40B4-BE49-F238E27FC236}">
                  <a16:creationId xmlns:a16="http://schemas.microsoft.com/office/drawing/2014/main" id="{DC7C9D39-A4C3-B97F-735A-D36C721FD4DE}"/>
                </a:ext>
              </a:extLst>
            </p:cNvPr>
            <p:cNvGrpSpPr/>
            <p:nvPr/>
          </p:nvGrpSpPr>
          <p:grpSpPr>
            <a:xfrm>
              <a:off x="3255462" y="3492500"/>
              <a:ext cx="312054" cy="1034649"/>
              <a:chOff x="1600043" y="2057877"/>
              <a:chExt cx="666940" cy="2211314"/>
            </a:xfrm>
          </p:grpSpPr>
          <p:grpSp>
            <p:nvGrpSpPr>
              <p:cNvPr id="84" name="Google Shape;707;p25">
                <a:extLst>
                  <a:ext uri="{FF2B5EF4-FFF2-40B4-BE49-F238E27FC236}">
                    <a16:creationId xmlns:a16="http://schemas.microsoft.com/office/drawing/2014/main" id="{75B925B0-9ACE-5A9B-B8CC-6F4EC589891B}"/>
                  </a:ext>
                </a:extLst>
              </p:cNvPr>
              <p:cNvGrpSpPr/>
              <p:nvPr/>
            </p:nvGrpSpPr>
            <p:grpSpPr>
              <a:xfrm>
                <a:off x="1600043" y="2057877"/>
                <a:ext cx="666940" cy="2211314"/>
                <a:chOff x="3283970" y="1286119"/>
                <a:chExt cx="172930" cy="557813"/>
              </a:xfrm>
            </p:grpSpPr>
            <p:sp>
              <p:nvSpPr>
                <p:cNvPr id="86" name="Google Shape;708;p25">
                  <a:extLst>
                    <a:ext uri="{FF2B5EF4-FFF2-40B4-BE49-F238E27FC236}">
                      <a16:creationId xmlns:a16="http://schemas.microsoft.com/office/drawing/2014/main" id="{E5EEEBB5-1A66-0323-3349-00C4A45E53FA}"/>
                    </a:ext>
                  </a:extLst>
                </p:cNvPr>
                <p:cNvSpPr/>
                <p:nvPr/>
              </p:nvSpPr>
              <p:spPr>
                <a:xfrm>
                  <a:off x="3298947" y="1298918"/>
                  <a:ext cx="141059" cy="545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545014" extrusionOk="0">
                      <a:moveTo>
                        <a:pt x="141059" y="0"/>
                      </a:moveTo>
                      <a:lnTo>
                        <a:pt x="141059" y="474485"/>
                      </a:lnTo>
                      <a:cubicBezTo>
                        <a:pt x="141059" y="513466"/>
                        <a:pt x="109510" y="545015"/>
                        <a:pt x="70530" y="545015"/>
                      </a:cubicBezTo>
                      <a:cubicBezTo>
                        <a:pt x="31549" y="545015"/>
                        <a:pt x="0" y="513466"/>
                        <a:pt x="0" y="474485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C1C5C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87" name="Google Shape;709;p25">
                  <a:extLst>
                    <a:ext uri="{FF2B5EF4-FFF2-40B4-BE49-F238E27FC236}">
                      <a16:creationId xmlns:a16="http://schemas.microsoft.com/office/drawing/2014/main" id="{73639CEE-E642-49D9-5551-B366FD62EB83}"/>
                    </a:ext>
                  </a:extLst>
                </p:cNvPr>
                <p:cNvSpPr/>
                <p:nvPr/>
              </p:nvSpPr>
              <p:spPr>
                <a:xfrm>
                  <a:off x="3283970" y="1286119"/>
                  <a:ext cx="172930" cy="42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30" h="42746" extrusionOk="0">
                      <a:moveTo>
                        <a:pt x="151757" y="42747"/>
                      </a:moveTo>
                      <a:lnTo>
                        <a:pt x="21382" y="42747"/>
                      </a:lnTo>
                      <a:cubicBezTo>
                        <a:pt x="-8264" y="42747"/>
                        <a:pt x="-5968" y="0"/>
                        <a:pt x="21382" y="0"/>
                      </a:cubicBezTo>
                      <a:lnTo>
                        <a:pt x="151757" y="0"/>
                      </a:lnTo>
                      <a:cubicBezTo>
                        <a:pt x="179933" y="0"/>
                        <a:pt x="180044" y="42747"/>
                        <a:pt x="151757" y="42747"/>
                      </a:cubicBezTo>
                      <a:close/>
                    </a:path>
                  </a:pathLst>
                </a:custGeom>
                <a:solidFill>
                  <a:srgbClr val="D7DCE4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88" name="Google Shape;710;p25">
                  <a:extLst>
                    <a:ext uri="{FF2B5EF4-FFF2-40B4-BE49-F238E27FC236}">
                      <a16:creationId xmlns:a16="http://schemas.microsoft.com/office/drawing/2014/main" id="{B63B3334-16DD-3E72-669B-18B8EC13819E}"/>
                    </a:ext>
                  </a:extLst>
                </p:cNvPr>
                <p:cNvSpPr/>
                <p:nvPr/>
              </p:nvSpPr>
              <p:spPr>
                <a:xfrm>
                  <a:off x="3298947" y="1546870"/>
                  <a:ext cx="141059" cy="297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297062" extrusionOk="0">
                      <a:moveTo>
                        <a:pt x="141059" y="0"/>
                      </a:moveTo>
                      <a:lnTo>
                        <a:pt x="141059" y="226533"/>
                      </a:lnTo>
                      <a:cubicBezTo>
                        <a:pt x="141059" y="265514"/>
                        <a:pt x="109510" y="297063"/>
                        <a:pt x="70530" y="297063"/>
                      </a:cubicBezTo>
                      <a:cubicBezTo>
                        <a:pt x="31549" y="297063"/>
                        <a:pt x="0" y="265514"/>
                        <a:pt x="0" y="226533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003F75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sp>
            <p:nvSpPr>
              <p:cNvPr id="85" name="Google Shape;711;p25">
                <a:extLst>
                  <a:ext uri="{FF2B5EF4-FFF2-40B4-BE49-F238E27FC236}">
                    <a16:creationId xmlns:a16="http://schemas.microsoft.com/office/drawing/2014/main" id="{ED4403A3-6D3C-614D-8C5D-069AFA39B527}"/>
                  </a:ext>
                </a:extLst>
              </p:cNvPr>
              <p:cNvSpPr/>
              <p:nvPr/>
            </p:nvSpPr>
            <p:spPr>
              <a:xfrm>
                <a:off x="1657804" y="3052246"/>
                <a:ext cx="544023" cy="112326"/>
              </a:xfrm>
              <a:custGeom>
                <a:avLst/>
                <a:gdLst/>
                <a:ahLst/>
                <a:cxnLst/>
                <a:rect l="l" t="t" r="r" b="b"/>
                <a:pathLst>
                  <a:path w="141029" h="23412" extrusionOk="0">
                    <a:moveTo>
                      <a:pt x="0" y="0"/>
                    </a:moveTo>
                    <a:lnTo>
                      <a:pt x="141029" y="0"/>
                    </a:lnTo>
                    <a:lnTo>
                      <a:pt x="141029" y="23413"/>
                    </a:lnTo>
                    <a:lnTo>
                      <a:pt x="0" y="23413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51" name="Google Shape;712;p25">
              <a:extLst>
                <a:ext uri="{FF2B5EF4-FFF2-40B4-BE49-F238E27FC236}">
                  <a16:creationId xmlns:a16="http://schemas.microsoft.com/office/drawing/2014/main" id="{5594CC99-E0DE-BCBC-D10F-49F83483A9D2}"/>
                </a:ext>
              </a:extLst>
            </p:cNvPr>
            <p:cNvGrpSpPr/>
            <p:nvPr/>
          </p:nvGrpSpPr>
          <p:grpSpPr>
            <a:xfrm>
              <a:off x="7968361" y="3492500"/>
              <a:ext cx="312054" cy="1034649"/>
              <a:chOff x="3283970" y="1286119"/>
              <a:chExt cx="172930" cy="557813"/>
            </a:xfrm>
          </p:grpSpPr>
          <p:sp>
            <p:nvSpPr>
              <p:cNvPr id="82" name="Google Shape;713;p25">
                <a:extLst>
                  <a:ext uri="{FF2B5EF4-FFF2-40B4-BE49-F238E27FC236}">
                    <a16:creationId xmlns:a16="http://schemas.microsoft.com/office/drawing/2014/main" id="{19AD5D47-7ED6-8BD7-9BDC-30B0CE04BAE0}"/>
                  </a:ext>
                </a:extLst>
              </p:cNvPr>
              <p:cNvSpPr/>
              <p:nvPr/>
            </p:nvSpPr>
            <p:spPr>
              <a:xfrm>
                <a:off x="3298947" y="1298918"/>
                <a:ext cx="141059" cy="545014"/>
              </a:xfrm>
              <a:custGeom>
                <a:avLst/>
                <a:gdLst/>
                <a:ahLst/>
                <a:cxnLst/>
                <a:rect l="l" t="t" r="r" b="b"/>
                <a:pathLst>
                  <a:path w="141059" h="545014" extrusionOk="0">
                    <a:moveTo>
                      <a:pt x="141059" y="0"/>
                    </a:moveTo>
                    <a:lnTo>
                      <a:pt x="141059" y="474485"/>
                    </a:lnTo>
                    <a:cubicBezTo>
                      <a:pt x="141059" y="513466"/>
                      <a:pt x="109510" y="545015"/>
                      <a:pt x="70530" y="545015"/>
                    </a:cubicBezTo>
                    <a:cubicBezTo>
                      <a:pt x="31549" y="545015"/>
                      <a:pt x="0" y="513466"/>
                      <a:pt x="0" y="474485"/>
                    </a:cubicBezTo>
                    <a:lnTo>
                      <a:pt x="0" y="0"/>
                    </a:lnTo>
                    <a:lnTo>
                      <a:pt x="141059" y="0"/>
                    </a:lnTo>
                    <a:close/>
                  </a:path>
                </a:pathLst>
              </a:custGeom>
              <a:solidFill>
                <a:srgbClr val="C1C5C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83" name="Google Shape;714;p25">
                <a:extLst>
                  <a:ext uri="{FF2B5EF4-FFF2-40B4-BE49-F238E27FC236}">
                    <a16:creationId xmlns:a16="http://schemas.microsoft.com/office/drawing/2014/main" id="{7C8BE8DD-B51D-728C-BA80-BF3AA8476478}"/>
                  </a:ext>
                </a:extLst>
              </p:cNvPr>
              <p:cNvSpPr/>
              <p:nvPr/>
            </p:nvSpPr>
            <p:spPr>
              <a:xfrm>
                <a:off x="3283970" y="1286119"/>
                <a:ext cx="172930" cy="42746"/>
              </a:xfrm>
              <a:custGeom>
                <a:avLst/>
                <a:gdLst/>
                <a:ahLst/>
                <a:cxnLst/>
                <a:rect l="l" t="t" r="r" b="b"/>
                <a:pathLst>
                  <a:path w="172930" h="42746" extrusionOk="0">
                    <a:moveTo>
                      <a:pt x="151757" y="42747"/>
                    </a:moveTo>
                    <a:lnTo>
                      <a:pt x="21382" y="42747"/>
                    </a:lnTo>
                    <a:cubicBezTo>
                      <a:pt x="-8264" y="42747"/>
                      <a:pt x="-5968" y="0"/>
                      <a:pt x="21382" y="0"/>
                    </a:cubicBezTo>
                    <a:lnTo>
                      <a:pt x="151757" y="0"/>
                    </a:lnTo>
                    <a:cubicBezTo>
                      <a:pt x="179933" y="0"/>
                      <a:pt x="180044" y="42747"/>
                      <a:pt x="151757" y="42747"/>
                    </a:cubicBezTo>
                    <a:close/>
                  </a:path>
                </a:pathLst>
              </a:custGeom>
              <a:solidFill>
                <a:srgbClr val="D7DCE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52" name="Google Shape;715;p25">
              <a:extLst>
                <a:ext uri="{FF2B5EF4-FFF2-40B4-BE49-F238E27FC236}">
                  <a16:creationId xmlns:a16="http://schemas.microsoft.com/office/drawing/2014/main" id="{B7F3695C-7716-840C-5EBD-E8564F131613}"/>
                </a:ext>
              </a:extLst>
            </p:cNvPr>
            <p:cNvGrpSpPr/>
            <p:nvPr/>
          </p:nvGrpSpPr>
          <p:grpSpPr>
            <a:xfrm>
              <a:off x="4433686" y="3492500"/>
              <a:ext cx="312054" cy="1034649"/>
              <a:chOff x="1600043" y="2057877"/>
              <a:chExt cx="666940" cy="2211314"/>
            </a:xfrm>
          </p:grpSpPr>
          <p:grpSp>
            <p:nvGrpSpPr>
              <p:cNvPr id="77" name="Google Shape;716;p25">
                <a:extLst>
                  <a:ext uri="{FF2B5EF4-FFF2-40B4-BE49-F238E27FC236}">
                    <a16:creationId xmlns:a16="http://schemas.microsoft.com/office/drawing/2014/main" id="{A4761F42-757B-ADC2-E1E1-501D9CB73AF0}"/>
                  </a:ext>
                </a:extLst>
              </p:cNvPr>
              <p:cNvGrpSpPr/>
              <p:nvPr/>
            </p:nvGrpSpPr>
            <p:grpSpPr>
              <a:xfrm>
                <a:off x="1600043" y="2057877"/>
                <a:ext cx="666940" cy="2211314"/>
                <a:chOff x="3283970" y="1286119"/>
                <a:chExt cx="172930" cy="557813"/>
              </a:xfrm>
            </p:grpSpPr>
            <p:sp>
              <p:nvSpPr>
                <p:cNvPr id="79" name="Google Shape;717;p25">
                  <a:extLst>
                    <a:ext uri="{FF2B5EF4-FFF2-40B4-BE49-F238E27FC236}">
                      <a16:creationId xmlns:a16="http://schemas.microsoft.com/office/drawing/2014/main" id="{1CAF0D36-316A-F220-451B-2D0997C3A8E9}"/>
                    </a:ext>
                  </a:extLst>
                </p:cNvPr>
                <p:cNvSpPr/>
                <p:nvPr/>
              </p:nvSpPr>
              <p:spPr>
                <a:xfrm>
                  <a:off x="3298947" y="1298918"/>
                  <a:ext cx="141059" cy="545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545014" extrusionOk="0">
                      <a:moveTo>
                        <a:pt x="141059" y="0"/>
                      </a:moveTo>
                      <a:lnTo>
                        <a:pt x="141059" y="474485"/>
                      </a:lnTo>
                      <a:cubicBezTo>
                        <a:pt x="141059" y="513466"/>
                        <a:pt x="109510" y="545015"/>
                        <a:pt x="70530" y="545015"/>
                      </a:cubicBezTo>
                      <a:cubicBezTo>
                        <a:pt x="31549" y="545015"/>
                        <a:pt x="0" y="513466"/>
                        <a:pt x="0" y="474485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C1C5C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80" name="Google Shape;718;p25">
                  <a:extLst>
                    <a:ext uri="{FF2B5EF4-FFF2-40B4-BE49-F238E27FC236}">
                      <a16:creationId xmlns:a16="http://schemas.microsoft.com/office/drawing/2014/main" id="{56A13A4E-1E35-F0C0-DC0E-482E96DC2965}"/>
                    </a:ext>
                  </a:extLst>
                </p:cNvPr>
                <p:cNvSpPr/>
                <p:nvPr/>
              </p:nvSpPr>
              <p:spPr>
                <a:xfrm>
                  <a:off x="3283970" y="1286119"/>
                  <a:ext cx="172930" cy="42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30" h="42746" extrusionOk="0">
                      <a:moveTo>
                        <a:pt x="151757" y="42747"/>
                      </a:moveTo>
                      <a:lnTo>
                        <a:pt x="21382" y="42747"/>
                      </a:lnTo>
                      <a:cubicBezTo>
                        <a:pt x="-8264" y="42747"/>
                        <a:pt x="-5968" y="0"/>
                        <a:pt x="21382" y="0"/>
                      </a:cubicBezTo>
                      <a:lnTo>
                        <a:pt x="151757" y="0"/>
                      </a:lnTo>
                      <a:cubicBezTo>
                        <a:pt x="179933" y="0"/>
                        <a:pt x="180044" y="42747"/>
                        <a:pt x="151757" y="42747"/>
                      </a:cubicBezTo>
                      <a:close/>
                    </a:path>
                  </a:pathLst>
                </a:custGeom>
                <a:solidFill>
                  <a:srgbClr val="D7DCE4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81" name="Google Shape;719;p25">
                  <a:extLst>
                    <a:ext uri="{FF2B5EF4-FFF2-40B4-BE49-F238E27FC236}">
                      <a16:creationId xmlns:a16="http://schemas.microsoft.com/office/drawing/2014/main" id="{6EAC2662-06E8-09E1-96AF-72631734868D}"/>
                    </a:ext>
                  </a:extLst>
                </p:cNvPr>
                <p:cNvSpPr/>
                <p:nvPr/>
              </p:nvSpPr>
              <p:spPr>
                <a:xfrm>
                  <a:off x="3298947" y="1546870"/>
                  <a:ext cx="141059" cy="297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297062" extrusionOk="0">
                      <a:moveTo>
                        <a:pt x="141059" y="0"/>
                      </a:moveTo>
                      <a:lnTo>
                        <a:pt x="141059" y="226533"/>
                      </a:lnTo>
                      <a:cubicBezTo>
                        <a:pt x="141059" y="265514"/>
                        <a:pt x="109510" y="297063"/>
                        <a:pt x="70530" y="297063"/>
                      </a:cubicBezTo>
                      <a:cubicBezTo>
                        <a:pt x="31549" y="297063"/>
                        <a:pt x="0" y="265514"/>
                        <a:pt x="0" y="226533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003F75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sp>
            <p:nvSpPr>
              <p:cNvPr id="78" name="Google Shape;720;p25">
                <a:extLst>
                  <a:ext uri="{FF2B5EF4-FFF2-40B4-BE49-F238E27FC236}">
                    <a16:creationId xmlns:a16="http://schemas.microsoft.com/office/drawing/2014/main" id="{B4745F1C-979E-6D60-95EB-9C86F9959932}"/>
                  </a:ext>
                </a:extLst>
              </p:cNvPr>
              <p:cNvSpPr/>
              <p:nvPr/>
            </p:nvSpPr>
            <p:spPr>
              <a:xfrm>
                <a:off x="1657804" y="3052246"/>
                <a:ext cx="544023" cy="112326"/>
              </a:xfrm>
              <a:custGeom>
                <a:avLst/>
                <a:gdLst/>
                <a:ahLst/>
                <a:cxnLst/>
                <a:rect l="l" t="t" r="r" b="b"/>
                <a:pathLst>
                  <a:path w="141029" h="23412" extrusionOk="0">
                    <a:moveTo>
                      <a:pt x="0" y="0"/>
                    </a:moveTo>
                    <a:lnTo>
                      <a:pt x="141029" y="0"/>
                    </a:lnTo>
                    <a:lnTo>
                      <a:pt x="141029" y="23413"/>
                    </a:lnTo>
                    <a:lnTo>
                      <a:pt x="0" y="23413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53" name="Google Shape;721;p25">
              <a:extLst>
                <a:ext uri="{FF2B5EF4-FFF2-40B4-BE49-F238E27FC236}">
                  <a16:creationId xmlns:a16="http://schemas.microsoft.com/office/drawing/2014/main" id="{801C04C0-BE26-2AE4-43DA-C5AD2568ED95}"/>
                </a:ext>
              </a:extLst>
            </p:cNvPr>
            <p:cNvGrpSpPr/>
            <p:nvPr/>
          </p:nvGrpSpPr>
          <p:grpSpPr>
            <a:xfrm>
              <a:off x="5022798" y="3492500"/>
              <a:ext cx="312054" cy="1034649"/>
              <a:chOff x="1600043" y="2057877"/>
              <a:chExt cx="666940" cy="2211314"/>
            </a:xfrm>
          </p:grpSpPr>
          <p:grpSp>
            <p:nvGrpSpPr>
              <p:cNvPr id="72" name="Google Shape;722;p25">
                <a:extLst>
                  <a:ext uri="{FF2B5EF4-FFF2-40B4-BE49-F238E27FC236}">
                    <a16:creationId xmlns:a16="http://schemas.microsoft.com/office/drawing/2014/main" id="{0206E0E9-3395-B3EE-92A7-524E660F533E}"/>
                  </a:ext>
                </a:extLst>
              </p:cNvPr>
              <p:cNvGrpSpPr/>
              <p:nvPr/>
            </p:nvGrpSpPr>
            <p:grpSpPr>
              <a:xfrm>
                <a:off x="1600043" y="2057877"/>
                <a:ext cx="666940" cy="2211314"/>
                <a:chOff x="3283970" y="1286119"/>
                <a:chExt cx="172930" cy="557813"/>
              </a:xfrm>
            </p:grpSpPr>
            <p:sp>
              <p:nvSpPr>
                <p:cNvPr id="74" name="Google Shape;723;p25">
                  <a:extLst>
                    <a:ext uri="{FF2B5EF4-FFF2-40B4-BE49-F238E27FC236}">
                      <a16:creationId xmlns:a16="http://schemas.microsoft.com/office/drawing/2014/main" id="{2C8FA137-68AE-85F3-C9CF-2688B5C2B166}"/>
                    </a:ext>
                  </a:extLst>
                </p:cNvPr>
                <p:cNvSpPr/>
                <p:nvPr/>
              </p:nvSpPr>
              <p:spPr>
                <a:xfrm>
                  <a:off x="3298947" y="1298918"/>
                  <a:ext cx="141059" cy="545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545014" extrusionOk="0">
                      <a:moveTo>
                        <a:pt x="141059" y="0"/>
                      </a:moveTo>
                      <a:lnTo>
                        <a:pt x="141059" y="474485"/>
                      </a:lnTo>
                      <a:cubicBezTo>
                        <a:pt x="141059" y="513466"/>
                        <a:pt x="109510" y="545015"/>
                        <a:pt x="70530" y="545015"/>
                      </a:cubicBezTo>
                      <a:cubicBezTo>
                        <a:pt x="31549" y="545015"/>
                        <a:pt x="0" y="513466"/>
                        <a:pt x="0" y="474485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C1C5C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75" name="Google Shape;724;p25">
                  <a:extLst>
                    <a:ext uri="{FF2B5EF4-FFF2-40B4-BE49-F238E27FC236}">
                      <a16:creationId xmlns:a16="http://schemas.microsoft.com/office/drawing/2014/main" id="{FD6F4124-292B-C136-5E13-04DF33BC5768}"/>
                    </a:ext>
                  </a:extLst>
                </p:cNvPr>
                <p:cNvSpPr/>
                <p:nvPr/>
              </p:nvSpPr>
              <p:spPr>
                <a:xfrm>
                  <a:off x="3283970" y="1286119"/>
                  <a:ext cx="172930" cy="42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30" h="42746" extrusionOk="0">
                      <a:moveTo>
                        <a:pt x="151757" y="42747"/>
                      </a:moveTo>
                      <a:lnTo>
                        <a:pt x="21382" y="42747"/>
                      </a:lnTo>
                      <a:cubicBezTo>
                        <a:pt x="-8264" y="42747"/>
                        <a:pt x="-5968" y="0"/>
                        <a:pt x="21382" y="0"/>
                      </a:cubicBezTo>
                      <a:lnTo>
                        <a:pt x="151757" y="0"/>
                      </a:lnTo>
                      <a:cubicBezTo>
                        <a:pt x="179933" y="0"/>
                        <a:pt x="180044" y="42747"/>
                        <a:pt x="151757" y="42747"/>
                      </a:cubicBezTo>
                      <a:close/>
                    </a:path>
                  </a:pathLst>
                </a:custGeom>
                <a:solidFill>
                  <a:srgbClr val="D7DCE4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76" name="Google Shape;725;p25">
                  <a:extLst>
                    <a:ext uri="{FF2B5EF4-FFF2-40B4-BE49-F238E27FC236}">
                      <a16:creationId xmlns:a16="http://schemas.microsoft.com/office/drawing/2014/main" id="{6D4986DD-5F1D-FD0E-7B33-1DC0742CF5FA}"/>
                    </a:ext>
                  </a:extLst>
                </p:cNvPr>
                <p:cNvSpPr/>
                <p:nvPr/>
              </p:nvSpPr>
              <p:spPr>
                <a:xfrm>
                  <a:off x="3298947" y="1546870"/>
                  <a:ext cx="141059" cy="297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297062" extrusionOk="0">
                      <a:moveTo>
                        <a:pt x="141059" y="0"/>
                      </a:moveTo>
                      <a:lnTo>
                        <a:pt x="141059" y="226533"/>
                      </a:lnTo>
                      <a:cubicBezTo>
                        <a:pt x="141059" y="265514"/>
                        <a:pt x="109510" y="297063"/>
                        <a:pt x="70530" y="297063"/>
                      </a:cubicBezTo>
                      <a:cubicBezTo>
                        <a:pt x="31549" y="297063"/>
                        <a:pt x="0" y="265514"/>
                        <a:pt x="0" y="226533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003F75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sp>
            <p:nvSpPr>
              <p:cNvPr id="73" name="Google Shape;726;p25">
                <a:extLst>
                  <a:ext uri="{FF2B5EF4-FFF2-40B4-BE49-F238E27FC236}">
                    <a16:creationId xmlns:a16="http://schemas.microsoft.com/office/drawing/2014/main" id="{A92F511E-E9A7-C40D-E7EE-308E6996E3BE}"/>
                  </a:ext>
                </a:extLst>
              </p:cNvPr>
              <p:cNvSpPr/>
              <p:nvPr/>
            </p:nvSpPr>
            <p:spPr>
              <a:xfrm>
                <a:off x="1657804" y="3052246"/>
                <a:ext cx="544023" cy="112326"/>
              </a:xfrm>
              <a:custGeom>
                <a:avLst/>
                <a:gdLst/>
                <a:ahLst/>
                <a:cxnLst/>
                <a:rect l="l" t="t" r="r" b="b"/>
                <a:pathLst>
                  <a:path w="141029" h="23412" extrusionOk="0">
                    <a:moveTo>
                      <a:pt x="0" y="0"/>
                    </a:moveTo>
                    <a:lnTo>
                      <a:pt x="141029" y="0"/>
                    </a:lnTo>
                    <a:lnTo>
                      <a:pt x="141029" y="23413"/>
                    </a:lnTo>
                    <a:lnTo>
                      <a:pt x="0" y="23413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54" name="Google Shape;727;p25">
              <a:extLst>
                <a:ext uri="{FF2B5EF4-FFF2-40B4-BE49-F238E27FC236}">
                  <a16:creationId xmlns:a16="http://schemas.microsoft.com/office/drawing/2014/main" id="{E5A74A83-D616-37BA-F940-E730BB99CF4F}"/>
                </a:ext>
              </a:extLst>
            </p:cNvPr>
            <p:cNvGrpSpPr/>
            <p:nvPr/>
          </p:nvGrpSpPr>
          <p:grpSpPr>
            <a:xfrm>
              <a:off x="5611910" y="3492500"/>
              <a:ext cx="312054" cy="1034649"/>
              <a:chOff x="3283970" y="1286119"/>
              <a:chExt cx="172930" cy="557813"/>
            </a:xfrm>
          </p:grpSpPr>
          <p:sp>
            <p:nvSpPr>
              <p:cNvPr id="70" name="Google Shape;728;p25">
                <a:extLst>
                  <a:ext uri="{FF2B5EF4-FFF2-40B4-BE49-F238E27FC236}">
                    <a16:creationId xmlns:a16="http://schemas.microsoft.com/office/drawing/2014/main" id="{E35CD4F1-DFCC-F5FB-6757-0F96EA7E5AB1}"/>
                  </a:ext>
                </a:extLst>
              </p:cNvPr>
              <p:cNvSpPr/>
              <p:nvPr/>
            </p:nvSpPr>
            <p:spPr>
              <a:xfrm>
                <a:off x="3298947" y="1298918"/>
                <a:ext cx="141059" cy="545014"/>
              </a:xfrm>
              <a:custGeom>
                <a:avLst/>
                <a:gdLst/>
                <a:ahLst/>
                <a:cxnLst/>
                <a:rect l="l" t="t" r="r" b="b"/>
                <a:pathLst>
                  <a:path w="141059" h="545014" extrusionOk="0">
                    <a:moveTo>
                      <a:pt x="141059" y="0"/>
                    </a:moveTo>
                    <a:lnTo>
                      <a:pt x="141059" y="474485"/>
                    </a:lnTo>
                    <a:cubicBezTo>
                      <a:pt x="141059" y="513466"/>
                      <a:pt x="109510" y="545015"/>
                      <a:pt x="70530" y="545015"/>
                    </a:cubicBezTo>
                    <a:cubicBezTo>
                      <a:pt x="31549" y="545015"/>
                      <a:pt x="0" y="513466"/>
                      <a:pt x="0" y="474485"/>
                    </a:cubicBezTo>
                    <a:lnTo>
                      <a:pt x="0" y="0"/>
                    </a:lnTo>
                    <a:lnTo>
                      <a:pt x="141059" y="0"/>
                    </a:lnTo>
                    <a:close/>
                  </a:path>
                </a:pathLst>
              </a:custGeom>
              <a:solidFill>
                <a:srgbClr val="C1C5C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71" name="Google Shape;729;p25">
                <a:extLst>
                  <a:ext uri="{FF2B5EF4-FFF2-40B4-BE49-F238E27FC236}">
                    <a16:creationId xmlns:a16="http://schemas.microsoft.com/office/drawing/2014/main" id="{E7A23E73-74E5-49F0-EB58-5C6D4C6E0B07}"/>
                  </a:ext>
                </a:extLst>
              </p:cNvPr>
              <p:cNvSpPr/>
              <p:nvPr/>
            </p:nvSpPr>
            <p:spPr>
              <a:xfrm>
                <a:off x="3283970" y="1286119"/>
                <a:ext cx="172930" cy="42746"/>
              </a:xfrm>
              <a:custGeom>
                <a:avLst/>
                <a:gdLst/>
                <a:ahLst/>
                <a:cxnLst/>
                <a:rect l="l" t="t" r="r" b="b"/>
                <a:pathLst>
                  <a:path w="172930" h="42746" extrusionOk="0">
                    <a:moveTo>
                      <a:pt x="151757" y="42747"/>
                    </a:moveTo>
                    <a:lnTo>
                      <a:pt x="21382" y="42747"/>
                    </a:lnTo>
                    <a:cubicBezTo>
                      <a:pt x="-8264" y="42747"/>
                      <a:pt x="-5968" y="0"/>
                      <a:pt x="21382" y="0"/>
                    </a:cubicBezTo>
                    <a:lnTo>
                      <a:pt x="151757" y="0"/>
                    </a:lnTo>
                    <a:cubicBezTo>
                      <a:pt x="179933" y="0"/>
                      <a:pt x="180044" y="42747"/>
                      <a:pt x="151757" y="42747"/>
                    </a:cubicBezTo>
                    <a:close/>
                  </a:path>
                </a:pathLst>
              </a:custGeom>
              <a:solidFill>
                <a:srgbClr val="D7DCE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55" name="Google Shape;730;p25">
              <a:extLst>
                <a:ext uri="{FF2B5EF4-FFF2-40B4-BE49-F238E27FC236}">
                  <a16:creationId xmlns:a16="http://schemas.microsoft.com/office/drawing/2014/main" id="{9C921965-0DB0-941F-2525-A9EDC1873F1C}"/>
                </a:ext>
              </a:extLst>
            </p:cNvPr>
            <p:cNvGrpSpPr/>
            <p:nvPr/>
          </p:nvGrpSpPr>
          <p:grpSpPr>
            <a:xfrm>
              <a:off x="6201022" y="3492500"/>
              <a:ext cx="312054" cy="1034649"/>
              <a:chOff x="3283970" y="1286119"/>
              <a:chExt cx="172930" cy="557813"/>
            </a:xfrm>
          </p:grpSpPr>
          <p:sp>
            <p:nvSpPr>
              <p:cNvPr id="68" name="Google Shape;731;p25">
                <a:extLst>
                  <a:ext uri="{FF2B5EF4-FFF2-40B4-BE49-F238E27FC236}">
                    <a16:creationId xmlns:a16="http://schemas.microsoft.com/office/drawing/2014/main" id="{0990C3C3-3C4D-75F8-5396-9C6CA561CA84}"/>
                  </a:ext>
                </a:extLst>
              </p:cNvPr>
              <p:cNvSpPr/>
              <p:nvPr/>
            </p:nvSpPr>
            <p:spPr>
              <a:xfrm>
                <a:off x="3298947" y="1298918"/>
                <a:ext cx="141059" cy="545014"/>
              </a:xfrm>
              <a:custGeom>
                <a:avLst/>
                <a:gdLst/>
                <a:ahLst/>
                <a:cxnLst/>
                <a:rect l="l" t="t" r="r" b="b"/>
                <a:pathLst>
                  <a:path w="141059" h="545014" extrusionOk="0">
                    <a:moveTo>
                      <a:pt x="141059" y="0"/>
                    </a:moveTo>
                    <a:lnTo>
                      <a:pt x="141059" y="474485"/>
                    </a:lnTo>
                    <a:cubicBezTo>
                      <a:pt x="141059" y="513466"/>
                      <a:pt x="109510" y="545015"/>
                      <a:pt x="70530" y="545015"/>
                    </a:cubicBezTo>
                    <a:cubicBezTo>
                      <a:pt x="31549" y="545015"/>
                      <a:pt x="0" y="513466"/>
                      <a:pt x="0" y="474485"/>
                    </a:cubicBezTo>
                    <a:lnTo>
                      <a:pt x="0" y="0"/>
                    </a:lnTo>
                    <a:lnTo>
                      <a:pt x="141059" y="0"/>
                    </a:lnTo>
                    <a:close/>
                  </a:path>
                </a:pathLst>
              </a:custGeom>
              <a:solidFill>
                <a:srgbClr val="C1C5C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69" name="Google Shape;732;p25">
                <a:extLst>
                  <a:ext uri="{FF2B5EF4-FFF2-40B4-BE49-F238E27FC236}">
                    <a16:creationId xmlns:a16="http://schemas.microsoft.com/office/drawing/2014/main" id="{3D3A56DB-7BA1-4E5F-A7D8-07A45FFF7559}"/>
                  </a:ext>
                </a:extLst>
              </p:cNvPr>
              <p:cNvSpPr/>
              <p:nvPr/>
            </p:nvSpPr>
            <p:spPr>
              <a:xfrm>
                <a:off x="3283970" y="1286119"/>
                <a:ext cx="172930" cy="42746"/>
              </a:xfrm>
              <a:custGeom>
                <a:avLst/>
                <a:gdLst/>
                <a:ahLst/>
                <a:cxnLst/>
                <a:rect l="l" t="t" r="r" b="b"/>
                <a:pathLst>
                  <a:path w="172930" h="42746" extrusionOk="0">
                    <a:moveTo>
                      <a:pt x="151757" y="42747"/>
                    </a:moveTo>
                    <a:lnTo>
                      <a:pt x="21382" y="42747"/>
                    </a:lnTo>
                    <a:cubicBezTo>
                      <a:pt x="-8264" y="42747"/>
                      <a:pt x="-5968" y="0"/>
                      <a:pt x="21382" y="0"/>
                    </a:cubicBezTo>
                    <a:lnTo>
                      <a:pt x="151757" y="0"/>
                    </a:lnTo>
                    <a:cubicBezTo>
                      <a:pt x="179933" y="0"/>
                      <a:pt x="180044" y="42747"/>
                      <a:pt x="151757" y="42747"/>
                    </a:cubicBezTo>
                    <a:close/>
                  </a:path>
                </a:pathLst>
              </a:custGeom>
              <a:solidFill>
                <a:srgbClr val="D7DCE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56" name="Google Shape;733;p25">
              <a:extLst>
                <a:ext uri="{FF2B5EF4-FFF2-40B4-BE49-F238E27FC236}">
                  <a16:creationId xmlns:a16="http://schemas.microsoft.com/office/drawing/2014/main" id="{1B9C7417-315D-81D3-BBBF-A4C7D563FE65}"/>
                </a:ext>
              </a:extLst>
            </p:cNvPr>
            <p:cNvGrpSpPr/>
            <p:nvPr/>
          </p:nvGrpSpPr>
          <p:grpSpPr>
            <a:xfrm>
              <a:off x="6790134" y="3492500"/>
              <a:ext cx="312054" cy="1034649"/>
              <a:chOff x="3283970" y="1286119"/>
              <a:chExt cx="172930" cy="557813"/>
            </a:xfrm>
          </p:grpSpPr>
          <p:sp>
            <p:nvSpPr>
              <p:cNvPr id="66" name="Google Shape;734;p25">
                <a:extLst>
                  <a:ext uri="{FF2B5EF4-FFF2-40B4-BE49-F238E27FC236}">
                    <a16:creationId xmlns:a16="http://schemas.microsoft.com/office/drawing/2014/main" id="{DB231676-6294-02A4-93A2-1399240A3C44}"/>
                  </a:ext>
                </a:extLst>
              </p:cNvPr>
              <p:cNvSpPr/>
              <p:nvPr/>
            </p:nvSpPr>
            <p:spPr>
              <a:xfrm>
                <a:off x="3298947" y="1298918"/>
                <a:ext cx="141059" cy="545014"/>
              </a:xfrm>
              <a:custGeom>
                <a:avLst/>
                <a:gdLst/>
                <a:ahLst/>
                <a:cxnLst/>
                <a:rect l="l" t="t" r="r" b="b"/>
                <a:pathLst>
                  <a:path w="141059" h="545014" extrusionOk="0">
                    <a:moveTo>
                      <a:pt x="141059" y="0"/>
                    </a:moveTo>
                    <a:lnTo>
                      <a:pt x="141059" y="474485"/>
                    </a:lnTo>
                    <a:cubicBezTo>
                      <a:pt x="141059" y="513466"/>
                      <a:pt x="109510" y="545015"/>
                      <a:pt x="70530" y="545015"/>
                    </a:cubicBezTo>
                    <a:cubicBezTo>
                      <a:pt x="31549" y="545015"/>
                      <a:pt x="0" y="513466"/>
                      <a:pt x="0" y="474485"/>
                    </a:cubicBezTo>
                    <a:lnTo>
                      <a:pt x="0" y="0"/>
                    </a:lnTo>
                    <a:lnTo>
                      <a:pt x="141059" y="0"/>
                    </a:lnTo>
                    <a:close/>
                  </a:path>
                </a:pathLst>
              </a:custGeom>
              <a:solidFill>
                <a:srgbClr val="C1C5C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67" name="Google Shape;735;p25">
                <a:extLst>
                  <a:ext uri="{FF2B5EF4-FFF2-40B4-BE49-F238E27FC236}">
                    <a16:creationId xmlns:a16="http://schemas.microsoft.com/office/drawing/2014/main" id="{038C85D9-70D1-A12A-949B-B3EF20B00F13}"/>
                  </a:ext>
                </a:extLst>
              </p:cNvPr>
              <p:cNvSpPr/>
              <p:nvPr/>
            </p:nvSpPr>
            <p:spPr>
              <a:xfrm>
                <a:off x="3283970" y="1286119"/>
                <a:ext cx="172930" cy="42746"/>
              </a:xfrm>
              <a:custGeom>
                <a:avLst/>
                <a:gdLst/>
                <a:ahLst/>
                <a:cxnLst/>
                <a:rect l="l" t="t" r="r" b="b"/>
                <a:pathLst>
                  <a:path w="172930" h="42746" extrusionOk="0">
                    <a:moveTo>
                      <a:pt x="151757" y="42747"/>
                    </a:moveTo>
                    <a:lnTo>
                      <a:pt x="21382" y="42747"/>
                    </a:lnTo>
                    <a:cubicBezTo>
                      <a:pt x="-8264" y="42747"/>
                      <a:pt x="-5968" y="0"/>
                      <a:pt x="21382" y="0"/>
                    </a:cubicBezTo>
                    <a:lnTo>
                      <a:pt x="151757" y="0"/>
                    </a:lnTo>
                    <a:cubicBezTo>
                      <a:pt x="179933" y="0"/>
                      <a:pt x="180044" y="42747"/>
                      <a:pt x="151757" y="42747"/>
                    </a:cubicBezTo>
                    <a:close/>
                  </a:path>
                </a:pathLst>
              </a:custGeom>
              <a:solidFill>
                <a:srgbClr val="D7DCE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57" name="Google Shape;736;p25">
              <a:extLst>
                <a:ext uri="{FF2B5EF4-FFF2-40B4-BE49-F238E27FC236}">
                  <a16:creationId xmlns:a16="http://schemas.microsoft.com/office/drawing/2014/main" id="{52F91779-7937-7420-8F9D-600838EB1BFD}"/>
                </a:ext>
              </a:extLst>
            </p:cNvPr>
            <p:cNvGrpSpPr/>
            <p:nvPr/>
          </p:nvGrpSpPr>
          <p:grpSpPr>
            <a:xfrm>
              <a:off x="7379246" y="3492500"/>
              <a:ext cx="312054" cy="1034649"/>
              <a:chOff x="3283970" y="1286119"/>
              <a:chExt cx="172930" cy="557813"/>
            </a:xfrm>
          </p:grpSpPr>
          <p:sp>
            <p:nvSpPr>
              <p:cNvPr id="64" name="Google Shape;737;p25">
                <a:extLst>
                  <a:ext uri="{FF2B5EF4-FFF2-40B4-BE49-F238E27FC236}">
                    <a16:creationId xmlns:a16="http://schemas.microsoft.com/office/drawing/2014/main" id="{8C257891-738C-96F0-B321-ECC47425A54B}"/>
                  </a:ext>
                </a:extLst>
              </p:cNvPr>
              <p:cNvSpPr/>
              <p:nvPr/>
            </p:nvSpPr>
            <p:spPr>
              <a:xfrm>
                <a:off x="3298947" y="1298918"/>
                <a:ext cx="141059" cy="545014"/>
              </a:xfrm>
              <a:custGeom>
                <a:avLst/>
                <a:gdLst/>
                <a:ahLst/>
                <a:cxnLst/>
                <a:rect l="l" t="t" r="r" b="b"/>
                <a:pathLst>
                  <a:path w="141059" h="545014" extrusionOk="0">
                    <a:moveTo>
                      <a:pt x="141059" y="0"/>
                    </a:moveTo>
                    <a:lnTo>
                      <a:pt x="141059" y="474485"/>
                    </a:lnTo>
                    <a:cubicBezTo>
                      <a:pt x="141059" y="513466"/>
                      <a:pt x="109510" y="545015"/>
                      <a:pt x="70530" y="545015"/>
                    </a:cubicBezTo>
                    <a:cubicBezTo>
                      <a:pt x="31549" y="545015"/>
                      <a:pt x="0" y="513466"/>
                      <a:pt x="0" y="474485"/>
                    </a:cubicBezTo>
                    <a:lnTo>
                      <a:pt x="0" y="0"/>
                    </a:lnTo>
                    <a:lnTo>
                      <a:pt x="141059" y="0"/>
                    </a:lnTo>
                    <a:close/>
                  </a:path>
                </a:pathLst>
              </a:custGeom>
              <a:solidFill>
                <a:srgbClr val="C1C5C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65" name="Google Shape;738;p25">
                <a:extLst>
                  <a:ext uri="{FF2B5EF4-FFF2-40B4-BE49-F238E27FC236}">
                    <a16:creationId xmlns:a16="http://schemas.microsoft.com/office/drawing/2014/main" id="{28C94C97-E949-D177-1D35-309D03BB1B23}"/>
                  </a:ext>
                </a:extLst>
              </p:cNvPr>
              <p:cNvSpPr/>
              <p:nvPr/>
            </p:nvSpPr>
            <p:spPr>
              <a:xfrm>
                <a:off x="3283970" y="1286119"/>
                <a:ext cx="172930" cy="42746"/>
              </a:xfrm>
              <a:custGeom>
                <a:avLst/>
                <a:gdLst/>
                <a:ahLst/>
                <a:cxnLst/>
                <a:rect l="l" t="t" r="r" b="b"/>
                <a:pathLst>
                  <a:path w="172930" h="42746" extrusionOk="0">
                    <a:moveTo>
                      <a:pt x="151757" y="42747"/>
                    </a:moveTo>
                    <a:lnTo>
                      <a:pt x="21382" y="42747"/>
                    </a:lnTo>
                    <a:cubicBezTo>
                      <a:pt x="-8264" y="42747"/>
                      <a:pt x="-5968" y="0"/>
                      <a:pt x="21382" y="0"/>
                    </a:cubicBezTo>
                    <a:lnTo>
                      <a:pt x="151757" y="0"/>
                    </a:lnTo>
                    <a:cubicBezTo>
                      <a:pt x="179933" y="0"/>
                      <a:pt x="180044" y="42747"/>
                      <a:pt x="151757" y="42747"/>
                    </a:cubicBezTo>
                    <a:close/>
                  </a:path>
                </a:pathLst>
              </a:custGeom>
              <a:solidFill>
                <a:srgbClr val="D7DCE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58" name="Google Shape;739;p25">
              <a:extLst>
                <a:ext uri="{FF2B5EF4-FFF2-40B4-BE49-F238E27FC236}">
                  <a16:creationId xmlns:a16="http://schemas.microsoft.com/office/drawing/2014/main" id="{675B14E8-5911-EFDA-DA0B-6A90180EACFE}"/>
                </a:ext>
              </a:extLst>
            </p:cNvPr>
            <p:cNvGrpSpPr/>
            <p:nvPr/>
          </p:nvGrpSpPr>
          <p:grpSpPr>
            <a:xfrm>
              <a:off x="3844574" y="3492500"/>
              <a:ext cx="312054" cy="1034649"/>
              <a:chOff x="1600043" y="2057877"/>
              <a:chExt cx="666940" cy="2211314"/>
            </a:xfrm>
          </p:grpSpPr>
          <p:grpSp>
            <p:nvGrpSpPr>
              <p:cNvPr id="59" name="Google Shape;740;p25">
                <a:extLst>
                  <a:ext uri="{FF2B5EF4-FFF2-40B4-BE49-F238E27FC236}">
                    <a16:creationId xmlns:a16="http://schemas.microsoft.com/office/drawing/2014/main" id="{99C0B700-5E19-B2FA-04A7-FC9569E73ABD}"/>
                  </a:ext>
                </a:extLst>
              </p:cNvPr>
              <p:cNvGrpSpPr/>
              <p:nvPr/>
            </p:nvGrpSpPr>
            <p:grpSpPr>
              <a:xfrm>
                <a:off x="1600043" y="2057877"/>
                <a:ext cx="666940" cy="2211314"/>
                <a:chOff x="3283970" y="1286119"/>
                <a:chExt cx="172930" cy="557813"/>
              </a:xfrm>
            </p:grpSpPr>
            <p:sp>
              <p:nvSpPr>
                <p:cNvPr id="61" name="Google Shape;741;p25">
                  <a:extLst>
                    <a:ext uri="{FF2B5EF4-FFF2-40B4-BE49-F238E27FC236}">
                      <a16:creationId xmlns:a16="http://schemas.microsoft.com/office/drawing/2014/main" id="{6C0E6EB8-83BB-9D93-C572-EA6780E73CEB}"/>
                    </a:ext>
                  </a:extLst>
                </p:cNvPr>
                <p:cNvSpPr/>
                <p:nvPr/>
              </p:nvSpPr>
              <p:spPr>
                <a:xfrm>
                  <a:off x="3298947" y="1298918"/>
                  <a:ext cx="141059" cy="545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545014" extrusionOk="0">
                      <a:moveTo>
                        <a:pt x="141059" y="0"/>
                      </a:moveTo>
                      <a:lnTo>
                        <a:pt x="141059" y="474485"/>
                      </a:lnTo>
                      <a:cubicBezTo>
                        <a:pt x="141059" y="513466"/>
                        <a:pt x="109510" y="545015"/>
                        <a:pt x="70530" y="545015"/>
                      </a:cubicBezTo>
                      <a:cubicBezTo>
                        <a:pt x="31549" y="545015"/>
                        <a:pt x="0" y="513466"/>
                        <a:pt x="0" y="474485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C1C5C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62" name="Google Shape;742;p25">
                  <a:extLst>
                    <a:ext uri="{FF2B5EF4-FFF2-40B4-BE49-F238E27FC236}">
                      <a16:creationId xmlns:a16="http://schemas.microsoft.com/office/drawing/2014/main" id="{F6C086D7-D259-0B62-CB3B-683A19B0070C}"/>
                    </a:ext>
                  </a:extLst>
                </p:cNvPr>
                <p:cNvSpPr/>
                <p:nvPr/>
              </p:nvSpPr>
              <p:spPr>
                <a:xfrm>
                  <a:off x="3283970" y="1286119"/>
                  <a:ext cx="172930" cy="427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930" h="42746" extrusionOk="0">
                      <a:moveTo>
                        <a:pt x="151757" y="42747"/>
                      </a:moveTo>
                      <a:lnTo>
                        <a:pt x="21382" y="42747"/>
                      </a:lnTo>
                      <a:cubicBezTo>
                        <a:pt x="-8264" y="42747"/>
                        <a:pt x="-5968" y="0"/>
                        <a:pt x="21382" y="0"/>
                      </a:cubicBezTo>
                      <a:lnTo>
                        <a:pt x="151757" y="0"/>
                      </a:lnTo>
                      <a:cubicBezTo>
                        <a:pt x="179933" y="0"/>
                        <a:pt x="180044" y="42747"/>
                        <a:pt x="151757" y="42747"/>
                      </a:cubicBezTo>
                      <a:close/>
                    </a:path>
                  </a:pathLst>
                </a:custGeom>
                <a:solidFill>
                  <a:srgbClr val="D7DCE4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63" name="Google Shape;743;p25">
                  <a:extLst>
                    <a:ext uri="{FF2B5EF4-FFF2-40B4-BE49-F238E27FC236}">
                      <a16:creationId xmlns:a16="http://schemas.microsoft.com/office/drawing/2014/main" id="{9259DF29-A7B3-137E-1DBD-6D152CFA866B}"/>
                    </a:ext>
                  </a:extLst>
                </p:cNvPr>
                <p:cNvSpPr/>
                <p:nvPr/>
              </p:nvSpPr>
              <p:spPr>
                <a:xfrm>
                  <a:off x="3298947" y="1546870"/>
                  <a:ext cx="141059" cy="297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1059" h="297062" extrusionOk="0">
                      <a:moveTo>
                        <a:pt x="141059" y="0"/>
                      </a:moveTo>
                      <a:lnTo>
                        <a:pt x="141059" y="226533"/>
                      </a:lnTo>
                      <a:cubicBezTo>
                        <a:pt x="141059" y="265514"/>
                        <a:pt x="109510" y="297063"/>
                        <a:pt x="70530" y="297063"/>
                      </a:cubicBezTo>
                      <a:cubicBezTo>
                        <a:pt x="31549" y="297063"/>
                        <a:pt x="0" y="265514"/>
                        <a:pt x="0" y="226533"/>
                      </a:cubicBezTo>
                      <a:lnTo>
                        <a:pt x="0" y="0"/>
                      </a:lnTo>
                      <a:lnTo>
                        <a:pt x="141059" y="0"/>
                      </a:lnTo>
                      <a:close/>
                    </a:path>
                  </a:pathLst>
                </a:custGeom>
                <a:solidFill>
                  <a:srgbClr val="003F75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sp>
            <p:nvSpPr>
              <p:cNvPr id="60" name="Google Shape;744;p25">
                <a:extLst>
                  <a:ext uri="{FF2B5EF4-FFF2-40B4-BE49-F238E27FC236}">
                    <a16:creationId xmlns:a16="http://schemas.microsoft.com/office/drawing/2014/main" id="{5C5DD5B0-82C8-9969-E45A-66C22BBF66DE}"/>
                  </a:ext>
                </a:extLst>
              </p:cNvPr>
              <p:cNvSpPr/>
              <p:nvPr/>
            </p:nvSpPr>
            <p:spPr>
              <a:xfrm>
                <a:off x="1657804" y="3052246"/>
                <a:ext cx="544023" cy="112326"/>
              </a:xfrm>
              <a:custGeom>
                <a:avLst/>
                <a:gdLst/>
                <a:ahLst/>
                <a:cxnLst/>
                <a:rect l="l" t="t" r="r" b="b"/>
                <a:pathLst>
                  <a:path w="141029" h="23412" extrusionOk="0">
                    <a:moveTo>
                      <a:pt x="0" y="0"/>
                    </a:moveTo>
                    <a:lnTo>
                      <a:pt x="141029" y="0"/>
                    </a:lnTo>
                    <a:lnTo>
                      <a:pt x="141029" y="23413"/>
                    </a:lnTo>
                    <a:lnTo>
                      <a:pt x="0" y="23413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85B82BA8-F3E7-DD42-DCA5-FB418F641729}"/>
              </a:ext>
            </a:extLst>
          </p:cNvPr>
          <p:cNvSpPr txBox="1"/>
          <p:nvPr/>
        </p:nvSpPr>
        <p:spPr>
          <a:xfrm>
            <a:off x="7629063" y="1997561"/>
            <a:ext cx="1888151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9D70DA80-20F1-3B19-9349-0FA8019AAF4B}"/>
              </a:ext>
            </a:extLst>
          </p:cNvPr>
          <p:cNvSpPr txBox="1"/>
          <p:nvPr/>
        </p:nvSpPr>
        <p:spPr>
          <a:xfrm>
            <a:off x="574186" y="2254852"/>
            <a:ext cx="1888151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2B7D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2B7D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8635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2571875-61AF-2018-01A7-4199C45CA6E2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3" name="Google Shape;1113;p32">
            <a:extLst>
              <a:ext uri="{FF2B5EF4-FFF2-40B4-BE49-F238E27FC236}">
                <a16:creationId xmlns:a16="http://schemas.microsoft.com/office/drawing/2014/main" id="{741EEB5E-1AA9-C780-CBA7-686DB040C068}"/>
              </a:ext>
            </a:extLst>
          </p:cNvPr>
          <p:cNvGrpSpPr/>
          <p:nvPr/>
        </p:nvGrpSpPr>
        <p:grpSpPr>
          <a:xfrm>
            <a:off x="733329" y="2050462"/>
            <a:ext cx="1774731" cy="3658113"/>
            <a:chOff x="2195398" y="1782537"/>
            <a:chExt cx="1633653" cy="3367319"/>
          </a:xfrm>
        </p:grpSpPr>
        <p:sp>
          <p:nvSpPr>
            <p:cNvPr id="4" name="Google Shape;1114;p32">
              <a:extLst>
                <a:ext uri="{FF2B5EF4-FFF2-40B4-BE49-F238E27FC236}">
                  <a16:creationId xmlns:a16="http://schemas.microsoft.com/office/drawing/2014/main" id="{48FB9113-BB8B-DE5C-EAFB-D9EACF087529}"/>
                </a:ext>
              </a:extLst>
            </p:cNvPr>
            <p:cNvSpPr/>
            <p:nvPr/>
          </p:nvSpPr>
          <p:spPr>
            <a:xfrm>
              <a:off x="2360433" y="2483056"/>
              <a:ext cx="1303464" cy="1497168"/>
            </a:xfrm>
            <a:custGeom>
              <a:avLst/>
              <a:gdLst/>
              <a:ahLst/>
              <a:cxnLst/>
              <a:rect l="l" t="t" r="r" b="b"/>
              <a:pathLst>
                <a:path w="207823" h="238707" extrusionOk="0">
                  <a:moveTo>
                    <a:pt x="207823" y="238708"/>
                  </a:moveTo>
                  <a:lnTo>
                    <a:pt x="0" y="238708"/>
                  </a:lnTo>
                  <a:cubicBezTo>
                    <a:pt x="12890" y="214822"/>
                    <a:pt x="33966" y="195649"/>
                    <a:pt x="60561" y="185146"/>
                  </a:cubicBezTo>
                  <a:lnTo>
                    <a:pt x="64427" y="183615"/>
                  </a:lnTo>
                  <a:lnTo>
                    <a:pt x="64427" y="0"/>
                  </a:lnTo>
                  <a:lnTo>
                    <a:pt x="143406" y="0"/>
                  </a:lnTo>
                  <a:lnTo>
                    <a:pt x="143406" y="183615"/>
                  </a:lnTo>
                  <a:lnTo>
                    <a:pt x="147263" y="185146"/>
                  </a:lnTo>
                  <a:cubicBezTo>
                    <a:pt x="173858" y="195649"/>
                    <a:pt x="194944" y="214822"/>
                    <a:pt x="207823" y="238708"/>
                  </a:cubicBezTo>
                  <a:close/>
                </a:path>
              </a:pathLst>
            </a:custGeom>
            <a:solidFill>
              <a:srgbClr val="D8DEF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" name="Google Shape;1115;p32">
              <a:extLst>
                <a:ext uri="{FF2B5EF4-FFF2-40B4-BE49-F238E27FC236}">
                  <a16:creationId xmlns:a16="http://schemas.microsoft.com/office/drawing/2014/main" id="{97C7DBFF-280A-A36C-12B0-7A4E302136E0}"/>
                </a:ext>
              </a:extLst>
            </p:cNvPr>
            <p:cNvSpPr/>
            <p:nvPr/>
          </p:nvSpPr>
          <p:spPr>
            <a:xfrm>
              <a:off x="2195398" y="2483056"/>
              <a:ext cx="1633653" cy="2666800"/>
            </a:xfrm>
            <a:custGeom>
              <a:avLst/>
              <a:gdLst/>
              <a:ahLst/>
              <a:cxnLst/>
              <a:rect l="l" t="t" r="r" b="b"/>
              <a:pathLst>
                <a:path w="260468" h="425192" extrusionOk="0">
                  <a:moveTo>
                    <a:pt x="237358" y="220884"/>
                  </a:moveTo>
                  <a:cubicBezTo>
                    <a:pt x="223381" y="200714"/>
                    <a:pt x="204289" y="185055"/>
                    <a:pt x="181923" y="175388"/>
                  </a:cubicBezTo>
                  <a:lnTo>
                    <a:pt x="181923" y="0"/>
                  </a:lnTo>
                  <a:lnTo>
                    <a:pt x="169719" y="0"/>
                  </a:lnTo>
                  <a:lnTo>
                    <a:pt x="169719" y="183615"/>
                  </a:lnTo>
                  <a:lnTo>
                    <a:pt x="173585" y="185146"/>
                  </a:lnTo>
                  <a:cubicBezTo>
                    <a:pt x="218940" y="203070"/>
                    <a:pt x="248254" y="246170"/>
                    <a:pt x="248254" y="294948"/>
                  </a:cubicBezTo>
                  <a:cubicBezTo>
                    <a:pt x="248254" y="360020"/>
                    <a:pt x="195306" y="412978"/>
                    <a:pt x="130224" y="412978"/>
                  </a:cubicBezTo>
                  <a:cubicBezTo>
                    <a:pt x="65153" y="412978"/>
                    <a:pt x="12195" y="360030"/>
                    <a:pt x="12195" y="294948"/>
                  </a:cubicBezTo>
                  <a:cubicBezTo>
                    <a:pt x="12195" y="246170"/>
                    <a:pt x="41508" y="203070"/>
                    <a:pt x="86863" y="185146"/>
                  </a:cubicBezTo>
                  <a:lnTo>
                    <a:pt x="90730" y="183615"/>
                  </a:lnTo>
                  <a:lnTo>
                    <a:pt x="90730" y="0"/>
                  </a:lnTo>
                  <a:lnTo>
                    <a:pt x="78525" y="0"/>
                  </a:lnTo>
                  <a:lnTo>
                    <a:pt x="78525" y="175388"/>
                  </a:lnTo>
                  <a:cubicBezTo>
                    <a:pt x="56170" y="185055"/>
                    <a:pt x="37067" y="200714"/>
                    <a:pt x="23100" y="220884"/>
                  </a:cubicBezTo>
                  <a:cubicBezTo>
                    <a:pt x="7986" y="242695"/>
                    <a:pt x="0" y="268313"/>
                    <a:pt x="0" y="294958"/>
                  </a:cubicBezTo>
                  <a:cubicBezTo>
                    <a:pt x="0" y="366767"/>
                    <a:pt x="58426" y="425193"/>
                    <a:pt x="130234" y="425193"/>
                  </a:cubicBezTo>
                  <a:cubicBezTo>
                    <a:pt x="202043" y="425193"/>
                    <a:pt x="260469" y="366757"/>
                    <a:pt x="260469" y="294958"/>
                  </a:cubicBezTo>
                  <a:cubicBezTo>
                    <a:pt x="260469" y="268313"/>
                    <a:pt x="252473" y="242695"/>
                    <a:pt x="237358" y="220884"/>
                  </a:cubicBezTo>
                  <a:close/>
                </a:path>
              </a:pathLst>
            </a:custGeom>
            <a:solidFill>
              <a:srgbClr val="B2BEF8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" name="Google Shape;1116;p32">
              <a:extLst>
                <a:ext uri="{FF2B5EF4-FFF2-40B4-BE49-F238E27FC236}">
                  <a16:creationId xmlns:a16="http://schemas.microsoft.com/office/drawing/2014/main" id="{E5FB2FAF-68E7-B958-7D86-7B38502F706B}"/>
                </a:ext>
              </a:extLst>
            </p:cNvPr>
            <p:cNvSpPr/>
            <p:nvPr/>
          </p:nvSpPr>
          <p:spPr>
            <a:xfrm>
              <a:off x="2558245" y="3863195"/>
              <a:ext cx="261090" cy="261097"/>
            </a:xfrm>
            <a:custGeom>
              <a:avLst/>
              <a:gdLst/>
              <a:ahLst/>
              <a:cxnLst/>
              <a:rect l="l" t="t" r="r" b="b"/>
              <a:pathLst>
                <a:path w="41628" h="41629" extrusionOk="0">
                  <a:moveTo>
                    <a:pt x="41629" y="20815"/>
                  </a:moveTo>
                  <a:cubicBezTo>
                    <a:pt x="41629" y="32304"/>
                    <a:pt x="32314" y="41629"/>
                    <a:pt x="20814" y="41629"/>
                  </a:cubicBezTo>
                  <a:cubicBezTo>
                    <a:pt x="9315" y="41629"/>
                    <a:pt x="0" y="32314"/>
                    <a:pt x="0" y="20815"/>
                  </a:cubicBezTo>
                  <a:cubicBezTo>
                    <a:pt x="0" y="9315"/>
                    <a:pt x="9315" y="0"/>
                    <a:pt x="20814" y="0"/>
                  </a:cubicBezTo>
                  <a:cubicBezTo>
                    <a:pt x="32314" y="0"/>
                    <a:pt x="41629" y="9315"/>
                    <a:pt x="41629" y="20815"/>
                  </a:cubicBez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" name="Google Shape;1118;p32">
              <a:extLst>
                <a:ext uri="{FF2B5EF4-FFF2-40B4-BE49-F238E27FC236}">
                  <a16:creationId xmlns:a16="http://schemas.microsoft.com/office/drawing/2014/main" id="{DEFA70A2-4FB9-3B2C-12D7-A4BCE316B7CF}"/>
                </a:ext>
              </a:extLst>
            </p:cNvPr>
            <p:cNvSpPr/>
            <p:nvPr/>
          </p:nvSpPr>
          <p:spPr>
            <a:xfrm>
              <a:off x="2770458" y="3657806"/>
              <a:ext cx="222380" cy="460866"/>
            </a:xfrm>
            <a:custGeom>
              <a:avLst/>
              <a:gdLst/>
              <a:ahLst/>
              <a:cxnLst/>
              <a:rect l="l" t="t" r="r" b="b"/>
              <a:pathLst>
                <a:path w="35456" h="73480" extrusionOk="0">
                  <a:moveTo>
                    <a:pt x="17733" y="0"/>
                  </a:moveTo>
                  <a:cubicBezTo>
                    <a:pt x="7935" y="0"/>
                    <a:pt x="0" y="7935"/>
                    <a:pt x="0" y="17733"/>
                  </a:cubicBezTo>
                  <a:lnTo>
                    <a:pt x="0" y="73480"/>
                  </a:lnTo>
                  <a:lnTo>
                    <a:pt x="35457" y="73480"/>
                  </a:lnTo>
                  <a:lnTo>
                    <a:pt x="35457" y="17733"/>
                  </a:lnTo>
                  <a:cubicBezTo>
                    <a:pt x="35457" y="7945"/>
                    <a:pt x="27521" y="0"/>
                    <a:pt x="17733" y="0"/>
                  </a:cubicBez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" name="Google Shape;1119;p32">
              <a:extLst>
                <a:ext uri="{FF2B5EF4-FFF2-40B4-BE49-F238E27FC236}">
                  <a16:creationId xmlns:a16="http://schemas.microsoft.com/office/drawing/2014/main" id="{30588BA3-06FC-A124-AB2A-115F48C8D894}"/>
                </a:ext>
              </a:extLst>
            </p:cNvPr>
            <p:cNvSpPr/>
            <p:nvPr/>
          </p:nvSpPr>
          <p:spPr>
            <a:xfrm>
              <a:off x="3218949" y="3863195"/>
              <a:ext cx="261090" cy="261097"/>
            </a:xfrm>
            <a:custGeom>
              <a:avLst/>
              <a:gdLst/>
              <a:ahLst/>
              <a:cxnLst/>
              <a:rect l="l" t="t" r="r" b="b"/>
              <a:pathLst>
                <a:path w="41628" h="41629" extrusionOk="0">
                  <a:moveTo>
                    <a:pt x="41629" y="20815"/>
                  </a:moveTo>
                  <a:cubicBezTo>
                    <a:pt x="41629" y="32304"/>
                    <a:pt x="32314" y="41629"/>
                    <a:pt x="20814" y="41629"/>
                  </a:cubicBezTo>
                  <a:cubicBezTo>
                    <a:pt x="9325" y="41629"/>
                    <a:pt x="0" y="32314"/>
                    <a:pt x="0" y="20815"/>
                  </a:cubicBezTo>
                  <a:cubicBezTo>
                    <a:pt x="0" y="9315"/>
                    <a:pt x="9315" y="0"/>
                    <a:pt x="20814" y="0"/>
                  </a:cubicBezTo>
                  <a:cubicBezTo>
                    <a:pt x="32314" y="0"/>
                    <a:pt x="41629" y="9315"/>
                    <a:pt x="41629" y="20815"/>
                  </a:cubicBez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" name="Google Shape;1120;p32">
              <a:extLst>
                <a:ext uri="{FF2B5EF4-FFF2-40B4-BE49-F238E27FC236}">
                  <a16:creationId xmlns:a16="http://schemas.microsoft.com/office/drawing/2014/main" id="{D735D799-A05D-D0B1-7747-ECF7519F5BE3}"/>
                </a:ext>
              </a:extLst>
            </p:cNvPr>
            <p:cNvSpPr/>
            <p:nvPr/>
          </p:nvSpPr>
          <p:spPr>
            <a:xfrm>
              <a:off x="2271885" y="3980230"/>
              <a:ext cx="1480560" cy="1093083"/>
            </a:xfrm>
            <a:custGeom>
              <a:avLst/>
              <a:gdLst/>
              <a:ahLst/>
              <a:cxnLst/>
              <a:rect l="l" t="t" r="r" b="b"/>
              <a:pathLst>
                <a:path w="236059" h="174280" extrusionOk="0">
                  <a:moveTo>
                    <a:pt x="221931" y="0"/>
                  </a:moveTo>
                  <a:lnTo>
                    <a:pt x="14108" y="0"/>
                  </a:lnTo>
                  <a:cubicBezTo>
                    <a:pt x="5015" y="16847"/>
                    <a:pt x="0" y="36060"/>
                    <a:pt x="0" y="56251"/>
                  </a:cubicBezTo>
                  <a:cubicBezTo>
                    <a:pt x="0" y="121322"/>
                    <a:pt x="52938" y="174280"/>
                    <a:pt x="118030" y="174280"/>
                  </a:cubicBezTo>
                  <a:cubicBezTo>
                    <a:pt x="183101" y="174280"/>
                    <a:pt x="236060" y="121333"/>
                    <a:pt x="236060" y="56251"/>
                  </a:cubicBezTo>
                  <a:cubicBezTo>
                    <a:pt x="236060" y="36060"/>
                    <a:pt x="231044" y="16857"/>
                    <a:pt x="221931" y="0"/>
                  </a:cubicBez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" name="Google Shape;1121;p32">
              <a:extLst>
                <a:ext uri="{FF2B5EF4-FFF2-40B4-BE49-F238E27FC236}">
                  <a16:creationId xmlns:a16="http://schemas.microsoft.com/office/drawing/2014/main" id="{7A56E013-C2AE-3073-C4AE-7A795ACF515E}"/>
                </a:ext>
              </a:extLst>
            </p:cNvPr>
            <p:cNvSpPr/>
            <p:nvPr/>
          </p:nvSpPr>
          <p:spPr>
            <a:xfrm>
              <a:off x="2847892" y="4191490"/>
              <a:ext cx="255533" cy="255540"/>
            </a:xfrm>
            <a:custGeom>
              <a:avLst/>
              <a:gdLst/>
              <a:ahLst/>
              <a:cxnLst/>
              <a:rect l="l" t="t" r="r" b="b"/>
              <a:pathLst>
                <a:path w="40742" h="40743" extrusionOk="0">
                  <a:moveTo>
                    <a:pt x="40743" y="20372"/>
                  </a:moveTo>
                  <a:cubicBezTo>
                    <a:pt x="40743" y="31620"/>
                    <a:pt x="31630" y="40743"/>
                    <a:pt x="20371" y="40743"/>
                  </a:cubicBezTo>
                  <a:cubicBezTo>
                    <a:pt x="9113" y="40743"/>
                    <a:pt x="0" y="31620"/>
                    <a:pt x="0" y="20372"/>
                  </a:cubicBezTo>
                  <a:cubicBezTo>
                    <a:pt x="0" y="9123"/>
                    <a:pt x="9113" y="0"/>
                    <a:pt x="20371" y="0"/>
                  </a:cubicBezTo>
                  <a:cubicBezTo>
                    <a:pt x="31630" y="0"/>
                    <a:pt x="40743" y="9123"/>
                    <a:pt x="40743" y="203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" name="Google Shape;1122;p32">
              <a:extLst>
                <a:ext uri="{FF2B5EF4-FFF2-40B4-BE49-F238E27FC236}">
                  <a16:creationId xmlns:a16="http://schemas.microsoft.com/office/drawing/2014/main" id="{5912A6C3-78A6-2D7D-010F-C0E3AB5CE77C}"/>
                </a:ext>
              </a:extLst>
            </p:cNvPr>
            <p:cNvSpPr/>
            <p:nvPr/>
          </p:nvSpPr>
          <p:spPr>
            <a:xfrm>
              <a:off x="2900759" y="2225051"/>
              <a:ext cx="222881" cy="1857933"/>
            </a:xfrm>
            <a:custGeom>
              <a:avLst/>
              <a:gdLst/>
              <a:ahLst/>
              <a:cxnLst/>
              <a:rect l="l" t="t" r="r" b="b"/>
              <a:pathLst>
                <a:path w="35536" h="296227" extrusionOk="0">
                  <a:moveTo>
                    <a:pt x="31206" y="296227"/>
                  </a:moveTo>
                  <a:lnTo>
                    <a:pt x="4330" y="296227"/>
                  </a:lnTo>
                  <a:lnTo>
                    <a:pt x="0" y="0"/>
                  </a:lnTo>
                  <a:lnTo>
                    <a:pt x="35537" y="0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" name="Google Shape;1123;p32">
              <a:extLst>
                <a:ext uri="{FF2B5EF4-FFF2-40B4-BE49-F238E27FC236}">
                  <a16:creationId xmlns:a16="http://schemas.microsoft.com/office/drawing/2014/main" id="{B2CB36A8-15B2-7C0E-52D3-128FB5962F00}"/>
                </a:ext>
              </a:extLst>
            </p:cNvPr>
            <p:cNvSpPr/>
            <p:nvPr/>
          </p:nvSpPr>
          <p:spPr>
            <a:xfrm>
              <a:off x="2795784" y="2685164"/>
              <a:ext cx="156881" cy="68967"/>
            </a:xfrm>
            <a:custGeom>
              <a:avLst/>
              <a:gdLst/>
              <a:ahLst/>
              <a:cxnLst/>
              <a:rect l="l" t="t" r="r" b="b"/>
              <a:pathLst>
                <a:path w="25013" h="10996" extrusionOk="0">
                  <a:moveTo>
                    <a:pt x="0" y="0"/>
                  </a:moveTo>
                  <a:lnTo>
                    <a:pt x="25014" y="0"/>
                  </a:lnTo>
                  <a:lnTo>
                    <a:pt x="25014" y="10996"/>
                  </a:lnTo>
                  <a:lnTo>
                    <a:pt x="0" y="10996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" name="Google Shape;1124;p32">
              <a:extLst>
                <a:ext uri="{FF2B5EF4-FFF2-40B4-BE49-F238E27FC236}">
                  <a16:creationId xmlns:a16="http://schemas.microsoft.com/office/drawing/2014/main" id="{C26026BA-AF8E-4375-4DEC-8056D3C034EC}"/>
                </a:ext>
              </a:extLst>
            </p:cNvPr>
            <p:cNvSpPr/>
            <p:nvPr/>
          </p:nvSpPr>
          <p:spPr>
            <a:xfrm>
              <a:off x="2795784" y="2977144"/>
              <a:ext cx="156881" cy="68967"/>
            </a:xfrm>
            <a:custGeom>
              <a:avLst/>
              <a:gdLst/>
              <a:ahLst/>
              <a:cxnLst/>
              <a:rect l="l" t="t" r="r" b="b"/>
              <a:pathLst>
                <a:path w="25013" h="10996" extrusionOk="0">
                  <a:moveTo>
                    <a:pt x="0" y="0"/>
                  </a:moveTo>
                  <a:lnTo>
                    <a:pt x="25014" y="0"/>
                  </a:lnTo>
                  <a:lnTo>
                    <a:pt x="25014" y="10996"/>
                  </a:lnTo>
                  <a:lnTo>
                    <a:pt x="0" y="10996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" name="Google Shape;1125;p32">
              <a:extLst>
                <a:ext uri="{FF2B5EF4-FFF2-40B4-BE49-F238E27FC236}">
                  <a16:creationId xmlns:a16="http://schemas.microsoft.com/office/drawing/2014/main" id="{772205E7-594D-07FC-CEA0-2D3C8394B89A}"/>
                </a:ext>
              </a:extLst>
            </p:cNvPr>
            <p:cNvSpPr/>
            <p:nvPr/>
          </p:nvSpPr>
          <p:spPr>
            <a:xfrm>
              <a:off x="2795784" y="3269062"/>
              <a:ext cx="156881" cy="68967"/>
            </a:xfrm>
            <a:custGeom>
              <a:avLst/>
              <a:gdLst/>
              <a:ahLst/>
              <a:cxnLst/>
              <a:rect l="l" t="t" r="r" b="b"/>
              <a:pathLst>
                <a:path w="25013" h="10996" extrusionOk="0">
                  <a:moveTo>
                    <a:pt x="0" y="0"/>
                  </a:moveTo>
                  <a:lnTo>
                    <a:pt x="25014" y="0"/>
                  </a:lnTo>
                  <a:lnTo>
                    <a:pt x="25014" y="10996"/>
                  </a:lnTo>
                  <a:lnTo>
                    <a:pt x="0" y="10996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6" name="Google Shape;1126;p32">
              <a:extLst>
                <a:ext uri="{FF2B5EF4-FFF2-40B4-BE49-F238E27FC236}">
                  <a16:creationId xmlns:a16="http://schemas.microsoft.com/office/drawing/2014/main" id="{D8877A99-8119-0327-D2CA-BF4D4C94C8A3}"/>
                </a:ext>
              </a:extLst>
            </p:cNvPr>
            <p:cNvSpPr/>
            <p:nvPr/>
          </p:nvSpPr>
          <p:spPr>
            <a:xfrm>
              <a:off x="2674835" y="2325346"/>
              <a:ext cx="674722" cy="157703"/>
            </a:xfrm>
            <a:custGeom>
              <a:avLst/>
              <a:gdLst/>
              <a:ahLst/>
              <a:cxnLst/>
              <a:rect l="l" t="t" r="r" b="b"/>
              <a:pathLst>
                <a:path w="107577" h="25144" extrusionOk="0">
                  <a:moveTo>
                    <a:pt x="107577" y="0"/>
                  </a:moveTo>
                  <a:lnTo>
                    <a:pt x="0" y="0"/>
                  </a:lnTo>
                  <a:lnTo>
                    <a:pt x="2084" y="25145"/>
                  </a:lnTo>
                  <a:lnTo>
                    <a:pt x="105492" y="25145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" name="Google Shape;1127;p32">
              <a:extLst>
                <a:ext uri="{FF2B5EF4-FFF2-40B4-BE49-F238E27FC236}">
                  <a16:creationId xmlns:a16="http://schemas.microsoft.com/office/drawing/2014/main" id="{009199C7-E930-8BAB-1EB9-06D01E211B52}"/>
                </a:ext>
              </a:extLst>
            </p:cNvPr>
            <p:cNvSpPr/>
            <p:nvPr/>
          </p:nvSpPr>
          <p:spPr>
            <a:xfrm>
              <a:off x="2673481" y="1807117"/>
              <a:ext cx="319382" cy="484311"/>
            </a:xfrm>
            <a:custGeom>
              <a:avLst/>
              <a:gdLst/>
              <a:ahLst/>
              <a:cxnLst/>
              <a:rect l="l" t="t" r="r" b="b"/>
              <a:pathLst>
                <a:path w="50922" h="77218" extrusionOk="0">
                  <a:moveTo>
                    <a:pt x="36398" y="77218"/>
                  </a:moveTo>
                  <a:cubicBezTo>
                    <a:pt x="36398" y="77218"/>
                    <a:pt x="36368" y="65467"/>
                    <a:pt x="30426" y="53604"/>
                  </a:cubicBezTo>
                  <a:cubicBezTo>
                    <a:pt x="19702" y="32186"/>
                    <a:pt x="-2422" y="32478"/>
                    <a:pt x="217" y="12076"/>
                  </a:cubicBezTo>
                  <a:cubicBezTo>
                    <a:pt x="1767" y="113"/>
                    <a:pt x="20306" y="-2969"/>
                    <a:pt x="31131" y="2862"/>
                  </a:cubicBezTo>
                  <a:cubicBezTo>
                    <a:pt x="41463" y="8421"/>
                    <a:pt x="51150" y="27312"/>
                    <a:pt x="50919" y="69525"/>
                  </a:cubicBezTo>
                  <a:lnTo>
                    <a:pt x="36398" y="77218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" name="Google Shape;1128;p32">
              <a:extLst>
                <a:ext uri="{FF2B5EF4-FFF2-40B4-BE49-F238E27FC236}">
                  <a16:creationId xmlns:a16="http://schemas.microsoft.com/office/drawing/2014/main" id="{7301EA9B-F823-2294-0C07-8F63493A8874}"/>
                </a:ext>
              </a:extLst>
            </p:cNvPr>
            <p:cNvSpPr/>
            <p:nvPr/>
          </p:nvSpPr>
          <p:spPr>
            <a:xfrm rot="-5357026">
              <a:off x="2558170" y="1948833"/>
              <a:ext cx="97134" cy="97134"/>
            </a:xfrm>
            <a:custGeom>
              <a:avLst/>
              <a:gdLst/>
              <a:ahLst/>
              <a:cxnLst/>
              <a:rect l="l" t="t" r="r" b="b"/>
              <a:pathLst>
                <a:path w="15487" h="15487" extrusionOk="0">
                  <a:moveTo>
                    <a:pt x="15487" y="7744"/>
                  </a:moveTo>
                  <a:cubicBezTo>
                    <a:pt x="15487" y="12020"/>
                    <a:pt x="12020" y="15487"/>
                    <a:pt x="7743" y="15487"/>
                  </a:cubicBezTo>
                  <a:cubicBezTo>
                    <a:pt x="3467" y="15487"/>
                    <a:pt x="0" y="12020"/>
                    <a:pt x="0" y="7744"/>
                  </a:cubicBezTo>
                  <a:cubicBezTo>
                    <a:pt x="0" y="3467"/>
                    <a:pt x="3467" y="0"/>
                    <a:pt x="7743" y="0"/>
                  </a:cubicBezTo>
                  <a:cubicBezTo>
                    <a:pt x="12020" y="0"/>
                    <a:pt x="15487" y="3467"/>
                    <a:pt x="15487" y="7744"/>
                  </a:cubicBez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9" name="Google Shape;1129;p32">
              <a:extLst>
                <a:ext uri="{FF2B5EF4-FFF2-40B4-BE49-F238E27FC236}">
                  <a16:creationId xmlns:a16="http://schemas.microsoft.com/office/drawing/2014/main" id="{6140AAC2-F811-2E19-0D34-326AD3509480}"/>
                </a:ext>
              </a:extLst>
            </p:cNvPr>
            <p:cNvSpPr/>
            <p:nvPr/>
          </p:nvSpPr>
          <p:spPr>
            <a:xfrm>
              <a:off x="2748983" y="2166251"/>
              <a:ext cx="58863" cy="58800"/>
            </a:xfrm>
            <a:custGeom>
              <a:avLst/>
              <a:gdLst/>
              <a:ahLst/>
              <a:cxnLst/>
              <a:rect l="l" t="t" r="r" b="b"/>
              <a:pathLst>
                <a:path w="9385" h="9375" extrusionOk="0">
                  <a:moveTo>
                    <a:pt x="9385" y="4683"/>
                  </a:moveTo>
                  <a:cubicBezTo>
                    <a:pt x="9385" y="7270"/>
                    <a:pt x="7281" y="9375"/>
                    <a:pt x="4693" y="9375"/>
                  </a:cubicBezTo>
                  <a:cubicBezTo>
                    <a:pt x="2105" y="9375"/>
                    <a:pt x="0" y="7270"/>
                    <a:pt x="0" y="4683"/>
                  </a:cubicBezTo>
                  <a:cubicBezTo>
                    <a:pt x="0" y="2095"/>
                    <a:pt x="2095" y="0"/>
                    <a:pt x="4693" y="0"/>
                  </a:cubicBezTo>
                  <a:cubicBezTo>
                    <a:pt x="7291" y="0"/>
                    <a:pt x="9385" y="2095"/>
                    <a:pt x="9385" y="4683"/>
                  </a:cubicBez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0" name="Google Shape;1130;p32">
              <a:extLst>
                <a:ext uri="{FF2B5EF4-FFF2-40B4-BE49-F238E27FC236}">
                  <a16:creationId xmlns:a16="http://schemas.microsoft.com/office/drawing/2014/main" id="{3F2B5F5E-6FFD-F080-7443-88059343A01E}"/>
                </a:ext>
              </a:extLst>
            </p:cNvPr>
            <p:cNvSpPr/>
            <p:nvPr/>
          </p:nvSpPr>
          <p:spPr>
            <a:xfrm>
              <a:off x="3243642" y="2166251"/>
              <a:ext cx="58856" cy="58800"/>
            </a:xfrm>
            <a:custGeom>
              <a:avLst/>
              <a:gdLst/>
              <a:ahLst/>
              <a:cxnLst/>
              <a:rect l="l" t="t" r="r" b="b"/>
              <a:pathLst>
                <a:path w="9384" h="9375" extrusionOk="0">
                  <a:moveTo>
                    <a:pt x="9385" y="4683"/>
                  </a:moveTo>
                  <a:cubicBezTo>
                    <a:pt x="9385" y="7270"/>
                    <a:pt x="7290" y="9375"/>
                    <a:pt x="4692" y="9375"/>
                  </a:cubicBezTo>
                  <a:cubicBezTo>
                    <a:pt x="2104" y="9375"/>
                    <a:pt x="0" y="7270"/>
                    <a:pt x="0" y="4683"/>
                  </a:cubicBezTo>
                  <a:cubicBezTo>
                    <a:pt x="0" y="2095"/>
                    <a:pt x="2094" y="0"/>
                    <a:pt x="4692" y="0"/>
                  </a:cubicBezTo>
                  <a:cubicBezTo>
                    <a:pt x="7281" y="0"/>
                    <a:pt x="9385" y="2095"/>
                    <a:pt x="9385" y="468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1" name="Google Shape;1131;p32">
              <a:extLst>
                <a:ext uri="{FF2B5EF4-FFF2-40B4-BE49-F238E27FC236}">
                  <a16:creationId xmlns:a16="http://schemas.microsoft.com/office/drawing/2014/main" id="{ABD740EC-292C-7D76-892B-1F9520F92F23}"/>
                </a:ext>
              </a:extLst>
            </p:cNvPr>
            <p:cNvSpPr/>
            <p:nvPr/>
          </p:nvSpPr>
          <p:spPr>
            <a:xfrm>
              <a:off x="3214716" y="1812567"/>
              <a:ext cx="175515" cy="175453"/>
            </a:xfrm>
            <a:custGeom>
              <a:avLst/>
              <a:gdLst/>
              <a:ahLst/>
              <a:cxnLst/>
              <a:rect l="l" t="t" r="r" b="b"/>
              <a:pathLst>
                <a:path w="27984" h="27974" extrusionOk="0">
                  <a:moveTo>
                    <a:pt x="27984" y="13987"/>
                  </a:moveTo>
                  <a:cubicBezTo>
                    <a:pt x="27984" y="21711"/>
                    <a:pt x="21721" y="27974"/>
                    <a:pt x="13997" y="27974"/>
                  </a:cubicBezTo>
                  <a:cubicBezTo>
                    <a:pt x="6274" y="27974"/>
                    <a:pt x="0" y="21711"/>
                    <a:pt x="0" y="13987"/>
                  </a:cubicBezTo>
                  <a:cubicBezTo>
                    <a:pt x="0" y="6263"/>
                    <a:pt x="6263" y="0"/>
                    <a:pt x="13997" y="0"/>
                  </a:cubicBezTo>
                  <a:cubicBezTo>
                    <a:pt x="21721" y="0"/>
                    <a:pt x="27984" y="6263"/>
                    <a:pt x="27984" y="13987"/>
                  </a:cubicBez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" name="Google Shape;1132;p32">
              <a:extLst>
                <a:ext uri="{FF2B5EF4-FFF2-40B4-BE49-F238E27FC236}">
                  <a16:creationId xmlns:a16="http://schemas.microsoft.com/office/drawing/2014/main" id="{4643BB2F-A6F0-0A84-FDE8-A6E9ABA3CB20}"/>
                </a:ext>
              </a:extLst>
            </p:cNvPr>
            <p:cNvSpPr/>
            <p:nvPr/>
          </p:nvSpPr>
          <p:spPr>
            <a:xfrm>
              <a:off x="2950841" y="1782537"/>
              <a:ext cx="129473" cy="177058"/>
            </a:xfrm>
            <a:custGeom>
              <a:avLst/>
              <a:gdLst/>
              <a:ahLst/>
              <a:cxnLst/>
              <a:rect l="l" t="t" r="r" b="b"/>
              <a:pathLst>
                <a:path w="20643" h="28230" extrusionOk="0">
                  <a:moveTo>
                    <a:pt x="10" y="9309"/>
                  </a:moveTo>
                  <a:cubicBezTo>
                    <a:pt x="383" y="1515"/>
                    <a:pt x="5085" y="-237"/>
                    <a:pt x="10774" y="25"/>
                  </a:cubicBezTo>
                  <a:cubicBezTo>
                    <a:pt x="16464" y="296"/>
                    <a:pt x="20986" y="2492"/>
                    <a:pt x="20623" y="10276"/>
                  </a:cubicBezTo>
                  <a:cubicBezTo>
                    <a:pt x="20250" y="18070"/>
                    <a:pt x="9445" y="28230"/>
                    <a:pt x="9445" y="28230"/>
                  </a:cubicBezTo>
                  <a:cubicBezTo>
                    <a:pt x="9445" y="28230"/>
                    <a:pt x="-353" y="17103"/>
                    <a:pt x="10" y="9309"/>
                  </a:cubicBez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3" name="Google Shape;1133;p32">
              <a:extLst>
                <a:ext uri="{FF2B5EF4-FFF2-40B4-BE49-F238E27FC236}">
                  <a16:creationId xmlns:a16="http://schemas.microsoft.com/office/drawing/2014/main" id="{370ADAAB-E242-F149-BBD5-E27DAD98BFD6}"/>
                </a:ext>
              </a:extLst>
            </p:cNvPr>
            <p:cNvSpPr/>
            <p:nvPr/>
          </p:nvSpPr>
          <p:spPr>
            <a:xfrm>
              <a:off x="2992593" y="1979879"/>
              <a:ext cx="222668" cy="345913"/>
            </a:xfrm>
            <a:custGeom>
              <a:avLst/>
              <a:gdLst/>
              <a:ahLst/>
              <a:cxnLst/>
              <a:rect l="l" t="t" r="r" b="b"/>
              <a:pathLst>
                <a:path w="35502" h="55152" extrusionOk="0">
                  <a:moveTo>
                    <a:pt x="3544" y="14691"/>
                  </a:moveTo>
                  <a:cubicBezTo>
                    <a:pt x="16071" y="-11601"/>
                    <a:pt x="45475" y="140"/>
                    <a:pt x="32082" y="28276"/>
                  </a:cubicBezTo>
                  <a:cubicBezTo>
                    <a:pt x="25305" y="42494"/>
                    <a:pt x="1782" y="55152"/>
                    <a:pt x="1782" y="55152"/>
                  </a:cubicBezTo>
                  <a:cubicBezTo>
                    <a:pt x="1782" y="55152"/>
                    <a:pt x="-3223" y="28910"/>
                    <a:pt x="3544" y="14691"/>
                  </a:cubicBez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" name="Google Shape;1134;p32">
              <a:extLst>
                <a:ext uri="{FF2B5EF4-FFF2-40B4-BE49-F238E27FC236}">
                  <a16:creationId xmlns:a16="http://schemas.microsoft.com/office/drawing/2014/main" id="{4CBD5B5A-FE0F-4101-DE5A-DA852E85189D}"/>
                </a:ext>
              </a:extLst>
            </p:cNvPr>
            <p:cNvSpPr/>
            <p:nvPr/>
          </p:nvSpPr>
          <p:spPr>
            <a:xfrm>
              <a:off x="3261455" y="4526803"/>
              <a:ext cx="176080" cy="176080"/>
            </a:xfrm>
            <a:custGeom>
              <a:avLst/>
              <a:gdLst/>
              <a:ahLst/>
              <a:cxnLst/>
              <a:rect l="l" t="t" r="r" b="b"/>
              <a:pathLst>
                <a:path w="28074" h="28074" extrusionOk="0">
                  <a:moveTo>
                    <a:pt x="28075" y="14037"/>
                  </a:moveTo>
                  <a:cubicBezTo>
                    <a:pt x="28075" y="21791"/>
                    <a:pt x="21791" y="28075"/>
                    <a:pt x="14037" y="28075"/>
                  </a:cubicBezTo>
                  <a:cubicBezTo>
                    <a:pt x="6284" y="28075"/>
                    <a:pt x="0" y="21791"/>
                    <a:pt x="0" y="14037"/>
                  </a:cubicBezTo>
                  <a:cubicBezTo>
                    <a:pt x="0" y="6284"/>
                    <a:pt x="6284" y="0"/>
                    <a:pt x="14037" y="0"/>
                  </a:cubicBezTo>
                  <a:cubicBezTo>
                    <a:pt x="21791" y="0"/>
                    <a:pt x="28075" y="6284"/>
                    <a:pt x="28075" y="1403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D25408B3-DA33-45DF-40CF-6AF2189E0E5C}"/>
              </a:ext>
            </a:extLst>
          </p:cNvPr>
          <p:cNvGrpSpPr/>
          <p:nvPr/>
        </p:nvGrpSpPr>
        <p:grpSpPr>
          <a:xfrm>
            <a:off x="3028012" y="1907734"/>
            <a:ext cx="1548304" cy="3715466"/>
            <a:chOff x="3028012" y="1907734"/>
            <a:chExt cx="1548304" cy="3715466"/>
          </a:xfrm>
        </p:grpSpPr>
        <p:cxnSp>
          <p:nvCxnSpPr>
            <p:cNvPr id="25" name="Google Shape;1135;p32">
              <a:extLst>
                <a:ext uri="{FF2B5EF4-FFF2-40B4-BE49-F238E27FC236}">
                  <a16:creationId xmlns:a16="http://schemas.microsoft.com/office/drawing/2014/main" id="{69D937A5-442E-2EB9-971D-E9B4604AC5A7}"/>
                </a:ext>
              </a:extLst>
            </p:cNvPr>
            <p:cNvCxnSpPr/>
            <p:nvPr/>
          </p:nvCxnSpPr>
          <p:spPr>
            <a:xfrm>
              <a:off x="3071991" y="2015265"/>
              <a:ext cx="0" cy="3449945"/>
            </a:xfrm>
            <a:prstGeom prst="straightConnector1">
              <a:avLst/>
            </a:prstGeom>
            <a:noFill/>
            <a:ln w="19050" cap="flat" cmpd="sng">
              <a:solidFill>
                <a:srgbClr val="003F75"/>
              </a:solidFill>
              <a:prstDash val="solid"/>
              <a:miter lim="800000"/>
              <a:headEnd type="oval" w="lg" len="lg"/>
              <a:tailEnd type="oval" w="lg" len="lg"/>
            </a:ln>
          </p:spPr>
        </p:cxnSp>
        <p:sp>
          <p:nvSpPr>
            <p:cNvPr id="26" name="Google Shape;1136;p32">
              <a:extLst>
                <a:ext uri="{FF2B5EF4-FFF2-40B4-BE49-F238E27FC236}">
                  <a16:creationId xmlns:a16="http://schemas.microsoft.com/office/drawing/2014/main" id="{9A6A21E9-938F-40AA-79C7-123C15527858}"/>
                </a:ext>
              </a:extLst>
            </p:cNvPr>
            <p:cNvSpPr txBox="1"/>
            <p:nvPr/>
          </p:nvSpPr>
          <p:spPr>
            <a:xfrm>
              <a:off x="3313461" y="5031682"/>
              <a:ext cx="1262855" cy="5915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b="1" dirty="0">
                  <a:solidFill>
                    <a:srgbClr val="003F75"/>
                  </a:solidFill>
                  <a:latin typeface="Lato"/>
                  <a:ea typeface="Lato"/>
                  <a:cs typeface="B Titr" panose="00000700000000000000" pitchFamily="2" charset="-78"/>
                  <a:sym typeface="Lato"/>
                </a:rPr>
                <a:t>20%</a:t>
              </a:r>
              <a:endParaRPr lang="fa-IR" sz="1100" dirty="0">
                <a:solidFill>
                  <a:srgbClr val="003F75"/>
                </a:solidFill>
                <a:cs typeface="B Titr" panose="00000700000000000000" pitchFamily="2" charset="-78"/>
              </a:endParaRPr>
            </a:p>
          </p:txBody>
        </p:sp>
        <p:sp>
          <p:nvSpPr>
            <p:cNvPr id="27" name="Google Shape;1137;p32">
              <a:extLst>
                <a:ext uri="{FF2B5EF4-FFF2-40B4-BE49-F238E27FC236}">
                  <a16:creationId xmlns:a16="http://schemas.microsoft.com/office/drawing/2014/main" id="{3E0B893B-939E-DE21-DA53-C4AB6F35CD3C}"/>
                </a:ext>
              </a:extLst>
            </p:cNvPr>
            <p:cNvSpPr/>
            <p:nvPr/>
          </p:nvSpPr>
          <p:spPr>
            <a:xfrm>
              <a:off x="3028012" y="4222843"/>
              <a:ext cx="87957" cy="87957"/>
            </a:xfrm>
            <a:prstGeom prst="ellipse">
              <a:avLst/>
            </a:pr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1D055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" name="Google Shape;1138;p32">
              <a:extLst>
                <a:ext uri="{FF2B5EF4-FFF2-40B4-BE49-F238E27FC236}">
                  <a16:creationId xmlns:a16="http://schemas.microsoft.com/office/drawing/2014/main" id="{5DB122AC-B427-FB3F-467A-85E35EA4F378}"/>
                </a:ext>
              </a:extLst>
            </p:cNvPr>
            <p:cNvSpPr txBox="1"/>
            <p:nvPr/>
          </p:nvSpPr>
          <p:spPr>
            <a:xfrm>
              <a:off x="3313461" y="3990365"/>
              <a:ext cx="1262855" cy="5915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b="1" dirty="0">
                  <a:solidFill>
                    <a:srgbClr val="02B7D7"/>
                  </a:solidFill>
                  <a:latin typeface="Lato"/>
                  <a:ea typeface="Lato"/>
                  <a:cs typeface="B Titr" panose="00000700000000000000" pitchFamily="2" charset="-78"/>
                  <a:sym typeface="Lato"/>
                </a:rPr>
                <a:t>40%</a:t>
              </a:r>
              <a:endParaRPr lang="fa-IR" sz="1100" dirty="0">
                <a:solidFill>
                  <a:srgbClr val="02B7D7"/>
                </a:solidFill>
                <a:cs typeface="B Titr" panose="00000700000000000000" pitchFamily="2" charset="-78"/>
              </a:endParaRPr>
            </a:p>
          </p:txBody>
        </p:sp>
        <p:sp>
          <p:nvSpPr>
            <p:cNvPr id="29" name="Google Shape;1139;p32">
              <a:extLst>
                <a:ext uri="{FF2B5EF4-FFF2-40B4-BE49-F238E27FC236}">
                  <a16:creationId xmlns:a16="http://schemas.microsoft.com/office/drawing/2014/main" id="{F8964D91-F893-FFC0-116D-B7BBE2F3953A}"/>
                </a:ext>
              </a:extLst>
            </p:cNvPr>
            <p:cNvSpPr/>
            <p:nvPr/>
          </p:nvSpPr>
          <p:spPr>
            <a:xfrm>
              <a:off x="3028012" y="3200829"/>
              <a:ext cx="87957" cy="87957"/>
            </a:xfrm>
            <a:prstGeom prst="ellipse">
              <a:avLst/>
            </a:pr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1D055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0" name="Google Shape;1140;p32">
              <a:extLst>
                <a:ext uri="{FF2B5EF4-FFF2-40B4-BE49-F238E27FC236}">
                  <a16:creationId xmlns:a16="http://schemas.microsoft.com/office/drawing/2014/main" id="{CF432D52-1727-E78F-94FA-7A837D85C366}"/>
                </a:ext>
              </a:extLst>
            </p:cNvPr>
            <p:cNvSpPr txBox="1"/>
            <p:nvPr/>
          </p:nvSpPr>
          <p:spPr>
            <a:xfrm>
              <a:off x="3313461" y="2949049"/>
              <a:ext cx="1262855" cy="5915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b="1" dirty="0">
                  <a:solidFill>
                    <a:srgbClr val="02B7D7"/>
                  </a:solidFill>
                  <a:latin typeface="Lato"/>
                  <a:ea typeface="Lato"/>
                  <a:cs typeface="B Titr" panose="00000700000000000000" pitchFamily="2" charset="-78"/>
                  <a:sym typeface="Lato"/>
                </a:rPr>
                <a:t>60%</a:t>
              </a:r>
              <a:endParaRPr lang="fa-IR" sz="1100" dirty="0">
                <a:solidFill>
                  <a:srgbClr val="02B7D7"/>
                </a:solidFill>
                <a:cs typeface="B Titr" panose="00000700000000000000" pitchFamily="2" charset="-78"/>
              </a:endParaRPr>
            </a:p>
          </p:txBody>
        </p:sp>
        <p:sp>
          <p:nvSpPr>
            <p:cNvPr id="31" name="Google Shape;1141;p32">
              <a:extLst>
                <a:ext uri="{FF2B5EF4-FFF2-40B4-BE49-F238E27FC236}">
                  <a16:creationId xmlns:a16="http://schemas.microsoft.com/office/drawing/2014/main" id="{3D36E6D8-FF0B-58A0-C7B6-CA85AA49FCE7}"/>
                </a:ext>
              </a:extLst>
            </p:cNvPr>
            <p:cNvSpPr txBox="1"/>
            <p:nvPr/>
          </p:nvSpPr>
          <p:spPr>
            <a:xfrm>
              <a:off x="3313461" y="1907734"/>
              <a:ext cx="1262855" cy="5915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a-IR" sz="2400" b="1" dirty="0">
                  <a:solidFill>
                    <a:srgbClr val="003F75"/>
                  </a:solidFill>
                  <a:latin typeface="Lato"/>
                  <a:ea typeface="Lato"/>
                  <a:cs typeface="B Titr" panose="00000700000000000000" pitchFamily="2" charset="-78"/>
                  <a:sym typeface="Lato"/>
                </a:rPr>
                <a:t>80%</a:t>
              </a:r>
              <a:endParaRPr sz="1100" dirty="0">
                <a:solidFill>
                  <a:srgbClr val="003F75"/>
                </a:solidFill>
                <a:cs typeface="B Titr" panose="00000700000000000000" pitchFamily="2" charset="-78"/>
              </a:endParaRPr>
            </a:p>
          </p:txBody>
        </p:sp>
      </p:grpSp>
      <p:sp>
        <p:nvSpPr>
          <p:cNvPr id="33" name="Google Shape;1144;p32">
            <a:extLst>
              <a:ext uri="{FF2B5EF4-FFF2-40B4-BE49-F238E27FC236}">
                <a16:creationId xmlns:a16="http://schemas.microsoft.com/office/drawing/2014/main" id="{DE3E977D-1D67-D209-237E-A683A0AD3683}"/>
              </a:ext>
            </a:extLst>
          </p:cNvPr>
          <p:cNvSpPr txBox="1"/>
          <p:nvPr/>
        </p:nvSpPr>
        <p:spPr>
          <a:xfrm>
            <a:off x="5423579" y="2749611"/>
            <a:ext cx="1262855" cy="591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b="1" dirty="0">
                <a:solidFill>
                  <a:srgbClr val="02B7D7"/>
                </a:solidFill>
                <a:latin typeface="Lato"/>
                <a:ea typeface="Lato"/>
                <a:cs typeface="B Titr" panose="00000700000000000000" pitchFamily="2" charset="-78"/>
                <a:sym typeface="Lato"/>
              </a:rPr>
              <a:t>70%</a:t>
            </a:r>
            <a:endParaRPr lang="fa-IR" sz="1100" dirty="0">
              <a:solidFill>
                <a:srgbClr val="02B7D7"/>
              </a:solidFill>
              <a:cs typeface="B Titr" panose="00000700000000000000" pitchFamily="2" charset="-78"/>
            </a:endParaRPr>
          </a:p>
        </p:txBody>
      </p:sp>
      <p:sp>
        <p:nvSpPr>
          <p:cNvPr id="36" name="Google Shape;1147;p32">
            <a:extLst>
              <a:ext uri="{FF2B5EF4-FFF2-40B4-BE49-F238E27FC236}">
                <a16:creationId xmlns:a16="http://schemas.microsoft.com/office/drawing/2014/main" id="{3E0027AF-4872-25CF-9D6A-284DD0011233}"/>
              </a:ext>
            </a:extLst>
          </p:cNvPr>
          <p:cNvSpPr txBox="1"/>
          <p:nvPr/>
        </p:nvSpPr>
        <p:spPr>
          <a:xfrm>
            <a:off x="7503462" y="2749611"/>
            <a:ext cx="1262855" cy="591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b="1" dirty="0">
                <a:solidFill>
                  <a:srgbClr val="003F75"/>
                </a:solidFill>
                <a:latin typeface="Lato"/>
                <a:ea typeface="Lato"/>
                <a:cs typeface="B Titr" panose="00000700000000000000" pitchFamily="2" charset="-78"/>
                <a:sym typeface="Lato"/>
              </a:rPr>
              <a:t>90%</a:t>
            </a:r>
            <a:endParaRPr lang="fa-IR" sz="1100" dirty="0">
              <a:solidFill>
                <a:srgbClr val="003F75"/>
              </a:solidFill>
              <a:cs typeface="B Titr" panose="00000700000000000000" pitchFamily="2" charset="-78"/>
            </a:endParaRPr>
          </a:p>
        </p:txBody>
      </p:sp>
      <p:sp>
        <p:nvSpPr>
          <p:cNvPr id="39" name="Google Shape;1150;p32">
            <a:extLst>
              <a:ext uri="{FF2B5EF4-FFF2-40B4-BE49-F238E27FC236}">
                <a16:creationId xmlns:a16="http://schemas.microsoft.com/office/drawing/2014/main" id="{FD1EB0E9-2E39-0024-43E8-E5B861A59F37}"/>
              </a:ext>
            </a:extLst>
          </p:cNvPr>
          <p:cNvSpPr txBox="1"/>
          <p:nvPr/>
        </p:nvSpPr>
        <p:spPr>
          <a:xfrm>
            <a:off x="5423579" y="4437936"/>
            <a:ext cx="1262855" cy="5915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b="1" dirty="0">
                <a:solidFill>
                  <a:srgbClr val="003F75"/>
                </a:solidFill>
                <a:latin typeface="Lato"/>
                <a:ea typeface="Lato"/>
                <a:cs typeface="B Titr" panose="00000700000000000000" pitchFamily="2" charset="-78"/>
                <a:sym typeface="Lato"/>
              </a:rPr>
              <a:t>30%</a:t>
            </a:r>
            <a:endParaRPr lang="fa-IR" sz="1100" dirty="0">
              <a:solidFill>
                <a:srgbClr val="003F75"/>
              </a:solidFill>
              <a:cs typeface="B Titr" panose="00000700000000000000" pitchFamily="2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66D796EE-9112-5D8D-0ADE-332AC5CC192C}"/>
              </a:ext>
            </a:extLst>
          </p:cNvPr>
          <p:cNvSpPr txBox="1"/>
          <p:nvPr/>
        </p:nvSpPr>
        <p:spPr>
          <a:xfrm>
            <a:off x="6697160" y="3047667"/>
            <a:ext cx="2243206" cy="1219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1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6FF9C88-50F1-6763-BB4E-89756575B1C4}"/>
              </a:ext>
            </a:extLst>
          </p:cNvPr>
          <p:cNvSpPr txBox="1"/>
          <p:nvPr/>
        </p:nvSpPr>
        <p:spPr>
          <a:xfrm>
            <a:off x="4683894" y="1383735"/>
            <a:ext cx="2243206" cy="1219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1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B6F42CD-853B-FA68-50F5-2C0135959AE6}"/>
              </a:ext>
            </a:extLst>
          </p:cNvPr>
          <p:cNvSpPr txBox="1"/>
          <p:nvPr/>
        </p:nvSpPr>
        <p:spPr>
          <a:xfrm>
            <a:off x="4683894" y="4852962"/>
            <a:ext cx="2243206" cy="1219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1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7434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6" grpId="0"/>
      <p:bldP spid="39" grpId="0"/>
      <p:bldP spid="45" grpId="0"/>
      <p:bldP spid="46" grpId="0"/>
      <p:bldP spid="4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85CFD4-0C50-F3FB-F4F4-76752DF1CD6A}"/>
              </a:ext>
            </a:extLst>
          </p:cNvPr>
          <p:cNvSpPr txBox="1"/>
          <p:nvPr/>
        </p:nvSpPr>
        <p:spPr>
          <a:xfrm>
            <a:off x="470415" y="2809687"/>
            <a:ext cx="6089785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5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نتیجه گیری</a:t>
            </a:r>
            <a:endParaRPr lang="en-US" sz="5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0A2F30-88E0-0F72-B36C-875E127798B8}"/>
              </a:ext>
            </a:extLst>
          </p:cNvPr>
          <p:cNvSpPr txBox="1"/>
          <p:nvPr/>
        </p:nvSpPr>
        <p:spPr>
          <a:xfrm>
            <a:off x="570564" y="885093"/>
            <a:ext cx="6089785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5400" b="1" dirty="0">
                <a:solidFill>
                  <a:srgbClr val="02B7D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پنجم پایان نامه</a:t>
            </a:r>
            <a:endParaRPr lang="en-US" sz="5400" b="1" dirty="0">
              <a:solidFill>
                <a:srgbClr val="02B7D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60030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E21DB1-A64B-3F1F-EEB9-6F7FBD123BEA}"/>
              </a:ext>
            </a:extLst>
          </p:cNvPr>
          <p:cNvSpPr txBox="1"/>
          <p:nvPr/>
        </p:nvSpPr>
        <p:spPr>
          <a:xfrm>
            <a:off x="5211191" y="859065"/>
            <a:ext cx="4254577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4F8FC3-5C6E-AC7C-ACF1-5C0B129E5AD1}"/>
              </a:ext>
            </a:extLst>
          </p:cNvPr>
          <p:cNvSpPr txBox="1"/>
          <p:nvPr/>
        </p:nvSpPr>
        <p:spPr>
          <a:xfrm>
            <a:off x="468343" y="859065"/>
            <a:ext cx="4254577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47340FF-9075-1F6D-3B49-78DD0810130E}"/>
              </a:ext>
            </a:extLst>
          </p:cNvPr>
          <p:cNvCxnSpPr/>
          <p:nvPr/>
        </p:nvCxnSpPr>
        <p:spPr>
          <a:xfrm>
            <a:off x="4944862" y="1269507"/>
            <a:ext cx="0" cy="4243526"/>
          </a:xfrm>
          <a:prstGeom prst="line">
            <a:avLst/>
          </a:prstGeom>
          <a:ln>
            <a:solidFill>
              <a:srgbClr val="003F75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DC5C70A-3CC7-FD2B-9CA7-B25F01DEFECD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36753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1DF9817-F888-FF7A-2453-04DDDD980F14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150BF2CE-C764-2DD4-5F79-747F336D9F46}"/>
              </a:ext>
            </a:extLst>
          </p:cNvPr>
          <p:cNvGrpSpPr/>
          <p:nvPr/>
        </p:nvGrpSpPr>
        <p:grpSpPr>
          <a:xfrm>
            <a:off x="3004011" y="3063151"/>
            <a:ext cx="3124006" cy="3116849"/>
            <a:chOff x="3004011" y="3063151"/>
            <a:chExt cx="3124006" cy="3116849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EED0AEF7-95B7-781C-A4E9-59423EAB0927}"/>
                </a:ext>
              </a:extLst>
            </p:cNvPr>
            <p:cNvSpPr/>
            <p:nvPr/>
          </p:nvSpPr>
          <p:spPr>
            <a:xfrm>
              <a:off x="3010778" y="3063151"/>
              <a:ext cx="3117239" cy="3116849"/>
            </a:xfrm>
            <a:prstGeom prst="ellipse">
              <a:avLst/>
            </a:prstGeom>
            <a:solidFill>
              <a:srgbClr val="02B7D7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1050" dirty="0">
                <a:solidFill>
                  <a:schemeClr val="lt1"/>
                </a:solidFill>
              </a:endParaRPr>
            </a:p>
          </p:txBody>
        </p:sp>
        <p:grpSp>
          <p:nvGrpSpPr>
            <p:cNvPr id="18" name="Graphic 243">
              <a:extLst>
                <a:ext uri="{FF2B5EF4-FFF2-40B4-BE49-F238E27FC236}">
                  <a16:creationId xmlns:a16="http://schemas.microsoft.com/office/drawing/2014/main" id="{104F77BC-1741-B1A1-F7C3-455FFAA19BD4}"/>
                </a:ext>
              </a:extLst>
            </p:cNvPr>
            <p:cNvGrpSpPr/>
            <p:nvPr/>
          </p:nvGrpSpPr>
          <p:grpSpPr>
            <a:xfrm>
              <a:off x="3004011" y="3606109"/>
              <a:ext cx="1701038" cy="1945381"/>
              <a:chOff x="3530520" y="3661466"/>
              <a:chExt cx="2139269" cy="2446561"/>
            </a:xfrm>
            <a:noFill/>
          </p:grpSpPr>
          <p:sp>
            <p:nvSpPr>
              <p:cNvPr id="94" name="Freeform: Shape 93">
                <a:extLst>
                  <a:ext uri="{FF2B5EF4-FFF2-40B4-BE49-F238E27FC236}">
                    <a16:creationId xmlns:a16="http://schemas.microsoft.com/office/drawing/2014/main" id="{B72F911F-CD1E-6784-BF6B-920CF9180534}"/>
                  </a:ext>
                </a:extLst>
              </p:cNvPr>
              <p:cNvSpPr/>
              <p:nvPr/>
            </p:nvSpPr>
            <p:spPr>
              <a:xfrm>
                <a:off x="5072703" y="3726380"/>
                <a:ext cx="597085" cy="2381538"/>
              </a:xfrm>
              <a:custGeom>
                <a:avLst/>
                <a:gdLst>
                  <a:gd name="connsiteX0" fmla="*/ 0 w 597085"/>
                  <a:gd name="connsiteY0" fmla="*/ 0 h 2381538"/>
                  <a:gd name="connsiteX1" fmla="*/ 597086 w 597085"/>
                  <a:gd name="connsiteY1" fmla="*/ 793774 h 2381538"/>
                  <a:gd name="connsiteX2" fmla="*/ 0 w 597085"/>
                  <a:gd name="connsiteY2" fmla="*/ 1587656 h 2381538"/>
                  <a:gd name="connsiteX3" fmla="*/ 597086 w 597085"/>
                  <a:gd name="connsiteY3" fmla="*/ 2381539 h 2381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7085" h="2381538">
                    <a:moveTo>
                      <a:pt x="0" y="0"/>
                    </a:moveTo>
                    <a:cubicBezTo>
                      <a:pt x="0" y="396941"/>
                      <a:pt x="597086" y="396941"/>
                      <a:pt x="597086" y="793774"/>
                    </a:cubicBezTo>
                    <a:cubicBezTo>
                      <a:pt x="597086" y="1190715"/>
                      <a:pt x="0" y="1190715"/>
                      <a:pt x="0" y="1587656"/>
                    </a:cubicBezTo>
                    <a:cubicBezTo>
                      <a:pt x="0" y="1984597"/>
                      <a:pt x="597086" y="1984597"/>
                      <a:pt x="597086" y="2381539"/>
                    </a:cubicBezTo>
                  </a:path>
                </a:pathLst>
              </a:custGeom>
              <a:noFill/>
              <a:ln w="32331" cap="flat">
                <a:solidFill>
                  <a:srgbClr val="AEABAB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95" name="Freeform: Shape 94">
                <a:extLst>
                  <a:ext uri="{FF2B5EF4-FFF2-40B4-BE49-F238E27FC236}">
                    <a16:creationId xmlns:a16="http://schemas.microsoft.com/office/drawing/2014/main" id="{412C5632-16B9-47F4-88B1-ED9B6F1B1D83}"/>
                  </a:ext>
                </a:extLst>
              </p:cNvPr>
              <p:cNvSpPr/>
              <p:nvPr/>
            </p:nvSpPr>
            <p:spPr>
              <a:xfrm>
                <a:off x="5072703" y="3726488"/>
                <a:ext cx="597085" cy="2381538"/>
              </a:xfrm>
              <a:custGeom>
                <a:avLst/>
                <a:gdLst>
                  <a:gd name="connsiteX0" fmla="*/ 0 w 597085"/>
                  <a:gd name="connsiteY0" fmla="*/ 2381539 h 2381538"/>
                  <a:gd name="connsiteX1" fmla="*/ 597086 w 597085"/>
                  <a:gd name="connsiteY1" fmla="*/ 1587656 h 2381538"/>
                  <a:gd name="connsiteX2" fmla="*/ 0 w 597085"/>
                  <a:gd name="connsiteY2" fmla="*/ 793882 h 2381538"/>
                  <a:gd name="connsiteX3" fmla="*/ 597086 w 597085"/>
                  <a:gd name="connsiteY3" fmla="*/ 0 h 2381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7085" h="2381538">
                    <a:moveTo>
                      <a:pt x="0" y="2381539"/>
                    </a:moveTo>
                    <a:cubicBezTo>
                      <a:pt x="0" y="1984597"/>
                      <a:pt x="597086" y="1984597"/>
                      <a:pt x="597086" y="1587656"/>
                    </a:cubicBezTo>
                    <a:cubicBezTo>
                      <a:pt x="597086" y="1190715"/>
                      <a:pt x="0" y="1190715"/>
                      <a:pt x="0" y="793882"/>
                    </a:cubicBezTo>
                    <a:cubicBezTo>
                      <a:pt x="0" y="396941"/>
                      <a:pt x="597086" y="396941"/>
                      <a:pt x="597086" y="0"/>
                    </a:cubicBezTo>
                  </a:path>
                </a:pathLst>
              </a:custGeom>
              <a:noFill/>
              <a:ln w="32331" cap="flat">
                <a:solidFill>
                  <a:srgbClr val="003F7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96" name="Graphic 243">
                <a:extLst>
                  <a:ext uri="{FF2B5EF4-FFF2-40B4-BE49-F238E27FC236}">
                    <a16:creationId xmlns:a16="http://schemas.microsoft.com/office/drawing/2014/main" id="{49CB276D-E275-1D1F-CC0A-52D27C6BA036}"/>
                  </a:ext>
                </a:extLst>
              </p:cNvPr>
              <p:cNvGrpSpPr/>
              <p:nvPr/>
            </p:nvGrpSpPr>
            <p:grpSpPr>
              <a:xfrm>
                <a:off x="5166241" y="5079220"/>
                <a:ext cx="422863" cy="474169"/>
                <a:chOff x="5166241" y="5079220"/>
                <a:chExt cx="422863" cy="474169"/>
              </a:xfrm>
            </p:grpSpPr>
            <p:sp>
              <p:nvSpPr>
                <p:cNvPr id="111" name="Freeform: Shape 110">
                  <a:extLst>
                    <a:ext uri="{FF2B5EF4-FFF2-40B4-BE49-F238E27FC236}">
                      <a16:creationId xmlns:a16="http://schemas.microsoft.com/office/drawing/2014/main" id="{736C4B08-7A23-0A5C-05D4-CE683B36D677}"/>
                    </a:ext>
                  </a:extLst>
                </p:cNvPr>
                <p:cNvSpPr/>
                <p:nvPr/>
              </p:nvSpPr>
              <p:spPr>
                <a:xfrm>
                  <a:off x="5289265" y="5079220"/>
                  <a:ext cx="158020" cy="10801"/>
                </a:xfrm>
                <a:custGeom>
                  <a:avLst/>
                  <a:gdLst>
                    <a:gd name="connsiteX0" fmla="*/ 0 w 158020"/>
                    <a:gd name="connsiteY0" fmla="*/ 0 h 10801"/>
                    <a:gd name="connsiteX1" fmla="*/ 158020 w 158020"/>
                    <a:gd name="connsiteY1" fmla="*/ 0 h 10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8020" h="10801">
                      <a:moveTo>
                        <a:pt x="0" y="0"/>
                      </a:moveTo>
                      <a:lnTo>
                        <a:pt x="158020" y="0"/>
                      </a:lnTo>
                    </a:path>
                  </a:pathLst>
                </a:custGeom>
                <a:ln w="10777" cap="flat">
                  <a:solidFill>
                    <a:srgbClr val="28006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12" name="Freeform: Shape 111">
                  <a:extLst>
                    <a:ext uri="{FF2B5EF4-FFF2-40B4-BE49-F238E27FC236}">
                      <a16:creationId xmlns:a16="http://schemas.microsoft.com/office/drawing/2014/main" id="{F3A62AAE-3C15-4446-C546-09F206F7524A}"/>
                    </a:ext>
                  </a:extLst>
                </p:cNvPr>
                <p:cNvSpPr/>
                <p:nvPr/>
              </p:nvSpPr>
              <p:spPr>
                <a:xfrm>
                  <a:off x="5289265" y="5553389"/>
                  <a:ext cx="158020" cy="10801"/>
                </a:xfrm>
                <a:custGeom>
                  <a:avLst/>
                  <a:gdLst>
                    <a:gd name="connsiteX0" fmla="*/ 0 w 158020"/>
                    <a:gd name="connsiteY0" fmla="*/ 0 h 10801"/>
                    <a:gd name="connsiteX1" fmla="*/ 158020 w 158020"/>
                    <a:gd name="connsiteY1" fmla="*/ 0 h 10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8020" h="10801">
                      <a:moveTo>
                        <a:pt x="0" y="0"/>
                      </a:moveTo>
                      <a:lnTo>
                        <a:pt x="158020" y="0"/>
                      </a:lnTo>
                    </a:path>
                  </a:pathLst>
                </a:custGeom>
                <a:ln w="10777" cap="flat">
                  <a:solidFill>
                    <a:srgbClr val="08114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13" name="Freeform: Shape 112">
                  <a:extLst>
                    <a:ext uri="{FF2B5EF4-FFF2-40B4-BE49-F238E27FC236}">
                      <a16:creationId xmlns:a16="http://schemas.microsoft.com/office/drawing/2014/main" id="{C05C45C4-79AC-CB2D-37A0-41AABC350F89}"/>
                    </a:ext>
                  </a:extLst>
                </p:cNvPr>
                <p:cNvSpPr/>
                <p:nvPr/>
              </p:nvSpPr>
              <p:spPr>
                <a:xfrm>
                  <a:off x="5208797" y="5452399"/>
                  <a:ext cx="324897" cy="10801"/>
                </a:xfrm>
                <a:custGeom>
                  <a:avLst/>
                  <a:gdLst>
                    <a:gd name="connsiteX0" fmla="*/ 0 w 324897"/>
                    <a:gd name="connsiteY0" fmla="*/ 0 h 10801"/>
                    <a:gd name="connsiteX1" fmla="*/ 324898 w 324897"/>
                    <a:gd name="connsiteY1" fmla="*/ 0 h 10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4897" h="10801">
                      <a:moveTo>
                        <a:pt x="0" y="0"/>
                      </a:moveTo>
                      <a:lnTo>
                        <a:pt x="324898" y="0"/>
                      </a:lnTo>
                    </a:path>
                  </a:pathLst>
                </a:custGeom>
                <a:ln w="10777" cap="flat">
                  <a:solidFill>
                    <a:srgbClr val="28006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14" name="Freeform: Shape 113">
                  <a:extLst>
                    <a:ext uri="{FF2B5EF4-FFF2-40B4-BE49-F238E27FC236}">
                      <a16:creationId xmlns:a16="http://schemas.microsoft.com/office/drawing/2014/main" id="{925B30B5-4C8F-BF56-9C7A-C61A54C115E9}"/>
                    </a:ext>
                  </a:extLst>
                </p:cNvPr>
                <p:cNvSpPr/>
                <p:nvPr/>
              </p:nvSpPr>
              <p:spPr>
                <a:xfrm>
                  <a:off x="5208797" y="5175890"/>
                  <a:ext cx="324897" cy="10801"/>
                </a:xfrm>
                <a:custGeom>
                  <a:avLst/>
                  <a:gdLst>
                    <a:gd name="connsiteX0" fmla="*/ 0 w 324897"/>
                    <a:gd name="connsiteY0" fmla="*/ 0 h 10801"/>
                    <a:gd name="connsiteX1" fmla="*/ 324898 w 324897"/>
                    <a:gd name="connsiteY1" fmla="*/ 0 h 10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4897" h="10801">
                      <a:moveTo>
                        <a:pt x="0" y="0"/>
                      </a:moveTo>
                      <a:lnTo>
                        <a:pt x="324898" y="0"/>
                      </a:lnTo>
                    </a:path>
                  </a:pathLst>
                </a:custGeom>
                <a:ln w="10777" cap="flat">
                  <a:solidFill>
                    <a:srgbClr val="08114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15" name="Freeform: Shape 114">
                  <a:extLst>
                    <a:ext uri="{FF2B5EF4-FFF2-40B4-BE49-F238E27FC236}">
                      <a16:creationId xmlns:a16="http://schemas.microsoft.com/office/drawing/2014/main" id="{44F05778-A557-C94B-0C74-45195687359E}"/>
                    </a:ext>
                  </a:extLst>
                </p:cNvPr>
                <p:cNvSpPr/>
                <p:nvPr/>
              </p:nvSpPr>
              <p:spPr>
                <a:xfrm>
                  <a:off x="5166241" y="5315549"/>
                  <a:ext cx="422863" cy="10801"/>
                </a:xfrm>
                <a:custGeom>
                  <a:avLst/>
                  <a:gdLst>
                    <a:gd name="connsiteX0" fmla="*/ 0 w 422863"/>
                    <a:gd name="connsiteY0" fmla="*/ 0 h 10801"/>
                    <a:gd name="connsiteX1" fmla="*/ 422864 w 422863"/>
                    <a:gd name="connsiteY1" fmla="*/ 0 h 10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22863" h="10801">
                      <a:moveTo>
                        <a:pt x="0" y="0"/>
                      </a:moveTo>
                      <a:lnTo>
                        <a:pt x="422864" y="0"/>
                      </a:lnTo>
                    </a:path>
                  </a:pathLst>
                </a:custGeom>
                <a:ln w="10777" cap="flat">
                  <a:solidFill>
                    <a:srgbClr val="08114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97" name="Graphic 243">
                <a:extLst>
                  <a:ext uri="{FF2B5EF4-FFF2-40B4-BE49-F238E27FC236}">
                    <a16:creationId xmlns:a16="http://schemas.microsoft.com/office/drawing/2014/main" id="{5D097CF1-55AC-BF94-69D7-C2D4235F833E}"/>
                  </a:ext>
                </a:extLst>
              </p:cNvPr>
              <p:cNvGrpSpPr/>
              <p:nvPr/>
            </p:nvGrpSpPr>
            <p:grpSpPr>
              <a:xfrm>
                <a:off x="5166241" y="4283178"/>
                <a:ext cx="422863" cy="474169"/>
                <a:chOff x="5166241" y="4283178"/>
                <a:chExt cx="422863" cy="474169"/>
              </a:xfrm>
            </p:grpSpPr>
            <p:sp>
              <p:nvSpPr>
                <p:cNvPr id="106" name="Freeform: Shape 105">
                  <a:extLst>
                    <a:ext uri="{FF2B5EF4-FFF2-40B4-BE49-F238E27FC236}">
                      <a16:creationId xmlns:a16="http://schemas.microsoft.com/office/drawing/2014/main" id="{42151325-9088-BC52-A808-8329C542EF9B}"/>
                    </a:ext>
                  </a:extLst>
                </p:cNvPr>
                <p:cNvSpPr/>
                <p:nvPr/>
              </p:nvSpPr>
              <p:spPr>
                <a:xfrm>
                  <a:off x="5289265" y="4283178"/>
                  <a:ext cx="158020" cy="10801"/>
                </a:xfrm>
                <a:custGeom>
                  <a:avLst/>
                  <a:gdLst>
                    <a:gd name="connsiteX0" fmla="*/ 0 w 158020"/>
                    <a:gd name="connsiteY0" fmla="*/ 0 h 10801"/>
                    <a:gd name="connsiteX1" fmla="*/ 158020 w 158020"/>
                    <a:gd name="connsiteY1" fmla="*/ 0 h 10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8020" h="10801">
                      <a:moveTo>
                        <a:pt x="0" y="0"/>
                      </a:moveTo>
                      <a:lnTo>
                        <a:pt x="158020" y="0"/>
                      </a:lnTo>
                    </a:path>
                  </a:pathLst>
                </a:custGeom>
                <a:ln w="10777" cap="flat">
                  <a:solidFill>
                    <a:srgbClr val="28006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07" name="Freeform: Shape 106">
                  <a:extLst>
                    <a:ext uri="{FF2B5EF4-FFF2-40B4-BE49-F238E27FC236}">
                      <a16:creationId xmlns:a16="http://schemas.microsoft.com/office/drawing/2014/main" id="{1E340C17-DB5E-172D-42B2-C5D9645E8596}"/>
                    </a:ext>
                  </a:extLst>
                </p:cNvPr>
                <p:cNvSpPr/>
                <p:nvPr/>
              </p:nvSpPr>
              <p:spPr>
                <a:xfrm>
                  <a:off x="5289265" y="4757347"/>
                  <a:ext cx="158020" cy="10801"/>
                </a:xfrm>
                <a:custGeom>
                  <a:avLst/>
                  <a:gdLst>
                    <a:gd name="connsiteX0" fmla="*/ 0 w 158020"/>
                    <a:gd name="connsiteY0" fmla="*/ 0 h 10801"/>
                    <a:gd name="connsiteX1" fmla="*/ 158020 w 158020"/>
                    <a:gd name="connsiteY1" fmla="*/ 0 h 10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8020" h="10801">
                      <a:moveTo>
                        <a:pt x="0" y="0"/>
                      </a:moveTo>
                      <a:lnTo>
                        <a:pt x="158020" y="0"/>
                      </a:lnTo>
                    </a:path>
                  </a:pathLst>
                </a:custGeom>
                <a:ln w="10777" cap="flat">
                  <a:solidFill>
                    <a:srgbClr val="08114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08" name="Freeform: Shape 107">
                  <a:extLst>
                    <a:ext uri="{FF2B5EF4-FFF2-40B4-BE49-F238E27FC236}">
                      <a16:creationId xmlns:a16="http://schemas.microsoft.com/office/drawing/2014/main" id="{FD5E4700-9879-1F10-B04F-BA1F081C3321}"/>
                    </a:ext>
                  </a:extLst>
                </p:cNvPr>
                <p:cNvSpPr/>
                <p:nvPr/>
              </p:nvSpPr>
              <p:spPr>
                <a:xfrm>
                  <a:off x="5208797" y="4646959"/>
                  <a:ext cx="324897" cy="10801"/>
                </a:xfrm>
                <a:custGeom>
                  <a:avLst/>
                  <a:gdLst>
                    <a:gd name="connsiteX0" fmla="*/ 0 w 324897"/>
                    <a:gd name="connsiteY0" fmla="*/ 0 h 10801"/>
                    <a:gd name="connsiteX1" fmla="*/ 324898 w 324897"/>
                    <a:gd name="connsiteY1" fmla="*/ 0 h 10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4897" h="10801">
                      <a:moveTo>
                        <a:pt x="0" y="0"/>
                      </a:moveTo>
                      <a:lnTo>
                        <a:pt x="324898" y="0"/>
                      </a:lnTo>
                    </a:path>
                  </a:pathLst>
                </a:custGeom>
                <a:ln w="10777" cap="flat">
                  <a:solidFill>
                    <a:srgbClr val="28006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09" name="Freeform: Shape 108">
                  <a:extLst>
                    <a:ext uri="{FF2B5EF4-FFF2-40B4-BE49-F238E27FC236}">
                      <a16:creationId xmlns:a16="http://schemas.microsoft.com/office/drawing/2014/main" id="{6C167A79-3FC0-6264-47E1-C568E8D5FB7C}"/>
                    </a:ext>
                  </a:extLst>
                </p:cNvPr>
                <p:cNvSpPr/>
                <p:nvPr/>
              </p:nvSpPr>
              <p:spPr>
                <a:xfrm>
                  <a:off x="5208797" y="4392161"/>
                  <a:ext cx="324897" cy="10801"/>
                </a:xfrm>
                <a:custGeom>
                  <a:avLst/>
                  <a:gdLst>
                    <a:gd name="connsiteX0" fmla="*/ 0 w 324897"/>
                    <a:gd name="connsiteY0" fmla="*/ 0 h 10801"/>
                    <a:gd name="connsiteX1" fmla="*/ 324898 w 324897"/>
                    <a:gd name="connsiteY1" fmla="*/ 0 h 10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4897" h="10801">
                      <a:moveTo>
                        <a:pt x="0" y="0"/>
                      </a:moveTo>
                      <a:lnTo>
                        <a:pt x="324898" y="0"/>
                      </a:lnTo>
                    </a:path>
                  </a:pathLst>
                </a:custGeom>
                <a:ln w="10777" cap="flat">
                  <a:solidFill>
                    <a:srgbClr val="08114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10" name="Freeform: Shape 109">
                  <a:extLst>
                    <a:ext uri="{FF2B5EF4-FFF2-40B4-BE49-F238E27FC236}">
                      <a16:creationId xmlns:a16="http://schemas.microsoft.com/office/drawing/2014/main" id="{6512A5D4-EFAE-E39B-7AD5-99878C854A41}"/>
                    </a:ext>
                  </a:extLst>
                </p:cNvPr>
                <p:cNvSpPr/>
                <p:nvPr/>
              </p:nvSpPr>
              <p:spPr>
                <a:xfrm>
                  <a:off x="5166241" y="4525123"/>
                  <a:ext cx="422863" cy="10801"/>
                </a:xfrm>
                <a:custGeom>
                  <a:avLst/>
                  <a:gdLst>
                    <a:gd name="connsiteX0" fmla="*/ 0 w 422863"/>
                    <a:gd name="connsiteY0" fmla="*/ 0 h 10801"/>
                    <a:gd name="connsiteX1" fmla="*/ 422864 w 422863"/>
                    <a:gd name="connsiteY1" fmla="*/ 0 h 10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22863" h="10801">
                      <a:moveTo>
                        <a:pt x="0" y="0"/>
                      </a:moveTo>
                      <a:lnTo>
                        <a:pt x="422864" y="0"/>
                      </a:lnTo>
                    </a:path>
                  </a:pathLst>
                </a:custGeom>
                <a:ln w="10777" cap="flat">
                  <a:solidFill>
                    <a:srgbClr val="08114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98" name="Graphic 243">
                <a:extLst>
                  <a:ext uri="{FF2B5EF4-FFF2-40B4-BE49-F238E27FC236}">
                    <a16:creationId xmlns:a16="http://schemas.microsoft.com/office/drawing/2014/main" id="{EA5E3F79-CCD6-DDB2-53E6-0979C88617C7}"/>
                  </a:ext>
                </a:extLst>
              </p:cNvPr>
              <p:cNvGrpSpPr/>
              <p:nvPr/>
            </p:nvGrpSpPr>
            <p:grpSpPr>
              <a:xfrm>
                <a:off x="5208797" y="3827047"/>
                <a:ext cx="324897" cy="134149"/>
                <a:chOff x="5208797" y="3827047"/>
                <a:chExt cx="324897" cy="134149"/>
              </a:xfrm>
            </p:grpSpPr>
            <p:sp>
              <p:nvSpPr>
                <p:cNvPr id="104" name="Freeform: Shape 103">
                  <a:extLst>
                    <a:ext uri="{FF2B5EF4-FFF2-40B4-BE49-F238E27FC236}">
                      <a16:creationId xmlns:a16="http://schemas.microsoft.com/office/drawing/2014/main" id="{99D80ED4-34DE-6D08-05BC-5A959594E2B4}"/>
                    </a:ext>
                  </a:extLst>
                </p:cNvPr>
                <p:cNvSpPr/>
                <p:nvPr/>
              </p:nvSpPr>
              <p:spPr>
                <a:xfrm>
                  <a:off x="5289265" y="3961197"/>
                  <a:ext cx="158020" cy="10801"/>
                </a:xfrm>
                <a:custGeom>
                  <a:avLst/>
                  <a:gdLst>
                    <a:gd name="connsiteX0" fmla="*/ 0 w 158020"/>
                    <a:gd name="connsiteY0" fmla="*/ 0 h 10801"/>
                    <a:gd name="connsiteX1" fmla="*/ 158020 w 158020"/>
                    <a:gd name="connsiteY1" fmla="*/ 0 h 10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8020" h="10801">
                      <a:moveTo>
                        <a:pt x="0" y="0"/>
                      </a:moveTo>
                      <a:lnTo>
                        <a:pt x="158020" y="0"/>
                      </a:lnTo>
                    </a:path>
                  </a:pathLst>
                </a:custGeom>
                <a:ln w="10777" cap="flat">
                  <a:solidFill>
                    <a:srgbClr val="08114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05" name="Freeform: Shape 104">
                  <a:extLst>
                    <a:ext uri="{FF2B5EF4-FFF2-40B4-BE49-F238E27FC236}">
                      <a16:creationId xmlns:a16="http://schemas.microsoft.com/office/drawing/2014/main" id="{560E14F0-459A-460F-E45A-BF9E82123838}"/>
                    </a:ext>
                  </a:extLst>
                </p:cNvPr>
                <p:cNvSpPr/>
                <p:nvPr/>
              </p:nvSpPr>
              <p:spPr>
                <a:xfrm>
                  <a:off x="5208797" y="3827047"/>
                  <a:ext cx="324897" cy="10801"/>
                </a:xfrm>
                <a:custGeom>
                  <a:avLst/>
                  <a:gdLst>
                    <a:gd name="connsiteX0" fmla="*/ 0 w 324897"/>
                    <a:gd name="connsiteY0" fmla="*/ 0 h 10801"/>
                    <a:gd name="connsiteX1" fmla="*/ 324898 w 324897"/>
                    <a:gd name="connsiteY1" fmla="*/ 0 h 10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4897" h="10801">
                      <a:moveTo>
                        <a:pt x="0" y="0"/>
                      </a:moveTo>
                      <a:lnTo>
                        <a:pt x="324898" y="0"/>
                      </a:lnTo>
                    </a:path>
                  </a:pathLst>
                </a:custGeom>
                <a:ln w="10777" cap="flat">
                  <a:solidFill>
                    <a:srgbClr val="28006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  <p:grpSp>
            <p:nvGrpSpPr>
              <p:cNvPr id="99" name="Graphic 243">
                <a:extLst>
                  <a:ext uri="{FF2B5EF4-FFF2-40B4-BE49-F238E27FC236}">
                    <a16:creationId xmlns:a16="http://schemas.microsoft.com/office/drawing/2014/main" id="{D832B650-E9B0-DA51-6AEA-A74885873653}"/>
                  </a:ext>
                </a:extLst>
              </p:cNvPr>
              <p:cNvGrpSpPr/>
              <p:nvPr/>
            </p:nvGrpSpPr>
            <p:grpSpPr>
              <a:xfrm>
                <a:off x="3530520" y="3661466"/>
                <a:ext cx="2003175" cy="2337361"/>
                <a:chOff x="3530520" y="3661466"/>
                <a:chExt cx="2003175" cy="2337361"/>
              </a:xfrm>
              <a:noFill/>
            </p:grpSpPr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66C71A08-B1E7-B2F9-85C7-2D0F8690BB6A}"/>
                    </a:ext>
                  </a:extLst>
                </p:cNvPr>
                <p:cNvSpPr/>
                <p:nvPr/>
              </p:nvSpPr>
              <p:spPr>
                <a:xfrm>
                  <a:off x="5295098" y="5862517"/>
                  <a:ext cx="158020" cy="10801"/>
                </a:xfrm>
                <a:custGeom>
                  <a:avLst/>
                  <a:gdLst>
                    <a:gd name="connsiteX0" fmla="*/ 158020 w 158020"/>
                    <a:gd name="connsiteY0" fmla="*/ 0 h 10801"/>
                    <a:gd name="connsiteX1" fmla="*/ 0 w 158020"/>
                    <a:gd name="connsiteY1" fmla="*/ 0 h 10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8020" h="10801">
                      <a:moveTo>
                        <a:pt x="158020" y="0"/>
                      </a:moveTo>
                      <a:lnTo>
                        <a:pt x="0" y="0"/>
                      </a:lnTo>
                    </a:path>
                  </a:pathLst>
                </a:custGeom>
                <a:ln w="10777" cap="flat">
                  <a:solidFill>
                    <a:srgbClr val="28006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01" name="Freeform: Shape 100">
                  <a:extLst>
                    <a:ext uri="{FF2B5EF4-FFF2-40B4-BE49-F238E27FC236}">
                      <a16:creationId xmlns:a16="http://schemas.microsoft.com/office/drawing/2014/main" id="{35EE1714-345C-B8A6-FCD9-370E759962F7}"/>
                    </a:ext>
                  </a:extLst>
                </p:cNvPr>
                <p:cNvSpPr/>
                <p:nvPr/>
              </p:nvSpPr>
              <p:spPr>
                <a:xfrm>
                  <a:off x="5208797" y="5998827"/>
                  <a:ext cx="324897" cy="10801"/>
                </a:xfrm>
                <a:custGeom>
                  <a:avLst/>
                  <a:gdLst>
                    <a:gd name="connsiteX0" fmla="*/ 324898 w 324897"/>
                    <a:gd name="connsiteY0" fmla="*/ 0 h 10801"/>
                    <a:gd name="connsiteX1" fmla="*/ 0 w 324897"/>
                    <a:gd name="connsiteY1" fmla="*/ 0 h 10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24897" h="10801">
                      <a:moveTo>
                        <a:pt x="324898" y="0"/>
                      </a:moveTo>
                      <a:lnTo>
                        <a:pt x="0" y="0"/>
                      </a:lnTo>
                    </a:path>
                  </a:pathLst>
                </a:custGeom>
                <a:ln w="10777" cap="flat">
                  <a:solidFill>
                    <a:srgbClr val="08114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02" name="Freeform: Shape 101">
                  <a:extLst>
                    <a:ext uri="{FF2B5EF4-FFF2-40B4-BE49-F238E27FC236}">
                      <a16:creationId xmlns:a16="http://schemas.microsoft.com/office/drawing/2014/main" id="{E75BD024-5303-C8E0-F375-ECD64CACFB69}"/>
                    </a:ext>
                  </a:extLst>
                </p:cNvPr>
                <p:cNvSpPr/>
                <p:nvPr/>
              </p:nvSpPr>
              <p:spPr>
                <a:xfrm>
                  <a:off x="3530520" y="3661466"/>
                  <a:ext cx="10801" cy="108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1" h="10801"/>
                  </a:pathLst>
                </a:custGeom>
                <a:noFill/>
                <a:ln w="10777" cap="flat">
                  <a:solidFill>
                    <a:srgbClr val="28006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03" name="Freeform: Shape 102">
                  <a:extLst>
                    <a:ext uri="{FF2B5EF4-FFF2-40B4-BE49-F238E27FC236}">
                      <a16:creationId xmlns:a16="http://schemas.microsoft.com/office/drawing/2014/main" id="{646F2A8B-577C-EC91-EF2D-B80FE91CF8F4}"/>
                    </a:ext>
                  </a:extLst>
                </p:cNvPr>
                <p:cNvSpPr/>
                <p:nvPr/>
              </p:nvSpPr>
              <p:spPr>
                <a:xfrm>
                  <a:off x="3530520" y="3661466"/>
                  <a:ext cx="10801" cy="108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1" h="10801"/>
                  </a:pathLst>
                </a:custGeom>
                <a:noFill/>
                <a:ln w="10777" cap="flat">
                  <a:solidFill>
                    <a:srgbClr val="280069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4B971C07-583D-272A-A59E-1C6F39579EFC}"/>
                </a:ext>
              </a:extLst>
            </p:cNvPr>
            <p:cNvSpPr/>
            <p:nvPr/>
          </p:nvSpPr>
          <p:spPr>
            <a:xfrm>
              <a:off x="4323119" y="4171748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30027" y="0"/>
                    <a:pt x="38668" y="8641"/>
                    <a:pt x="38668" y="19334"/>
                  </a:cubicBezTo>
                  <a:close/>
                </a:path>
              </a:pathLst>
            </a:custGeom>
            <a:solidFill>
              <a:schemeClr val="accent2"/>
            </a:solidFill>
            <a:ln w="10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D3B8F9EA-2478-B48C-8549-F2CB67AE3F3F}"/>
                </a:ext>
              </a:extLst>
            </p:cNvPr>
            <p:cNvSpPr/>
            <p:nvPr/>
          </p:nvSpPr>
          <p:spPr>
            <a:xfrm>
              <a:off x="4581461" y="4171748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29919" y="0"/>
                    <a:pt x="38668" y="8641"/>
                    <a:pt x="38668" y="19334"/>
                  </a:cubicBezTo>
                  <a:close/>
                </a:path>
              </a:pathLst>
            </a:custGeom>
            <a:solidFill>
              <a:schemeClr val="accent2"/>
            </a:solidFill>
            <a:ln w="10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68FE8D5-7B3C-6AC3-6D44-89A3AEF441D3}"/>
                </a:ext>
              </a:extLst>
            </p:cNvPr>
            <p:cNvSpPr/>
            <p:nvPr/>
          </p:nvSpPr>
          <p:spPr>
            <a:xfrm>
              <a:off x="4289280" y="4277472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30027" y="0"/>
                    <a:pt x="38668" y="8641"/>
                    <a:pt x="38668" y="19334"/>
                  </a:cubicBezTo>
                  <a:close/>
                </a:path>
              </a:pathLst>
            </a:custGeom>
            <a:solidFill>
              <a:schemeClr val="accent2"/>
            </a:solidFill>
            <a:ln w="10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9D925F15-255A-4540-61ED-742339DE7B48}"/>
                </a:ext>
              </a:extLst>
            </p:cNvPr>
            <p:cNvSpPr/>
            <p:nvPr/>
          </p:nvSpPr>
          <p:spPr>
            <a:xfrm>
              <a:off x="4377656" y="4462125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30027" y="0"/>
                    <a:pt x="38668" y="8641"/>
                    <a:pt x="38668" y="19334"/>
                  </a:cubicBezTo>
                  <a:close/>
                </a:path>
              </a:pathLst>
            </a:custGeom>
            <a:solidFill>
              <a:schemeClr val="accent2"/>
            </a:solidFill>
            <a:ln w="10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8D3CFCF2-14D4-F162-45D3-7BCD391D8239}"/>
                </a:ext>
              </a:extLst>
            </p:cNvPr>
            <p:cNvSpPr/>
            <p:nvPr/>
          </p:nvSpPr>
          <p:spPr>
            <a:xfrm>
              <a:off x="4521256" y="4462125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30027" y="0"/>
                    <a:pt x="38668" y="8641"/>
                    <a:pt x="38668" y="19334"/>
                  </a:cubicBezTo>
                  <a:close/>
                </a:path>
              </a:pathLst>
            </a:custGeom>
            <a:solidFill>
              <a:schemeClr val="accent2"/>
            </a:solidFill>
            <a:ln w="10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739B0B6-5438-47B7-46D9-3C63F228D8D7}"/>
                </a:ext>
              </a:extLst>
            </p:cNvPr>
            <p:cNvSpPr/>
            <p:nvPr/>
          </p:nvSpPr>
          <p:spPr>
            <a:xfrm>
              <a:off x="4377656" y="3829067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30027" y="0"/>
                    <a:pt x="38668" y="8749"/>
                    <a:pt x="38668" y="19334"/>
                  </a:cubicBezTo>
                  <a:close/>
                </a:path>
              </a:pathLst>
            </a:custGeom>
            <a:solidFill>
              <a:schemeClr val="accent2"/>
            </a:solidFill>
            <a:ln w="10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7179803C-3E13-32C5-AA35-FFBF73BFC33D}"/>
                </a:ext>
              </a:extLst>
            </p:cNvPr>
            <p:cNvSpPr/>
            <p:nvPr/>
          </p:nvSpPr>
          <p:spPr>
            <a:xfrm>
              <a:off x="4521256" y="3829067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30027" y="0"/>
                    <a:pt x="38668" y="8749"/>
                    <a:pt x="38668" y="19334"/>
                  </a:cubicBezTo>
                  <a:close/>
                </a:path>
              </a:pathLst>
            </a:custGeom>
            <a:solidFill>
              <a:schemeClr val="accent2"/>
            </a:solidFill>
            <a:ln w="10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986A260-621F-14A5-06D6-8ECD87670B75}"/>
                </a:ext>
              </a:extLst>
            </p:cNvPr>
            <p:cNvSpPr/>
            <p:nvPr/>
          </p:nvSpPr>
          <p:spPr>
            <a:xfrm>
              <a:off x="4632734" y="4277472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30027" y="0"/>
                    <a:pt x="38668" y="8641"/>
                    <a:pt x="38668" y="19334"/>
                  </a:cubicBezTo>
                  <a:close/>
                </a:path>
              </a:pathLst>
            </a:custGeom>
            <a:solidFill>
              <a:srgbClr val="FC5EFC"/>
            </a:solidFill>
            <a:ln w="10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A773C83-AABD-E9EF-A8E9-3B77871D5F9D}"/>
                </a:ext>
              </a:extLst>
            </p:cNvPr>
            <p:cNvSpPr/>
            <p:nvPr/>
          </p:nvSpPr>
          <p:spPr>
            <a:xfrm>
              <a:off x="4323119" y="4374350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30027" y="0"/>
                    <a:pt x="38668" y="8641"/>
                    <a:pt x="38668" y="19334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5C4977A3-78F4-32C4-471D-D71CE1EB09A0}"/>
                </a:ext>
              </a:extLst>
            </p:cNvPr>
            <p:cNvSpPr/>
            <p:nvPr/>
          </p:nvSpPr>
          <p:spPr>
            <a:xfrm>
              <a:off x="4581461" y="4374350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29919" y="0"/>
                    <a:pt x="38668" y="8641"/>
                    <a:pt x="38668" y="19334"/>
                  </a:cubicBezTo>
                  <a:close/>
                </a:path>
              </a:pathLst>
            </a:custGeom>
            <a:solidFill>
              <a:srgbClr val="1C8BF9"/>
            </a:solidFill>
            <a:ln w="10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AC1BC9F-89E3-040B-32DC-A758FD9AD87C}"/>
                </a:ext>
              </a:extLst>
            </p:cNvPr>
            <p:cNvSpPr/>
            <p:nvPr/>
          </p:nvSpPr>
          <p:spPr>
            <a:xfrm>
              <a:off x="4323119" y="3722398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30027" y="0"/>
                    <a:pt x="38668" y="8641"/>
                    <a:pt x="38668" y="19334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8CB7E84-84E0-E58B-4B9D-717D5475652E}"/>
                </a:ext>
              </a:extLst>
            </p:cNvPr>
            <p:cNvSpPr/>
            <p:nvPr/>
          </p:nvSpPr>
          <p:spPr>
            <a:xfrm>
              <a:off x="4581461" y="3722398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29919" y="0"/>
                    <a:pt x="38668" y="8641"/>
                    <a:pt x="38668" y="19334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E9D1DDA-0D39-EA51-0716-601F33B7E033}"/>
                </a:ext>
              </a:extLst>
            </p:cNvPr>
            <p:cNvSpPr/>
            <p:nvPr/>
          </p:nvSpPr>
          <p:spPr>
            <a:xfrm>
              <a:off x="4512753" y="4085090"/>
              <a:ext cx="30747" cy="30746"/>
            </a:xfrm>
            <a:custGeom>
              <a:avLst/>
              <a:gdLst>
                <a:gd name="connsiteX0" fmla="*/ 38668 w 38668"/>
                <a:gd name="connsiteY0" fmla="*/ 19334 h 38667"/>
                <a:gd name="connsiteX1" fmla="*/ 19334 w 38668"/>
                <a:gd name="connsiteY1" fmla="*/ 38668 h 38667"/>
                <a:gd name="connsiteX2" fmla="*/ 0 w 38668"/>
                <a:gd name="connsiteY2" fmla="*/ 19334 h 38667"/>
                <a:gd name="connsiteX3" fmla="*/ 19334 w 38668"/>
                <a:gd name="connsiteY3" fmla="*/ 0 h 38667"/>
                <a:gd name="connsiteX4" fmla="*/ 38668 w 38668"/>
                <a:gd name="connsiteY4" fmla="*/ 19334 h 3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7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30027" y="0"/>
                    <a:pt x="38668" y="8641"/>
                    <a:pt x="38668" y="19334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7F913CD0-3A7D-D20E-DA3C-46FB171A333B}"/>
                </a:ext>
              </a:extLst>
            </p:cNvPr>
            <p:cNvSpPr/>
            <p:nvPr/>
          </p:nvSpPr>
          <p:spPr>
            <a:xfrm>
              <a:off x="4377656" y="4085090"/>
              <a:ext cx="30747" cy="30746"/>
            </a:xfrm>
            <a:custGeom>
              <a:avLst/>
              <a:gdLst>
                <a:gd name="connsiteX0" fmla="*/ 38668 w 38668"/>
                <a:gd name="connsiteY0" fmla="*/ 19334 h 38667"/>
                <a:gd name="connsiteX1" fmla="*/ 19334 w 38668"/>
                <a:gd name="connsiteY1" fmla="*/ 38668 h 38667"/>
                <a:gd name="connsiteX2" fmla="*/ 0 w 38668"/>
                <a:gd name="connsiteY2" fmla="*/ 19334 h 38667"/>
                <a:gd name="connsiteX3" fmla="*/ 19334 w 38668"/>
                <a:gd name="connsiteY3" fmla="*/ 0 h 38667"/>
                <a:gd name="connsiteX4" fmla="*/ 38668 w 38668"/>
                <a:gd name="connsiteY4" fmla="*/ 19334 h 3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7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30027" y="0"/>
                    <a:pt x="38668" y="8641"/>
                    <a:pt x="38668" y="19334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22281059-5CDB-C3BE-176D-67A64921CE28}"/>
                </a:ext>
              </a:extLst>
            </p:cNvPr>
            <p:cNvSpPr/>
            <p:nvPr/>
          </p:nvSpPr>
          <p:spPr>
            <a:xfrm>
              <a:off x="4512753" y="4718062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30027" y="0"/>
                    <a:pt x="38668" y="8749"/>
                    <a:pt x="38668" y="19334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BE66504-81E0-64BC-1F29-04F8EFC7317C}"/>
                </a:ext>
              </a:extLst>
            </p:cNvPr>
            <p:cNvSpPr/>
            <p:nvPr/>
          </p:nvSpPr>
          <p:spPr>
            <a:xfrm>
              <a:off x="4377656" y="4718062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30027" y="0"/>
                    <a:pt x="38668" y="8749"/>
                    <a:pt x="38668" y="19334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CA1913E4-94C5-C7C6-E045-7448F4B8BAB2}"/>
                </a:ext>
              </a:extLst>
            </p:cNvPr>
            <p:cNvSpPr/>
            <p:nvPr/>
          </p:nvSpPr>
          <p:spPr>
            <a:xfrm>
              <a:off x="4512753" y="5340900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30027" y="0"/>
                    <a:pt x="38668" y="8641"/>
                    <a:pt x="38668" y="19334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98F8FFA0-ED84-68C7-0FF7-A29B9A828B0F}"/>
                </a:ext>
              </a:extLst>
            </p:cNvPr>
            <p:cNvSpPr/>
            <p:nvPr/>
          </p:nvSpPr>
          <p:spPr>
            <a:xfrm>
              <a:off x="4377656" y="5340900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30027" y="0"/>
                    <a:pt x="38668" y="8641"/>
                    <a:pt x="38668" y="19334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FEF9A4FB-51CB-AC36-41FD-94493E3B0F06}"/>
                </a:ext>
              </a:extLst>
            </p:cNvPr>
            <p:cNvSpPr/>
            <p:nvPr/>
          </p:nvSpPr>
          <p:spPr>
            <a:xfrm>
              <a:off x="4323119" y="4796818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30027" y="0"/>
                    <a:pt x="38668" y="8641"/>
                    <a:pt x="38668" y="19334"/>
                  </a:cubicBezTo>
                  <a:close/>
                </a:path>
              </a:pathLst>
            </a:custGeom>
            <a:solidFill>
              <a:schemeClr val="accent2"/>
            </a:solidFill>
            <a:ln w="10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4884F3D8-A940-66A4-EFBE-442E29B84EB8}"/>
                </a:ext>
              </a:extLst>
            </p:cNvPr>
            <p:cNvSpPr/>
            <p:nvPr/>
          </p:nvSpPr>
          <p:spPr>
            <a:xfrm>
              <a:off x="4289280" y="4905978"/>
              <a:ext cx="30747" cy="30747"/>
            </a:xfrm>
            <a:custGeom>
              <a:avLst/>
              <a:gdLst>
                <a:gd name="connsiteX0" fmla="*/ 38668 w 38668"/>
                <a:gd name="connsiteY0" fmla="*/ 19335 h 38668"/>
                <a:gd name="connsiteX1" fmla="*/ 19334 w 38668"/>
                <a:gd name="connsiteY1" fmla="*/ 38669 h 38668"/>
                <a:gd name="connsiteX2" fmla="*/ 0 w 38668"/>
                <a:gd name="connsiteY2" fmla="*/ 19335 h 38668"/>
                <a:gd name="connsiteX3" fmla="*/ 19334 w 38668"/>
                <a:gd name="connsiteY3" fmla="*/ 1 h 38668"/>
                <a:gd name="connsiteX4" fmla="*/ 38668 w 38668"/>
                <a:gd name="connsiteY4" fmla="*/ 19335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5"/>
                  </a:moveTo>
                  <a:cubicBezTo>
                    <a:pt x="38668" y="30028"/>
                    <a:pt x="30027" y="38669"/>
                    <a:pt x="19334" y="38669"/>
                  </a:cubicBezTo>
                  <a:cubicBezTo>
                    <a:pt x="8641" y="38669"/>
                    <a:pt x="0" y="30028"/>
                    <a:pt x="0" y="19335"/>
                  </a:cubicBezTo>
                  <a:cubicBezTo>
                    <a:pt x="0" y="8642"/>
                    <a:pt x="8641" y="1"/>
                    <a:pt x="19334" y="1"/>
                  </a:cubicBezTo>
                  <a:cubicBezTo>
                    <a:pt x="30027" y="-107"/>
                    <a:pt x="38668" y="8642"/>
                    <a:pt x="38668" y="19335"/>
                  </a:cubicBezTo>
                  <a:close/>
                </a:path>
              </a:pathLst>
            </a:custGeom>
            <a:solidFill>
              <a:schemeClr val="accent2"/>
            </a:solidFill>
            <a:ln w="10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00CAAF4-1B12-DC7B-8022-C9DDB7430555}"/>
                </a:ext>
              </a:extLst>
            </p:cNvPr>
            <p:cNvSpPr/>
            <p:nvPr/>
          </p:nvSpPr>
          <p:spPr>
            <a:xfrm>
              <a:off x="4581461" y="4796818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29919" y="0"/>
                    <a:pt x="38668" y="8641"/>
                    <a:pt x="38668" y="19334"/>
                  </a:cubicBezTo>
                  <a:close/>
                </a:path>
              </a:pathLst>
            </a:custGeom>
            <a:solidFill>
              <a:schemeClr val="accent2"/>
            </a:solidFill>
            <a:ln w="10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BD491A67-6C20-1E8C-8E15-BEBA3C6D4620}"/>
                </a:ext>
              </a:extLst>
            </p:cNvPr>
            <p:cNvSpPr/>
            <p:nvPr/>
          </p:nvSpPr>
          <p:spPr>
            <a:xfrm>
              <a:off x="4323119" y="5449286"/>
              <a:ext cx="30747" cy="30748"/>
            </a:xfrm>
            <a:custGeom>
              <a:avLst/>
              <a:gdLst>
                <a:gd name="connsiteX0" fmla="*/ 38668 w 38668"/>
                <a:gd name="connsiteY0" fmla="*/ 19335 h 38669"/>
                <a:gd name="connsiteX1" fmla="*/ 19334 w 38668"/>
                <a:gd name="connsiteY1" fmla="*/ 38669 h 38669"/>
                <a:gd name="connsiteX2" fmla="*/ 0 w 38668"/>
                <a:gd name="connsiteY2" fmla="*/ 19335 h 38669"/>
                <a:gd name="connsiteX3" fmla="*/ 19334 w 38668"/>
                <a:gd name="connsiteY3" fmla="*/ 1 h 38669"/>
                <a:gd name="connsiteX4" fmla="*/ 38668 w 38668"/>
                <a:gd name="connsiteY4" fmla="*/ 19335 h 3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9">
                  <a:moveTo>
                    <a:pt x="38668" y="19335"/>
                  </a:moveTo>
                  <a:cubicBezTo>
                    <a:pt x="38668" y="30028"/>
                    <a:pt x="30027" y="38669"/>
                    <a:pt x="19334" y="38669"/>
                  </a:cubicBezTo>
                  <a:cubicBezTo>
                    <a:pt x="8641" y="38669"/>
                    <a:pt x="0" y="30028"/>
                    <a:pt x="0" y="19335"/>
                  </a:cubicBezTo>
                  <a:cubicBezTo>
                    <a:pt x="0" y="8642"/>
                    <a:pt x="8641" y="1"/>
                    <a:pt x="19334" y="1"/>
                  </a:cubicBezTo>
                  <a:cubicBezTo>
                    <a:pt x="30027" y="-107"/>
                    <a:pt x="38668" y="8642"/>
                    <a:pt x="38668" y="19335"/>
                  </a:cubicBezTo>
                  <a:close/>
                </a:path>
              </a:pathLst>
            </a:custGeom>
            <a:solidFill>
              <a:schemeClr val="accent2"/>
            </a:solidFill>
            <a:ln w="10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2EAA6A8F-4BB9-3AF7-DC07-7FE4E009E30C}"/>
                </a:ext>
              </a:extLst>
            </p:cNvPr>
            <p:cNvSpPr/>
            <p:nvPr/>
          </p:nvSpPr>
          <p:spPr>
            <a:xfrm>
              <a:off x="4581461" y="5449286"/>
              <a:ext cx="30747" cy="30748"/>
            </a:xfrm>
            <a:custGeom>
              <a:avLst/>
              <a:gdLst>
                <a:gd name="connsiteX0" fmla="*/ 38668 w 38668"/>
                <a:gd name="connsiteY0" fmla="*/ 19335 h 38669"/>
                <a:gd name="connsiteX1" fmla="*/ 19334 w 38668"/>
                <a:gd name="connsiteY1" fmla="*/ 38669 h 38669"/>
                <a:gd name="connsiteX2" fmla="*/ 0 w 38668"/>
                <a:gd name="connsiteY2" fmla="*/ 19335 h 38669"/>
                <a:gd name="connsiteX3" fmla="*/ 19334 w 38668"/>
                <a:gd name="connsiteY3" fmla="*/ 1 h 38669"/>
                <a:gd name="connsiteX4" fmla="*/ 38668 w 38668"/>
                <a:gd name="connsiteY4" fmla="*/ 19335 h 3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9">
                  <a:moveTo>
                    <a:pt x="38668" y="19335"/>
                  </a:moveTo>
                  <a:cubicBezTo>
                    <a:pt x="38668" y="30028"/>
                    <a:pt x="30027" y="38669"/>
                    <a:pt x="19334" y="38669"/>
                  </a:cubicBezTo>
                  <a:cubicBezTo>
                    <a:pt x="8641" y="38669"/>
                    <a:pt x="0" y="30028"/>
                    <a:pt x="0" y="19335"/>
                  </a:cubicBezTo>
                  <a:cubicBezTo>
                    <a:pt x="0" y="8642"/>
                    <a:pt x="8641" y="1"/>
                    <a:pt x="19334" y="1"/>
                  </a:cubicBezTo>
                  <a:cubicBezTo>
                    <a:pt x="29919" y="-107"/>
                    <a:pt x="38668" y="8642"/>
                    <a:pt x="38668" y="19335"/>
                  </a:cubicBezTo>
                  <a:close/>
                </a:path>
              </a:pathLst>
            </a:custGeom>
            <a:solidFill>
              <a:schemeClr val="accent2"/>
            </a:solidFill>
            <a:ln w="10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51ECD5FA-F342-1845-493C-90E489F2C452}"/>
                </a:ext>
              </a:extLst>
            </p:cNvPr>
            <p:cNvSpPr/>
            <p:nvPr/>
          </p:nvSpPr>
          <p:spPr>
            <a:xfrm>
              <a:off x="4632734" y="4905978"/>
              <a:ext cx="30747" cy="30747"/>
            </a:xfrm>
            <a:custGeom>
              <a:avLst/>
              <a:gdLst>
                <a:gd name="connsiteX0" fmla="*/ 38668 w 38668"/>
                <a:gd name="connsiteY0" fmla="*/ 19335 h 38668"/>
                <a:gd name="connsiteX1" fmla="*/ 19334 w 38668"/>
                <a:gd name="connsiteY1" fmla="*/ 38669 h 38668"/>
                <a:gd name="connsiteX2" fmla="*/ 0 w 38668"/>
                <a:gd name="connsiteY2" fmla="*/ 19335 h 38668"/>
                <a:gd name="connsiteX3" fmla="*/ 19334 w 38668"/>
                <a:gd name="connsiteY3" fmla="*/ 1 h 38668"/>
                <a:gd name="connsiteX4" fmla="*/ 38668 w 38668"/>
                <a:gd name="connsiteY4" fmla="*/ 19335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5"/>
                  </a:moveTo>
                  <a:cubicBezTo>
                    <a:pt x="38668" y="30028"/>
                    <a:pt x="30027" y="38669"/>
                    <a:pt x="19334" y="38669"/>
                  </a:cubicBezTo>
                  <a:cubicBezTo>
                    <a:pt x="8641" y="38669"/>
                    <a:pt x="0" y="30028"/>
                    <a:pt x="0" y="19335"/>
                  </a:cubicBezTo>
                  <a:cubicBezTo>
                    <a:pt x="0" y="8642"/>
                    <a:pt x="8641" y="1"/>
                    <a:pt x="19334" y="1"/>
                  </a:cubicBezTo>
                  <a:cubicBezTo>
                    <a:pt x="30027" y="-107"/>
                    <a:pt x="38668" y="8642"/>
                    <a:pt x="38668" y="19335"/>
                  </a:cubicBezTo>
                  <a:close/>
                </a:path>
              </a:pathLst>
            </a:custGeom>
            <a:solidFill>
              <a:schemeClr val="accent2"/>
            </a:solidFill>
            <a:ln w="10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7D2DA35-EC2F-A196-625E-46ACFEE8F65B}"/>
                </a:ext>
              </a:extLst>
            </p:cNvPr>
            <p:cNvSpPr/>
            <p:nvPr/>
          </p:nvSpPr>
          <p:spPr>
            <a:xfrm>
              <a:off x="4521256" y="5095097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30027" y="0"/>
                    <a:pt x="38668" y="8641"/>
                    <a:pt x="38668" y="19334"/>
                  </a:cubicBezTo>
                  <a:close/>
                </a:path>
              </a:pathLst>
            </a:custGeom>
            <a:solidFill>
              <a:schemeClr val="accent2"/>
            </a:solidFill>
            <a:ln w="10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4BC46356-45B8-5278-D471-E3F4D8C0F515}"/>
                </a:ext>
              </a:extLst>
            </p:cNvPr>
            <p:cNvSpPr/>
            <p:nvPr/>
          </p:nvSpPr>
          <p:spPr>
            <a:xfrm>
              <a:off x="4387103" y="5095097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30027" y="0"/>
                    <a:pt x="38668" y="8641"/>
                    <a:pt x="38668" y="19334"/>
                  </a:cubicBezTo>
                  <a:close/>
                </a:path>
              </a:pathLst>
            </a:custGeom>
            <a:solidFill>
              <a:schemeClr val="accent2"/>
            </a:solidFill>
            <a:ln w="1077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9D7A511-D245-C265-87CA-D98018F85B3D}"/>
                </a:ext>
              </a:extLst>
            </p:cNvPr>
            <p:cNvSpPr/>
            <p:nvPr/>
          </p:nvSpPr>
          <p:spPr>
            <a:xfrm>
              <a:off x="4323119" y="5017028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30027" y="0"/>
                    <a:pt x="38668" y="8641"/>
                    <a:pt x="38668" y="19334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64805104-CA06-136C-9E89-3CFC6041E9D8}"/>
                </a:ext>
              </a:extLst>
            </p:cNvPr>
            <p:cNvSpPr/>
            <p:nvPr/>
          </p:nvSpPr>
          <p:spPr>
            <a:xfrm>
              <a:off x="4581461" y="5017028"/>
              <a:ext cx="30747" cy="30747"/>
            </a:xfrm>
            <a:custGeom>
              <a:avLst/>
              <a:gdLst>
                <a:gd name="connsiteX0" fmla="*/ 38668 w 38668"/>
                <a:gd name="connsiteY0" fmla="*/ 19334 h 38668"/>
                <a:gd name="connsiteX1" fmla="*/ 19334 w 38668"/>
                <a:gd name="connsiteY1" fmla="*/ 38668 h 38668"/>
                <a:gd name="connsiteX2" fmla="*/ 0 w 38668"/>
                <a:gd name="connsiteY2" fmla="*/ 19334 h 38668"/>
                <a:gd name="connsiteX3" fmla="*/ 19334 w 38668"/>
                <a:gd name="connsiteY3" fmla="*/ 0 h 38668"/>
                <a:gd name="connsiteX4" fmla="*/ 38668 w 38668"/>
                <a:gd name="connsiteY4" fmla="*/ 19334 h 3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68" h="38668">
                  <a:moveTo>
                    <a:pt x="38668" y="19334"/>
                  </a:moveTo>
                  <a:cubicBezTo>
                    <a:pt x="38668" y="30027"/>
                    <a:pt x="30027" y="38668"/>
                    <a:pt x="19334" y="38668"/>
                  </a:cubicBezTo>
                  <a:cubicBezTo>
                    <a:pt x="8641" y="38668"/>
                    <a:pt x="0" y="30027"/>
                    <a:pt x="0" y="19334"/>
                  </a:cubicBezTo>
                  <a:cubicBezTo>
                    <a:pt x="0" y="8641"/>
                    <a:pt x="8641" y="0"/>
                    <a:pt x="19334" y="0"/>
                  </a:cubicBezTo>
                  <a:cubicBezTo>
                    <a:pt x="29919" y="0"/>
                    <a:pt x="38668" y="8641"/>
                    <a:pt x="38668" y="19334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>
                <a:solidFill>
                  <a:schemeClr val="lt1"/>
                </a:solidFill>
              </a:endParaRPr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E29F5A1F-817F-6A61-0420-EB7B4CD193EF}"/>
                </a:ext>
              </a:extLst>
            </p:cNvPr>
            <p:cNvGrpSpPr/>
            <p:nvPr/>
          </p:nvGrpSpPr>
          <p:grpSpPr>
            <a:xfrm>
              <a:off x="4541596" y="4081114"/>
              <a:ext cx="889656" cy="999663"/>
              <a:chOff x="5464226" y="4258844"/>
              <a:chExt cx="1118854" cy="1257202"/>
            </a:xfrm>
          </p:grpSpPr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427A5B11-AD8B-5889-A0F4-2EFFA2BA377A}"/>
                  </a:ext>
                </a:extLst>
              </p:cNvPr>
              <p:cNvSpPr/>
              <p:nvPr/>
            </p:nvSpPr>
            <p:spPr>
              <a:xfrm>
                <a:off x="5563506" y="4358246"/>
                <a:ext cx="627328" cy="627328"/>
              </a:xfrm>
              <a:custGeom>
                <a:avLst/>
                <a:gdLst>
                  <a:gd name="connsiteX0" fmla="*/ 627329 w 627328"/>
                  <a:gd name="connsiteY0" fmla="*/ 313665 h 627328"/>
                  <a:gd name="connsiteX1" fmla="*/ 313665 w 627328"/>
                  <a:gd name="connsiteY1" fmla="*/ 627329 h 627328"/>
                  <a:gd name="connsiteX2" fmla="*/ 0 w 627328"/>
                  <a:gd name="connsiteY2" fmla="*/ 313665 h 627328"/>
                  <a:gd name="connsiteX3" fmla="*/ 313665 w 627328"/>
                  <a:gd name="connsiteY3" fmla="*/ 0 h 627328"/>
                  <a:gd name="connsiteX4" fmla="*/ 627329 w 627328"/>
                  <a:gd name="connsiteY4" fmla="*/ 313665 h 627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7328" h="627328">
                    <a:moveTo>
                      <a:pt x="627329" y="313665"/>
                    </a:moveTo>
                    <a:cubicBezTo>
                      <a:pt x="627329" y="486897"/>
                      <a:pt x="486897" y="627329"/>
                      <a:pt x="313665" y="627329"/>
                    </a:cubicBezTo>
                    <a:cubicBezTo>
                      <a:pt x="140433" y="627329"/>
                      <a:pt x="0" y="486897"/>
                      <a:pt x="0" y="313665"/>
                    </a:cubicBezTo>
                    <a:cubicBezTo>
                      <a:pt x="0" y="140432"/>
                      <a:pt x="140433" y="0"/>
                      <a:pt x="313665" y="0"/>
                    </a:cubicBezTo>
                    <a:cubicBezTo>
                      <a:pt x="486897" y="0"/>
                      <a:pt x="627329" y="140432"/>
                      <a:pt x="627329" y="313665"/>
                    </a:cubicBezTo>
                    <a:close/>
                  </a:path>
                </a:pathLst>
              </a:custGeom>
              <a:solidFill>
                <a:schemeClr val="bg1"/>
              </a:solidFill>
              <a:ln w="107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grpSp>
            <p:nvGrpSpPr>
              <p:cNvPr id="89" name="Graphic 243">
                <a:extLst>
                  <a:ext uri="{FF2B5EF4-FFF2-40B4-BE49-F238E27FC236}">
                    <a16:creationId xmlns:a16="http://schemas.microsoft.com/office/drawing/2014/main" id="{EA788409-2CDC-0E48-95BF-62432B43700E}"/>
                  </a:ext>
                </a:extLst>
              </p:cNvPr>
              <p:cNvGrpSpPr/>
              <p:nvPr/>
            </p:nvGrpSpPr>
            <p:grpSpPr>
              <a:xfrm>
                <a:off x="5464226" y="4258844"/>
                <a:ext cx="1118854" cy="1257202"/>
                <a:chOff x="5464226" y="4258844"/>
                <a:chExt cx="1118854" cy="1257202"/>
              </a:xfrm>
            </p:grpSpPr>
            <p:grpSp>
              <p:nvGrpSpPr>
                <p:cNvPr id="90" name="Graphic 243">
                  <a:extLst>
                    <a:ext uri="{FF2B5EF4-FFF2-40B4-BE49-F238E27FC236}">
                      <a16:creationId xmlns:a16="http://schemas.microsoft.com/office/drawing/2014/main" id="{8409C167-92AC-CDAE-1D3A-1042FEECA99E}"/>
                    </a:ext>
                  </a:extLst>
                </p:cNvPr>
                <p:cNvGrpSpPr/>
                <p:nvPr/>
              </p:nvGrpSpPr>
              <p:grpSpPr>
                <a:xfrm>
                  <a:off x="6110022" y="4968026"/>
                  <a:ext cx="473058" cy="548019"/>
                  <a:chOff x="6110022" y="4968026"/>
                  <a:chExt cx="473058" cy="548019"/>
                </a:xfrm>
              </p:grpSpPr>
              <p:sp>
                <p:nvSpPr>
                  <p:cNvPr id="92" name="Freeform: Shape 91">
                    <a:extLst>
                      <a:ext uri="{FF2B5EF4-FFF2-40B4-BE49-F238E27FC236}">
                        <a16:creationId xmlns:a16="http://schemas.microsoft.com/office/drawing/2014/main" id="{52B5F9A9-98DE-4F38-D81A-B1C30CB1FCA4}"/>
                      </a:ext>
                    </a:extLst>
                  </p:cNvPr>
                  <p:cNvSpPr/>
                  <p:nvPr/>
                </p:nvSpPr>
                <p:spPr>
                  <a:xfrm rot="-2366943">
                    <a:off x="6160585" y="4963952"/>
                    <a:ext cx="50765" cy="177356"/>
                  </a:xfrm>
                  <a:custGeom>
                    <a:avLst/>
                    <a:gdLst>
                      <a:gd name="connsiteX0" fmla="*/ 0 w 50765"/>
                      <a:gd name="connsiteY0" fmla="*/ 0 h 177356"/>
                      <a:gd name="connsiteX1" fmla="*/ 50766 w 50765"/>
                      <a:gd name="connsiteY1" fmla="*/ 0 h 177356"/>
                      <a:gd name="connsiteX2" fmla="*/ 50766 w 50765"/>
                      <a:gd name="connsiteY2" fmla="*/ 177357 h 177356"/>
                      <a:gd name="connsiteX3" fmla="*/ 0 w 50765"/>
                      <a:gd name="connsiteY3" fmla="*/ 177357 h 177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765" h="177356">
                        <a:moveTo>
                          <a:pt x="0" y="0"/>
                        </a:moveTo>
                        <a:lnTo>
                          <a:pt x="50766" y="0"/>
                        </a:lnTo>
                        <a:lnTo>
                          <a:pt x="50766" y="177357"/>
                        </a:lnTo>
                        <a:lnTo>
                          <a:pt x="0" y="177357"/>
                        </a:lnTo>
                        <a:close/>
                      </a:path>
                    </a:pathLst>
                  </a:custGeom>
                  <a:solidFill>
                    <a:srgbClr val="081149"/>
                  </a:solidFill>
                  <a:ln w="10777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en-ID"/>
                  </a:p>
                </p:txBody>
              </p:sp>
              <p:sp>
                <p:nvSpPr>
                  <p:cNvPr id="93" name="Freeform: Shape 92">
                    <a:extLst>
                      <a:ext uri="{FF2B5EF4-FFF2-40B4-BE49-F238E27FC236}">
                        <a16:creationId xmlns:a16="http://schemas.microsoft.com/office/drawing/2014/main" id="{99FF99DE-E0E4-9728-28D5-8EAA2C65FDAA}"/>
                      </a:ext>
                    </a:extLst>
                  </p:cNvPr>
                  <p:cNvSpPr/>
                  <p:nvPr/>
                </p:nvSpPr>
                <p:spPr>
                  <a:xfrm rot="-2366943">
                    <a:off x="6313687" y="5065233"/>
                    <a:ext cx="139552" cy="458729"/>
                  </a:xfrm>
                  <a:custGeom>
                    <a:avLst/>
                    <a:gdLst>
                      <a:gd name="connsiteX0" fmla="*/ 0 w 139552"/>
                      <a:gd name="connsiteY0" fmla="*/ 0 h 458729"/>
                      <a:gd name="connsiteX1" fmla="*/ 139553 w 139552"/>
                      <a:gd name="connsiteY1" fmla="*/ 0 h 458729"/>
                      <a:gd name="connsiteX2" fmla="*/ 139553 w 139552"/>
                      <a:gd name="connsiteY2" fmla="*/ 458729 h 458729"/>
                      <a:gd name="connsiteX3" fmla="*/ 0 w 139552"/>
                      <a:gd name="connsiteY3" fmla="*/ 458729 h 458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9552" h="458729">
                        <a:moveTo>
                          <a:pt x="0" y="0"/>
                        </a:moveTo>
                        <a:lnTo>
                          <a:pt x="139553" y="0"/>
                        </a:lnTo>
                        <a:lnTo>
                          <a:pt x="139553" y="458729"/>
                        </a:lnTo>
                        <a:lnTo>
                          <a:pt x="0" y="458729"/>
                        </a:lnTo>
                        <a:close/>
                      </a:path>
                    </a:pathLst>
                  </a:custGeom>
                  <a:solidFill>
                    <a:srgbClr val="003F7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rtlCol="0" anchor="ctr">
                    <a:noAutofit/>
                  </a:bodyPr>
                  <a:lstStyle/>
                  <a:p>
                    <a:pPr algn="ctr"/>
                    <a:endParaRPr lang="en-ID">
                      <a:solidFill>
                        <a:schemeClr val="lt1"/>
                      </a:solidFill>
                    </a:endParaRPr>
                  </a:p>
                </p:txBody>
              </p:sp>
            </p:grpSp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0D050966-4618-DB54-D2AD-EE61AF0D6C7B}"/>
                    </a:ext>
                  </a:extLst>
                </p:cNvPr>
                <p:cNvSpPr/>
                <p:nvPr/>
              </p:nvSpPr>
              <p:spPr>
                <a:xfrm>
                  <a:off x="5464226" y="4258844"/>
                  <a:ext cx="825906" cy="825913"/>
                </a:xfrm>
                <a:custGeom>
                  <a:avLst/>
                  <a:gdLst>
                    <a:gd name="connsiteX0" fmla="*/ 452908 w 825906"/>
                    <a:gd name="connsiteY0" fmla="*/ 1976 h 825913"/>
                    <a:gd name="connsiteX1" fmla="*/ 149397 w 825906"/>
                    <a:gd name="connsiteY1" fmla="*/ 95081 h 825913"/>
                    <a:gd name="connsiteX2" fmla="*/ 1962 w 825906"/>
                    <a:gd name="connsiteY2" fmla="*/ 372994 h 825913"/>
                    <a:gd name="connsiteX3" fmla="*/ 372980 w 825906"/>
                    <a:gd name="connsiteY3" fmla="*/ 823941 h 825913"/>
                    <a:gd name="connsiteX4" fmla="*/ 652405 w 825906"/>
                    <a:gd name="connsiteY4" fmla="*/ 749413 h 825913"/>
                    <a:gd name="connsiteX5" fmla="*/ 674115 w 825906"/>
                    <a:gd name="connsiteY5" fmla="*/ 732887 h 825913"/>
                    <a:gd name="connsiteX6" fmla="*/ 691829 w 825906"/>
                    <a:gd name="connsiteY6" fmla="*/ 717550 h 825913"/>
                    <a:gd name="connsiteX7" fmla="*/ 823927 w 825906"/>
                    <a:gd name="connsiteY7" fmla="*/ 452922 h 825913"/>
                    <a:gd name="connsiteX8" fmla="*/ 452908 w 825906"/>
                    <a:gd name="connsiteY8" fmla="*/ 1976 h 825913"/>
                    <a:gd name="connsiteX9" fmla="*/ 725204 w 825906"/>
                    <a:gd name="connsiteY9" fmla="*/ 443417 h 825913"/>
                    <a:gd name="connsiteX10" fmla="*/ 611037 w 825906"/>
                    <a:gd name="connsiteY10" fmla="*/ 656308 h 825913"/>
                    <a:gd name="connsiteX11" fmla="*/ 382701 w 825906"/>
                    <a:gd name="connsiteY11" fmla="*/ 725219 h 825913"/>
                    <a:gd name="connsiteX12" fmla="*/ 100900 w 825906"/>
                    <a:gd name="connsiteY12" fmla="*/ 382715 h 825913"/>
                    <a:gd name="connsiteX13" fmla="*/ 212583 w 825906"/>
                    <a:gd name="connsiteY13" fmla="*/ 171877 h 825913"/>
                    <a:gd name="connsiteX14" fmla="*/ 443403 w 825906"/>
                    <a:gd name="connsiteY14" fmla="*/ 100914 h 825913"/>
                    <a:gd name="connsiteX15" fmla="*/ 725204 w 825906"/>
                    <a:gd name="connsiteY15" fmla="*/ 443417 h 825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825906" h="825913">
                      <a:moveTo>
                        <a:pt x="452908" y="1976"/>
                      </a:moveTo>
                      <a:cubicBezTo>
                        <a:pt x="338848" y="-9149"/>
                        <a:pt x="231161" y="27358"/>
                        <a:pt x="149397" y="95081"/>
                      </a:cubicBezTo>
                      <a:cubicBezTo>
                        <a:pt x="68388" y="162156"/>
                        <a:pt x="12979" y="260014"/>
                        <a:pt x="1962" y="372994"/>
                      </a:cubicBezTo>
                      <a:cubicBezTo>
                        <a:pt x="-20073" y="600034"/>
                        <a:pt x="146049" y="801907"/>
                        <a:pt x="372980" y="823941"/>
                      </a:cubicBezTo>
                      <a:cubicBezTo>
                        <a:pt x="476131" y="833986"/>
                        <a:pt x="574097" y="805147"/>
                        <a:pt x="652405" y="749413"/>
                      </a:cubicBezTo>
                      <a:cubicBezTo>
                        <a:pt x="659858" y="744121"/>
                        <a:pt x="667094" y="738612"/>
                        <a:pt x="674115" y="732887"/>
                      </a:cubicBezTo>
                      <a:cubicBezTo>
                        <a:pt x="680164" y="728027"/>
                        <a:pt x="686104" y="722842"/>
                        <a:pt x="691829" y="717550"/>
                      </a:cubicBezTo>
                      <a:cubicBezTo>
                        <a:pt x="764412" y="651123"/>
                        <a:pt x="813666" y="558557"/>
                        <a:pt x="823927" y="452922"/>
                      </a:cubicBezTo>
                      <a:cubicBezTo>
                        <a:pt x="846069" y="225991"/>
                        <a:pt x="679948" y="24118"/>
                        <a:pt x="452908" y="1976"/>
                      </a:cubicBezTo>
                      <a:close/>
                      <a:moveTo>
                        <a:pt x="725204" y="443417"/>
                      </a:moveTo>
                      <a:cubicBezTo>
                        <a:pt x="716780" y="530150"/>
                        <a:pt x="673791" y="605326"/>
                        <a:pt x="611037" y="656308"/>
                      </a:cubicBezTo>
                      <a:cubicBezTo>
                        <a:pt x="549254" y="706641"/>
                        <a:pt x="468246" y="733536"/>
                        <a:pt x="382701" y="725219"/>
                      </a:cubicBezTo>
                      <a:cubicBezTo>
                        <a:pt x="210315" y="708477"/>
                        <a:pt x="84050" y="555101"/>
                        <a:pt x="100900" y="382715"/>
                      </a:cubicBezTo>
                      <a:cubicBezTo>
                        <a:pt x="109217" y="297062"/>
                        <a:pt x="151233" y="222859"/>
                        <a:pt x="212583" y="171877"/>
                      </a:cubicBezTo>
                      <a:cubicBezTo>
                        <a:pt x="274690" y="120248"/>
                        <a:pt x="356670" y="92381"/>
                        <a:pt x="443403" y="100914"/>
                      </a:cubicBezTo>
                      <a:cubicBezTo>
                        <a:pt x="615681" y="117548"/>
                        <a:pt x="741946" y="270924"/>
                        <a:pt x="725204" y="443417"/>
                      </a:cubicBezTo>
                      <a:close/>
                    </a:path>
                  </a:pathLst>
                </a:custGeom>
                <a:solidFill>
                  <a:srgbClr val="003F7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ID">
                    <a:solidFill>
                      <a:schemeClr val="lt1"/>
                    </a:solidFill>
                  </a:endParaRPr>
                </a:p>
              </p:txBody>
            </p:sp>
          </p:grpSp>
        </p:grpSp>
        <p:grpSp>
          <p:nvGrpSpPr>
            <p:cNvPr id="48" name="Graphic 243">
              <a:extLst>
                <a:ext uri="{FF2B5EF4-FFF2-40B4-BE49-F238E27FC236}">
                  <a16:creationId xmlns:a16="http://schemas.microsoft.com/office/drawing/2014/main" id="{2700A15D-5DBC-7909-CF82-E0F396B567AD}"/>
                </a:ext>
              </a:extLst>
            </p:cNvPr>
            <p:cNvGrpSpPr/>
            <p:nvPr/>
          </p:nvGrpSpPr>
          <p:grpSpPr>
            <a:xfrm>
              <a:off x="3004011" y="4392644"/>
              <a:ext cx="1013872" cy="1764335"/>
              <a:chOff x="3530520" y="4650632"/>
              <a:chExt cx="1275071" cy="2218873"/>
            </a:xfrm>
          </p:grpSpPr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5EB4F9D7-597F-2ABF-B7C3-3A877D7D7D45}"/>
                  </a:ext>
                </a:extLst>
              </p:cNvPr>
              <p:cNvSpPr/>
              <p:nvPr/>
            </p:nvSpPr>
            <p:spPr>
              <a:xfrm>
                <a:off x="3530520" y="5033316"/>
                <a:ext cx="925007" cy="1443137"/>
              </a:xfrm>
              <a:custGeom>
                <a:avLst/>
                <a:gdLst>
                  <a:gd name="connsiteX0" fmla="*/ 300811 w 925007"/>
                  <a:gd name="connsiteY0" fmla="*/ 1443137 h 1443137"/>
                  <a:gd name="connsiteX1" fmla="*/ 481298 w 925007"/>
                  <a:gd name="connsiteY1" fmla="*/ 1262651 h 1443137"/>
                  <a:gd name="connsiteX2" fmla="*/ 381495 w 925007"/>
                  <a:gd name="connsiteY2" fmla="*/ 1162848 h 1443137"/>
                  <a:gd name="connsiteX3" fmla="*/ 255230 w 925007"/>
                  <a:gd name="connsiteY3" fmla="*/ 857933 h 1443137"/>
                  <a:gd name="connsiteX4" fmla="*/ 255230 w 925007"/>
                  <a:gd name="connsiteY4" fmla="*/ 686411 h 1443137"/>
                  <a:gd name="connsiteX5" fmla="*/ 686411 w 925007"/>
                  <a:gd name="connsiteY5" fmla="*/ 255230 h 1443137"/>
                  <a:gd name="connsiteX6" fmla="*/ 925008 w 925007"/>
                  <a:gd name="connsiteY6" fmla="*/ 255230 h 1443137"/>
                  <a:gd name="connsiteX7" fmla="*/ 925008 w 925007"/>
                  <a:gd name="connsiteY7" fmla="*/ 0 h 1443137"/>
                  <a:gd name="connsiteX8" fmla="*/ 686411 w 925007"/>
                  <a:gd name="connsiteY8" fmla="*/ 0 h 1443137"/>
                  <a:gd name="connsiteX9" fmla="*/ 0 w 925007"/>
                  <a:gd name="connsiteY9" fmla="*/ 686519 h 1443137"/>
                  <a:gd name="connsiteX10" fmla="*/ 0 w 925007"/>
                  <a:gd name="connsiteY10" fmla="*/ 858041 h 1443137"/>
                  <a:gd name="connsiteX11" fmla="*/ 201009 w 925007"/>
                  <a:gd name="connsiteY11" fmla="*/ 1343443 h 1443137"/>
                  <a:gd name="connsiteX12" fmla="*/ 300811 w 925007"/>
                  <a:gd name="connsiteY12" fmla="*/ 1443137 h 1443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25007" h="1443137">
                    <a:moveTo>
                      <a:pt x="300811" y="1443137"/>
                    </a:moveTo>
                    <a:lnTo>
                      <a:pt x="481298" y="1262651"/>
                    </a:lnTo>
                    <a:lnTo>
                      <a:pt x="381495" y="1162848"/>
                    </a:lnTo>
                    <a:cubicBezTo>
                      <a:pt x="300055" y="1081408"/>
                      <a:pt x="255230" y="973181"/>
                      <a:pt x="255230" y="857933"/>
                    </a:cubicBezTo>
                    <a:lnTo>
                      <a:pt x="255230" y="686411"/>
                    </a:lnTo>
                    <a:cubicBezTo>
                      <a:pt x="255230" y="448678"/>
                      <a:pt x="448678" y="255230"/>
                      <a:pt x="686411" y="255230"/>
                    </a:cubicBezTo>
                    <a:lnTo>
                      <a:pt x="925008" y="255230"/>
                    </a:lnTo>
                    <a:lnTo>
                      <a:pt x="925008" y="0"/>
                    </a:lnTo>
                    <a:lnTo>
                      <a:pt x="686411" y="0"/>
                    </a:lnTo>
                    <a:cubicBezTo>
                      <a:pt x="307940" y="108"/>
                      <a:pt x="0" y="308048"/>
                      <a:pt x="0" y="686519"/>
                    </a:cubicBezTo>
                    <a:lnTo>
                      <a:pt x="0" y="858041"/>
                    </a:lnTo>
                    <a:cubicBezTo>
                      <a:pt x="0" y="1041444"/>
                      <a:pt x="71395" y="1213722"/>
                      <a:pt x="201009" y="1343443"/>
                    </a:cubicBezTo>
                    <a:lnTo>
                      <a:pt x="300811" y="144313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07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9B72C5E8-4BA3-25E8-F7BF-2081F42491B7}"/>
                  </a:ext>
                </a:extLst>
              </p:cNvPr>
              <p:cNvSpPr/>
              <p:nvPr/>
            </p:nvSpPr>
            <p:spPr>
              <a:xfrm>
                <a:off x="4381216" y="4650632"/>
                <a:ext cx="267975" cy="151215"/>
              </a:xfrm>
              <a:custGeom>
                <a:avLst/>
                <a:gdLst>
                  <a:gd name="connsiteX0" fmla="*/ 108 w 267975"/>
                  <a:gd name="connsiteY0" fmla="*/ 151216 h 151215"/>
                  <a:gd name="connsiteX1" fmla="*/ 267976 w 267975"/>
                  <a:gd name="connsiteY1" fmla="*/ 151216 h 151215"/>
                  <a:gd name="connsiteX2" fmla="*/ 267976 w 267975"/>
                  <a:gd name="connsiteY2" fmla="*/ 130585 h 151215"/>
                  <a:gd name="connsiteX3" fmla="*/ 137390 w 267975"/>
                  <a:gd name="connsiteY3" fmla="*/ 0 h 151215"/>
                  <a:gd name="connsiteX4" fmla="*/ 130585 w 267975"/>
                  <a:gd name="connsiteY4" fmla="*/ 0 h 151215"/>
                  <a:gd name="connsiteX5" fmla="*/ 0 w 267975"/>
                  <a:gd name="connsiteY5" fmla="*/ 130585 h 151215"/>
                  <a:gd name="connsiteX6" fmla="*/ 0 w 267975"/>
                  <a:gd name="connsiteY6" fmla="*/ 151216 h 151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7975" h="151215">
                    <a:moveTo>
                      <a:pt x="108" y="151216"/>
                    </a:moveTo>
                    <a:lnTo>
                      <a:pt x="267976" y="151216"/>
                    </a:lnTo>
                    <a:lnTo>
                      <a:pt x="267976" y="130585"/>
                    </a:lnTo>
                    <a:cubicBezTo>
                      <a:pt x="267976" y="58434"/>
                      <a:pt x="209542" y="0"/>
                      <a:pt x="137390" y="0"/>
                    </a:cubicBezTo>
                    <a:lnTo>
                      <a:pt x="130585" y="0"/>
                    </a:lnTo>
                    <a:cubicBezTo>
                      <a:pt x="58434" y="0"/>
                      <a:pt x="0" y="58434"/>
                      <a:pt x="0" y="130585"/>
                    </a:cubicBezTo>
                    <a:lnTo>
                      <a:pt x="0" y="151216"/>
                    </a:lnTo>
                    <a:close/>
                  </a:path>
                </a:pathLst>
              </a:custGeom>
              <a:solidFill>
                <a:srgbClr val="FFFFFF"/>
              </a:solidFill>
              <a:ln w="107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BC322AFF-2E56-EC14-B15B-4195701F9D5D}"/>
                  </a:ext>
                </a:extLst>
              </p:cNvPr>
              <p:cNvSpPr/>
              <p:nvPr/>
            </p:nvSpPr>
            <p:spPr>
              <a:xfrm rot="-10800000">
                <a:off x="4381356" y="5709271"/>
                <a:ext cx="267867" cy="151215"/>
              </a:xfrm>
              <a:custGeom>
                <a:avLst/>
                <a:gdLst>
                  <a:gd name="connsiteX0" fmla="*/ 0 w 267867"/>
                  <a:gd name="connsiteY0" fmla="*/ 0 h 151215"/>
                  <a:gd name="connsiteX1" fmla="*/ 267868 w 267867"/>
                  <a:gd name="connsiteY1" fmla="*/ 0 h 151215"/>
                  <a:gd name="connsiteX2" fmla="*/ 267868 w 267867"/>
                  <a:gd name="connsiteY2" fmla="*/ 151216 h 151215"/>
                  <a:gd name="connsiteX3" fmla="*/ 0 w 267867"/>
                  <a:gd name="connsiteY3" fmla="*/ 151216 h 151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7867" h="151215">
                    <a:moveTo>
                      <a:pt x="0" y="0"/>
                    </a:moveTo>
                    <a:lnTo>
                      <a:pt x="267868" y="0"/>
                    </a:lnTo>
                    <a:lnTo>
                      <a:pt x="267868" y="151216"/>
                    </a:lnTo>
                    <a:lnTo>
                      <a:pt x="0" y="151216"/>
                    </a:lnTo>
                    <a:close/>
                  </a:path>
                </a:pathLst>
              </a:custGeom>
              <a:solidFill>
                <a:srgbClr val="FFFFFF"/>
              </a:solidFill>
              <a:ln w="107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82E98E35-94DD-CB70-9E32-D9208671B54C}"/>
                  </a:ext>
                </a:extLst>
              </p:cNvPr>
              <p:cNvSpPr/>
              <p:nvPr/>
            </p:nvSpPr>
            <p:spPr>
              <a:xfrm rot="-10800000">
                <a:off x="4381356" y="5808512"/>
                <a:ext cx="267867" cy="51953"/>
              </a:xfrm>
              <a:custGeom>
                <a:avLst/>
                <a:gdLst>
                  <a:gd name="connsiteX0" fmla="*/ 0 w 267867"/>
                  <a:gd name="connsiteY0" fmla="*/ 0 h 51953"/>
                  <a:gd name="connsiteX1" fmla="*/ 267868 w 267867"/>
                  <a:gd name="connsiteY1" fmla="*/ 0 h 51953"/>
                  <a:gd name="connsiteX2" fmla="*/ 267868 w 267867"/>
                  <a:gd name="connsiteY2" fmla="*/ 51953 h 51953"/>
                  <a:gd name="connsiteX3" fmla="*/ 0 w 267867"/>
                  <a:gd name="connsiteY3" fmla="*/ 51953 h 51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7867" h="51953">
                    <a:moveTo>
                      <a:pt x="0" y="0"/>
                    </a:moveTo>
                    <a:lnTo>
                      <a:pt x="267868" y="0"/>
                    </a:lnTo>
                    <a:lnTo>
                      <a:pt x="267868" y="51953"/>
                    </a:lnTo>
                    <a:lnTo>
                      <a:pt x="0" y="519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1A5C3BD9-4588-93CD-47E3-90998204BCE3}"/>
                  </a:ext>
                </a:extLst>
              </p:cNvPr>
              <p:cNvSpPr/>
              <p:nvPr/>
            </p:nvSpPr>
            <p:spPr>
              <a:xfrm>
                <a:off x="4377975" y="6136974"/>
                <a:ext cx="271324" cy="285905"/>
              </a:xfrm>
              <a:custGeom>
                <a:avLst/>
                <a:gdLst>
                  <a:gd name="connsiteX0" fmla="*/ 0 w 271324"/>
                  <a:gd name="connsiteY0" fmla="*/ 285906 h 285905"/>
                  <a:gd name="connsiteX1" fmla="*/ 174546 w 271324"/>
                  <a:gd name="connsiteY1" fmla="*/ 285906 h 285905"/>
                  <a:gd name="connsiteX2" fmla="*/ 271324 w 271324"/>
                  <a:gd name="connsiteY2" fmla="*/ 189128 h 285905"/>
                  <a:gd name="connsiteX3" fmla="*/ 271324 w 271324"/>
                  <a:gd name="connsiteY3" fmla="*/ 0 h 285905"/>
                  <a:gd name="connsiteX4" fmla="*/ 0 w 271324"/>
                  <a:gd name="connsiteY4" fmla="*/ 0 h 285905"/>
                  <a:gd name="connsiteX5" fmla="*/ 0 w 271324"/>
                  <a:gd name="connsiteY5" fmla="*/ 285906 h 285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71324" h="285905">
                    <a:moveTo>
                      <a:pt x="0" y="285906"/>
                    </a:moveTo>
                    <a:lnTo>
                      <a:pt x="174546" y="285906"/>
                    </a:lnTo>
                    <a:cubicBezTo>
                      <a:pt x="228012" y="285906"/>
                      <a:pt x="271324" y="242593"/>
                      <a:pt x="271324" y="189128"/>
                    </a:cubicBezTo>
                    <a:lnTo>
                      <a:pt x="271324" y="0"/>
                    </a:lnTo>
                    <a:lnTo>
                      <a:pt x="0" y="0"/>
                    </a:lnTo>
                    <a:lnTo>
                      <a:pt x="0" y="285906"/>
                    </a:lnTo>
                    <a:close/>
                  </a:path>
                </a:pathLst>
              </a:custGeom>
              <a:solidFill>
                <a:srgbClr val="FFFFFF"/>
              </a:solidFill>
              <a:ln w="107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71B2CD87-C13C-54FA-E942-A9CEECDE4D54}"/>
                  </a:ext>
                </a:extLst>
              </p:cNvPr>
              <p:cNvSpPr/>
              <p:nvPr/>
            </p:nvSpPr>
            <p:spPr>
              <a:xfrm rot="-10800000">
                <a:off x="4136991" y="6198378"/>
                <a:ext cx="240972" cy="224447"/>
              </a:xfrm>
              <a:custGeom>
                <a:avLst/>
                <a:gdLst>
                  <a:gd name="connsiteX0" fmla="*/ 0 w 240972"/>
                  <a:gd name="connsiteY0" fmla="*/ 0 h 224447"/>
                  <a:gd name="connsiteX1" fmla="*/ 240973 w 240972"/>
                  <a:gd name="connsiteY1" fmla="*/ 0 h 224447"/>
                  <a:gd name="connsiteX2" fmla="*/ 240973 w 240972"/>
                  <a:gd name="connsiteY2" fmla="*/ 224447 h 224447"/>
                  <a:gd name="connsiteX3" fmla="*/ 0 w 240972"/>
                  <a:gd name="connsiteY3" fmla="*/ 224447 h 2244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0972" h="224447">
                    <a:moveTo>
                      <a:pt x="0" y="0"/>
                    </a:moveTo>
                    <a:lnTo>
                      <a:pt x="240973" y="0"/>
                    </a:lnTo>
                    <a:lnTo>
                      <a:pt x="240973" y="224447"/>
                    </a:lnTo>
                    <a:lnTo>
                      <a:pt x="0" y="224447"/>
                    </a:lnTo>
                    <a:close/>
                  </a:path>
                </a:pathLst>
              </a:custGeom>
              <a:solidFill>
                <a:srgbClr val="FFFFFF"/>
              </a:solidFill>
              <a:ln w="107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E33479E1-BE42-6653-CBF6-F078222DF96C}"/>
                  </a:ext>
                </a:extLst>
              </p:cNvPr>
              <p:cNvSpPr/>
              <p:nvPr/>
            </p:nvSpPr>
            <p:spPr>
              <a:xfrm>
                <a:off x="3628810" y="6673357"/>
                <a:ext cx="1176781" cy="196148"/>
              </a:xfrm>
              <a:custGeom>
                <a:avLst/>
                <a:gdLst>
                  <a:gd name="connsiteX0" fmla="*/ 98074 w 1176781"/>
                  <a:gd name="connsiteY0" fmla="*/ 196148 h 196148"/>
                  <a:gd name="connsiteX1" fmla="*/ 1078708 w 1176781"/>
                  <a:gd name="connsiteY1" fmla="*/ 196148 h 196148"/>
                  <a:gd name="connsiteX2" fmla="*/ 1176782 w 1176781"/>
                  <a:gd name="connsiteY2" fmla="*/ 98074 h 196148"/>
                  <a:gd name="connsiteX3" fmla="*/ 1176782 w 1176781"/>
                  <a:gd name="connsiteY3" fmla="*/ 98074 h 196148"/>
                  <a:gd name="connsiteX4" fmla="*/ 1078708 w 1176781"/>
                  <a:gd name="connsiteY4" fmla="*/ 0 h 196148"/>
                  <a:gd name="connsiteX5" fmla="*/ 98074 w 1176781"/>
                  <a:gd name="connsiteY5" fmla="*/ 0 h 196148"/>
                  <a:gd name="connsiteX6" fmla="*/ 0 w 1176781"/>
                  <a:gd name="connsiteY6" fmla="*/ 98074 h 196148"/>
                  <a:gd name="connsiteX7" fmla="*/ 0 w 1176781"/>
                  <a:gd name="connsiteY7" fmla="*/ 98074 h 196148"/>
                  <a:gd name="connsiteX8" fmla="*/ 98074 w 1176781"/>
                  <a:gd name="connsiteY8" fmla="*/ 196148 h 196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6781" h="196148">
                    <a:moveTo>
                      <a:pt x="98074" y="196148"/>
                    </a:moveTo>
                    <a:lnTo>
                      <a:pt x="1078708" y="196148"/>
                    </a:lnTo>
                    <a:cubicBezTo>
                      <a:pt x="1132821" y="196148"/>
                      <a:pt x="1176782" y="152296"/>
                      <a:pt x="1176782" y="98074"/>
                    </a:cubicBezTo>
                    <a:lnTo>
                      <a:pt x="1176782" y="98074"/>
                    </a:lnTo>
                    <a:cubicBezTo>
                      <a:pt x="1176782" y="43961"/>
                      <a:pt x="1132929" y="0"/>
                      <a:pt x="1078708" y="0"/>
                    </a:cubicBezTo>
                    <a:lnTo>
                      <a:pt x="98074" y="0"/>
                    </a:lnTo>
                    <a:cubicBezTo>
                      <a:pt x="43961" y="0"/>
                      <a:pt x="0" y="43853"/>
                      <a:pt x="0" y="98074"/>
                    </a:cubicBezTo>
                    <a:lnTo>
                      <a:pt x="0" y="98074"/>
                    </a:lnTo>
                    <a:cubicBezTo>
                      <a:pt x="108" y="152188"/>
                      <a:pt x="43961" y="196148"/>
                      <a:pt x="98074" y="196148"/>
                    </a:cubicBezTo>
                    <a:close/>
                  </a:path>
                </a:pathLst>
              </a:custGeom>
              <a:solidFill>
                <a:srgbClr val="02B7D7"/>
              </a:solidFill>
              <a:ln w="107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5AD4734E-901D-F499-CB0E-D9AEE649DF79}"/>
                  </a:ext>
                </a:extLst>
              </p:cNvPr>
              <p:cNvSpPr/>
              <p:nvPr/>
            </p:nvSpPr>
            <p:spPr>
              <a:xfrm>
                <a:off x="3827334" y="6122716"/>
                <a:ext cx="458831" cy="550641"/>
              </a:xfrm>
              <a:custGeom>
                <a:avLst/>
                <a:gdLst>
                  <a:gd name="connsiteX0" fmla="*/ 0 w 458831"/>
                  <a:gd name="connsiteY0" fmla="*/ 550641 h 550641"/>
                  <a:gd name="connsiteX1" fmla="*/ 458831 w 458831"/>
                  <a:gd name="connsiteY1" fmla="*/ 550641 h 550641"/>
                  <a:gd name="connsiteX2" fmla="*/ 458831 w 458831"/>
                  <a:gd name="connsiteY2" fmla="*/ 166553 h 550641"/>
                  <a:gd name="connsiteX3" fmla="*/ 292278 w 458831"/>
                  <a:gd name="connsiteY3" fmla="*/ 0 h 550641"/>
                  <a:gd name="connsiteX4" fmla="*/ 166553 w 458831"/>
                  <a:gd name="connsiteY4" fmla="*/ 0 h 550641"/>
                  <a:gd name="connsiteX5" fmla="*/ 0 w 458831"/>
                  <a:gd name="connsiteY5" fmla="*/ 166553 h 550641"/>
                  <a:gd name="connsiteX6" fmla="*/ 0 w 458831"/>
                  <a:gd name="connsiteY6" fmla="*/ 550641 h 550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8831" h="550641">
                    <a:moveTo>
                      <a:pt x="0" y="550641"/>
                    </a:moveTo>
                    <a:lnTo>
                      <a:pt x="458831" y="550641"/>
                    </a:lnTo>
                    <a:lnTo>
                      <a:pt x="458831" y="166553"/>
                    </a:lnTo>
                    <a:cubicBezTo>
                      <a:pt x="458831" y="74636"/>
                      <a:pt x="384304" y="0"/>
                      <a:pt x="292278" y="0"/>
                    </a:cubicBezTo>
                    <a:lnTo>
                      <a:pt x="166553" y="0"/>
                    </a:lnTo>
                    <a:cubicBezTo>
                      <a:pt x="74636" y="0"/>
                      <a:pt x="0" y="74528"/>
                      <a:pt x="0" y="166553"/>
                    </a:cubicBezTo>
                    <a:lnTo>
                      <a:pt x="0" y="550641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C78724B0-A409-46C9-88F3-323E58ADCCAE}"/>
                  </a:ext>
                </a:extLst>
              </p:cNvPr>
              <p:cNvSpPr/>
              <p:nvPr/>
            </p:nvSpPr>
            <p:spPr>
              <a:xfrm>
                <a:off x="3975742" y="6229647"/>
                <a:ext cx="162016" cy="162016"/>
              </a:xfrm>
              <a:custGeom>
                <a:avLst/>
                <a:gdLst>
                  <a:gd name="connsiteX0" fmla="*/ 162017 w 162016"/>
                  <a:gd name="connsiteY0" fmla="*/ 81008 h 162016"/>
                  <a:gd name="connsiteX1" fmla="*/ 81008 w 162016"/>
                  <a:gd name="connsiteY1" fmla="*/ 162017 h 162016"/>
                  <a:gd name="connsiteX2" fmla="*/ 0 w 162016"/>
                  <a:gd name="connsiteY2" fmla="*/ 81008 h 162016"/>
                  <a:gd name="connsiteX3" fmla="*/ 81008 w 162016"/>
                  <a:gd name="connsiteY3" fmla="*/ 0 h 162016"/>
                  <a:gd name="connsiteX4" fmla="*/ 162017 w 162016"/>
                  <a:gd name="connsiteY4" fmla="*/ 81008 h 16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16" h="162016">
                    <a:moveTo>
                      <a:pt x="162017" y="81008"/>
                    </a:moveTo>
                    <a:cubicBezTo>
                      <a:pt x="162017" y="125748"/>
                      <a:pt x="125748" y="162017"/>
                      <a:pt x="81008" y="162017"/>
                    </a:cubicBezTo>
                    <a:cubicBezTo>
                      <a:pt x="36269" y="162017"/>
                      <a:pt x="0" y="125748"/>
                      <a:pt x="0" y="81008"/>
                    </a:cubicBezTo>
                    <a:cubicBezTo>
                      <a:pt x="0" y="36269"/>
                      <a:pt x="36269" y="0"/>
                      <a:pt x="81008" y="0"/>
                    </a:cubicBezTo>
                    <a:cubicBezTo>
                      <a:pt x="125748" y="0"/>
                      <a:pt x="162017" y="36269"/>
                      <a:pt x="162017" y="81008"/>
                    </a:cubicBezTo>
                    <a:close/>
                  </a:path>
                </a:pathLst>
              </a:custGeom>
              <a:noFill/>
              <a:ln w="53884" cap="flat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0F1CB853-838B-191A-CC5A-EF2F754943E0}"/>
                  </a:ext>
                </a:extLst>
              </p:cNvPr>
              <p:cNvSpPr/>
              <p:nvPr/>
            </p:nvSpPr>
            <p:spPr>
              <a:xfrm rot="-10800000">
                <a:off x="4286284" y="6085053"/>
                <a:ext cx="439065" cy="51953"/>
              </a:xfrm>
              <a:custGeom>
                <a:avLst/>
                <a:gdLst>
                  <a:gd name="connsiteX0" fmla="*/ 0 w 439065"/>
                  <a:gd name="connsiteY0" fmla="*/ 0 h 51953"/>
                  <a:gd name="connsiteX1" fmla="*/ 439065 w 439065"/>
                  <a:gd name="connsiteY1" fmla="*/ 0 h 51953"/>
                  <a:gd name="connsiteX2" fmla="*/ 439065 w 439065"/>
                  <a:gd name="connsiteY2" fmla="*/ 51953 h 51953"/>
                  <a:gd name="connsiteX3" fmla="*/ 0 w 439065"/>
                  <a:gd name="connsiteY3" fmla="*/ 51953 h 51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065" h="51953">
                    <a:moveTo>
                      <a:pt x="0" y="0"/>
                    </a:moveTo>
                    <a:lnTo>
                      <a:pt x="439065" y="0"/>
                    </a:lnTo>
                    <a:lnTo>
                      <a:pt x="439065" y="51953"/>
                    </a:lnTo>
                    <a:lnTo>
                      <a:pt x="0" y="51953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3"/>
                  </a:gs>
                </a:gsLst>
                <a:lin ang="135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E783523B-F525-EF64-9461-F8BA745840F0}"/>
                  </a:ext>
                </a:extLst>
              </p:cNvPr>
              <p:cNvSpPr/>
              <p:nvPr/>
            </p:nvSpPr>
            <p:spPr>
              <a:xfrm>
                <a:off x="4305284" y="4801848"/>
                <a:ext cx="420055" cy="907401"/>
              </a:xfrm>
              <a:custGeom>
                <a:avLst/>
                <a:gdLst>
                  <a:gd name="connsiteX0" fmla="*/ 0 w 420055"/>
                  <a:gd name="connsiteY0" fmla="*/ 907402 h 907401"/>
                  <a:gd name="connsiteX1" fmla="*/ 420055 w 420055"/>
                  <a:gd name="connsiteY1" fmla="*/ 907402 h 907401"/>
                  <a:gd name="connsiteX2" fmla="*/ 420055 w 420055"/>
                  <a:gd name="connsiteY2" fmla="*/ 91269 h 907401"/>
                  <a:gd name="connsiteX3" fmla="*/ 328786 w 420055"/>
                  <a:gd name="connsiteY3" fmla="*/ 0 h 907401"/>
                  <a:gd name="connsiteX4" fmla="*/ 91269 w 420055"/>
                  <a:gd name="connsiteY4" fmla="*/ 0 h 907401"/>
                  <a:gd name="connsiteX5" fmla="*/ 0 w 420055"/>
                  <a:gd name="connsiteY5" fmla="*/ 91269 h 907401"/>
                  <a:gd name="connsiteX6" fmla="*/ 0 w 420055"/>
                  <a:gd name="connsiteY6" fmla="*/ 907402 h 90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55" h="907401">
                    <a:moveTo>
                      <a:pt x="0" y="907402"/>
                    </a:moveTo>
                    <a:lnTo>
                      <a:pt x="420055" y="907402"/>
                    </a:lnTo>
                    <a:lnTo>
                      <a:pt x="420055" y="91269"/>
                    </a:lnTo>
                    <a:cubicBezTo>
                      <a:pt x="420055" y="40828"/>
                      <a:pt x="379227" y="0"/>
                      <a:pt x="328786" y="0"/>
                    </a:cubicBezTo>
                    <a:lnTo>
                      <a:pt x="91269" y="0"/>
                    </a:lnTo>
                    <a:cubicBezTo>
                      <a:pt x="40828" y="0"/>
                      <a:pt x="0" y="40828"/>
                      <a:pt x="0" y="91269"/>
                    </a:cubicBezTo>
                    <a:lnTo>
                      <a:pt x="0" y="907402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>
                  <a:solidFill>
                    <a:schemeClr val="lt1"/>
                  </a:solidFill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310C49B2-BE50-A212-948C-F17DDF086639}"/>
                  </a:ext>
                </a:extLst>
              </p:cNvPr>
              <p:cNvSpPr/>
              <p:nvPr/>
            </p:nvSpPr>
            <p:spPr>
              <a:xfrm>
                <a:off x="4224275" y="5075980"/>
                <a:ext cx="162016" cy="162016"/>
              </a:xfrm>
              <a:custGeom>
                <a:avLst/>
                <a:gdLst>
                  <a:gd name="connsiteX0" fmla="*/ 162017 w 162016"/>
                  <a:gd name="connsiteY0" fmla="*/ 81008 h 162016"/>
                  <a:gd name="connsiteX1" fmla="*/ 81008 w 162016"/>
                  <a:gd name="connsiteY1" fmla="*/ 162017 h 162016"/>
                  <a:gd name="connsiteX2" fmla="*/ 0 w 162016"/>
                  <a:gd name="connsiteY2" fmla="*/ 81008 h 162016"/>
                  <a:gd name="connsiteX3" fmla="*/ 81008 w 162016"/>
                  <a:gd name="connsiteY3" fmla="*/ 0 h 162016"/>
                  <a:gd name="connsiteX4" fmla="*/ 162017 w 162016"/>
                  <a:gd name="connsiteY4" fmla="*/ 81008 h 162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16" h="162016">
                    <a:moveTo>
                      <a:pt x="162017" y="81008"/>
                    </a:moveTo>
                    <a:cubicBezTo>
                      <a:pt x="162017" y="125748"/>
                      <a:pt x="125748" y="162017"/>
                      <a:pt x="81008" y="162017"/>
                    </a:cubicBezTo>
                    <a:cubicBezTo>
                      <a:pt x="36269" y="162017"/>
                      <a:pt x="0" y="125748"/>
                      <a:pt x="0" y="81008"/>
                    </a:cubicBezTo>
                    <a:cubicBezTo>
                      <a:pt x="0" y="36269"/>
                      <a:pt x="36269" y="0"/>
                      <a:pt x="81008" y="0"/>
                    </a:cubicBezTo>
                    <a:cubicBezTo>
                      <a:pt x="125748" y="0"/>
                      <a:pt x="162017" y="36269"/>
                      <a:pt x="162017" y="81008"/>
                    </a:cubicBezTo>
                    <a:close/>
                  </a:path>
                </a:pathLst>
              </a:custGeom>
              <a:noFill/>
              <a:ln w="53884" cap="flat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6F08896E-4A01-092F-ED7F-80223BCBC5E0}"/>
                </a:ext>
              </a:extLst>
            </p:cNvPr>
            <p:cNvGrpSpPr/>
            <p:nvPr/>
          </p:nvGrpSpPr>
          <p:grpSpPr>
            <a:xfrm>
              <a:off x="5386938" y="3916927"/>
              <a:ext cx="619451" cy="1725429"/>
              <a:chOff x="6527350" y="4052358"/>
              <a:chExt cx="779038" cy="2169944"/>
            </a:xfrm>
          </p:grpSpPr>
          <p:grpSp>
            <p:nvGrpSpPr>
              <p:cNvPr id="59" name="Graphic 243">
                <a:extLst>
                  <a:ext uri="{FF2B5EF4-FFF2-40B4-BE49-F238E27FC236}">
                    <a16:creationId xmlns:a16="http://schemas.microsoft.com/office/drawing/2014/main" id="{AE9F1BC6-1FB3-BF07-5D1C-926592665419}"/>
                  </a:ext>
                </a:extLst>
              </p:cNvPr>
              <p:cNvGrpSpPr/>
              <p:nvPr/>
            </p:nvGrpSpPr>
            <p:grpSpPr>
              <a:xfrm>
                <a:off x="6713825" y="5121237"/>
                <a:ext cx="448786" cy="1101065"/>
                <a:chOff x="6713825" y="5121237"/>
                <a:chExt cx="448786" cy="1101065"/>
              </a:xfrm>
            </p:grpSpPr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7CA9BB21-BEA4-99AD-F444-629AE8B55B2D}"/>
                    </a:ext>
                  </a:extLst>
                </p:cNvPr>
                <p:cNvSpPr/>
                <p:nvPr/>
              </p:nvSpPr>
              <p:spPr>
                <a:xfrm>
                  <a:off x="6713825" y="5121237"/>
                  <a:ext cx="448786" cy="1101065"/>
                </a:xfrm>
                <a:custGeom>
                  <a:avLst/>
                  <a:gdLst>
                    <a:gd name="connsiteX0" fmla="*/ 448786 w 448786"/>
                    <a:gd name="connsiteY0" fmla="*/ 0 h 1101065"/>
                    <a:gd name="connsiteX1" fmla="*/ 0 w 448786"/>
                    <a:gd name="connsiteY1" fmla="*/ 0 h 1101065"/>
                    <a:gd name="connsiteX2" fmla="*/ 0 w 448786"/>
                    <a:gd name="connsiteY2" fmla="*/ 0 h 1101065"/>
                    <a:gd name="connsiteX3" fmla="*/ 69775 w 448786"/>
                    <a:gd name="connsiteY3" fmla="*/ 171306 h 1101065"/>
                    <a:gd name="connsiteX4" fmla="*/ 71503 w 448786"/>
                    <a:gd name="connsiteY4" fmla="*/ 951038 h 1101065"/>
                    <a:gd name="connsiteX5" fmla="*/ 221531 w 448786"/>
                    <a:gd name="connsiteY5" fmla="*/ 1101066 h 1101065"/>
                    <a:gd name="connsiteX6" fmla="*/ 221531 w 448786"/>
                    <a:gd name="connsiteY6" fmla="*/ 1101066 h 1101065"/>
                    <a:gd name="connsiteX7" fmla="*/ 371558 w 448786"/>
                    <a:gd name="connsiteY7" fmla="*/ 951038 h 1101065"/>
                    <a:gd name="connsiteX8" fmla="*/ 371558 w 448786"/>
                    <a:gd name="connsiteY8" fmla="*/ 179515 h 1101065"/>
                    <a:gd name="connsiteX9" fmla="*/ 441334 w 448786"/>
                    <a:gd name="connsiteY9" fmla="*/ 7669 h 1101065"/>
                    <a:gd name="connsiteX10" fmla="*/ 448786 w 448786"/>
                    <a:gd name="connsiteY10" fmla="*/ 0 h 1101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48786" h="1101065">
                      <a:moveTo>
                        <a:pt x="448786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44609" y="45905"/>
                        <a:pt x="69559" y="107255"/>
                        <a:pt x="69775" y="171306"/>
                      </a:cubicBezTo>
                      <a:lnTo>
                        <a:pt x="71503" y="951038"/>
                      </a:lnTo>
                      <a:cubicBezTo>
                        <a:pt x="71503" y="1033883"/>
                        <a:pt x="138686" y="1101066"/>
                        <a:pt x="221531" y="1101066"/>
                      </a:cubicBezTo>
                      <a:lnTo>
                        <a:pt x="221531" y="1101066"/>
                      </a:lnTo>
                      <a:cubicBezTo>
                        <a:pt x="304375" y="1101066"/>
                        <a:pt x="371558" y="1033883"/>
                        <a:pt x="371558" y="951038"/>
                      </a:cubicBezTo>
                      <a:lnTo>
                        <a:pt x="371558" y="179515"/>
                      </a:lnTo>
                      <a:cubicBezTo>
                        <a:pt x="371558" y="115356"/>
                        <a:pt x="396617" y="53682"/>
                        <a:pt x="441334" y="7669"/>
                      </a:cubicBezTo>
                      <a:lnTo>
                        <a:pt x="44878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7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753B2675-8672-4A2E-F374-70F83C0A9D9B}"/>
                    </a:ext>
                  </a:extLst>
                </p:cNvPr>
                <p:cNvSpPr/>
                <p:nvPr/>
              </p:nvSpPr>
              <p:spPr>
                <a:xfrm>
                  <a:off x="6846895" y="5564838"/>
                  <a:ext cx="172493" cy="579695"/>
                </a:xfrm>
                <a:custGeom>
                  <a:avLst/>
                  <a:gdLst>
                    <a:gd name="connsiteX0" fmla="*/ 96886 w 172493"/>
                    <a:gd name="connsiteY0" fmla="*/ 579696 h 579695"/>
                    <a:gd name="connsiteX1" fmla="*/ 75608 w 172493"/>
                    <a:gd name="connsiteY1" fmla="*/ 579696 h 579695"/>
                    <a:gd name="connsiteX2" fmla="*/ 0 w 172493"/>
                    <a:gd name="connsiteY2" fmla="*/ 504088 h 579695"/>
                    <a:gd name="connsiteX3" fmla="*/ 0 w 172493"/>
                    <a:gd name="connsiteY3" fmla="*/ 0 h 579695"/>
                    <a:gd name="connsiteX4" fmla="*/ 172494 w 172493"/>
                    <a:gd name="connsiteY4" fmla="*/ 0 h 579695"/>
                    <a:gd name="connsiteX5" fmla="*/ 172494 w 172493"/>
                    <a:gd name="connsiteY5" fmla="*/ 504088 h 579695"/>
                    <a:gd name="connsiteX6" fmla="*/ 96886 w 172493"/>
                    <a:gd name="connsiteY6" fmla="*/ 579696 h 5796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2493" h="579695">
                      <a:moveTo>
                        <a:pt x="96886" y="579696"/>
                      </a:moveTo>
                      <a:lnTo>
                        <a:pt x="75608" y="579696"/>
                      </a:lnTo>
                      <a:cubicBezTo>
                        <a:pt x="33808" y="579696"/>
                        <a:pt x="0" y="545888"/>
                        <a:pt x="0" y="504088"/>
                      </a:cubicBezTo>
                      <a:lnTo>
                        <a:pt x="0" y="0"/>
                      </a:lnTo>
                      <a:lnTo>
                        <a:pt x="172494" y="0"/>
                      </a:lnTo>
                      <a:lnTo>
                        <a:pt x="172494" y="504088"/>
                      </a:lnTo>
                      <a:cubicBezTo>
                        <a:pt x="172494" y="545781"/>
                        <a:pt x="138686" y="579696"/>
                        <a:pt x="96886" y="579696"/>
                      </a:cubicBezTo>
                      <a:close/>
                    </a:path>
                  </a:pathLst>
                </a:custGeom>
                <a:solidFill>
                  <a:srgbClr val="AEABAB"/>
                </a:solidFill>
                <a:ln w="107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dirty="0"/>
                </a:p>
              </p:txBody>
            </p:sp>
          </p:grpSp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D82B8E50-0C2A-875D-1BC5-388E9D2642E7}"/>
                  </a:ext>
                </a:extLst>
              </p:cNvPr>
              <p:cNvGrpSpPr/>
              <p:nvPr/>
            </p:nvGrpSpPr>
            <p:grpSpPr>
              <a:xfrm>
                <a:off x="6527350" y="4052358"/>
                <a:ext cx="779038" cy="1514857"/>
                <a:chOff x="6527350" y="4052358"/>
                <a:chExt cx="779038" cy="1514857"/>
              </a:xfrm>
            </p:grpSpPr>
            <p:sp>
              <p:nvSpPr>
                <p:cNvPr id="61" name="Freeform: Shape 60">
                  <a:extLst>
                    <a:ext uri="{FF2B5EF4-FFF2-40B4-BE49-F238E27FC236}">
                      <a16:creationId xmlns:a16="http://schemas.microsoft.com/office/drawing/2014/main" id="{8C46538B-0FD5-7670-F88C-719E7B07A230}"/>
                    </a:ext>
                  </a:extLst>
                </p:cNvPr>
                <p:cNvSpPr/>
                <p:nvPr/>
              </p:nvSpPr>
              <p:spPr>
                <a:xfrm>
                  <a:off x="6981029" y="4658394"/>
                  <a:ext cx="325359" cy="325392"/>
                </a:xfrm>
                <a:custGeom>
                  <a:avLst/>
                  <a:gdLst>
                    <a:gd name="connsiteX0" fmla="*/ 84372 w 325359"/>
                    <a:gd name="connsiteY0" fmla="*/ 84372 h 325392"/>
                    <a:gd name="connsiteX1" fmla="*/ 2067 w 325359"/>
                    <a:gd name="connsiteY1" fmla="*/ 323292 h 325392"/>
                    <a:gd name="connsiteX2" fmla="*/ 240988 w 325359"/>
                    <a:gd name="connsiteY2" fmla="*/ 240988 h 325392"/>
                    <a:gd name="connsiteX3" fmla="*/ 323293 w 325359"/>
                    <a:gd name="connsiteY3" fmla="*/ 2067 h 325392"/>
                    <a:gd name="connsiteX4" fmla="*/ 84372 w 325359"/>
                    <a:gd name="connsiteY4" fmla="*/ 84372 h 325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5359" h="325392">
                      <a:moveTo>
                        <a:pt x="84372" y="84372"/>
                      </a:moveTo>
                      <a:cubicBezTo>
                        <a:pt x="19133" y="149610"/>
                        <a:pt x="-8086" y="238288"/>
                        <a:pt x="2067" y="323292"/>
                      </a:cubicBezTo>
                      <a:cubicBezTo>
                        <a:pt x="87072" y="333553"/>
                        <a:pt x="175749" y="306227"/>
                        <a:pt x="240988" y="240988"/>
                      </a:cubicBezTo>
                      <a:cubicBezTo>
                        <a:pt x="306227" y="175749"/>
                        <a:pt x="333445" y="87072"/>
                        <a:pt x="323293" y="2067"/>
                      </a:cubicBezTo>
                      <a:cubicBezTo>
                        <a:pt x="238288" y="-8086"/>
                        <a:pt x="149610" y="19133"/>
                        <a:pt x="84372" y="84372"/>
                      </a:cubicBezTo>
                      <a:close/>
                    </a:path>
                  </a:pathLst>
                </a:custGeom>
                <a:solidFill>
                  <a:srgbClr val="02B7D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ID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2" name="Freeform: Shape 61">
                  <a:extLst>
                    <a:ext uri="{FF2B5EF4-FFF2-40B4-BE49-F238E27FC236}">
                      <a16:creationId xmlns:a16="http://schemas.microsoft.com/office/drawing/2014/main" id="{A41B8DF0-9422-6FAA-9A9C-F2153744733F}"/>
                    </a:ext>
                  </a:extLst>
                </p:cNvPr>
                <p:cNvSpPr/>
                <p:nvPr/>
              </p:nvSpPr>
              <p:spPr>
                <a:xfrm>
                  <a:off x="6527350" y="4171911"/>
                  <a:ext cx="325425" cy="325359"/>
                </a:xfrm>
                <a:custGeom>
                  <a:avLst/>
                  <a:gdLst>
                    <a:gd name="connsiteX0" fmla="*/ 241021 w 325425"/>
                    <a:gd name="connsiteY0" fmla="*/ 84372 h 325359"/>
                    <a:gd name="connsiteX1" fmla="*/ 2100 w 325425"/>
                    <a:gd name="connsiteY1" fmla="*/ 2067 h 325359"/>
                    <a:gd name="connsiteX2" fmla="*/ 84404 w 325425"/>
                    <a:gd name="connsiteY2" fmla="*/ 240988 h 325359"/>
                    <a:gd name="connsiteX3" fmla="*/ 323325 w 325425"/>
                    <a:gd name="connsiteY3" fmla="*/ 323292 h 325359"/>
                    <a:gd name="connsiteX4" fmla="*/ 241021 w 325425"/>
                    <a:gd name="connsiteY4" fmla="*/ 84372 h 3253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5425" h="325359">
                      <a:moveTo>
                        <a:pt x="241021" y="84372"/>
                      </a:moveTo>
                      <a:cubicBezTo>
                        <a:pt x="175782" y="19133"/>
                        <a:pt x="87105" y="-8086"/>
                        <a:pt x="2100" y="2067"/>
                      </a:cubicBezTo>
                      <a:cubicBezTo>
                        <a:pt x="-8161" y="87072"/>
                        <a:pt x="19166" y="175749"/>
                        <a:pt x="84404" y="240988"/>
                      </a:cubicBezTo>
                      <a:cubicBezTo>
                        <a:pt x="149643" y="306227"/>
                        <a:pt x="238320" y="333445"/>
                        <a:pt x="323325" y="323292"/>
                      </a:cubicBezTo>
                      <a:cubicBezTo>
                        <a:pt x="333586" y="238288"/>
                        <a:pt x="306259" y="149610"/>
                        <a:pt x="241021" y="84372"/>
                      </a:cubicBezTo>
                      <a:close/>
                    </a:path>
                  </a:pathLst>
                </a:custGeom>
                <a:solidFill>
                  <a:srgbClr val="02B7D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ID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3" name="Freeform: Shape 62">
                  <a:extLst>
                    <a:ext uri="{FF2B5EF4-FFF2-40B4-BE49-F238E27FC236}">
                      <a16:creationId xmlns:a16="http://schemas.microsoft.com/office/drawing/2014/main" id="{004B22E3-FFD1-6074-A144-E383B40E9502}"/>
                    </a:ext>
                  </a:extLst>
                </p:cNvPr>
                <p:cNvSpPr/>
                <p:nvPr/>
              </p:nvSpPr>
              <p:spPr>
                <a:xfrm>
                  <a:off x="7003265" y="4105367"/>
                  <a:ext cx="188863" cy="188858"/>
                </a:xfrm>
                <a:custGeom>
                  <a:avLst/>
                  <a:gdLst>
                    <a:gd name="connsiteX0" fmla="*/ 139904 w 188863"/>
                    <a:gd name="connsiteY0" fmla="*/ 139899 h 188858"/>
                    <a:gd name="connsiteX1" fmla="*/ 187646 w 188863"/>
                    <a:gd name="connsiteY1" fmla="*/ 1213 h 188858"/>
                    <a:gd name="connsiteX2" fmla="*/ 48959 w 188863"/>
                    <a:gd name="connsiteY2" fmla="*/ 48954 h 188858"/>
                    <a:gd name="connsiteX3" fmla="*/ 1218 w 188863"/>
                    <a:gd name="connsiteY3" fmla="*/ 187640 h 188858"/>
                    <a:gd name="connsiteX4" fmla="*/ 139904 w 188863"/>
                    <a:gd name="connsiteY4" fmla="*/ 139899 h 188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8863" h="188858">
                      <a:moveTo>
                        <a:pt x="139904" y="139899"/>
                      </a:moveTo>
                      <a:cubicBezTo>
                        <a:pt x="177816" y="101987"/>
                        <a:pt x="193586" y="50574"/>
                        <a:pt x="187646" y="1213"/>
                      </a:cubicBezTo>
                      <a:cubicBezTo>
                        <a:pt x="138284" y="-4728"/>
                        <a:pt x="86871" y="11150"/>
                        <a:pt x="48959" y="48954"/>
                      </a:cubicBezTo>
                      <a:cubicBezTo>
                        <a:pt x="11047" y="86866"/>
                        <a:pt x="-4723" y="138279"/>
                        <a:pt x="1218" y="187640"/>
                      </a:cubicBezTo>
                      <a:cubicBezTo>
                        <a:pt x="50579" y="193581"/>
                        <a:pt x="101992" y="177811"/>
                        <a:pt x="139904" y="139899"/>
                      </a:cubicBezTo>
                      <a:close/>
                    </a:path>
                  </a:pathLst>
                </a:custGeom>
                <a:solidFill>
                  <a:srgbClr val="02B7D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en-ID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64" name="Freeform: Shape 63">
                  <a:extLst>
                    <a:ext uri="{FF2B5EF4-FFF2-40B4-BE49-F238E27FC236}">
                      <a16:creationId xmlns:a16="http://schemas.microsoft.com/office/drawing/2014/main" id="{EECE3EB8-F40E-0643-AFB5-AEEE9C89D120}"/>
                    </a:ext>
                  </a:extLst>
                </p:cNvPr>
                <p:cNvSpPr/>
                <p:nvPr/>
              </p:nvSpPr>
              <p:spPr>
                <a:xfrm>
                  <a:off x="6794833" y="4052358"/>
                  <a:ext cx="65670" cy="65670"/>
                </a:xfrm>
                <a:custGeom>
                  <a:avLst/>
                  <a:gdLst>
                    <a:gd name="connsiteX0" fmla="*/ 65671 w 65670"/>
                    <a:gd name="connsiteY0" fmla="*/ 32835 h 65670"/>
                    <a:gd name="connsiteX1" fmla="*/ 32835 w 65670"/>
                    <a:gd name="connsiteY1" fmla="*/ 65671 h 65670"/>
                    <a:gd name="connsiteX2" fmla="*/ 0 w 65670"/>
                    <a:gd name="connsiteY2" fmla="*/ 32835 h 65670"/>
                    <a:gd name="connsiteX3" fmla="*/ 32835 w 65670"/>
                    <a:gd name="connsiteY3" fmla="*/ 0 h 65670"/>
                    <a:gd name="connsiteX4" fmla="*/ 65671 w 65670"/>
                    <a:gd name="connsiteY4" fmla="*/ 32835 h 6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670" h="65670">
                      <a:moveTo>
                        <a:pt x="65671" y="32835"/>
                      </a:moveTo>
                      <a:cubicBezTo>
                        <a:pt x="65671" y="50981"/>
                        <a:pt x="50981" y="65671"/>
                        <a:pt x="32835" y="65671"/>
                      </a:cubicBezTo>
                      <a:cubicBezTo>
                        <a:pt x="14689" y="65671"/>
                        <a:pt x="0" y="50981"/>
                        <a:pt x="0" y="32835"/>
                      </a:cubicBezTo>
                      <a:cubicBezTo>
                        <a:pt x="0" y="14690"/>
                        <a:pt x="14689" y="0"/>
                        <a:pt x="32835" y="0"/>
                      </a:cubicBezTo>
                      <a:cubicBezTo>
                        <a:pt x="50981" y="0"/>
                        <a:pt x="65671" y="14690"/>
                        <a:pt x="65671" y="32835"/>
                      </a:cubicBezTo>
                      <a:close/>
                    </a:path>
                  </a:pathLst>
                </a:custGeom>
                <a:solidFill>
                  <a:srgbClr val="081149"/>
                </a:solidFill>
                <a:ln w="107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5" name="Freeform: Shape 64">
                  <a:extLst>
                    <a:ext uri="{FF2B5EF4-FFF2-40B4-BE49-F238E27FC236}">
                      <a16:creationId xmlns:a16="http://schemas.microsoft.com/office/drawing/2014/main" id="{0071D617-3FFB-D763-956C-6251CC03DF34}"/>
                    </a:ext>
                  </a:extLst>
                </p:cNvPr>
                <p:cNvSpPr/>
                <p:nvPr/>
              </p:nvSpPr>
              <p:spPr>
                <a:xfrm>
                  <a:off x="6709396" y="4676987"/>
                  <a:ext cx="78848" cy="78848"/>
                </a:xfrm>
                <a:custGeom>
                  <a:avLst/>
                  <a:gdLst>
                    <a:gd name="connsiteX0" fmla="*/ 78848 w 78848"/>
                    <a:gd name="connsiteY0" fmla="*/ 39424 h 78848"/>
                    <a:gd name="connsiteX1" fmla="*/ 39424 w 78848"/>
                    <a:gd name="connsiteY1" fmla="*/ 78848 h 78848"/>
                    <a:gd name="connsiteX2" fmla="*/ 0 w 78848"/>
                    <a:gd name="connsiteY2" fmla="*/ 39424 h 78848"/>
                    <a:gd name="connsiteX3" fmla="*/ 39424 w 78848"/>
                    <a:gd name="connsiteY3" fmla="*/ 0 h 78848"/>
                    <a:gd name="connsiteX4" fmla="*/ 78848 w 78848"/>
                    <a:gd name="connsiteY4" fmla="*/ 39424 h 788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848" h="78848">
                      <a:moveTo>
                        <a:pt x="78848" y="39424"/>
                      </a:moveTo>
                      <a:cubicBezTo>
                        <a:pt x="78848" y="61197"/>
                        <a:pt x="61197" y="78848"/>
                        <a:pt x="39424" y="78848"/>
                      </a:cubicBezTo>
                      <a:cubicBezTo>
                        <a:pt x="17651" y="78848"/>
                        <a:pt x="0" y="61197"/>
                        <a:pt x="0" y="39424"/>
                      </a:cubicBezTo>
                      <a:cubicBezTo>
                        <a:pt x="0" y="17651"/>
                        <a:pt x="17651" y="0"/>
                        <a:pt x="39424" y="0"/>
                      </a:cubicBezTo>
                      <a:cubicBezTo>
                        <a:pt x="61197" y="0"/>
                        <a:pt x="78848" y="17651"/>
                        <a:pt x="78848" y="39424"/>
                      </a:cubicBezTo>
                      <a:close/>
                    </a:path>
                  </a:pathLst>
                </a:custGeom>
                <a:solidFill>
                  <a:srgbClr val="081149"/>
                </a:solidFill>
                <a:ln w="107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6" name="Freeform: Shape 65">
                  <a:extLst>
                    <a:ext uri="{FF2B5EF4-FFF2-40B4-BE49-F238E27FC236}">
                      <a16:creationId xmlns:a16="http://schemas.microsoft.com/office/drawing/2014/main" id="{81FC87A6-0C4C-1DF3-5825-ABFEF71ED21B}"/>
                    </a:ext>
                  </a:extLst>
                </p:cNvPr>
                <p:cNvSpPr/>
                <p:nvPr/>
              </p:nvSpPr>
              <p:spPr>
                <a:xfrm>
                  <a:off x="7091864" y="4378660"/>
                  <a:ext cx="65670" cy="65670"/>
                </a:xfrm>
                <a:custGeom>
                  <a:avLst/>
                  <a:gdLst>
                    <a:gd name="connsiteX0" fmla="*/ 65671 w 65670"/>
                    <a:gd name="connsiteY0" fmla="*/ 32835 h 65670"/>
                    <a:gd name="connsiteX1" fmla="*/ 32835 w 65670"/>
                    <a:gd name="connsiteY1" fmla="*/ 65671 h 65670"/>
                    <a:gd name="connsiteX2" fmla="*/ 0 w 65670"/>
                    <a:gd name="connsiteY2" fmla="*/ 32835 h 65670"/>
                    <a:gd name="connsiteX3" fmla="*/ 32835 w 65670"/>
                    <a:gd name="connsiteY3" fmla="*/ 0 h 65670"/>
                    <a:gd name="connsiteX4" fmla="*/ 65671 w 65670"/>
                    <a:gd name="connsiteY4" fmla="*/ 32835 h 65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670" h="65670">
                      <a:moveTo>
                        <a:pt x="65671" y="32835"/>
                      </a:moveTo>
                      <a:cubicBezTo>
                        <a:pt x="65671" y="50970"/>
                        <a:pt x="50970" y="65671"/>
                        <a:pt x="32835" y="65671"/>
                      </a:cubicBezTo>
                      <a:cubicBezTo>
                        <a:pt x="14701" y="65671"/>
                        <a:pt x="0" y="50970"/>
                        <a:pt x="0" y="32835"/>
                      </a:cubicBezTo>
                      <a:cubicBezTo>
                        <a:pt x="0" y="14701"/>
                        <a:pt x="14701" y="0"/>
                        <a:pt x="32835" y="0"/>
                      </a:cubicBezTo>
                      <a:cubicBezTo>
                        <a:pt x="50970" y="0"/>
                        <a:pt x="65671" y="14701"/>
                        <a:pt x="65671" y="32835"/>
                      </a:cubicBezTo>
                      <a:close/>
                    </a:path>
                  </a:pathLst>
                </a:custGeom>
                <a:solidFill>
                  <a:srgbClr val="081149"/>
                </a:solidFill>
                <a:ln w="1077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A8D9F72F-256C-60CF-BF8B-D85CC4D1DD69}"/>
                    </a:ext>
                  </a:extLst>
                </p:cNvPr>
                <p:cNvSpPr/>
                <p:nvPr/>
              </p:nvSpPr>
              <p:spPr>
                <a:xfrm>
                  <a:off x="6926283" y="4193745"/>
                  <a:ext cx="10801" cy="1373470"/>
                </a:xfrm>
                <a:custGeom>
                  <a:avLst/>
                  <a:gdLst>
                    <a:gd name="connsiteX0" fmla="*/ 0 w 10801"/>
                    <a:gd name="connsiteY0" fmla="*/ 0 h 1373470"/>
                    <a:gd name="connsiteX1" fmla="*/ 0 w 10801"/>
                    <a:gd name="connsiteY1" fmla="*/ 1373470 h 1373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801" h="1373470">
                      <a:moveTo>
                        <a:pt x="0" y="0"/>
                      </a:moveTo>
                      <a:lnTo>
                        <a:pt x="0" y="1373470"/>
                      </a:lnTo>
                    </a:path>
                  </a:pathLst>
                </a:custGeom>
                <a:ln w="16165" cap="flat">
                  <a:solidFill>
                    <a:schemeClr val="accent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FB83534E-A683-F2DD-D567-9012E5006A29}"/>
                    </a:ext>
                  </a:extLst>
                </p:cNvPr>
                <p:cNvSpPr/>
                <p:nvPr/>
              </p:nvSpPr>
              <p:spPr>
                <a:xfrm>
                  <a:off x="6702808" y="4348201"/>
                  <a:ext cx="226715" cy="236652"/>
                </a:xfrm>
                <a:custGeom>
                  <a:avLst/>
                  <a:gdLst>
                    <a:gd name="connsiteX0" fmla="*/ 0 w 226715"/>
                    <a:gd name="connsiteY0" fmla="*/ 0 h 236652"/>
                    <a:gd name="connsiteX1" fmla="*/ 226715 w 226715"/>
                    <a:gd name="connsiteY1" fmla="*/ 236652 h 236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26715" h="236652">
                      <a:moveTo>
                        <a:pt x="0" y="0"/>
                      </a:moveTo>
                      <a:lnTo>
                        <a:pt x="226715" y="236652"/>
                      </a:lnTo>
                    </a:path>
                  </a:pathLst>
                </a:custGeom>
                <a:ln w="16165" cap="flat">
                  <a:solidFill>
                    <a:schemeClr val="accent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BA34DEAB-D9DC-E402-CF60-8737FC610B73}"/>
                    </a:ext>
                  </a:extLst>
                </p:cNvPr>
                <p:cNvSpPr/>
                <p:nvPr/>
              </p:nvSpPr>
              <p:spPr>
                <a:xfrm>
                  <a:off x="6932007" y="4920228"/>
                  <a:ext cx="125725" cy="104338"/>
                </a:xfrm>
                <a:custGeom>
                  <a:avLst/>
                  <a:gdLst>
                    <a:gd name="connsiteX0" fmla="*/ 0 w 125725"/>
                    <a:gd name="connsiteY0" fmla="*/ 104339 h 104338"/>
                    <a:gd name="connsiteX1" fmla="*/ 125725 w 125725"/>
                    <a:gd name="connsiteY1" fmla="*/ 0 h 1043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25725" h="104338">
                      <a:moveTo>
                        <a:pt x="0" y="104339"/>
                      </a:moveTo>
                      <a:lnTo>
                        <a:pt x="125725" y="0"/>
                      </a:lnTo>
                    </a:path>
                  </a:pathLst>
                </a:custGeom>
                <a:ln w="16165" cap="flat">
                  <a:solidFill>
                    <a:schemeClr val="accent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2327ADD4-0CD2-783B-0D66-99F76AF251AF}"/>
                    </a:ext>
                  </a:extLst>
                </p:cNvPr>
                <p:cNvSpPr/>
                <p:nvPr/>
              </p:nvSpPr>
              <p:spPr>
                <a:xfrm>
                  <a:off x="6840846" y="4095130"/>
                  <a:ext cx="86300" cy="103474"/>
                </a:xfrm>
                <a:custGeom>
                  <a:avLst/>
                  <a:gdLst>
                    <a:gd name="connsiteX0" fmla="*/ 0 w 86300"/>
                    <a:gd name="connsiteY0" fmla="*/ 0 h 103474"/>
                    <a:gd name="connsiteX1" fmla="*/ 86301 w 86300"/>
                    <a:gd name="connsiteY1" fmla="*/ 103475 h 1034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86300" h="103474">
                      <a:moveTo>
                        <a:pt x="0" y="0"/>
                      </a:moveTo>
                      <a:lnTo>
                        <a:pt x="86301" y="103475"/>
                      </a:lnTo>
                    </a:path>
                  </a:pathLst>
                </a:custGeom>
                <a:solidFill>
                  <a:schemeClr val="accent1"/>
                </a:solidFill>
                <a:ln w="16165" cap="flat">
                  <a:solidFill>
                    <a:schemeClr val="accent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1" name="Freeform: Shape 70">
                  <a:extLst>
                    <a:ext uri="{FF2B5EF4-FFF2-40B4-BE49-F238E27FC236}">
                      <a16:creationId xmlns:a16="http://schemas.microsoft.com/office/drawing/2014/main" id="{D7757BBC-8FEE-C31D-8111-5983BB775CBC}"/>
                    </a:ext>
                  </a:extLst>
                </p:cNvPr>
                <p:cNvSpPr/>
                <p:nvPr/>
              </p:nvSpPr>
              <p:spPr>
                <a:xfrm>
                  <a:off x="6929523" y="4213403"/>
                  <a:ext cx="157804" cy="138146"/>
                </a:xfrm>
                <a:custGeom>
                  <a:avLst/>
                  <a:gdLst>
                    <a:gd name="connsiteX0" fmla="*/ 157804 w 157804"/>
                    <a:gd name="connsiteY0" fmla="*/ 0 h 138146"/>
                    <a:gd name="connsiteX1" fmla="*/ 0 w 157804"/>
                    <a:gd name="connsiteY1" fmla="*/ 138146 h 138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7804" h="138146">
                      <a:moveTo>
                        <a:pt x="157804" y="0"/>
                      </a:moveTo>
                      <a:lnTo>
                        <a:pt x="0" y="138146"/>
                      </a:lnTo>
                    </a:path>
                  </a:pathLst>
                </a:custGeom>
                <a:ln w="16165" cap="flat">
                  <a:solidFill>
                    <a:schemeClr val="accent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20F58E43-4B31-DC07-B020-5B0220398619}"/>
                    </a:ext>
                  </a:extLst>
                </p:cNvPr>
                <p:cNvSpPr/>
                <p:nvPr/>
              </p:nvSpPr>
              <p:spPr>
                <a:xfrm>
                  <a:off x="6923042" y="4423808"/>
                  <a:ext cx="190639" cy="226823"/>
                </a:xfrm>
                <a:custGeom>
                  <a:avLst/>
                  <a:gdLst>
                    <a:gd name="connsiteX0" fmla="*/ 190640 w 190639"/>
                    <a:gd name="connsiteY0" fmla="*/ 0 h 226823"/>
                    <a:gd name="connsiteX1" fmla="*/ 0 w 190639"/>
                    <a:gd name="connsiteY1" fmla="*/ 226824 h 2268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90639" h="226823">
                      <a:moveTo>
                        <a:pt x="190640" y="0"/>
                      </a:moveTo>
                      <a:lnTo>
                        <a:pt x="0" y="226824"/>
                      </a:lnTo>
                    </a:path>
                  </a:pathLst>
                </a:custGeom>
                <a:ln w="16165" cap="flat">
                  <a:solidFill>
                    <a:schemeClr val="accent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CAA1EE3B-BB01-A0A9-934D-32FE7E6F99B6}"/>
                    </a:ext>
                  </a:extLst>
                </p:cNvPr>
                <p:cNvSpPr/>
                <p:nvPr/>
              </p:nvSpPr>
              <p:spPr>
                <a:xfrm>
                  <a:off x="6761890" y="4729480"/>
                  <a:ext cx="164393" cy="141386"/>
                </a:xfrm>
                <a:custGeom>
                  <a:avLst/>
                  <a:gdLst>
                    <a:gd name="connsiteX0" fmla="*/ 0 w 164393"/>
                    <a:gd name="connsiteY0" fmla="*/ 0 h 141386"/>
                    <a:gd name="connsiteX1" fmla="*/ 164393 w 164393"/>
                    <a:gd name="connsiteY1" fmla="*/ 141387 h 1413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4393" h="141386">
                      <a:moveTo>
                        <a:pt x="0" y="0"/>
                      </a:moveTo>
                      <a:lnTo>
                        <a:pt x="164393" y="141387"/>
                      </a:lnTo>
                    </a:path>
                  </a:pathLst>
                </a:custGeom>
                <a:ln w="16165" cap="flat">
                  <a:solidFill>
                    <a:schemeClr val="accent1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</p:grpSp>
        </p:grp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28020989-E877-C156-44D3-6618E1957579}"/>
              </a:ext>
            </a:extLst>
          </p:cNvPr>
          <p:cNvGrpSpPr/>
          <p:nvPr/>
        </p:nvGrpSpPr>
        <p:grpSpPr>
          <a:xfrm>
            <a:off x="1037547" y="1483567"/>
            <a:ext cx="7796376" cy="3798017"/>
            <a:chOff x="1037547" y="1483567"/>
            <a:chExt cx="7796376" cy="3798017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8E0D96A0-1AA5-C098-771D-8701A3DF4B89}"/>
                </a:ext>
              </a:extLst>
            </p:cNvPr>
            <p:cNvSpPr/>
            <p:nvPr/>
          </p:nvSpPr>
          <p:spPr>
            <a:xfrm>
              <a:off x="6076091" y="2084077"/>
              <a:ext cx="1389250" cy="1389248"/>
            </a:xfrm>
            <a:custGeom>
              <a:avLst/>
              <a:gdLst>
                <a:gd name="connsiteX0" fmla="*/ 818293 w 818292"/>
                <a:gd name="connsiteY0" fmla="*/ 409146 h 818292"/>
                <a:gd name="connsiteX1" fmla="*/ 409147 w 818292"/>
                <a:gd name="connsiteY1" fmla="*/ 818293 h 818292"/>
                <a:gd name="connsiteX2" fmla="*/ 0 w 818292"/>
                <a:gd name="connsiteY2" fmla="*/ 409146 h 818292"/>
                <a:gd name="connsiteX3" fmla="*/ 409147 w 818292"/>
                <a:gd name="connsiteY3" fmla="*/ 0 h 818292"/>
                <a:gd name="connsiteX4" fmla="*/ 818293 w 818292"/>
                <a:gd name="connsiteY4" fmla="*/ 409146 h 81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8292" h="818292">
                  <a:moveTo>
                    <a:pt x="818293" y="409146"/>
                  </a:moveTo>
                  <a:cubicBezTo>
                    <a:pt x="818293" y="635112"/>
                    <a:pt x="635112" y="818293"/>
                    <a:pt x="409147" y="818293"/>
                  </a:cubicBezTo>
                  <a:cubicBezTo>
                    <a:pt x="183181" y="818293"/>
                    <a:pt x="0" y="635112"/>
                    <a:pt x="0" y="409146"/>
                  </a:cubicBezTo>
                  <a:cubicBezTo>
                    <a:pt x="0" y="183181"/>
                    <a:pt x="183181" y="0"/>
                    <a:pt x="409147" y="0"/>
                  </a:cubicBezTo>
                  <a:cubicBezTo>
                    <a:pt x="635112" y="0"/>
                    <a:pt x="818293" y="183181"/>
                    <a:pt x="818293" y="409146"/>
                  </a:cubicBezTo>
                  <a:close/>
                </a:path>
              </a:pathLst>
            </a:custGeom>
            <a:solidFill>
              <a:srgbClr val="AEAB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CFEAADB-57AB-ADEA-1B4E-AEC88E1642EE}"/>
                </a:ext>
              </a:extLst>
            </p:cNvPr>
            <p:cNvSpPr/>
            <p:nvPr/>
          </p:nvSpPr>
          <p:spPr>
            <a:xfrm>
              <a:off x="1099900" y="3438252"/>
              <a:ext cx="1310029" cy="1310027"/>
            </a:xfrm>
            <a:custGeom>
              <a:avLst/>
              <a:gdLst>
                <a:gd name="connsiteX0" fmla="*/ 818293 w 818292"/>
                <a:gd name="connsiteY0" fmla="*/ 409146 h 818292"/>
                <a:gd name="connsiteX1" fmla="*/ 409146 w 818292"/>
                <a:gd name="connsiteY1" fmla="*/ 818293 h 818292"/>
                <a:gd name="connsiteX2" fmla="*/ 0 w 818292"/>
                <a:gd name="connsiteY2" fmla="*/ 409146 h 818292"/>
                <a:gd name="connsiteX3" fmla="*/ 409146 w 818292"/>
                <a:gd name="connsiteY3" fmla="*/ 0 h 818292"/>
                <a:gd name="connsiteX4" fmla="*/ 818293 w 818292"/>
                <a:gd name="connsiteY4" fmla="*/ 409146 h 8182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8292" h="818292">
                  <a:moveTo>
                    <a:pt x="818293" y="409146"/>
                  </a:moveTo>
                  <a:cubicBezTo>
                    <a:pt x="818293" y="635112"/>
                    <a:pt x="635112" y="818293"/>
                    <a:pt x="409146" y="818293"/>
                  </a:cubicBezTo>
                  <a:cubicBezTo>
                    <a:pt x="183181" y="818293"/>
                    <a:pt x="0" y="635112"/>
                    <a:pt x="0" y="409146"/>
                  </a:cubicBezTo>
                  <a:cubicBezTo>
                    <a:pt x="0" y="183181"/>
                    <a:pt x="183181" y="0"/>
                    <a:pt x="409146" y="0"/>
                  </a:cubicBezTo>
                  <a:cubicBezTo>
                    <a:pt x="635112" y="0"/>
                    <a:pt x="818293" y="183181"/>
                    <a:pt x="818293" y="409146"/>
                  </a:cubicBez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AA4B39BB-ECF3-AF94-D1BF-675CCFE3C416}"/>
                </a:ext>
              </a:extLst>
            </p:cNvPr>
            <p:cNvSpPr/>
            <p:nvPr/>
          </p:nvSpPr>
          <p:spPr>
            <a:xfrm>
              <a:off x="6913102" y="4093266"/>
              <a:ext cx="1134343" cy="1134343"/>
            </a:xfrm>
            <a:custGeom>
              <a:avLst/>
              <a:gdLst>
                <a:gd name="connsiteX0" fmla="*/ 511874 w 511873"/>
                <a:gd name="connsiteY0" fmla="*/ 255937 h 511873"/>
                <a:gd name="connsiteX1" fmla="*/ 255937 w 511873"/>
                <a:gd name="connsiteY1" fmla="*/ 511873 h 511873"/>
                <a:gd name="connsiteX2" fmla="*/ 0 w 511873"/>
                <a:gd name="connsiteY2" fmla="*/ 255937 h 511873"/>
                <a:gd name="connsiteX3" fmla="*/ 255937 w 511873"/>
                <a:gd name="connsiteY3" fmla="*/ 0 h 511873"/>
                <a:gd name="connsiteX4" fmla="*/ 511874 w 511873"/>
                <a:gd name="connsiteY4" fmla="*/ 255937 h 511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1873" h="511873">
                  <a:moveTo>
                    <a:pt x="511874" y="255937"/>
                  </a:moveTo>
                  <a:cubicBezTo>
                    <a:pt x="511874" y="397287"/>
                    <a:pt x="397287" y="511873"/>
                    <a:pt x="255937" y="511873"/>
                  </a:cubicBezTo>
                  <a:cubicBezTo>
                    <a:pt x="114587" y="511873"/>
                    <a:pt x="0" y="397287"/>
                    <a:pt x="0" y="255937"/>
                  </a:cubicBezTo>
                  <a:cubicBezTo>
                    <a:pt x="0" y="114587"/>
                    <a:pt x="114587" y="0"/>
                    <a:pt x="255937" y="0"/>
                  </a:cubicBezTo>
                  <a:cubicBezTo>
                    <a:pt x="397287" y="0"/>
                    <a:pt x="511874" y="114587"/>
                    <a:pt x="511874" y="255937"/>
                  </a:cubicBez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1E0826D-2440-73B3-64F7-03B78679AC73}"/>
                </a:ext>
              </a:extLst>
            </p:cNvPr>
            <p:cNvSpPr/>
            <p:nvPr/>
          </p:nvSpPr>
          <p:spPr>
            <a:xfrm>
              <a:off x="4061227" y="1542955"/>
              <a:ext cx="1246555" cy="1246554"/>
            </a:xfrm>
            <a:custGeom>
              <a:avLst/>
              <a:gdLst>
                <a:gd name="connsiteX0" fmla="*/ 562508 w 562508"/>
                <a:gd name="connsiteY0" fmla="*/ 281254 h 562508"/>
                <a:gd name="connsiteX1" fmla="*/ 281254 w 562508"/>
                <a:gd name="connsiteY1" fmla="*/ 562508 h 562508"/>
                <a:gd name="connsiteX2" fmla="*/ 0 w 562508"/>
                <a:gd name="connsiteY2" fmla="*/ 281254 h 562508"/>
                <a:gd name="connsiteX3" fmla="*/ 281254 w 562508"/>
                <a:gd name="connsiteY3" fmla="*/ 0 h 562508"/>
                <a:gd name="connsiteX4" fmla="*/ 562508 w 562508"/>
                <a:gd name="connsiteY4" fmla="*/ 281254 h 562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62508" h="562508">
                  <a:moveTo>
                    <a:pt x="562508" y="281254"/>
                  </a:moveTo>
                  <a:cubicBezTo>
                    <a:pt x="562508" y="436587"/>
                    <a:pt x="436586" y="562508"/>
                    <a:pt x="281254" y="562508"/>
                  </a:cubicBezTo>
                  <a:cubicBezTo>
                    <a:pt x="125922" y="562508"/>
                    <a:pt x="0" y="436587"/>
                    <a:pt x="0" y="281254"/>
                  </a:cubicBezTo>
                  <a:cubicBezTo>
                    <a:pt x="0" y="125922"/>
                    <a:pt x="125922" y="0"/>
                    <a:pt x="281254" y="0"/>
                  </a:cubicBezTo>
                  <a:cubicBezTo>
                    <a:pt x="436586" y="0"/>
                    <a:pt x="562508" y="125922"/>
                    <a:pt x="562508" y="281254"/>
                  </a:cubicBez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F3C2413-1C66-F420-807D-EA7D6AE607DF}"/>
                </a:ext>
              </a:extLst>
            </p:cNvPr>
            <p:cNvGrpSpPr/>
            <p:nvPr/>
          </p:nvGrpSpPr>
          <p:grpSpPr>
            <a:xfrm>
              <a:off x="1037547" y="1483567"/>
              <a:ext cx="7796376" cy="3798017"/>
              <a:chOff x="1057444" y="992102"/>
              <a:chExt cx="9804922" cy="4776484"/>
            </a:xfrm>
          </p:grpSpPr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6E769847-7BED-0BA7-5CA7-8113A27125AA}"/>
                  </a:ext>
                </a:extLst>
              </p:cNvPr>
              <p:cNvSpPr/>
              <p:nvPr/>
            </p:nvSpPr>
            <p:spPr>
              <a:xfrm>
                <a:off x="1057444" y="3371946"/>
                <a:ext cx="1804358" cy="1804358"/>
              </a:xfrm>
              <a:custGeom>
                <a:avLst/>
                <a:gdLst>
                  <a:gd name="connsiteX0" fmla="*/ 896188 w 896188"/>
                  <a:gd name="connsiteY0" fmla="*/ 448094 h 896188"/>
                  <a:gd name="connsiteX1" fmla="*/ 448094 w 896188"/>
                  <a:gd name="connsiteY1" fmla="*/ 896188 h 896188"/>
                  <a:gd name="connsiteX2" fmla="*/ 0 w 896188"/>
                  <a:gd name="connsiteY2" fmla="*/ 448094 h 896188"/>
                  <a:gd name="connsiteX3" fmla="*/ 448094 w 896188"/>
                  <a:gd name="connsiteY3" fmla="*/ 0 h 896188"/>
                  <a:gd name="connsiteX4" fmla="*/ 896188 w 896188"/>
                  <a:gd name="connsiteY4" fmla="*/ 448094 h 896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6188" h="896188">
                    <a:moveTo>
                      <a:pt x="896188" y="448094"/>
                    </a:moveTo>
                    <a:cubicBezTo>
                      <a:pt x="896188" y="695570"/>
                      <a:pt x="695570" y="896188"/>
                      <a:pt x="448094" y="896188"/>
                    </a:cubicBezTo>
                    <a:cubicBezTo>
                      <a:pt x="200619" y="896188"/>
                      <a:pt x="0" y="695570"/>
                      <a:pt x="0" y="448094"/>
                    </a:cubicBezTo>
                    <a:cubicBezTo>
                      <a:pt x="0" y="200619"/>
                      <a:pt x="200619" y="0"/>
                      <a:pt x="448094" y="0"/>
                    </a:cubicBezTo>
                    <a:cubicBezTo>
                      <a:pt x="695570" y="0"/>
                      <a:pt x="896188" y="200619"/>
                      <a:pt x="896188" y="448094"/>
                    </a:cubicBezTo>
                    <a:close/>
                  </a:path>
                </a:pathLst>
              </a:custGeom>
              <a:noFill/>
              <a:ln w="19050">
                <a:solidFill>
                  <a:schemeClr val="bg1">
                    <a:lumMod val="65000"/>
                    <a:alpha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7274A938-56C4-0A1C-8D38-0A0262F8819C}"/>
                  </a:ext>
                </a:extLst>
              </p:cNvPr>
              <p:cNvSpPr/>
              <p:nvPr/>
            </p:nvSpPr>
            <p:spPr>
              <a:xfrm>
                <a:off x="7310912" y="1664159"/>
                <a:ext cx="1913474" cy="1913474"/>
              </a:xfrm>
              <a:custGeom>
                <a:avLst/>
                <a:gdLst>
                  <a:gd name="connsiteX0" fmla="*/ 896188 w 896188"/>
                  <a:gd name="connsiteY0" fmla="*/ 448094 h 896188"/>
                  <a:gd name="connsiteX1" fmla="*/ 448094 w 896188"/>
                  <a:gd name="connsiteY1" fmla="*/ 896188 h 896188"/>
                  <a:gd name="connsiteX2" fmla="*/ 0 w 896188"/>
                  <a:gd name="connsiteY2" fmla="*/ 448094 h 896188"/>
                  <a:gd name="connsiteX3" fmla="*/ 448094 w 896188"/>
                  <a:gd name="connsiteY3" fmla="*/ 0 h 896188"/>
                  <a:gd name="connsiteX4" fmla="*/ 896188 w 896188"/>
                  <a:gd name="connsiteY4" fmla="*/ 448094 h 896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96188" h="896188">
                    <a:moveTo>
                      <a:pt x="896188" y="448094"/>
                    </a:moveTo>
                    <a:cubicBezTo>
                      <a:pt x="896188" y="695570"/>
                      <a:pt x="695570" y="896188"/>
                      <a:pt x="448094" y="896188"/>
                    </a:cubicBezTo>
                    <a:cubicBezTo>
                      <a:pt x="200619" y="896188"/>
                      <a:pt x="0" y="695570"/>
                      <a:pt x="0" y="448094"/>
                    </a:cubicBezTo>
                    <a:cubicBezTo>
                      <a:pt x="0" y="200619"/>
                      <a:pt x="200619" y="0"/>
                      <a:pt x="448094" y="0"/>
                    </a:cubicBezTo>
                    <a:cubicBezTo>
                      <a:pt x="695570" y="0"/>
                      <a:pt x="896188" y="200619"/>
                      <a:pt x="896188" y="448094"/>
                    </a:cubicBezTo>
                    <a:close/>
                  </a:path>
                </a:pathLst>
              </a:custGeom>
              <a:noFill/>
              <a:ln w="19050">
                <a:solidFill>
                  <a:schemeClr val="bg1">
                    <a:lumMod val="65000"/>
                    <a:alpha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CB168ED5-6C67-104E-BFEC-53465B7A1C52}"/>
                  </a:ext>
                </a:extLst>
              </p:cNvPr>
              <p:cNvSpPr/>
              <p:nvPr/>
            </p:nvSpPr>
            <p:spPr>
              <a:xfrm>
                <a:off x="8373808" y="4206197"/>
                <a:ext cx="1562389" cy="1562389"/>
              </a:xfrm>
              <a:custGeom>
                <a:avLst/>
                <a:gdLst>
                  <a:gd name="connsiteX0" fmla="*/ 459086 w 560603"/>
                  <a:gd name="connsiteY0" fmla="*/ 496205 h 560603"/>
                  <a:gd name="connsiteX1" fmla="*/ 560604 w 560603"/>
                  <a:gd name="connsiteY1" fmla="*/ 280302 h 560603"/>
                  <a:gd name="connsiteX2" fmla="*/ 280302 w 560603"/>
                  <a:gd name="connsiteY2" fmla="*/ 0 h 560603"/>
                  <a:gd name="connsiteX3" fmla="*/ 0 w 560603"/>
                  <a:gd name="connsiteY3" fmla="*/ 280302 h 560603"/>
                  <a:gd name="connsiteX4" fmla="*/ 280302 w 560603"/>
                  <a:gd name="connsiteY4" fmla="*/ 560603 h 560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0603" h="560603">
                    <a:moveTo>
                      <a:pt x="459086" y="496205"/>
                    </a:moveTo>
                    <a:cubicBezTo>
                      <a:pt x="521113" y="444789"/>
                      <a:pt x="560604" y="367160"/>
                      <a:pt x="560604" y="280302"/>
                    </a:cubicBezTo>
                    <a:cubicBezTo>
                      <a:pt x="560604" y="125502"/>
                      <a:pt x="435112" y="0"/>
                      <a:pt x="280302" y="0"/>
                    </a:cubicBezTo>
                    <a:cubicBezTo>
                      <a:pt x="125501" y="0"/>
                      <a:pt x="0" y="125492"/>
                      <a:pt x="0" y="280302"/>
                    </a:cubicBezTo>
                    <a:cubicBezTo>
                      <a:pt x="0" y="435112"/>
                      <a:pt x="125501" y="560603"/>
                      <a:pt x="280302" y="560603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  <a:alpha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4B3F3B76-0961-F419-30E4-BC8773AF67BB}"/>
                  </a:ext>
                </a:extLst>
              </p:cNvPr>
              <p:cNvSpPr/>
              <p:nvPr/>
            </p:nvSpPr>
            <p:spPr>
              <a:xfrm>
                <a:off x="2366351" y="1290810"/>
                <a:ext cx="1800556" cy="2175371"/>
              </a:xfrm>
              <a:custGeom>
                <a:avLst/>
                <a:gdLst>
                  <a:gd name="connsiteX0" fmla="*/ 581920 w 581920"/>
                  <a:gd name="connsiteY0" fmla="*/ 575062 h 708088"/>
                  <a:gd name="connsiteX1" fmla="*/ 289893 w 581920"/>
                  <a:gd name="connsiteY1" fmla="*/ 313325 h 708088"/>
                  <a:gd name="connsiteX2" fmla="*/ 353997 w 581920"/>
                  <a:gd name="connsiteY2" fmla="*/ 176994 h 708088"/>
                  <a:gd name="connsiteX3" fmla="*/ 176994 w 581920"/>
                  <a:gd name="connsiteY3" fmla="*/ 0 h 708088"/>
                  <a:gd name="connsiteX4" fmla="*/ 0 w 581920"/>
                  <a:gd name="connsiteY4" fmla="*/ 176994 h 708088"/>
                  <a:gd name="connsiteX5" fmla="*/ 176994 w 581920"/>
                  <a:gd name="connsiteY5" fmla="*/ 353997 h 708088"/>
                  <a:gd name="connsiteX6" fmla="*/ 100479 w 581920"/>
                  <a:gd name="connsiteY6" fmla="*/ 708089 h 708088"/>
                  <a:gd name="connsiteX0" fmla="*/ 581920 w 581920"/>
                  <a:gd name="connsiteY0" fmla="*/ 575062 h 814721"/>
                  <a:gd name="connsiteX1" fmla="*/ 289893 w 581920"/>
                  <a:gd name="connsiteY1" fmla="*/ 313325 h 814721"/>
                  <a:gd name="connsiteX2" fmla="*/ 353997 w 581920"/>
                  <a:gd name="connsiteY2" fmla="*/ 176994 h 814721"/>
                  <a:gd name="connsiteX3" fmla="*/ 176994 w 581920"/>
                  <a:gd name="connsiteY3" fmla="*/ 0 h 814721"/>
                  <a:gd name="connsiteX4" fmla="*/ 0 w 581920"/>
                  <a:gd name="connsiteY4" fmla="*/ 176994 h 814721"/>
                  <a:gd name="connsiteX5" fmla="*/ 176994 w 581920"/>
                  <a:gd name="connsiteY5" fmla="*/ 353997 h 814721"/>
                  <a:gd name="connsiteX6" fmla="*/ 45796 w 581920"/>
                  <a:gd name="connsiteY6" fmla="*/ 814721 h 814721"/>
                  <a:gd name="connsiteX0" fmla="*/ 581920 w 581920"/>
                  <a:gd name="connsiteY0" fmla="*/ 575062 h 828392"/>
                  <a:gd name="connsiteX1" fmla="*/ 289893 w 581920"/>
                  <a:gd name="connsiteY1" fmla="*/ 313325 h 828392"/>
                  <a:gd name="connsiteX2" fmla="*/ 353997 w 581920"/>
                  <a:gd name="connsiteY2" fmla="*/ 176994 h 828392"/>
                  <a:gd name="connsiteX3" fmla="*/ 176994 w 581920"/>
                  <a:gd name="connsiteY3" fmla="*/ 0 h 828392"/>
                  <a:gd name="connsiteX4" fmla="*/ 0 w 581920"/>
                  <a:gd name="connsiteY4" fmla="*/ 176994 h 828392"/>
                  <a:gd name="connsiteX5" fmla="*/ 176994 w 581920"/>
                  <a:gd name="connsiteY5" fmla="*/ 353997 h 828392"/>
                  <a:gd name="connsiteX6" fmla="*/ 54340 w 581920"/>
                  <a:gd name="connsiteY6" fmla="*/ 828392 h 828392"/>
                  <a:gd name="connsiteX0" fmla="*/ 646060 w 646060"/>
                  <a:gd name="connsiteY0" fmla="*/ 575062 h 780544"/>
                  <a:gd name="connsiteX1" fmla="*/ 354033 w 646060"/>
                  <a:gd name="connsiteY1" fmla="*/ 313325 h 780544"/>
                  <a:gd name="connsiteX2" fmla="*/ 418137 w 646060"/>
                  <a:gd name="connsiteY2" fmla="*/ 176994 h 780544"/>
                  <a:gd name="connsiteX3" fmla="*/ 241134 w 646060"/>
                  <a:gd name="connsiteY3" fmla="*/ 0 h 780544"/>
                  <a:gd name="connsiteX4" fmla="*/ 64140 w 646060"/>
                  <a:gd name="connsiteY4" fmla="*/ 176994 h 780544"/>
                  <a:gd name="connsiteX5" fmla="*/ 241134 w 646060"/>
                  <a:gd name="connsiteY5" fmla="*/ 353997 h 780544"/>
                  <a:gd name="connsiteX6" fmla="*/ 0 w 646060"/>
                  <a:gd name="connsiteY6" fmla="*/ 780544 h 780544"/>
                  <a:gd name="connsiteX0" fmla="*/ 646060 w 646060"/>
                  <a:gd name="connsiteY0" fmla="*/ 575062 h 780550"/>
                  <a:gd name="connsiteX1" fmla="*/ 354033 w 646060"/>
                  <a:gd name="connsiteY1" fmla="*/ 313325 h 780550"/>
                  <a:gd name="connsiteX2" fmla="*/ 418137 w 646060"/>
                  <a:gd name="connsiteY2" fmla="*/ 176994 h 780550"/>
                  <a:gd name="connsiteX3" fmla="*/ 241134 w 646060"/>
                  <a:gd name="connsiteY3" fmla="*/ 0 h 780550"/>
                  <a:gd name="connsiteX4" fmla="*/ 64140 w 646060"/>
                  <a:gd name="connsiteY4" fmla="*/ 176994 h 780550"/>
                  <a:gd name="connsiteX5" fmla="*/ 241134 w 646060"/>
                  <a:gd name="connsiteY5" fmla="*/ 353997 h 780550"/>
                  <a:gd name="connsiteX6" fmla="*/ 0 w 646060"/>
                  <a:gd name="connsiteY6" fmla="*/ 780544 h 780550"/>
                  <a:gd name="connsiteX0" fmla="*/ 646060 w 646060"/>
                  <a:gd name="connsiteY0" fmla="*/ 575062 h 780548"/>
                  <a:gd name="connsiteX1" fmla="*/ 354033 w 646060"/>
                  <a:gd name="connsiteY1" fmla="*/ 313325 h 780548"/>
                  <a:gd name="connsiteX2" fmla="*/ 418137 w 646060"/>
                  <a:gd name="connsiteY2" fmla="*/ 176994 h 780548"/>
                  <a:gd name="connsiteX3" fmla="*/ 241134 w 646060"/>
                  <a:gd name="connsiteY3" fmla="*/ 0 h 780548"/>
                  <a:gd name="connsiteX4" fmla="*/ 64140 w 646060"/>
                  <a:gd name="connsiteY4" fmla="*/ 176994 h 780548"/>
                  <a:gd name="connsiteX5" fmla="*/ 241134 w 646060"/>
                  <a:gd name="connsiteY5" fmla="*/ 353997 h 780548"/>
                  <a:gd name="connsiteX6" fmla="*/ 0 w 646060"/>
                  <a:gd name="connsiteY6" fmla="*/ 780544 h 780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6060" h="780548">
                    <a:moveTo>
                      <a:pt x="646060" y="575062"/>
                    </a:moveTo>
                    <a:lnTo>
                      <a:pt x="354033" y="313325"/>
                    </a:lnTo>
                    <a:cubicBezTo>
                      <a:pt x="393191" y="280854"/>
                      <a:pt x="418137" y="231839"/>
                      <a:pt x="418137" y="176994"/>
                    </a:cubicBezTo>
                    <a:cubicBezTo>
                      <a:pt x="418137" y="79248"/>
                      <a:pt x="338889" y="0"/>
                      <a:pt x="241134" y="0"/>
                    </a:cubicBezTo>
                    <a:cubicBezTo>
                      <a:pt x="143388" y="0"/>
                      <a:pt x="64140" y="79248"/>
                      <a:pt x="64140" y="176994"/>
                    </a:cubicBezTo>
                    <a:cubicBezTo>
                      <a:pt x="64140" y="274749"/>
                      <a:pt x="143388" y="353997"/>
                      <a:pt x="241134" y="353997"/>
                    </a:cubicBezTo>
                    <a:cubicBezTo>
                      <a:pt x="240692" y="354688"/>
                      <a:pt x="2721" y="782132"/>
                      <a:pt x="0" y="780544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  <a:alpha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 dirty="0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8768F4C8-610A-0C4F-FD46-483A5060FCBC}"/>
                  </a:ext>
                </a:extLst>
              </p:cNvPr>
              <p:cNvSpPr/>
              <p:nvPr/>
            </p:nvSpPr>
            <p:spPr>
              <a:xfrm>
                <a:off x="9758260" y="1155029"/>
                <a:ext cx="1104106" cy="1104347"/>
              </a:xfrm>
              <a:custGeom>
                <a:avLst/>
                <a:gdLst>
                  <a:gd name="connsiteX0" fmla="*/ 0 w 396166"/>
                  <a:gd name="connsiteY0" fmla="*/ 204025 h 396252"/>
                  <a:gd name="connsiteX1" fmla="*/ 76286 w 396166"/>
                  <a:gd name="connsiteY1" fmla="*/ 354415 h 396252"/>
                  <a:gd name="connsiteX2" fmla="*/ 354330 w 396166"/>
                  <a:gd name="connsiteY2" fmla="*/ 319877 h 396252"/>
                  <a:gd name="connsiteX3" fmla="*/ 319783 w 396166"/>
                  <a:gd name="connsiteY3" fmla="*/ 41833 h 396252"/>
                  <a:gd name="connsiteX4" fmla="*/ 41738 w 396166"/>
                  <a:gd name="connsiteY4" fmla="*/ 76371 h 396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166" h="396252">
                    <a:moveTo>
                      <a:pt x="0" y="204025"/>
                    </a:moveTo>
                    <a:cubicBezTo>
                      <a:pt x="1724" y="260937"/>
                      <a:pt x="27851" y="316687"/>
                      <a:pt x="76286" y="354415"/>
                    </a:cubicBezTo>
                    <a:cubicBezTo>
                      <a:pt x="162611" y="421662"/>
                      <a:pt x="287093" y="406193"/>
                      <a:pt x="354330" y="319877"/>
                    </a:cubicBezTo>
                    <a:cubicBezTo>
                      <a:pt x="421576" y="233552"/>
                      <a:pt x="406108" y="109070"/>
                      <a:pt x="319783" y="41833"/>
                    </a:cubicBezTo>
                    <a:cubicBezTo>
                      <a:pt x="233458" y="-25404"/>
                      <a:pt x="108975" y="-9945"/>
                      <a:pt x="41738" y="76371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  <a:alpha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BC6231E1-6992-F951-7A0C-5BA6146A49EB}"/>
                  </a:ext>
                </a:extLst>
              </p:cNvPr>
              <p:cNvSpPr/>
              <p:nvPr/>
            </p:nvSpPr>
            <p:spPr>
              <a:xfrm>
                <a:off x="3986048" y="2794299"/>
                <a:ext cx="939719" cy="939903"/>
              </a:xfrm>
              <a:custGeom>
                <a:avLst/>
                <a:gdLst>
                  <a:gd name="connsiteX0" fmla="*/ 0 w 337182"/>
                  <a:gd name="connsiteY0" fmla="*/ 173649 h 337248"/>
                  <a:gd name="connsiteX1" fmla="*/ 64932 w 337182"/>
                  <a:gd name="connsiteY1" fmla="*/ 301646 h 337248"/>
                  <a:gd name="connsiteX2" fmla="*/ 301581 w 337182"/>
                  <a:gd name="connsiteY2" fmla="*/ 272252 h 337248"/>
                  <a:gd name="connsiteX3" fmla="*/ 272177 w 337182"/>
                  <a:gd name="connsiteY3" fmla="*/ 35603 h 337248"/>
                  <a:gd name="connsiteX4" fmla="*/ 35528 w 337182"/>
                  <a:gd name="connsiteY4" fmla="*/ 64997 h 33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7182" h="337248">
                    <a:moveTo>
                      <a:pt x="0" y="173649"/>
                    </a:moveTo>
                    <a:cubicBezTo>
                      <a:pt x="1476" y="222093"/>
                      <a:pt x="23708" y="269537"/>
                      <a:pt x="64932" y="301646"/>
                    </a:cubicBezTo>
                    <a:cubicBezTo>
                      <a:pt x="138398" y="358872"/>
                      <a:pt x="244345" y="345708"/>
                      <a:pt x="301581" y="272252"/>
                    </a:cubicBezTo>
                    <a:cubicBezTo>
                      <a:pt x="358807" y="198785"/>
                      <a:pt x="345643" y="92829"/>
                      <a:pt x="272177" y="35603"/>
                    </a:cubicBezTo>
                    <a:cubicBezTo>
                      <a:pt x="198711" y="-21623"/>
                      <a:pt x="92764" y="-8460"/>
                      <a:pt x="35528" y="64997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  <a:alpha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737A5483-5A09-5CB9-372A-4E8ADE62AD98}"/>
                  </a:ext>
                </a:extLst>
              </p:cNvPr>
              <p:cNvSpPr/>
              <p:nvPr/>
            </p:nvSpPr>
            <p:spPr>
              <a:xfrm>
                <a:off x="4785828" y="992102"/>
                <a:ext cx="1716635" cy="1717028"/>
              </a:xfrm>
              <a:custGeom>
                <a:avLst/>
                <a:gdLst>
                  <a:gd name="connsiteX0" fmla="*/ 0 w 615948"/>
                  <a:gd name="connsiteY0" fmla="*/ 317235 h 616089"/>
                  <a:gd name="connsiteX1" fmla="*/ 118605 w 615948"/>
                  <a:gd name="connsiteY1" fmla="*/ 551045 h 616089"/>
                  <a:gd name="connsiteX2" fmla="*/ 550907 w 615948"/>
                  <a:gd name="connsiteY2" fmla="*/ 497334 h 616089"/>
                  <a:gd name="connsiteX3" fmla="*/ 497196 w 615948"/>
                  <a:gd name="connsiteY3" fmla="*/ 65041 h 616089"/>
                  <a:gd name="connsiteX4" fmla="*/ 64894 w 615948"/>
                  <a:gd name="connsiteY4" fmla="*/ 118753 h 616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5948" h="616089">
                    <a:moveTo>
                      <a:pt x="0" y="317235"/>
                    </a:moveTo>
                    <a:cubicBezTo>
                      <a:pt x="2686" y="405722"/>
                      <a:pt x="43310" y="492400"/>
                      <a:pt x="118605" y="551045"/>
                    </a:cubicBezTo>
                    <a:cubicBezTo>
                      <a:pt x="252812" y="655591"/>
                      <a:pt x="446361" y="631550"/>
                      <a:pt x="550907" y="497334"/>
                    </a:cubicBezTo>
                    <a:cubicBezTo>
                      <a:pt x="655453" y="363136"/>
                      <a:pt x="631403" y="169588"/>
                      <a:pt x="497196" y="65041"/>
                    </a:cubicBezTo>
                    <a:cubicBezTo>
                      <a:pt x="362988" y="-39505"/>
                      <a:pt x="169440" y="-15454"/>
                      <a:pt x="64894" y="118753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  <a:alpha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C21EC4E3-C8BD-903F-36D2-F2C9201761EC}"/>
                  </a:ext>
                </a:extLst>
              </p:cNvPr>
              <p:cNvSpPr/>
              <p:nvPr/>
            </p:nvSpPr>
            <p:spPr>
              <a:xfrm>
                <a:off x="6351217" y="3765717"/>
                <a:ext cx="121526" cy="64082"/>
              </a:xfrm>
              <a:custGeom>
                <a:avLst/>
                <a:gdLst>
                  <a:gd name="connsiteX0" fmla="*/ 43606 w 43605"/>
                  <a:gd name="connsiteY0" fmla="*/ 0 h 22993"/>
                  <a:gd name="connsiteX1" fmla="*/ 0 w 43605"/>
                  <a:gd name="connsiteY1" fmla="*/ 22993 h 22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3605" h="22993">
                    <a:moveTo>
                      <a:pt x="43606" y="0"/>
                    </a:moveTo>
                    <a:lnTo>
                      <a:pt x="0" y="22993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  <a:alpha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>
                  <a:solidFill>
                    <a:schemeClr val="lt1"/>
                  </a:solidFill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9640636E-672D-7769-D99E-889942843C1E}"/>
                  </a:ext>
                </a:extLst>
              </p:cNvPr>
              <p:cNvSpPr/>
              <p:nvPr/>
            </p:nvSpPr>
            <p:spPr>
              <a:xfrm>
                <a:off x="6573352" y="3602593"/>
                <a:ext cx="208783" cy="110086"/>
              </a:xfrm>
              <a:custGeom>
                <a:avLst/>
                <a:gdLst>
                  <a:gd name="connsiteX0" fmla="*/ 74914 w 74914"/>
                  <a:gd name="connsiteY0" fmla="*/ 0 h 39500"/>
                  <a:gd name="connsiteX1" fmla="*/ 0 w 74914"/>
                  <a:gd name="connsiteY1" fmla="*/ 39500 h 39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4914" h="39500">
                    <a:moveTo>
                      <a:pt x="74914" y="0"/>
                    </a:moveTo>
                    <a:lnTo>
                      <a:pt x="0" y="39500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  <a:alpha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>
                  <a:solidFill>
                    <a:schemeClr val="lt1"/>
                  </a:solidFill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738122CF-A3EC-C73E-C2A4-DC920134C2D3}"/>
                  </a:ext>
                </a:extLst>
              </p:cNvPr>
              <p:cNvSpPr/>
              <p:nvPr/>
            </p:nvSpPr>
            <p:spPr>
              <a:xfrm>
                <a:off x="6992613" y="3209905"/>
                <a:ext cx="524993" cy="281678"/>
              </a:xfrm>
              <a:custGeom>
                <a:avLst/>
                <a:gdLst>
                  <a:gd name="connsiteX0" fmla="*/ 107004 w 107003"/>
                  <a:gd name="connsiteY0" fmla="*/ 0 h 56426"/>
                  <a:gd name="connsiteX1" fmla="*/ 0 w 107003"/>
                  <a:gd name="connsiteY1" fmla="*/ 56426 h 56426"/>
                  <a:gd name="connsiteX0" fmla="*/ 263142 w 263142"/>
                  <a:gd name="connsiteY0" fmla="*/ 0 h 141187"/>
                  <a:gd name="connsiteX1" fmla="*/ 0 w 263142"/>
                  <a:gd name="connsiteY1" fmla="*/ 141187 h 141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63142" h="141187">
                    <a:moveTo>
                      <a:pt x="263142" y="0"/>
                    </a:moveTo>
                    <a:lnTo>
                      <a:pt x="0" y="141187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  <a:alpha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>
                  <a:solidFill>
                    <a:schemeClr val="lt1"/>
                  </a:solidFill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0AE9D7F9-56A8-BEDF-4844-691259DE8060}"/>
                  </a:ext>
                </a:extLst>
              </p:cNvPr>
              <p:cNvSpPr/>
              <p:nvPr/>
            </p:nvSpPr>
            <p:spPr>
              <a:xfrm>
                <a:off x="9205777" y="2059716"/>
                <a:ext cx="667434" cy="349163"/>
              </a:xfrm>
              <a:custGeom>
                <a:avLst/>
                <a:gdLst>
                  <a:gd name="connsiteX0" fmla="*/ 140370 w 140369"/>
                  <a:gd name="connsiteY0" fmla="*/ 0 h 74018"/>
                  <a:gd name="connsiteX1" fmla="*/ 0 w 140369"/>
                  <a:gd name="connsiteY1" fmla="*/ 74019 h 74018"/>
                  <a:gd name="connsiteX0" fmla="*/ 239483 w 239483"/>
                  <a:gd name="connsiteY0" fmla="*/ 0 h 125284"/>
                  <a:gd name="connsiteX1" fmla="*/ 0 w 239483"/>
                  <a:gd name="connsiteY1" fmla="*/ 125284 h 125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9483" h="125284">
                    <a:moveTo>
                      <a:pt x="239483" y="0"/>
                    </a:moveTo>
                    <a:lnTo>
                      <a:pt x="0" y="125284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  <a:alpha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DC6759D6-C797-BCE7-2343-132791A9FA44}"/>
                  </a:ext>
                </a:extLst>
              </p:cNvPr>
              <p:cNvSpPr/>
              <p:nvPr/>
            </p:nvSpPr>
            <p:spPr>
              <a:xfrm>
                <a:off x="8640246" y="3512081"/>
                <a:ext cx="276561" cy="731176"/>
              </a:xfrm>
              <a:custGeom>
                <a:avLst/>
                <a:gdLst>
                  <a:gd name="connsiteX0" fmla="*/ 0 w 65055"/>
                  <a:gd name="connsiteY0" fmla="*/ 0 h 166658"/>
                  <a:gd name="connsiteX1" fmla="*/ 65056 w 65055"/>
                  <a:gd name="connsiteY1" fmla="*/ 166659 h 166658"/>
                  <a:gd name="connsiteX0" fmla="*/ 0 w 99233"/>
                  <a:gd name="connsiteY0" fmla="*/ 0 h 262354"/>
                  <a:gd name="connsiteX1" fmla="*/ 99233 w 99233"/>
                  <a:gd name="connsiteY1" fmla="*/ 262354 h 262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233" h="262354">
                    <a:moveTo>
                      <a:pt x="0" y="0"/>
                    </a:moveTo>
                    <a:cubicBezTo>
                      <a:pt x="21685" y="55553"/>
                      <a:pt x="77548" y="206801"/>
                      <a:pt x="99233" y="262354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  <a:alpha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F635EA41-82CE-F3A7-FA3B-8321B3540002}"/>
                  </a:ext>
                </a:extLst>
              </p:cNvPr>
              <p:cNvSpPr/>
              <p:nvPr/>
            </p:nvSpPr>
            <p:spPr>
              <a:xfrm>
                <a:off x="6481453" y="2039752"/>
                <a:ext cx="872190" cy="270698"/>
              </a:xfrm>
              <a:custGeom>
                <a:avLst/>
                <a:gdLst>
                  <a:gd name="connsiteX0" fmla="*/ 217827 w 217827"/>
                  <a:gd name="connsiteY0" fmla="*/ 60674 h 60674"/>
                  <a:gd name="connsiteX1" fmla="*/ 0 w 217827"/>
                  <a:gd name="connsiteY1" fmla="*/ 0 h 60674"/>
                  <a:gd name="connsiteX0" fmla="*/ 324914 w 324914"/>
                  <a:gd name="connsiteY0" fmla="*/ 97129 h 97129"/>
                  <a:gd name="connsiteX1" fmla="*/ 0 w 324914"/>
                  <a:gd name="connsiteY1" fmla="*/ 0 h 97129"/>
                  <a:gd name="connsiteX0" fmla="*/ 312952 w 312952"/>
                  <a:gd name="connsiteY0" fmla="*/ 97129 h 97129"/>
                  <a:gd name="connsiteX1" fmla="*/ 0 w 312952"/>
                  <a:gd name="connsiteY1" fmla="*/ 0 h 97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12952" h="97129">
                    <a:moveTo>
                      <a:pt x="312952" y="97129"/>
                    </a:moveTo>
                    <a:cubicBezTo>
                      <a:pt x="240343" y="76904"/>
                      <a:pt x="72609" y="20225"/>
                      <a:pt x="0" y="0"/>
                    </a:cubicBez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  <a:alpha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BFEAABFA-03E1-46B5-74C1-22B80E0EF367}"/>
                  </a:ext>
                </a:extLst>
              </p:cNvPr>
              <p:cNvSpPr/>
              <p:nvPr/>
            </p:nvSpPr>
            <p:spPr>
              <a:xfrm>
                <a:off x="4744600" y="2524802"/>
                <a:ext cx="368695" cy="368695"/>
              </a:xfrm>
              <a:custGeom>
                <a:avLst/>
                <a:gdLst>
                  <a:gd name="connsiteX0" fmla="*/ 0 w 132292"/>
                  <a:gd name="connsiteY0" fmla="*/ 132293 h 132292"/>
                  <a:gd name="connsiteX1" fmla="*/ 132293 w 132292"/>
                  <a:gd name="connsiteY1" fmla="*/ 0 h 132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2292" h="132292">
                    <a:moveTo>
                      <a:pt x="0" y="132293"/>
                    </a:moveTo>
                    <a:lnTo>
                      <a:pt x="132293" y="0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  <a:alpha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E6C1EDD7-F9ED-CDDC-BAD8-29556302BF68}"/>
                  </a:ext>
                </a:extLst>
              </p:cNvPr>
              <p:cNvSpPr/>
              <p:nvPr/>
            </p:nvSpPr>
            <p:spPr>
              <a:xfrm>
                <a:off x="6472745" y="3681116"/>
                <a:ext cx="106184" cy="106184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noFill/>
              <a:ln w="19050">
                <a:solidFill>
                  <a:schemeClr val="bg1">
                    <a:lumMod val="65000"/>
                    <a:alpha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>
                  <a:solidFill>
                    <a:schemeClr val="lt1"/>
                  </a:solidFill>
                </a:endParaRPr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4A08854C-C907-8DA8-E7CE-C69B693A308D}"/>
                  </a:ext>
                </a:extLst>
              </p:cNvPr>
              <p:cNvSpPr/>
              <p:nvPr/>
            </p:nvSpPr>
            <p:spPr>
              <a:xfrm>
                <a:off x="6792664" y="3486391"/>
                <a:ext cx="143214" cy="143212"/>
              </a:xfrm>
              <a:custGeom>
                <a:avLst/>
                <a:gdLst>
                  <a:gd name="connsiteX0" fmla="*/ 67075 w 67075"/>
                  <a:gd name="connsiteY0" fmla="*/ 33538 h 67075"/>
                  <a:gd name="connsiteX1" fmla="*/ 33538 w 67075"/>
                  <a:gd name="connsiteY1" fmla="*/ 67075 h 67075"/>
                  <a:gd name="connsiteX2" fmla="*/ 0 w 67075"/>
                  <a:gd name="connsiteY2" fmla="*/ 33538 h 67075"/>
                  <a:gd name="connsiteX3" fmla="*/ 33538 w 67075"/>
                  <a:gd name="connsiteY3" fmla="*/ 0 h 67075"/>
                  <a:gd name="connsiteX4" fmla="*/ 67075 w 67075"/>
                  <a:gd name="connsiteY4" fmla="*/ 33538 h 67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75" h="67075">
                    <a:moveTo>
                      <a:pt x="67075" y="33538"/>
                    </a:moveTo>
                    <a:cubicBezTo>
                      <a:pt x="67075" y="52060"/>
                      <a:pt x="52060" y="67075"/>
                      <a:pt x="33538" y="67075"/>
                    </a:cubicBezTo>
                    <a:cubicBezTo>
                      <a:pt x="15015" y="67075"/>
                      <a:pt x="0" y="52060"/>
                      <a:pt x="0" y="33538"/>
                    </a:cubicBezTo>
                    <a:cubicBezTo>
                      <a:pt x="0" y="15015"/>
                      <a:pt x="15015" y="0"/>
                      <a:pt x="33538" y="0"/>
                    </a:cubicBezTo>
                    <a:cubicBezTo>
                      <a:pt x="52060" y="0"/>
                      <a:pt x="67075" y="15015"/>
                      <a:pt x="67075" y="33538"/>
                    </a:cubicBezTo>
                    <a:close/>
                  </a:path>
                </a:pathLst>
              </a:custGeom>
              <a:noFill/>
              <a:ln w="19050">
                <a:solidFill>
                  <a:schemeClr val="bg1">
                    <a:lumMod val="65000"/>
                    <a:alpha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1050"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C74DA585-D6C0-62DF-C827-7A0EB7E476E6}"/>
                </a:ext>
              </a:extLst>
            </p:cNvPr>
            <p:cNvGrpSpPr/>
            <p:nvPr/>
          </p:nvGrpSpPr>
          <p:grpSpPr>
            <a:xfrm>
              <a:off x="3392875" y="2949774"/>
              <a:ext cx="696966" cy="696966"/>
              <a:chOff x="4019565" y="2836042"/>
              <a:chExt cx="876522" cy="876522"/>
            </a:xfrm>
          </p:grpSpPr>
          <p:sp>
            <p:nvSpPr>
              <p:cNvPr id="57" name="Oval 56">
                <a:extLst>
                  <a:ext uri="{FF2B5EF4-FFF2-40B4-BE49-F238E27FC236}">
                    <a16:creationId xmlns:a16="http://schemas.microsoft.com/office/drawing/2014/main" id="{6D2424EB-560E-1180-FEED-412483AC227F}"/>
                  </a:ext>
                </a:extLst>
              </p:cNvPr>
              <p:cNvSpPr/>
              <p:nvPr/>
            </p:nvSpPr>
            <p:spPr>
              <a:xfrm>
                <a:off x="4019565" y="2836042"/>
                <a:ext cx="876522" cy="876522"/>
              </a:xfrm>
              <a:prstGeom prst="ellipse">
                <a:avLst/>
              </a:prstGeom>
              <a:solidFill>
                <a:srgbClr val="02B7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E694D6B1-1702-0375-1414-9ACE7CD1C036}"/>
                  </a:ext>
                </a:extLst>
              </p:cNvPr>
              <p:cNvSpPr/>
              <p:nvPr/>
            </p:nvSpPr>
            <p:spPr>
              <a:xfrm>
                <a:off x="4180612" y="2997089"/>
                <a:ext cx="554428" cy="554428"/>
              </a:xfrm>
              <a:prstGeom prst="rect">
                <a:avLst/>
              </a:prstGeom>
              <a:blipFill>
                <a:blip r:embed="rId2"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51" name="Group 50">
              <a:extLst>
                <a:ext uri="{FF2B5EF4-FFF2-40B4-BE49-F238E27FC236}">
                  <a16:creationId xmlns:a16="http://schemas.microsoft.com/office/drawing/2014/main" id="{3B8559E9-B2A0-A922-0DD8-EA900F2E4FE0}"/>
                </a:ext>
              </a:extLst>
            </p:cNvPr>
            <p:cNvGrpSpPr/>
            <p:nvPr/>
          </p:nvGrpSpPr>
          <p:grpSpPr>
            <a:xfrm>
              <a:off x="8051403" y="1703709"/>
              <a:ext cx="687111" cy="687111"/>
              <a:chOff x="9878249" y="1268958"/>
              <a:chExt cx="864128" cy="864128"/>
            </a:xfrm>
          </p:grpSpPr>
          <p:sp>
            <p:nvSpPr>
              <p:cNvPr id="55" name="Oval 54">
                <a:extLst>
                  <a:ext uri="{FF2B5EF4-FFF2-40B4-BE49-F238E27FC236}">
                    <a16:creationId xmlns:a16="http://schemas.microsoft.com/office/drawing/2014/main" id="{B4BC2F46-6300-6E86-FD70-5484AA25035C}"/>
                  </a:ext>
                </a:extLst>
              </p:cNvPr>
              <p:cNvSpPr/>
              <p:nvPr/>
            </p:nvSpPr>
            <p:spPr>
              <a:xfrm>
                <a:off x="9878249" y="1268958"/>
                <a:ext cx="864128" cy="864128"/>
              </a:xfrm>
              <a:prstGeom prst="ellipse">
                <a:avLst/>
              </a:prstGeom>
              <a:solidFill>
                <a:srgbClr val="AEABA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D7B6EF0F-E39F-6313-8A76-A9E3128AC9D9}"/>
                  </a:ext>
                </a:extLst>
              </p:cNvPr>
              <p:cNvSpPr/>
              <p:nvPr/>
            </p:nvSpPr>
            <p:spPr>
              <a:xfrm>
                <a:off x="10066867" y="1457576"/>
                <a:ext cx="486893" cy="486893"/>
              </a:xfrm>
              <a:prstGeom prst="rect">
                <a:avLst/>
              </a:prstGeom>
              <a:blipFill>
                <a:blip r:embed="rId4">
                  <a:extLst>
                    <a:ext uri="{BEBA8EAE-BF5A-486C-A8C5-ECC9F3942E4B}">
                      <a14:imgProps xmlns:a14="http://schemas.microsoft.com/office/drawing/2010/main">
                        <a14:imgLayer r:embed="rId5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927F4129-9719-8F68-FDAD-3AE635C9A1CE}"/>
                </a:ext>
              </a:extLst>
            </p:cNvPr>
            <p:cNvGrpSpPr/>
            <p:nvPr/>
          </p:nvGrpSpPr>
          <p:grpSpPr>
            <a:xfrm>
              <a:off x="2264805" y="1768767"/>
              <a:ext cx="687111" cy="687111"/>
              <a:chOff x="2600875" y="1350777"/>
              <a:chExt cx="864128" cy="864128"/>
            </a:xfrm>
          </p:grpSpPr>
          <p:sp>
            <p:nvSpPr>
              <p:cNvPr id="53" name="Oval 52">
                <a:extLst>
                  <a:ext uri="{FF2B5EF4-FFF2-40B4-BE49-F238E27FC236}">
                    <a16:creationId xmlns:a16="http://schemas.microsoft.com/office/drawing/2014/main" id="{AA32E912-CAF3-0BC6-7777-D82792F91F20}"/>
                  </a:ext>
                </a:extLst>
              </p:cNvPr>
              <p:cNvSpPr/>
              <p:nvPr/>
            </p:nvSpPr>
            <p:spPr>
              <a:xfrm>
                <a:off x="2600875" y="1350777"/>
                <a:ext cx="864128" cy="864128"/>
              </a:xfrm>
              <a:prstGeom prst="ellipse">
                <a:avLst/>
              </a:prstGeom>
              <a:solidFill>
                <a:srgbClr val="02B7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B8F5A2E6-C2F4-DDE8-0BEA-F77F77346914}"/>
                  </a:ext>
                </a:extLst>
              </p:cNvPr>
              <p:cNvSpPr/>
              <p:nvPr/>
            </p:nvSpPr>
            <p:spPr>
              <a:xfrm>
                <a:off x="2777361" y="1527263"/>
                <a:ext cx="511156" cy="511156"/>
              </a:xfrm>
              <a:prstGeom prst="rect">
                <a:avLst/>
              </a:prstGeom>
              <a:blipFill>
                <a:blip r:embed="rId6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664856F3-84CB-C21F-AA0C-2107B5935B93}"/>
                </a:ext>
              </a:extLst>
            </p:cNvPr>
            <p:cNvSpPr txBox="1"/>
            <p:nvPr/>
          </p:nvSpPr>
          <p:spPr>
            <a:xfrm>
              <a:off x="1125806" y="3682170"/>
              <a:ext cx="1246625" cy="8002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563B9851-7F55-950A-5792-1295F188F448}"/>
                </a:ext>
              </a:extLst>
            </p:cNvPr>
            <p:cNvSpPr txBox="1"/>
            <p:nvPr/>
          </p:nvSpPr>
          <p:spPr>
            <a:xfrm>
              <a:off x="4090841" y="1716316"/>
              <a:ext cx="1246625" cy="8002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6A883941-1E63-2604-5470-FA0A0FCB6E31}"/>
                </a:ext>
              </a:extLst>
            </p:cNvPr>
            <p:cNvSpPr txBox="1"/>
            <p:nvPr/>
          </p:nvSpPr>
          <p:spPr>
            <a:xfrm>
              <a:off x="6143515" y="2312174"/>
              <a:ext cx="1246625" cy="8002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E9292FFE-03DB-9A76-1221-757A804C69DE}"/>
                </a:ext>
              </a:extLst>
            </p:cNvPr>
            <p:cNvSpPr txBox="1"/>
            <p:nvPr/>
          </p:nvSpPr>
          <p:spPr>
            <a:xfrm>
              <a:off x="6856960" y="4258811"/>
              <a:ext cx="1246625" cy="6848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28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25%</a:t>
              </a:r>
              <a:endParaRPr lang="en-US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59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384A895-CC95-8B51-610C-EF17F454FEF0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2" name="Google Shape;504;p21">
            <a:extLst>
              <a:ext uri="{FF2B5EF4-FFF2-40B4-BE49-F238E27FC236}">
                <a16:creationId xmlns:a16="http://schemas.microsoft.com/office/drawing/2014/main" id="{223193FB-34AC-8CD3-9EA2-4D64DB774054}"/>
              </a:ext>
            </a:extLst>
          </p:cNvPr>
          <p:cNvGrpSpPr/>
          <p:nvPr/>
        </p:nvGrpSpPr>
        <p:grpSpPr>
          <a:xfrm>
            <a:off x="3457476" y="1479295"/>
            <a:ext cx="3348437" cy="3899412"/>
            <a:chOff x="3177557" y="1244536"/>
            <a:chExt cx="2789402" cy="3248394"/>
          </a:xfrm>
        </p:grpSpPr>
        <p:cxnSp>
          <p:nvCxnSpPr>
            <p:cNvPr id="4" name="Google Shape;505;p21">
              <a:extLst>
                <a:ext uri="{FF2B5EF4-FFF2-40B4-BE49-F238E27FC236}">
                  <a16:creationId xmlns:a16="http://schemas.microsoft.com/office/drawing/2014/main" id="{A37ED4DC-E0C9-B80D-3AB4-688A6B0577B0}"/>
                </a:ext>
              </a:extLst>
            </p:cNvPr>
            <p:cNvCxnSpPr>
              <a:endCxn id="13" idx="2"/>
            </p:cNvCxnSpPr>
            <p:nvPr/>
          </p:nvCxnSpPr>
          <p:spPr>
            <a:xfrm>
              <a:off x="3607539" y="4074167"/>
              <a:ext cx="1523099" cy="600"/>
            </a:xfrm>
            <a:prstGeom prst="bentConnector3">
              <a:avLst>
                <a:gd name="adj1" fmla="val 50003"/>
              </a:avLst>
            </a:prstGeom>
            <a:noFill/>
            <a:ln w="508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5" name="Google Shape;507;p21">
              <a:extLst>
                <a:ext uri="{FF2B5EF4-FFF2-40B4-BE49-F238E27FC236}">
                  <a16:creationId xmlns:a16="http://schemas.microsoft.com/office/drawing/2014/main" id="{2D2F9F16-CCF2-6EBF-EB2C-73F39A5F019A}"/>
                </a:ext>
              </a:extLst>
            </p:cNvPr>
            <p:cNvSpPr/>
            <p:nvPr/>
          </p:nvSpPr>
          <p:spPr>
            <a:xfrm>
              <a:off x="3177558" y="1244536"/>
              <a:ext cx="836322" cy="836324"/>
            </a:xfrm>
            <a:prstGeom prst="flowChartConnector">
              <a:avLst/>
            </a:pr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" name="Google Shape;508;p21">
              <a:extLst>
                <a:ext uri="{FF2B5EF4-FFF2-40B4-BE49-F238E27FC236}">
                  <a16:creationId xmlns:a16="http://schemas.microsoft.com/office/drawing/2014/main" id="{B10DB936-093B-206F-88E7-A3B80FFE045B}"/>
                </a:ext>
              </a:extLst>
            </p:cNvPr>
            <p:cNvSpPr/>
            <p:nvPr/>
          </p:nvSpPr>
          <p:spPr>
            <a:xfrm>
              <a:off x="5130637" y="1244536"/>
              <a:ext cx="836322" cy="836323"/>
            </a:xfrm>
            <a:prstGeom prst="flowChartConnector">
              <a:avLst/>
            </a:prstGeom>
            <a:solidFill>
              <a:srgbClr val="02B7D7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" name="Google Shape;509;p21">
              <a:extLst>
                <a:ext uri="{FF2B5EF4-FFF2-40B4-BE49-F238E27FC236}">
                  <a16:creationId xmlns:a16="http://schemas.microsoft.com/office/drawing/2014/main" id="{C9BD0D71-D4B3-9005-F72A-09CB006E5DDE}"/>
                </a:ext>
              </a:extLst>
            </p:cNvPr>
            <p:cNvSpPr/>
            <p:nvPr/>
          </p:nvSpPr>
          <p:spPr>
            <a:xfrm>
              <a:off x="5130637" y="2453858"/>
              <a:ext cx="836322" cy="836323"/>
            </a:xfrm>
            <a:prstGeom prst="flowChartConnector">
              <a:avLst/>
            </a:pr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cxnSp>
          <p:nvCxnSpPr>
            <p:cNvPr id="8" name="Google Shape;510;p21">
              <a:extLst>
                <a:ext uri="{FF2B5EF4-FFF2-40B4-BE49-F238E27FC236}">
                  <a16:creationId xmlns:a16="http://schemas.microsoft.com/office/drawing/2014/main" id="{15BA4077-486A-8F7F-42CA-C7126C263AB2}"/>
                </a:ext>
              </a:extLst>
            </p:cNvPr>
            <p:cNvCxnSpPr>
              <a:stCxn id="6" idx="4"/>
              <a:endCxn id="11" idx="0"/>
            </p:cNvCxnSpPr>
            <p:nvPr/>
          </p:nvCxnSpPr>
          <p:spPr>
            <a:xfrm rot="5400000">
              <a:off x="4385850" y="1290811"/>
              <a:ext cx="372900" cy="1952999"/>
            </a:xfrm>
            <a:prstGeom prst="bentConnector3">
              <a:avLst>
                <a:gd name="adj1" fmla="val 43267"/>
              </a:avLst>
            </a:prstGeom>
            <a:noFill/>
            <a:ln w="508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9" name="Google Shape;512;p21">
              <a:extLst>
                <a:ext uri="{FF2B5EF4-FFF2-40B4-BE49-F238E27FC236}">
                  <a16:creationId xmlns:a16="http://schemas.microsoft.com/office/drawing/2014/main" id="{CBF383DC-0ADE-0642-0EC2-0F1BEEAE602B}"/>
                </a:ext>
              </a:extLst>
            </p:cNvPr>
            <p:cNvCxnSpPr>
              <a:stCxn id="11" idx="6"/>
              <a:endCxn id="7" idx="2"/>
            </p:cNvCxnSpPr>
            <p:nvPr/>
          </p:nvCxnSpPr>
          <p:spPr>
            <a:xfrm>
              <a:off x="4013880" y="2872020"/>
              <a:ext cx="1116899" cy="600"/>
            </a:xfrm>
            <a:prstGeom prst="bentConnector3">
              <a:avLst>
                <a:gd name="adj1" fmla="val 50720"/>
              </a:avLst>
            </a:prstGeom>
            <a:noFill/>
            <a:ln w="508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0" name="Google Shape;513;p21">
              <a:extLst>
                <a:ext uri="{FF2B5EF4-FFF2-40B4-BE49-F238E27FC236}">
                  <a16:creationId xmlns:a16="http://schemas.microsoft.com/office/drawing/2014/main" id="{64C9675E-C259-4E5F-2D57-410EB387EE65}"/>
                </a:ext>
              </a:extLst>
            </p:cNvPr>
            <p:cNvCxnSpPr>
              <a:stCxn id="7" idx="4"/>
              <a:endCxn id="12" idx="0"/>
            </p:cNvCxnSpPr>
            <p:nvPr/>
          </p:nvCxnSpPr>
          <p:spPr>
            <a:xfrm rot="5400000">
              <a:off x="4389150" y="2496832"/>
              <a:ext cx="366300" cy="1952999"/>
            </a:xfrm>
            <a:prstGeom prst="bentConnector3">
              <a:avLst>
                <a:gd name="adj1" fmla="val 54683"/>
              </a:avLst>
            </a:prstGeom>
            <a:noFill/>
            <a:ln w="508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1" name="Google Shape;511;p21">
              <a:extLst>
                <a:ext uri="{FF2B5EF4-FFF2-40B4-BE49-F238E27FC236}">
                  <a16:creationId xmlns:a16="http://schemas.microsoft.com/office/drawing/2014/main" id="{02F46FA8-0801-685C-7A1E-B1A28261F586}"/>
                </a:ext>
              </a:extLst>
            </p:cNvPr>
            <p:cNvSpPr/>
            <p:nvPr/>
          </p:nvSpPr>
          <p:spPr>
            <a:xfrm>
              <a:off x="3177558" y="2453858"/>
              <a:ext cx="836322" cy="836323"/>
            </a:xfrm>
            <a:prstGeom prst="flowChartConnector">
              <a:avLst/>
            </a:prstGeom>
            <a:solidFill>
              <a:srgbClr val="02B7D7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" name="Google Shape;514;p21">
              <a:extLst>
                <a:ext uri="{FF2B5EF4-FFF2-40B4-BE49-F238E27FC236}">
                  <a16:creationId xmlns:a16="http://schemas.microsoft.com/office/drawing/2014/main" id="{910FD425-D768-DB82-5818-E55F45A09537}"/>
                </a:ext>
              </a:extLst>
            </p:cNvPr>
            <p:cNvSpPr/>
            <p:nvPr/>
          </p:nvSpPr>
          <p:spPr>
            <a:xfrm>
              <a:off x="3177557" y="3656606"/>
              <a:ext cx="836322" cy="836323"/>
            </a:xfrm>
            <a:prstGeom prst="flowChartConnector">
              <a:avLst/>
            </a:pr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" name="Google Shape;506;p21">
              <a:extLst>
                <a:ext uri="{FF2B5EF4-FFF2-40B4-BE49-F238E27FC236}">
                  <a16:creationId xmlns:a16="http://schemas.microsoft.com/office/drawing/2014/main" id="{73375E8C-0B6C-2D2C-1AB9-3A69D25AEFE1}"/>
                </a:ext>
              </a:extLst>
            </p:cNvPr>
            <p:cNvSpPr/>
            <p:nvPr/>
          </p:nvSpPr>
          <p:spPr>
            <a:xfrm>
              <a:off x="5130636" y="3656606"/>
              <a:ext cx="836322" cy="836324"/>
            </a:xfrm>
            <a:prstGeom prst="flowChartConnector">
              <a:avLst/>
            </a:prstGeom>
            <a:solidFill>
              <a:srgbClr val="02B7D7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cxnSp>
          <p:nvCxnSpPr>
            <p:cNvPr id="14" name="Google Shape;515;p21">
              <a:extLst>
                <a:ext uri="{FF2B5EF4-FFF2-40B4-BE49-F238E27FC236}">
                  <a16:creationId xmlns:a16="http://schemas.microsoft.com/office/drawing/2014/main" id="{E492C7AF-00D3-D05B-8D5A-EADE59703BBE}"/>
                </a:ext>
              </a:extLst>
            </p:cNvPr>
            <p:cNvCxnSpPr>
              <a:stCxn id="5" idx="6"/>
              <a:endCxn id="6" idx="2"/>
            </p:cNvCxnSpPr>
            <p:nvPr/>
          </p:nvCxnSpPr>
          <p:spPr>
            <a:xfrm>
              <a:off x="4013879" y="1662698"/>
              <a:ext cx="1116899" cy="600"/>
            </a:xfrm>
            <a:prstGeom prst="bentConnector3">
              <a:avLst>
                <a:gd name="adj1" fmla="val 50720"/>
              </a:avLst>
            </a:prstGeom>
            <a:noFill/>
            <a:ln w="508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" name="Google Shape;516;p21">
              <a:extLst>
                <a:ext uri="{FF2B5EF4-FFF2-40B4-BE49-F238E27FC236}">
                  <a16:creationId xmlns:a16="http://schemas.microsoft.com/office/drawing/2014/main" id="{E637E33F-2727-069E-5304-7DFDF69F6338}"/>
                </a:ext>
              </a:extLst>
            </p:cNvPr>
            <p:cNvSpPr/>
            <p:nvPr/>
          </p:nvSpPr>
          <p:spPr>
            <a:xfrm>
              <a:off x="3426155" y="3894339"/>
              <a:ext cx="335238" cy="336350"/>
            </a:xfrm>
            <a:custGeom>
              <a:avLst/>
              <a:gdLst/>
              <a:ahLst/>
              <a:cxnLst/>
              <a:rect l="l" t="t" r="r" b="b"/>
              <a:pathLst>
                <a:path w="12666" h="12708" extrusionOk="0">
                  <a:moveTo>
                    <a:pt x="6347" y="841"/>
                  </a:moveTo>
                  <a:cubicBezTo>
                    <a:pt x="6876" y="841"/>
                    <a:pt x="7350" y="1172"/>
                    <a:pt x="7530" y="1712"/>
                  </a:cubicBezTo>
                  <a:cubicBezTo>
                    <a:pt x="7719" y="2405"/>
                    <a:pt x="7372" y="3067"/>
                    <a:pt x="6679" y="3256"/>
                  </a:cubicBezTo>
                  <a:cubicBezTo>
                    <a:pt x="6569" y="3289"/>
                    <a:pt x="6457" y="3305"/>
                    <a:pt x="6345" y="3305"/>
                  </a:cubicBezTo>
                  <a:cubicBezTo>
                    <a:pt x="5822" y="3305"/>
                    <a:pt x="5323" y="2956"/>
                    <a:pt x="5167" y="2437"/>
                  </a:cubicBezTo>
                  <a:cubicBezTo>
                    <a:pt x="4947" y="1775"/>
                    <a:pt x="5325" y="1082"/>
                    <a:pt x="5986" y="893"/>
                  </a:cubicBezTo>
                  <a:cubicBezTo>
                    <a:pt x="6108" y="858"/>
                    <a:pt x="6229" y="841"/>
                    <a:pt x="6347" y="841"/>
                  </a:cubicBezTo>
                  <a:close/>
                  <a:moveTo>
                    <a:pt x="6353" y="5919"/>
                  </a:moveTo>
                  <a:cubicBezTo>
                    <a:pt x="7021" y="5919"/>
                    <a:pt x="7624" y="6459"/>
                    <a:pt x="7624" y="7162"/>
                  </a:cubicBezTo>
                  <a:cubicBezTo>
                    <a:pt x="7593" y="7698"/>
                    <a:pt x="7215" y="8170"/>
                    <a:pt x="6742" y="8328"/>
                  </a:cubicBezTo>
                  <a:cubicBezTo>
                    <a:pt x="6608" y="8371"/>
                    <a:pt x="6474" y="8391"/>
                    <a:pt x="6345" y="8391"/>
                  </a:cubicBezTo>
                  <a:cubicBezTo>
                    <a:pt x="5810" y="8391"/>
                    <a:pt x="5351" y="8042"/>
                    <a:pt x="5199" y="7509"/>
                  </a:cubicBezTo>
                  <a:cubicBezTo>
                    <a:pt x="5010" y="6847"/>
                    <a:pt x="5356" y="6186"/>
                    <a:pt x="6018" y="5965"/>
                  </a:cubicBezTo>
                  <a:cubicBezTo>
                    <a:pt x="6130" y="5934"/>
                    <a:pt x="6242" y="5919"/>
                    <a:pt x="6353" y="5919"/>
                  </a:cubicBezTo>
                  <a:close/>
                  <a:moveTo>
                    <a:pt x="2079" y="9351"/>
                  </a:moveTo>
                  <a:cubicBezTo>
                    <a:pt x="2744" y="9351"/>
                    <a:pt x="3340" y="9871"/>
                    <a:pt x="3340" y="10596"/>
                  </a:cubicBezTo>
                  <a:cubicBezTo>
                    <a:pt x="3308" y="11163"/>
                    <a:pt x="2962" y="11604"/>
                    <a:pt x="2426" y="11762"/>
                  </a:cubicBezTo>
                  <a:cubicBezTo>
                    <a:pt x="2305" y="11797"/>
                    <a:pt x="2183" y="11813"/>
                    <a:pt x="2065" y="11813"/>
                  </a:cubicBezTo>
                  <a:cubicBezTo>
                    <a:pt x="1538" y="11813"/>
                    <a:pt x="1068" y="11483"/>
                    <a:pt x="914" y="10943"/>
                  </a:cubicBezTo>
                  <a:cubicBezTo>
                    <a:pt x="693" y="10281"/>
                    <a:pt x="1071" y="9588"/>
                    <a:pt x="1733" y="9399"/>
                  </a:cubicBezTo>
                  <a:cubicBezTo>
                    <a:pt x="1849" y="9367"/>
                    <a:pt x="1965" y="9351"/>
                    <a:pt x="2079" y="9351"/>
                  </a:cubicBezTo>
                  <a:close/>
                  <a:moveTo>
                    <a:pt x="10617" y="9351"/>
                  </a:moveTo>
                  <a:cubicBezTo>
                    <a:pt x="11281" y="9351"/>
                    <a:pt x="11878" y="9871"/>
                    <a:pt x="11878" y="10596"/>
                  </a:cubicBezTo>
                  <a:cubicBezTo>
                    <a:pt x="11846" y="11163"/>
                    <a:pt x="11500" y="11604"/>
                    <a:pt x="10995" y="11762"/>
                  </a:cubicBezTo>
                  <a:cubicBezTo>
                    <a:pt x="10868" y="11797"/>
                    <a:pt x="10742" y="11813"/>
                    <a:pt x="10620" y="11813"/>
                  </a:cubicBezTo>
                  <a:cubicBezTo>
                    <a:pt x="10076" y="11813"/>
                    <a:pt x="9606" y="11483"/>
                    <a:pt x="9452" y="10943"/>
                  </a:cubicBezTo>
                  <a:cubicBezTo>
                    <a:pt x="9263" y="10281"/>
                    <a:pt x="9609" y="9588"/>
                    <a:pt x="10271" y="9399"/>
                  </a:cubicBezTo>
                  <a:cubicBezTo>
                    <a:pt x="10387" y="9367"/>
                    <a:pt x="10503" y="9351"/>
                    <a:pt x="10617" y="9351"/>
                  </a:cubicBezTo>
                  <a:close/>
                  <a:moveTo>
                    <a:pt x="6344" y="0"/>
                  </a:moveTo>
                  <a:cubicBezTo>
                    <a:pt x="5677" y="0"/>
                    <a:pt x="5021" y="308"/>
                    <a:pt x="4631" y="893"/>
                  </a:cubicBezTo>
                  <a:cubicBezTo>
                    <a:pt x="3812" y="2122"/>
                    <a:pt x="4474" y="3760"/>
                    <a:pt x="5955" y="4075"/>
                  </a:cubicBezTo>
                  <a:lnTo>
                    <a:pt x="5955" y="5146"/>
                  </a:lnTo>
                  <a:cubicBezTo>
                    <a:pt x="4600" y="5430"/>
                    <a:pt x="3907" y="6910"/>
                    <a:pt x="4537" y="8107"/>
                  </a:cubicBezTo>
                  <a:lnTo>
                    <a:pt x="3434" y="9021"/>
                  </a:lnTo>
                  <a:cubicBezTo>
                    <a:pt x="3025" y="8706"/>
                    <a:pt x="2584" y="8548"/>
                    <a:pt x="2080" y="8548"/>
                  </a:cubicBezTo>
                  <a:cubicBezTo>
                    <a:pt x="945" y="8548"/>
                    <a:pt x="0" y="9494"/>
                    <a:pt x="0" y="10628"/>
                  </a:cubicBezTo>
                  <a:cubicBezTo>
                    <a:pt x="0" y="11762"/>
                    <a:pt x="945" y="12707"/>
                    <a:pt x="2080" y="12707"/>
                  </a:cubicBezTo>
                  <a:cubicBezTo>
                    <a:pt x="3214" y="12707"/>
                    <a:pt x="4159" y="11793"/>
                    <a:pt x="4159" y="10628"/>
                  </a:cubicBezTo>
                  <a:cubicBezTo>
                    <a:pt x="4159" y="10281"/>
                    <a:pt x="4096" y="9966"/>
                    <a:pt x="3938" y="9683"/>
                  </a:cubicBezTo>
                  <a:lnTo>
                    <a:pt x="5041" y="8769"/>
                  </a:lnTo>
                  <a:cubicBezTo>
                    <a:pt x="5435" y="9084"/>
                    <a:pt x="5907" y="9242"/>
                    <a:pt x="6376" y="9242"/>
                  </a:cubicBezTo>
                  <a:cubicBezTo>
                    <a:pt x="6845" y="9242"/>
                    <a:pt x="7309" y="9084"/>
                    <a:pt x="7687" y="8769"/>
                  </a:cubicBezTo>
                  <a:lnTo>
                    <a:pt x="8790" y="9683"/>
                  </a:lnTo>
                  <a:cubicBezTo>
                    <a:pt x="8318" y="10596"/>
                    <a:pt x="8570" y="11730"/>
                    <a:pt x="9452" y="12361"/>
                  </a:cubicBezTo>
                  <a:cubicBezTo>
                    <a:pt x="9803" y="12595"/>
                    <a:pt x="10203" y="12707"/>
                    <a:pt x="10598" y="12707"/>
                  </a:cubicBezTo>
                  <a:cubicBezTo>
                    <a:pt x="11266" y="12707"/>
                    <a:pt x="11923" y="12387"/>
                    <a:pt x="12319" y="11793"/>
                  </a:cubicBezTo>
                  <a:cubicBezTo>
                    <a:pt x="12571" y="11478"/>
                    <a:pt x="12665" y="11069"/>
                    <a:pt x="12665" y="10659"/>
                  </a:cubicBezTo>
                  <a:cubicBezTo>
                    <a:pt x="12665" y="9431"/>
                    <a:pt x="11783" y="8548"/>
                    <a:pt x="10617" y="8548"/>
                  </a:cubicBezTo>
                  <a:cubicBezTo>
                    <a:pt x="10113" y="8548"/>
                    <a:pt x="9672" y="8706"/>
                    <a:pt x="9294" y="9021"/>
                  </a:cubicBezTo>
                  <a:lnTo>
                    <a:pt x="8192" y="8107"/>
                  </a:lnTo>
                  <a:cubicBezTo>
                    <a:pt x="8822" y="6879"/>
                    <a:pt x="8097" y="5398"/>
                    <a:pt x="6774" y="5146"/>
                  </a:cubicBezTo>
                  <a:lnTo>
                    <a:pt x="6774" y="4075"/>
                  </a:lnTo>
                  <a:cubicBezTo>
                    <a:pt x="7530" y="3917"/>
                    <a:pt x="8097" y="3382"/>
                    <a:pt x="8349" y="2657"/>
                  </a:cubicBezTo>
                  <a:cubicBezTo>
                    <a:pt x="8633" y="1806"/>
                    <a:pt x="8318" y="861"/>
                    <a:pt x="7530" y="357"/>
                  </a:cubicBezTo>
                  <a:cubicBezTo>
                    <a:pt x="7170" y="117"/>
                    <a:pt x="6755" y="0"/>
                    <a:pt x="63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16" name="Google Shape;517;p21">
              <a:extLst>
                <a:ext uri="{FF2B5EF4-FFF2-40B4-BE49-F238E27FC236}">
                  <a16:creationId xmlns:a16="http://schemas.microsoft.com/office/drawing/2014/main" id="{377631F5-0846-BA8F-D952-5396619136ED}"/>
                </a:ext>
              </a:extLst>
            </p:cNvPr>
            <p:cNvGrpSpPr/>
            <p:nvPr/>
          </p:nvGrpSpPr>
          <p:grpSpPr>
            <a:xfrm>
              <a:off x="3416574" y="2662287"/>
              <a:ext cx="362346" cy="388953"/>
              <a:chOff x="-42778750" y="2320125"/>
              <a:chExt cx="285125" cy="309375"/>
            </a:xfrm>
          </p:grpSpPr>
          <p:sp>
            <p:nvSpPr>
              <p:cNvPr id="30" name="Google Shape;518;p21">
                <a:extLst>
                  <a:ext uri="{FF2B5EF4-FFF2-40B4-BE49-F238E27FC236}">
                    <a16:creationId xmlns:a16="http://schemas.microsoft.com/office/drawing/2014/main" id="{FCE14C8F-8F38-83F5-1B32-A2AEB6972413}"/>
                  </a:ext>
                </a:extLst>
              </p:cNvPr>
              <p:cNvSpPr/>
              <p:nvPr/>
            </p:nvSpPr>
            <p:spPr>
              <a:xfrm>
                <a:off x="-42778750" y="2320125"/>
                <a:ext cx="285125" cy="309375"/>
              </a:xfrm>
              <a:custGeom>
                <a:avLst/>
                <a:gdLst/>
                <a:ahLst/>
                <a:cxnLst/>
                <a:rect l="l" t="t" r="r" b="b"/>
                <a:pathLst>
                  <a:path w="11405" h="12375" extrusionOk="0">
                    <a:moveTo>
                      <a:pt x="5654" y="815"/>
                    </a:moveTo>
                    <a:cubicBezTo>
                      <a:pt x="5920" y="815"/>
                      <a:pt x="6185" y="965"/>
                      <a:pt x="6459" y="1253"/>
                    </a:cubicBezTo>
                    <a:cubicBezTo>
                      <a:pt x="6711" y="1568"/>
                      <a:pt x="6963" y="1978"/>
                      <a:pt x="7120" y="2419"/>
                    </a:cubicBezTo>
                    <a:cubicBezTo>
                      <a:pt x="6616" y="2545"/>
                      <a:pt x="6144" y="2734"/>
                      <a:pt x="5671" y="2923"/>
                    </a:cubicBezTo>
                    <a:cubicBezTo>
                      <a:pt x="5198" y="2734"/>
                      <a:pt x="4726" y="2545"/>
                      <a:pt x="4190" y="2419"/>
                    </a:cubicBezTo>
                    <a:cubicBezTo>
                      <a:pt x="4348" y="2072"/>
                      <a:pt x="4568" y="1663"/>
                      <a:pt x="4789" y="1348"/>
                    </a:cubicBezTo>
                    <a:cubicBezTo>
                      <a:pt x="5083" y="988"/>
                      <a:pt x="5368" y="815"/>
                      <a:pt x="5654" y="815"/>
                    </a:cubicBezTo>
                    <a:close/>
                    <a:moveTo>
                      <a:pt x="3938" y="3238"/>
                    </a:moveTo>
                    <a:cubicBezTo>
                      <a:pt x="4159" y="3332"/>
                      <a:pt x="4411" y="3364"/>
                      <a:pt x="4600" y="3427"/>
                    </a:cubicBezTo>
                    <a:cubicBezTo>
                      <a:pt x="4285" y="3616"/>
                      <a:pt x="4033" y="3774"/>
                      <a:pt x="3781" y="3900"/>
                    </a:cubicBezTo>
                    <a:cubicBezTo>
                      <a:pt x="3844" y="3679"/>
                      <a:pt x="3907" y="3427"/>
                      <a:pt x="3938" y="3238"/>
                    </a:cubicBezTo>
                    <a:close/>
                    <a:moveTo>
                      <a:pt x="7341" y="3238"/>
                    </a:moveTo>
                    <a:cubicBezTo>
                      <a:pt x="7435" y="3490"/>
                      <a:pt x="7467" y="3711"/>
                      <a:pt x="7498" y="3963"/>
                    </a:cubicBezTo>
                    <a:cubicBezTo>
                      <a:pt x="7246" y="3805"/>
                      <a:pt x="6963" y="3616"/>
                      <a:pt x="6679" y="3490"/>
                    </a:cubicBezTo>
                    <a:cubicBezTo>
                      <a:pt x="6868" y="3364"/>
                      <a:pt x="7120" y="3301"/>
                      <a:pt x="7341" y="3238"/>
                    </a:cubicBezTo>
                    <a:close/>
                    <a:moveTo>
                      <a:pt x="2340" y="2993"/>
                    </a:moveTo>
                    <a:cubicBezTo>
                      <a:pt x="2618" y="2993"/>
                      <a:pt x="2897" y="3021"/>
                      <a:pt x="3151" y="3049"/>
                    </a:cubicBezTo>
                    <a:cubicBezTo>
                      <a:pt x="3025" y="3522"/>
                      <a:pt x="2899" y="3994"/>
                      <a:pt x="2867" y="4593"/>
                    </a:cubicBezTo>
                    <a:cubicBezTo>
                      <a:pt x="2457" y="4908"/>
                      <a:pt x="2048" y="5223"/>
                      <a:pt x="1670" y="5569"/>
                    </a:cubicBezTo>
                    <a:cubicBezTo>
                      <a:pt x="1040" y="4782"/>
                      <a:pt x="473" y="3616"/>
                      <a:pt x="1355" y="3175"/>
                    </a:cubicBezTo>
                    <a:cubicBezTo>
                      <a:pt x="1651" y="3036"/>
                      <a:pt x="1995" y="2993"/>
                      <a:pt x="2340" y="2993"/>
                    </a:cubicBezTo>
                    <a:close/>
                    <a:moveTo>
                      <a:pt x="8935" y="3013"/>
                    </a:moveTo>
                    <a:cubicBezTo>
                      <a:pt x="9678" y="3013"/>
                      <a:pt x="10397" y="3218"/>
                      <a:pt x="10397" y="3868"/>
                    </a:cubicBezTo>
                    <a:cubicBezTo>
                      <a:pt x="10397" y="4435"/>
                      <a:pt x="9956" y="5097"/>
                      <a:pt x="9609" y="5569"/>
                    </a:cubicBezTo>
                    <a:cubicBezTo>
                      <a:pt x="9294" y="5254"/>
                      <a:pt x="8884" y="4908"/>
                      <a:pt x="8412" y="4593"/>
                    </a:cubicBezTo>
                    <a:cubicBezTo>
                      <a:pt x="8349" y="4089"/>
                      <a:pt x="8254" y="3553"/>
                      <a:pt x="8160" y="3080"/>
                    </a:cubicBezTo>
                    <a:cubicBezTo>
                      <a:pt x="8400" y="3039"/>
                      <a:pt x="8669" y="3013"/>
                      <a:pt x="8935" y="3013"/>
                    </a:cubicBezTo>
                    <a:close/>
                    <a:moveTo>
                      <a:pt x="8538" y="5695"/>
                    </a:moveTo>
                    <a:cubicBezTo>
                      <a:pt x="8727" y="5853"/>
                      <a:pt x="8884" y="6010"/>
                      <a:pt x="9042" y="6168"/>
                    </a:cubicBezTo>
                    <a:cubicBezTo>
                      <a:pt x="8884" y="6325"/>
                      <a:pt x="8695" y="6483"/>
                      <a:pt x="8538" y="6640"/>
                    </a:cubicBezTo>
                    <a:lnTo>
                      <a:pt x="8538" y="5695"/>
                    </a:lnTo>
                    <a:close/>
                    <a:moveTo>
                      <a:pt x="2741" y="5727"/>
                    </a:moveTo>
                    <a:lnTo>
                      <a:pt x="2741" y="6672"/>
                    </a:lnTo>
                    <a:cubicBezTo>
                      <a:pt x="2552" y="6514"/>
                      <a:pt x="2394" y="6357"/>
                      <a:pt x="2237" y="6199"/>
                    </a:cubicBezTo>
                    <a:cubicBezTo>
                      <a:pt x="2426" y="6010"/>
                      <a:pt x="2583" y="5884"/>
                      <a:pt x="2741" y="5727"/>
                    </a:cubicBezTo>
                    <a:close/>
                    <a:moveTo>
                      <a:pt x="5671" y="3837"/>
                    </a:moveTo>
                    <a:cubicBezTo>
                      <a:pt x="6364" y="4152"/>
                      <a:pt x="7026" y="4561"/>
                      <a:pt x="7656" y="5002"/>
                    </a:cubicBezTo>
                    <a:cubicBezTo>
                      <a:pt x="7750" y="5821"/>
                      <a:pt x="7750" y="6609"/>
                      <a:pt x="7656" y="7334"/>
                    </a:cubicBezTo>
                    <a:cubicBezTo>
                      <a:pt x="7026" y="7775"/>
                      <a:pt x="6364" y="8184"/>
                      <a:pt x="5671" y="8531"/>
                    </a:cubicBezTo>
                    <a:cubicBezTo>
                      <a:pt x="4946" y="8216"/>
                      <a:pt x="4285" y="7806"/>
                      <a:pt x="3655" y="7334"/>
                    </a:cubicBezTo>
                    <a:cubicBezTo>
                      <a:pt x="3560" y="6609"/>
                      <a:pt x="3560" y="5821"/>
                      <a:pt x="3655" y="5002"/>
                    </a:cubicBezTo>
                    <a:cubicBezTo>
                      <a:pt x="3970" y="4782"/>
                      <a:pt x="4285" y="4593"/>
                      <a:pt x="4631" y="4404"/>
                    </a:cubicBezTo>
                    <a:cubicBezTo>
                      <a:pt x="4978" y="4183"/>
                      <a:pt x="5356" y="3994"/>
                      <a:pt x="5671" y="3837"/>
                    </a:cubicBezTo>
                    <a:close/>
                    <a:moveTo>
                      <a:pt x="3781" y="8436"/>
                    </a:moveTo>
                    <a:lnTo>
                      <a:pt x="3781" y="8436"/>
                    </a:lnTo>
                    <a:cubicBezTo>
                      <a:pt x="3907" y="8531"/>
                      <a:pt x="4033" y="8594"/>
                      <a:pt x="4222" y="8688"/>
                    </a:cubicBezTo>
                    <a:cubicBezTo>
                      <a:pt x="4241" y="8641"/>
                      <a:pt x="4248" y="8625"/>
                      <a:pt x="4250" y="8625"/>
                    </a:cubicBezTo>
                    <a:lnTo>
                      <a:pt x="4250" y="8625"/>
                    </a:lnTo>
                    <a:cubicBezTo>
                      <a:pt x="4252" y="8625"/>
                      <a:pt x="4233" y="8679"/>
                      <a:pt x="4225" y="8690"/>
                    </a:cubicBezTo>
                    <a:lnTo>
                      <a:pt x="4225" y="8690"/>
                    </a:lnTo>
                    <a:cubicBezTo>
                      <a:pt x="4224" y="8689"/>
                      <a:pt x="4223" y="8689"/>
                      <a:pt x="4222" y="8688"/>
                    </a:cubicBezTo>
                    <a:lnTo>
                      <a:pt x="4222" y="8688"/>
                    </a:lnTo>
                    <a:cubicBezTo>
                      <a:pt x="4222" y="8691"/>
                      <a:pt x="4222" y="8692"/>
                      <a:pt x="4223" y="8692"/>
                    </a:cubicBezTo>
                    <a:cubicBezTo>
                      <a:pt x="4223" y="8692"/>
                      <a:pt x="4224" y="8691"/>
                      <a:pt x="4225" y="8690"/>
                    </a:cubicBezTo>
                    <a:lnTo>
                      <a:pt x="4225" y="8690"/>
                    </a:lnTo>
                    <a:cubicBezTo>
                      <a:pt x="4350" y="8753"/>
                      <a:pt x="4475" y="8846"/>
                      <a:pt x="4631" y="8909"/>
                    </a:cubicBezTo>
                    <a:cubicBezTo>
                      <a:pt x="4411" y="9003"/>
                      <a:pt x="4159" y="9066"/>
                      <a:pt x="3970" y="9129"/>
                    </a:cubicBezTo>
                    <a:cubicBezTo>
                      <a:pt x="3907" y="8909"/>
                      <a:pt x="3844" y="8688"/>
                      <a:pt x="3781" y="8436"/>
                    </a:cubicBezTo>
                    <a:close/>
                    <a:moveTo>
                      <a:pt x="7498" y="8499"/>
                    </a:moveTo>
                    <a:cubicBezTo>
                      <a:pt x="7467" y="8688"/>
                      <a:pt x="7435" y="8909"/>
                      <a:pt x="7341" y="9161"/>
                    </a:cubicBezTo>
                    <a:cubicBezTo>
                      <a:pt x="7120" y="9066"/>
                      <a:pt x="6868" y="9035"/>
                      <a:pt x="6679" y="8972"/>
                    </a:cubicBezTo>
                    <a:cubicBezTo>
                      <a:pt x="6994" y="8814"/>
                      <a:pt x="7278" y="8625"/>
                      <a:pt x="7498" y="8499"/>
                    </a:cubicBezTo>
                    <a:close/>
                    <a:moveTo>
                      <a:pt x="1638" y="6798"/>
                    </a:moveTo>
                    <a:cubicBezTo>
                      <a:pt x="1985" y="7145"/>
                      <a:pt x="2394" y="7491"/>
                      <a:pt x="2836" y="7775"/>
                    </a:cubicBezTo>
                    <a:cubicBezTo>
                      <a:pt x="2899" y="8279"/>
                      <a:pt x="2993" y="8814"/>
                      <a:pt x="3088" y="9287"/>
                    </a:cubicBezTo>
                    <a:cubicBezTo>
                      <a:pt x="2848" y="9347"/>
                      <a:pt x="2583" y="9369"/>
                      <a:pt x="2309" y="9369"/>
                    </a:cubicBezTo>
                    <a:cubicBezTo>
                      <a:pt x="2150" y="9369"/>
                      <a:pt x="1989" y="9361"/>
                      <a:pt x="1827" y="9350"/>
                    </a:cubicBezTo>
                    <a:cubicBezTo>
                      <a:pt x="1103" y="9224"/>
                      <a:pt x="725" y="8846"/>
                      <a:pt x="945" y="8090"/>
                    </a:cubicBezTo>
                    <a:cubicBezTo>
                      <a:pt x="1040" y="7649"/>
                      <a:pt x="1323" y="7239"/>
                      <a:pt x="1638" y="6798"/>
                    </a:cubicBezTo>
                    <a:close/>
                    <a:moveTo>
                      <a:pt x="9641" y="6830"/>
                    </a:moveTo>
                    <a:cubicBezTo>
                      <a:pt x="9987" y="7271"/>
                      <a:pt x="10428" y="7932"/>
                      <a:pt x="10428" y="8531"/>
                    </a:cubicBezTo>
                    <a:cubicBezTo>
                      <a:pt x="10405" y="9192"/>
                      <a:pt x="9707" y="9391"/>
                      <a:pt x="8988" y="9391"/>
                    </a:cubicBezTo>
                    <a:cubicBezTo>
                      <a:pt x="8713" y="9391"/>
                      <a:pt x="8435" y="9362"/>
                      <a:pt x="8191" y="9318"/>
                    </a:cubicBezTo>
                    <a:cubicBezTo>
                      <a:pt x="8286" y="8846"/>
                      <a:pt x="8412" y="8373"/>
                      <a:pt x="8443" y="7806"/>
                    </a:cubicBezTo>
                    <a:cubicBezTo>
                      <a:pt x="8853" y="7491"/>
                      <a:pt x="9294" y="7176"/>
                      <a:pt x="9641" y="6830"/>
                    </a:cubicBezTo>
                    <a:close/>
                    <a:moveTo>
                      <a:pt x="5671" y="9444"/>
                    </a:moveTo>
                    <a:cubicBezTo>
                      <a:pt x="6144" y="9633"/>
                      <a:pt x="6616" y="9822"/>
                      <a:pt x="7120" y="9948"/>
                    </a:cubicBezTo>
                    <a:cubicBezTo>
                      <a:pt x="6868" y="10453"/>
                      <a:pt x="6522" y="11177"/>
                      <a:pt x="6049" y="11429"/>
                    </a:cubicBezTo>
                    <a:cubicBezTo>
                      <a:pt x="5909" y="11527"/>
                      <a:pt x="5782" y="11569"/>
                      <a:pt x="5659" y="11569"/>
                    </a:cubicBezTo>
                    <a:cubicBezTo>
                      <a:pt x="5504" y="11569"/>
                      <a:pt x="5356" y="11503"/>
                      <a:pt x="5198" y="11398"/>
                    </a:cubicBezTo>
                    <a:cubicBezTo>
                      <a:pt x="4757" y="11083"/>
                      <a:pt x="4411" y="10453"/>
                      <a:pt x="4222" y="9948"/>
                    </a:cubicBezTo>
                    <a:cubicBezTo>
                      <a:pt x="4694" y="9822"/>
                      <a:pt x="5198" y="9633"/>
                      <a:pt x="5671" y="9444"/>
                    </a:cubicBezTo>
                    <a:close/>
                    <a:moveTo>
                      <a:pt x="5689" y="1"/>
                    </a:moveTo>
                    <a:cubicBezTo>
                      <a:pt x="5142" y="1"/>
                      <a:pt x="4663" y="283"/>
                      <a:pt x="4285" y="686"/>
                    </a:cubicBezTo>
                    <a:cubicBezTo>
                      <a:pt x="3907" y="1127"/>
                      <a:pt x="3623" y="1663"/>
                      <a:pt x="3434" y="2261"/>
                    </a:cubicBezTo>
                    <a:cubicBezTo>
                      <a:pt x="3054" y="2197"/>
                      <a:pt x="2712" y="2168"/>
                      <a:pt x="2405" y="2168"/>
                    </a:cubicBezTo>
                    <a:cubicBezTo>
                      <a:pt x="753" y="2168"/>
                      <a:pt x="126" y="3018"/>
                      <a:pt x="126" y="3868"/>
                    </a:cubicBezTo>
                    <a:cubicBezTo>
                      <a:pt x="126" y="4687"/>
                      <a:pt x="630" y="5538"/>
                      <a:pt x="1166" y="6168"/>
                    </a:cubicBezTo>
                    <a:cubicBezTo>
                      <a:pt x="788" y="6640"/>
                      <a:pt x="441" y="7176"/>
                      <a:pt x="221" y="7775"/>
                    </a:cubicBezTo>
                    <a:cubicBezTo>
                      <a:pt x="0" y="8499"/>
                      <a:pt x="126" y="9224"/>
                      <a:pt x="693" y="9696"/>
                    </a:cubicBezTo>
                    <a:cubicBezTo>
                      <a:pt x="1155" y="10078"/>
                      <a:pt x="1784" y="10204"/>
                      <a:pt x="2416" y="10204"/>
                    </a:cubicBezTo>
                    <a:cubicBezTo>
                      <a:pt x="2775" y="10204"/>
                      <a:pt x="3135" y="10163"/>
                      <a:pt x="3466" y="10106"/>
                    </a:cubicBezTo>
                    <a:lnTo>
                      <a:pt x="3812" y="10925"/>
                    </a:lnTo>
                    <a:cubicBezTo>
                      <a:pt x="4442" y="12059"/>
                      <a:pt x="5135" y="12374"/>
                      <a:pt x="5702" y="12374"/>
                    </a:cubicBezTo>
                    <a:cubicBezTo>
                      <a:pt x="6837" y="12374"/>
                      <a:pt x="7593" y="11177"/>
                      <a:pt x="8002" y="10106"/>
                    </a:cubicBezTo>
                    <a:cubicBezTo>
                      <a:pt x="8317" y="10159"/>
                      <a:pt x="8660" y="10194"/>
                      <a:pt x="9004" y="10194"/>
                    </a:cubicBezTo>
                    <a:cubicBezTo>
                      <a:pt x="9690" y="10194"/>
                      <a:pt x="10376" y="10054"/>
                      <a:pt x="10838" y="9633"/>
                    </a:cubicBezTo>
                    <a:cubicBezTo>
                      <a:pt x="11310" y="9161"/>
                      <a:pt x="11373" y="8531"/>
                      <a:pt x="11216" y="7901"/>
                    </a:cubicBezTo>
                    <a:cubicBezTo>
                      <a:pt x="10995" y="7302"/>
                      <a:pt x="10617" y="6703"/>
                      <a:pt x="10208" y="6199"/>
                    </a:cubicBezTo>
                    <a:cubicBezTo>
                      <a:pt x="10838" y="5443"/>
                      <a:pt x="11405" y="4435"/>
                      <a:pt x="11184" y="3490"/>
                    </a:cubicBezTo>
                    <a:cubicBezTo>
                      <a:pt x="10995" y="2765"/>
                      <a:pt x="10397" y="2387"/>
                      <a:pt x="9641" y="2230"/>
                    </a:cubicBezTo>
                    <a:cubicBezTo>
                      <a:pt x="9406" y="2175"/>
                      <a:pt x="9153" y="2150"/>
                      <a:pt x="8895" y="2150"/>
                    </a:cubicBezTo>
                    <a:cubicBezTo>
                      <a:pt x="8565" y="2150"/>
                      <a:pt x="8226" y="2191"/>
                      <a:pt x="7908" y="2261"/>
                    </a:cubicBezTo>
                    <a:cubicBezTo>
                      <a:pt x="7593" y="1348"/>
                      <a:pt x="6994" y="340"/>
                      <a:pt x="6112" y="56"/>
                    </a:cubicBezTo>
                    <a:cubicBezTo>
                      <a:pt x="5967" y="18"/>
                      <a:pt x="5826" y="1"/>
                      <a:pt x="568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1" name="Google Shape;519;p21">
                <a:extLst>
                  <a:ext uri="{FF2B5EF4-FFF2-40B4-BE49-F238E27FC236}">
                    <a16:creationId xmlns:a16="http://schemas.microsoft.com/office/drawing/2014/main" id="{AF6D6D8B-64F6-6BB9-E323-59C922908937}"/>
                  </a:ext>
                </a:extLst>
              </p:cNvPr>
              <p:cNvSpPr/>
              <p:nvPr/>
            </p:nvSpPr>
            <p:spPr>
              <a:xfrm>
                <a:off x="-42667700" y="2443600"/>
                <a:ext cx="62250" cy="61475"/>
              </a:xfrm>
              <a:custGeom>
                <a:avLst/>
                <a:gdLst/>
                <a:ahLst/>
                <a:cxnLst/>
                <a:rect l="l" t="t" r="r" b="b"/>
                <a:pathLst>
                  <a:path w="2490" h="2459" extrusionOk="0">
                    <a:moveTo>
                      <a:pt x="1249" y="858"/>
                    </a:moveTo>
                    <a:cubicBezTo>
                      <a:pt x="1468" y="858"/>
                      <a:pt x="1639" y="1027"/>
                      <a:pt x="1639" y="1260"/>
                    </a:cubicBezTo>
                    <a:cubicBezTo>
                      <a:pt x="1607" y="1418"/>
                      <a:pt x="1481" y="1575"/>
                      <a:pt x="1323" y="1670"/>
                    </a:cubicBezTo>
                    <a:cubicBezTo>
                      <a:pt x="1285" y="1681"/>
                      <a:pt x="1248" y="1686"/>
                      <a:pt x="1211" y="1686"/>
                    </a:cubicBezTo>
                    <a:cubicBezTo>
                      <a:pt x="1040" y="1686"/>
                      <a:pt x="897" y="1569"/>
                      <a:pt x="819" y="1386"/>
                    </a:cubicBezTo>
                    <a:cubicBezTo>
                      <a:pt x="756" y="1134"/>
                      <a:pt x="851" y="945"/>
                      <a:pt x="1103" y="882"/>
                    </a:cubicBezTo>
                    <a:cubicBezTo>
                      <a:pt x="1153" y="866"/>
                      <a:pt x="1202" y="858"/>
                      <a:pt x="1249" y="858"/>
                    </a:cubicBezTo>
                    <a:close/>
                    <a:moveTo>
                      <a:pt x="1229" y="0"/>
                    </a:moveTo>
                    <a:cubicBezTo>
                      <a:pt x="567" y="0"/>
                      <a:pt x="0" y="567"/>
                      <a:pt x="0" y="1229"/>
                    </a:cubicBezTo>
                    <a:cubicBezTo>
                      <a:pt x="0" y="1874"/>
                      <a:pt x="509" y="2459"/>
                      <a:pt x="1177" y="2459"/>
                    </a:cubicBezTo>
                    <a:cubicBezTo>
                      <a:pt x="1194" y="2459"/>
                      <a:pt x="1211" y="2458"/>
                      <a:pt x="1229" y="2458"/>
                    </a:cubicBezTo>
                    <a:cubicBezTo>
                      <a:pt x="1891" y="2458"/>
                      <a:pt x="2489" y="1891"/>
                      <a:pt x="2489" y="1229"/>
                    </a:cubicBezTo>
                    <a:cubicBezTo>
                      <a:pt x="2426" y="567"/>
                      <a:pt x="1891" y="0"/>
                      <a:pt x="122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17" name="Google Shape;520;p21">
              <a:extLst>
                <a:ext uri="{FF2B5EF4-FFF2-40B4-BE49-F238E27FC236}">
                  <a16:creationId xmlns:a16="http://schemas.microsoft.com/office/drawing/2014/main" id="{6290A966-189E-D9BA-C820-781EF3CBD5DA}"/>
                </a:ext>
              </a:extLst>
            </p:cNvPr>
            <p:cNvGrpSpPr/>
            <p:nvPr/>
          </p:nvGrpSpPr>
          <p:grpSpPr>
            <a:xfrm>
              <a:off x="5394385" y="2662287"/>
              <a:ext cx="314245" cy="342357"/>
              <a:chOff x="-40160700" y="2339625"/>
              <a:chExt cx="290650" cy="316650"/>
            </a:xfrm>
          </p:grpSpPr>
          <p:sp>
            <p:nvSpPr>
              <p:cNvPr id="26" name="Google Shape;521;p21">
                <a:extLst>
                  <a:ext uri="{FF2B5EF4-FFF2-40B4-BE49-F238E27FC236}">
                    <a16:creationId xmlns:a16="http://schemas.microsoft.com/office/drawing/2014/main" id="{9C473759-DB66-FA94-0A43-E2AF794D0D2A}"/>
                  </a:ext>
                </a:extLst>
              </p:cNvPr>
              <p:cNvSpPr/>
              <p:nvPr/>
            </p:nvSpPr>
            <p:spPr>
              <a:xfrm>
                <a:off x="-40005525" y="2552600"/>
                <a:ext cx="70900" cy="62175"/>
              </a:xfrm>
              <a:custGeom>
                <a:avLst/>
                <a:gdLst/>
                <a:ahLst/>
                <a:cxnLst/>
                <a:rect l="l" t="t" r="r" b="b"/>
                <a:pathLst>
                  <a:path w="2836" h="2487" extrusionOk="0">
                    <a:moveTo>
                      <a:pt x="1408" y="807"/>
                    </a:moveTo>
                    <a:cubicBezTo>
                      <a:pt x="1461" y="807"/>
                      <a:pt x="1518" y="817"/>
                      <a:pt x="1575" y="839"/>
                    </a:cubicBezTo>
                    <a:cubicBezTo>
                      <a:pt x="1733" y="902"/>
                      <a:pt x="1796" y="1028"/>
                      <a:pt x="1796" y="1248"/>
                    </a:cubicBezTo>
                    <a:cubicBezTo>
                      <a:pt x="1845" y="1496"/>
                      <a:pt x="1661" y="1666"/>
                      <a:pt x="1442" y="1666"/>
                    </a:cubicBezTo>
                    <a:cubicBezTo>
                      <a:pt x="1383" y="1666"/>
                      <a:pt x="1321" y="1653"/>
                      <a:pt x="1260" y="1626"/>
                    </a:cubicBezTo>
                    <a:cubicBezTo>
                      <a:pt x="1071" y="1563"/>
                      <a:pt x="945" y="1311"/>
                      <a:pt x="1008" y="1091"/>
                    </a:cubicBezTo>
                    <a:cubicBezTo>
                      <a:pt x="1081" y="921"/>
                      <a:pt x="1229" y="807"/>
                      <a:pt x="1408" y="807"/>
                    </a:cubicBezTo>
                    <a:close/>
                    <a:moveTo>
                      <a:pt x="1438" y="1"/>
                    </a:moveTo>
                    <a:cubicBezTo>
                      <a:pt x="1040" y="1"/>
                      <a:pt x="635" y="188"/>
                      <a:pt x="378" y="523"/>
                    </a:cubicBezTo>
                    <a:cubicBezTo>
                      <a:pt x="0" y="1091"/>
                      <a:pt x="158" y="1878"/>
                      <a:pt x="693" y="2256"/>
                    </a:cubicBezTo>
                    <a:cubicBezTo>
                      <a:pt x="909" y="2412"/>
                      <a:pt x="1158" y="2486"/>
                      <a:pt x="1405" y="2486"/>
                    </a:cubicBezTo>
                    <a:cubicBezTo>
                      <a:pt x="1806" y="2486"/>
                      <a:pt x="2204" y="2292"/>
                      <a:pt x="2457" y="1941"/>
                    </a:cubicBezTo>
                    <a:cubicBezTo>
                      <a:pt x="2836" y="1406"/>
                      <a:pt x="2678" y="618"/>
                      <a:pt x="2111" y="208"/>
                    </a:cubicBezTo>
                    <a:cubicBezTo>
                      <a:pt x="1911" y="67"/>
                      <a:pt x="1676" y="1"/>
                      <a:pt x="143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7" name="Google Shape;522;p21">
                <a:extLst>
                  <a:ext uri="{FF2B5EF4-FFF2-40B4-BE49-F238E27FC236}">
                    <a16:creationId xmlns:a16="http://schemas.microsoft.com/office/drawing/2014/main" id="{7B4F9039-8EE2-F3B9-3269-AAF93CD7CC92}"/>
                  </a:ext>
                </a:extLst>
              </p:cNvPr>
              <p:cNvSpPr/>
              <p:nvPr/>
            </p:nvSpPr>
            <p:spPr>
              <a:xfrm>
                <a:off x="-40039400" y="2605050"/>
                <a:ext cx="29150" cy="20500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820" extrusionOk="0">
                    <a:moveTo>
                      <a:pt x="725" y="1"/>
                    </a:moveTo>
                    <a:cubicBezTo>
                      <a:pt x="473" y="1"/>
                      <a:pt x="0" y="190"/>
                      <a:pt x="0" y="410"/>
                    </a:cubicBezTo>
                    <a:cubicBezTo>
                      <a:pt x="0" y="631"/>
                      <a:pt x="473" y="820"/>
                      <a:pt x="725" y="820"/>
                    </a:cubicBezTo>
                    <a:cubicBezTo>
                      <a:pt x="945" y="820"/>
                      <a:pt x="1166" y="631"/>
                      <a:pt x="1166" y="410"/>
                    </a:cubicBezTo>
                    <a:cubicBezTo>
                      <a:pt x="1103" y="158"/>
                      <a:pt x="914" y="1"/>
                      <a:pt x="72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8" name="Google Shape;523;p21">
                <a:extLst>
                  <a:ext uri="{FF2B5EF4-FFF2-40B4-BE49-F238E27FC236}">
                    <a16:creationId xmlns:a16="http://schemas.microsoft.com/office/drawing/2014/main" id="{EF2E6625-F327-2D57-38F0-59CA07DF8D8D}"/>
                  </a:ext>
                </a:extLst>
              </p:cNvPr>
              <p:cNvSpPr/>
              <p:nvPr/>
            </p:nvSpPr>
            <p:spPr>
              <a:xfrm>
                <a:off x="-40079575" y="2584575"/>
                <a:ext cx="19725" cy="19725"/>
              </a:xfrm>
              <a:custGeom>
                <a:avLst/>
                <a:gdLst/>
                <a:ahLst/>
                <a:cxnLst/>
                <a:rect l="l" t="t" r="r" b="b"/>
                <a:pathLst>
                  <a:path w="789" h="789" extrusionOk="0">
                    <a:moveTo>
                      <a:pt x="410" y="1"/>
                    </a:moveTo>
                    <a:cubicBezTo>
                      <a:pt x="190" y="1"/>
                      <a:pt x="1" y="158"/>
                      <a:pt x="1" y="379"/>
                    </a:cubicBezTo>
                    <a:cubicBezTo>
                      <a:pt x="1" y="599"/>
                      <a:pt x="190" y="788"/>
                      <a:pt x="410" y="788"/>
                    </a:cubicBezTo>
                    <a:cubicBezTo>
                      <a:pt x="631" y="788"/>
                      <a:pt x="788" y="599"/>
                      <a:pt x="788" y="379"/>
                    </a:cubicBezTo>
                    <a:cubicBezTo>
                      <a:pt x="788" y="158"/>
                      <a:pt x="631" y="1"/>
                      <a:pt x="410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9" name="Google Shape;524;p21">
                <a:extLst>
                  <a:ext uri="{FF2B5EF4-FFF2-40B4-BE49-F238E27FC236}">
                    <a16:creationId xmlns:a16="http://schemas.microsoft.com/office/drawing/2014/main" id="{0746FEDB-B343-2D25-D59B-C2118AF8F477}"/>
                  </a:ext>
                </a:extLst>
              </p:cNvPr>
              <p:cNvSpPr/>
              <p:nvPr/>
            </p:nvSpPr>
            <p:spPr>
              <a:xfrm>
                <a:off x="-40160700" y="2339625"/>
                <a:ext cx="290650" cy="316650"/>
              </a:xfrm>
              <a:custGeom>
                <a:avLst/>
                <a:gdLst/>
                <a:ahLst/>
                <a:cxnLst/>
                <a:rect l="l" t="t" r="r" b="b"/>
                <a:pathLst>
                  <a:path w="11626" h="12666" extrusionOk="0">
                    <a:moveTo>
                      <a:pt x="7656" y="820"/>
                    </a:moveTo>
                    <a:cubicBezTo>
                      <a:pt x="7845" y="820"/>
                      <a:pt x="8003" y="946"/>
                      <a:pt x="8066" y="1072"/>
                    </a:cubicBezTo>
                    <a:cubicBezTo>
                      <a:pt x="8129" y="1355"/>
                      <a:pt x="7940" y="1639"/>
                      <a:pt x="7656" y="1639"/>
                    </a:cubicBezTo>
                    <a:lnTo>
                      <a:pt x="4065" y="1639"/>
                    </a:lnTo>
                    <a:cubicBezTo>
                      <a:pt x="3876" y="1639"/>
                      <a:pt x="3687" y="1450"/>
                      <a:pt x="3687" y="1261"/>
                    </a:cubicBezTo>
                    <a:cubicBezTo>
                      <a:pt x="3687" y="1009"/>
                      <a:pt x="3876" y="851"/>
                      <a:pt x="4065" y="820"/>
                    </a:cubicBezTo>
                    <a:close/>
                    <a:moveTo>
                      <a:pt x="7310" y="2458"/>
                    </a:moveTo>
                    <a:lnTo>
                      <a:pt x="7310" y="5860"/>
                    </a:lnTo>
                    <a:cubicBezTo>
                      <a:pt x="7310" y="6270"/>
                      <a:pt x="7467" y="6711"/>
                      <a:pt x="7656" y="7026"/>
                    </a:cubicBezTo>
                    <a:cubicBezTo>
                      <a:pt x="7026" y="7152"/>
                      <a:pt x="6396" y="7404"/>
                      <a:pt x="5797" y="7782"/>
                    </a:cubicBezTo>
                    <a:cubicBezTo>
                      <a:pt x="5146" y="8207"/>
                      <a:pt x="4241" y="8453"/>
                      <a:pt x="3401" y="8453"/>
                    </a:cubicBezTo>
                    <a:cubicBezTo>
                      <a:pt x="3306" y="8453"/>
                      <a:pt x="3212" y="8450"/>
                      <a:pt x="3120" y="8444"/>
                    </a:cubicBezTo>
                    <a:lnTo>
                      <a:pt x="4128" y="7026"/>
                    </a:lnTo>
                    <a:cubicBezTo>
                      <a:pt x="4380" y="6680"/>
                      <a:pt x="4537" y="6239"/>
                      <a:pt x="4537" y="5829"/>
                    </a:cubicBezTo>
                    <a:lnTo>
                      <a:pt x="4537" y="2458"/>
                    </a:lnTo>
                    <a:close/>
                    <a:moveTo>
                      <a:pt x="8192" y="7782"/>
                    </a:moveTo>
                    <a:cubicBezTo>
                      <a:pt x="10775" y="11500"/>
                      <a:pt x="10586" y="11216"/>
                      <a:pt x="10618" y="11279"/>
                    </a:cubicBezTo>
                    <a:cubicBezTo>
                      <a:pt x="10681" y="11563"/>
                      <a:pt x="10523" y="11846"/>
                      <a:pt x="10208" y="11846"/>
                    </a:cubicBezTo>
                    <a:lnTo>
                      <a:pt x="1576" y="11846"/>
                    </a:lnTo>
                    <a:cubicBezTo>
                      <a:pt x="1198" y="11846"/>
                      <a:pt x="1040" y="11437"/>
                      <a:pt x="1198" y="11216"/>
                    </a:cubicBezTo>
                    <a:lnTo>
                      <a:pt x="2584" y="9232"/>
                    </a:lnTo>
                    <a:cubicBezTo>
                      <a:pt x="2825" y="9263"/>
                      <a:pt x="3077" y="9280"/>
                      <a:pt x="3333" y="9280"/>
                    </a:cubicBezTo>
                    <a:cubicBezTo>
                      <a:pt x="4347" y="9280"/>
                      <a:pt x="5434" y="9022"/>
                      <a:pt x="6239" y="8444"/>
                    </a:cubicBezTo>
                    <a:cubicBezTo>
                      <a:pt x="6837" y="8066"/>
                      <a:pt x="7499" y="7814"/>
                      <a:pt x="8192" y="7782"/>
                    </a:cubicBezTo>
                    <a:close/>
                    <a:moveTo>
                      <a:pt x="4128" y="1"/>
                    </a:moveTo>
                    <a:cubicBezTo>
                      <a:pt x="3435" y="1"/>
                      <a:pt x="2899" y="536"/>
                      <a:pt x="2899" y="1261"/>
                    </a:cubicBezTo>
                    <a:cubicBezTo>
                      <a:pt x="2899" y="1765"/>
                      <a:pt x="3214" y="2237"/>
                      <a:pt x="3718" y="2426"/>
                    </a:cubicBezTo>
                    <a:lnTo>
                      <a:pt x="3718" y="5860"/>
                    </a:lnTo>
                    <a:cubicBezTo>
                      <a:pt x="3718" y="6081"/>
                      <a:pt x="3655" y="6365"/>
                      <a:pt x="3498" y="6554"/>
                    </a:cubicBezTo>
                    <a:lnTo>
                      <a:pt x="568" y="10744"/>
                    </a:lnTo>
                    <a:cubicBezTo>
                      <a:pt x="1" y="11563"/>
                      <a:pt x="568" y="12666"/>
                      <a:pt x="1607" y="12666"/>
                    </a:cubicBezTo>
                    <a:lnTo>
                      <a:pt x="10271" y="12666"/>
                    </a:lnTo>
                    <a:cubicBezTo>
                      <a:pt x="10555" y="12666"/>
                      <a:pt x="10870" y="12540"/>
                      <a:pt x="11090" y="12350"/>
                    </a:cubicBezTo>
                    <a:cubicBezTo>
                      <a:pt x="11531" y="11972"/>
                      <a:pt x="11626" y="11248"/>
                      <a:pt x="11248" y="10744"/>
                    </a:cubicBezTo>
                    <a:lnTo>
                      <a:pt x="8318" y="6554"/>
                    </a:lnTo>
                    <a:cubicBezTo>
                      <a:pt x="8160" y="6365"/>
                      <a:pt x="8097" y="6081"/>
                      <a:pt x="8097" y="5860"/>
                    </a:cubicBezTo>
                    <a:lnTo>
                      <a:pt x="8097" y="2426"/>
                    </a:lnTo>
                    <a:cubicBezTo>
                      <a:pt x="8570" y="2269"/>
                      <a:pt x="8916" y="1796"/>
                      <a:pt x="8916" y="1261"/>
                    </a:cubicBezTo>
                    <a:cubicBezTo>
                      <a:pt x="8916" y="568"/>
                      <a:pt x="8381" y="1"/>
                      <a:pt x="768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18" name="Google Shape;525;p21">
              <a:extLst>
                <a:ext uri="{FF2B5EF4-FFF2-40B4-BE49-F238E27FC236}">
                  <a16:creationId xmlns:a16="http://schemas.microsoft.com/office/drawing/2014/main" id="{9B6468F9-7D8D-B8B3-D6EE-57A91B379868}"/>
                </a:ext>
              </a:extLst>
            </p:cNvPr>
            <p:cNvGrpSpPr/>
            <p:nvPr/>
          </p:nvGrpSpPr>
          <p:grpSpPr>
            <a:xfrm>
              <a:off x="5383401" y="1468790"/>
              <a:ext cx="347294" cy="363768"/>
              <a:chOff x="-24328675" y="1971025"/>
              <a:chExt cx="282000" cy="295375"/>
            </a:xfrm>
          </p:grpSpPr>
          <p:sp>
            <p:nvSpPr>
              <p:cNvPr id="24" name="Google Shape;526;p21">
                <a:extLst>
                  <a:ext uri="{FF2B5EF4-FFF2-40B4-BE49-F238E27FC236}">
                    <a16:creationId xmlns:a16="http://schemas.microsoft.com/office/drawing/2014/main" id="{D1334712-4EB7-AD27-5678-B7709E0B4B67}"/>
                  </a:ext>
                </a:extLst>
              </p:cNvPr>
              <p:cNvSpPr/>
              <p:nvPr/>
            </p:nvSpPr>
            <p:spPr>
              <a:xfrm>
                <a:off x="-24217625" y="2092325"/>
                <a:ext cx="52025" cy="5120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2048" extrusionOk="0">
                    <a:moveTo>
                      <a:pt x="1009" y="693"/>
                    </a:moveTo>
                    <a:cubicBezTo>
                      <a:pt x="1230" y="693"/>
                      <a:pt x="1387" y="851"/>
                      <a:pt x="1387" y="1071"/>
                    </a:cubicBezTo>
                    <a:cubicBezTo>
                      <a:pt x="1387" y="1260"/>
                      <a:pt x="1230" y="1418"/>
                      <a:pt x="1009" y="1418"/>
                    </a:cubicBezTo>
                    <a:cubicBezTo>
                      <a:pt x="820" y="1418"/>
                      <a:pt x="663" y="1260"/>
                      <a:pt x="663" y="1071"/>
                    </a:cubicBezTo>
                    <a:cubicBezTo>
                      <a:pt x="663" y="851"/>
                      <a:pt x="820" y="693"/>
                      <a:pt x="1009" y="693"/>
                    </a:cubicBezTo>
                    <a:close/>
                    <a:moveTo>
                      <a:pt x="1009" y="0"/>
                    </a:moveTo>
                    <a:cubicBezTo>
                      <a:pt x="442" y="0"/>
                      <a:pt x="1" y="473"/>
                      <a:pt x="1" y="1008"/>
                    </a:cubicBezTo>
                    <a:cubicBezTo>
                      <a:pt x="1" y="1607"/>
                      <a:pt x="474" y="2048"/>
                      <a:pt x="1009" y="2048"/>
                    </a:cubicBezTo>
                    <a:cubicBezTo>
                      <a:pt x="1576" y="2048"/>
                      <a:pt x="2049" y="1575"/>
                      <a:pt x="2049" y="1008"/>
                    </a:cubicBezTo>
                    <a:cubicBezTo>
                      <a:pt x="2080" y="473"/>
                      <a:pt x="1608" y="0"/>
                      <a:pt x="100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5" name="Google Shape;527;p21">
                <a:extLst>
                  <a:ext uri="{FF2B5EF4-FFF2-40B4-BE49-F238E27FC236}">
                    <a16:creationId xmlns:a16="http://schemas.microsoft.com/office/drawing/2014/main" id="{E8D16BF6-1C2A-9F56-2B51-9D697BE5B853}"/>
                  </a:ext>
                </a:extLst>
              </p:cNvPr>
              <p:cNvSpPr/>
              <p:nvPr/>
            </p:nvSpPr>
            <p:spPr>
              <a:xfrm>
                <a:off x="-24328675" y="1971025"/>
                <a:ext cx="282000" cy="295375"/>
              </a:xfrm>
              <a:custGeom>
                <a:avLst/>
                <a:gdLst/>
                <a:ahLst/>
                <a:cxnLst/>
                <a:rect l="l" t="t" r="r" b="b"/>
                <a:pathLst>
                  <a:path w="11280" h="11815" extrusionOk="0">
                    <a:moveTo>
                      <a:pt x="2017" y="2080"/>
                    </a:moveTo>
                    <a:cubicBezTo>
                      <a:pt x="2206" y="2080"/>
                      <a:pt x="2364" y="2237"/>
                      <a:pt x="2364" y="2458"/>
                    </a:cubicBezTo>
                    <a:cubicBezTo>
                      <a:pt x="2364" y="2647"/>
                      <a:pt x="2206" y="2804"/>
                      <a:pt x="2017" y="2804"/>
                    </a:cubicBezTo>
                    <a:cubicBezTo>
                      <a:pt x="1797" y="2804"/>
                      <a:pt x="1639" y="2647"/>
                      <a:pt x="1639" y="2458"/>
                    </a:cubicBezTo>
                    <a:cubicBezTo>
                      <a:pt x="1639" y="2237"/>
                      <a:pt x="1797" y="2080"/>
                      <a:pt x="2017" y="2080"/>
                    </a:cubicBezTo>
                    <a:close/>
                    <a:moveTo>
                      <a:pt x="5451" y="662"/>
                    </a:moveTo>
                    <a:cubicBezTo>
                      <a:pt x="5861" y="662"/>
                      <a:pt x="6302" y="1198"/>
                      <a:pt x="6617" y="2080"/>
                    </a:cubicBezTo>
                    <a:cubicBezTo>
                      <a:pt x="6680" y="2237"/>
                      <a:pt x="6743" y="2458"/>
                      <a:pt x="6806" y="2647"/>
                    </a:cubicBezTo>
                    <a:cubicBezTo>
                      <a:pt x="6365" y="2804"/>
                      <a:pt x="5955" y="2962"/>
                      <a:pt x="5451" y="3151"/>
                    </a:cubicBezTo>
                    <a:cubicBezTo>
                      <a:pt x="5042" y="2962"/>
                      <a:pt x="4569" y="2773"/>
                      <a:pt x="4128" y="2647"/>
                    </a:cubicBezTo>
                    <a:cubicBezTo>
                      <a:pt x="4191" y="2458"/>
                      <a:pt x="4254" y="2237"/>
                      <a:pt x="4317" y="2080"/>
                    </a:cubicBezTo>
                    <a:cubicBezTo>
                      <a:pt x="4632" y="1229"/>
                      <a:pt x="5073" y="662"/>
                      <a:pt x="5451" y="662"/>
                    </a:cubicBezTo>
                    <a:close/>
                    <a:moveTo>
                      <a:pt x="3970" y="3308"/>
                    </a:moveTo>
                    <a:cubicBezTo>
                      <a:pt x="4191" y="3403"/>
                      <a:pt x="4411" y="3466"/>
                      <a:pt x="4632" y="3560"/>
                    </a:cubicBezTo>
                    <a:cubicBezTo>
                      <a:pt x="4506" y="3623"/>
                      <a:pt x="4380" y="3718"/>
                      <a:pt x="4254" y="3781"/>
                    </a:cubicBezTo>
                    <a:cubicBezTo>
                      <a:pt x="4128" y="3875"/>
                      <a:pt x="4002" y="3938"/>
                      <a:pt x="3844" y="4033"/>
                    </a:cubicBezTo>
                    <a:lnTo>
                      <a:pt x="3970" y="3308"/>
                    </a:lnTo>
                    <a:close/>
                    <a:moveTo>
                      <a:pt x="6963" y="3340"/>
                    </a:moveTo>
                    <a:lnTo>
                      <a:pt x="7089" y="4064"/>
                    </a:lnTo>
                    <a:cubicBezTo>
                      <a:pt x="6963" y="3970"/>
                      <a:pt x="6806" y="3907"/>
                      <a:pt x="6680" y="3812"/>
                    </a:cubicBezTo>
                    <a:cubicBezTo>
                      <a:pt x="6554" y="3718"/>
                      <a:pt x="6396" y="3655"/>
                      <a:pt x="6302" y="3592"/>
                    </a:cubicBezTo>
                    <a:cubicBezTo>
                      <a:pt x="6522" y="3497"/>
                      <a:pt x="6774" y="3403"/>
                      <a:pt x="6963" y="3340"/>
                    </a:cubicBezTo>
                    <a:close/>
                    <a:moveTo>
                      <a:pt x="10240" y="4285"/>
                    </a:moveTo>
                    <a:cubicBezTo>
                      <a:pt x="10271" y="4285"/>
                      <a:pt x="10366" y="4285"/>
                      <a:pt x="10397" y="4317"/>
                    </a:cubicBezTo>
                    <a:cubicBezTo>
                      <a:pt x="10460" y="4380"/>
                      <a:pt x="10523" y="4443"/>
                      <a:pt x="10555" y="4537"/>
                    </a:cubicBezTo>
                    <a:cubicBezTo>
                      <a:pt x="10586" y="4600"/>
                      <a:pt x="10555" y="4726"/>
                      <a:pt x="10492" y="4821"/>
                    </a:cubicBezTo>
                    <a:cubicBezTo>
                      <a:pt x="10452" y="4920"/>
                      <a:pt x="10336" y="4982"/>
                      <a:pt x="10225" y="4982"/>
                    </a:cubicBezTo>
                    <a:cubicBezTo>
                      <a:pt x="10160" y="4982"/>
                      <a:pt x="10097" y="4961"/>
                      <a:pt x="10051" y="4915"/>
                    </a:cubicBezTo>
                    <a:cubicBezTo>
                      <a:pt x="9956" y="4884"/>
                      <a:pt x="9925" y="4821"/>
                      <a:pt x="9893" y="4726"/>
                    </a:cubicBezTo>
                    <a:cubicBezTo>
                      <a:pt x="9830" y="4663"/>
                      <a:pt x="9893" y="4537"/>
                      <a:pt x="9925" y="4443"/>
                    </a:cubicBezTo>
                    <a:cubicBezTo>
                      <a:pt x="9988" y="4348"/>
                      <a:pt x="10114" y="4285"/>
                      <a:pt x="10240" y="4285"/>
                    </a:cubicBezTo>
                    <a:close/>
                    <a:moveTo>
                      <a:pt x="8922" y="2925"/>
                    </a:moveTo>
                    <a:cubicBezTo>
                      <a:pt x="9452" y="2925"/>
                      <a:pt x="9823" y="3054"/>
                      <a:pt x="9956" y="3277"/>
                    </a:cubicBezTo>
                    <a:cubicBezTo>
                      <a:pt x="9988" y="3340"/>
                      <a:pt x="10019" y="3466"/>
                      <a:pt x="10019" y="3592"/>
                    </a:cubicBezTo>
                    <a:cubicBezTo>
                      <a:pt x="9704" y="3623"/>
                      <a:pt x="9452" y="3812"/>
                      <a:pt x="9295" y="4096"/>
                    </a:cubicBezTo>
                    <a:cubicBezTo>
                      <a:pt x="9137" y="4317"/>
                      <a:pt x="9137" y="4600"/>
                      <a:pt x="9169" y="4884"/>
                    </a:cubicBezTo>
                    <a:cubicBezTo>
                      <a:pt x="9169" y="4978"/>
                      <a:pt x="9200" y="5010"/>
                      <a:pt x="9232" y="5041"/>
                    </a:cubicBezTo>
                    <a:cubicBezTo>
                      <a:pt x="9169" y="5167"/>
                      <a:pt x="9043" y="5293"/>
                      <a:pt x="8917" y="5388"/>
                    </a:cubicBezTo>
                    <a:cubicBezTo>
                      <a:pt x="8570" y="5073"/>
                      <a:pt x="8224" y="4821"/>
                      <a:pt x="7814" y="4537"/>
                    </a:cubicBezTo>
                    <a:cubicBezTo>
                      <a:pt x="7783" y="4033"/>
                      <a:pt x="7719" y="3560"/>
                      <a:pt x="7625" y="3119"/>
                    </a:cubicBezTo>
                    <a:cubicBezTo>
                      <a:pt x="7814" y="3088"/>
                      <a:pt x="8035" y="3025"/>
                      <a:pt x="8192" y="2993"/>
                    </a:cubicBezTo>
                    <a:cubicBezTo>
                      <a:pt x="8459" y="2947"/>
                      <a:pt x="8704" y="2925"/>
                      <a:pt x="8922" y="2925"/>
                    </a:cubicBezTo>
                    <a:close/>
                    <a:moveTo>
                      <a:pt x="2868" y="3088"/>
                    </a:moveTo>
                    <a:lnTo>
                      <a:pt x="3340" y="3182"/>
                    </a:lnTo>
                    <a:cubicBezTo>
                      <a:pt x="3246" y="3623"/>
                      <a:pt x="3183" y="4096"/>
                      <a:pt x="3151" y="4600"/>
                    </a:cubicBezTo>
                    <a:cubicBezTo>
                      <a:pt x="2742" y="4884"/>
                      <a:pt x="2364" y="5199"/>
                      <a:pt x="2049" y="5482"/>
                    </a:cubicBezTo>
                    <a:cubicBezTo>
                      <a:pt x="1891" y="5325"/>
                      <a:pt x="1765" y="5199"/>
                      <a:pt x="1639" y="5041"/>
                    </a:cubicBezTo>
                    <a:cubicBezTo>
                      <a:pt x="1009" y="4253"/>
                      <a:pt x="788" y="3623"/>
                      <a:pt x="977" y="3308"/>
                    </a:cubicBezTo>
                    <a:cubicBezTo>
                      <a:pt x="1009" y="3245"/>
                      <a:pt x="1103" y="3151"/>
                      <a:pt x="1198" y="3119"/>
                    </a:cubicBezTo>
                    <a:cubicBezTo>
                      <a:pt x="1419" y="3340"/>
                      <a:pt x="1671" y="3497"/>
                      <a:pt x="1986" y="3497"/>
                    </a:cubicBezTo>
                    <a:cubicBezTo>
                      <a:pt x="2364" y="3497"/>
                      <a:pt x="2679" y="3308"/>
                      <a:pt x="2868" y="3088"/>
                    </a:cubicBezTo>
                    <a:close/>
                    <a:moveTo>
                      <a:pt x="3057" y="5451"/>
                    </a:moveTo>
                    <a:lnTo>
                      <a:pt x="3057" y="5923"/>
                    </a:lnTo>
                    <a:lnTo>
                      <a:pt x="3057" y="6364"/>
                    </a:lnTo>
                    <a:cubicBezTo>
                      <a:pt x="2868" y="6207"/>
                      <a:pt x="2679" y="6049"/>
                      <a:pt x="2521" y="5923"/>
                    </a:cubicBezTo>
                    <a:cubicBezTo>
                      <a:pt x="2679" y="5766"/>
                      <a:pt x="2868" y="5577"/>
                      <a:pt x="3057" y="5451"/>
                    </a:cubicBezTo>
                    <a:close/>
                    <a:moveTo>
                      <a:pt x="7909" y="5451"/>
                    </a:moveTo>
                    <a:cubicBezTo>
                      <a:pt x="8098" y="5577"/>
                      <a:pt x="8318" y="5766"/>
                      <a:pt x="8476" y="5923"/>
                    </a:cubicBezTo>
                    <a:cubicBezTo>
                      <a:pt x="8318" y="6081"/>
                      <a:pt x="8098" y="6238"/>
                      <a:pt x="7909" y="6364"/>
                    </a:cubicBezTo>
                    <a:lnTo>
                      <a:pt x="7909" y="5923"/>
                    </a:lnTo>
                    <a:lnTo>
                      <a:pt x="7909" y="5451"/>
                    </a:lnTo>
                    <a:close/>
                    <a:moveTo>
                      <a:pt x="5483" y="3938"/>
                    </a:moveTo>
                    <a:cubicBezTo>
                      <a:pt x="5735" y="4096"/>
                      <a:pt x="6050" y="4253"/>
                      <a:pt x="6333" y="4411"/>
                    </a:cubicBezTo>
                    <a:cubicBezTo>
                      <a:pt x="6617" y="4569"/>
                      <a:pt x="6900" y="4758"/>
                      <a:pt x="7152" y="4915"/>
                    </a:cubicBezTo>
                    <a:cubicBezTo>
                      <a:pt x="7184" y="5230"/>
                      <a:pt x="7184" y="5545"/>
                      <a:pt x="7184" y="5923"/>
                    </a:cubicBezTo>
                    <a:cubicBezTo>
                      <a:pt x="7184" y="6238"/>
                      <a:pt x="7184" y="6585"/>
                      <a:pt x="7152" y="6900"/>
                    </a:cubicBezTo>
                    <a:cubicBezTo>
                      <a:pt x="6932" y="7057"/>
                      <a:pt x="6648" y="7246"/>
                      <a:pt x="6333" y="7404"/>
                    </a:cubicBezTo>
                    <a:cubicBezTo>
                      <a:pt x="6050" y="7562"/>
                      <a:pt x="5735" y="7719"/>
                      <a:pt x="5483" y="7877"/>
                    </a:cubicBezTo>
                    <a:cubicBezTo>
                      <a:pt x="5199" y="7719"/>
                      <a:pt x="4884" y="7562"/>
                      <a:pt x="4601" y="7404"/>
                    </a:cubicBezTo>
                    <a:cubicBezTo>
                      <a:pt x="4317" y="7246"/>
                      <a:pt x="4065" y="7057"/>
                      <a:pt x="3781" y="6900"/>
                    </a:cubicBezTo>
                    <a:cubicBezTo>
                      <a:pt x="3750" y="6585"/>
                      <a:pt x="3750" y="6238"/>
                      <a:pt x="3750" y="5923"/>
                    </a:cubicBezTo>
                    <a:cubicBezTo>
                      <a:pt x="3750" y="5577"/>
                      <a:pt x="3750" y="5230"/>
                      <a:pt x="3781" y="4915"/>
                    </a:cubicBezTo>
                    <a:cubicBezTo>
                      <a:pt x="4065" y="4726"/>
                      <a:pt x="4317" y="4569"/>
                      <a:pt x="4601" y="4411"/>
                    </a:cubicBezTo>
                    <a:cubicBezTo>
                      <a:pt x="4884" y="4253"/>
                      <a:pt x="5199" y="4096"/>
                      <a:pt x="5483" y="3938"/>
                    </a:cubicBezTo>
                    <a:close/>
                    <a:moveTo>
                      <a:pt x="3876" y="7751"/>
                    </a:moveTo>
                    <a:cubicBezTo>
                      <a:pt x="4002" y="7845"/>
                      <a:pt x="4159" y="7908"/>
                      <a:pt x="4285" y="8003"/>
                    </a:cubicBezTo>
                    <a:cubicBezTo>
                      <a:pt x="4411" y="8066"/>
                      <a:pt x="4506" y="8160"/>
                      <a:pt x="4664" y="8223"/>
                    </a:cubicBezTo>
                    <a:cubicBezTo>
                      <a:pt x="4443" y="8318"/>
                      <a:pt x="4191" y="8444"/>
                      <a:pt x="4002" y="8475"/>
                    </a:cubicBezTo>
                    <a:lnTo>
                      <a:pt x="3876" y="7751"/>
                    </a:lnTo>
                    <a:close/>
                    <a:moveTo>
                      <a:pt x="7089" y="7751"/>
                    </a:moveTo>
                    <a:lnTo>
                      <a:pt x="6963" y="8475"/>
                    </a:lnTo>
                    <a:cubicBezTo>
                      <a:pt x="6711" y="8381"/>
                      <a:pt x="6522" y="8318"/>
                      <a:pt x="6302" y="8223"/>
                    </a:cubicBezTo>
                    <a:cubicBezTo>
                      <a:pt x="6396" y="8160"/>
                      <a:pt x="6554" y="8066"/>
                      <a:pt x="6680" y="8003"/>
                    </a:cubicBezTo>
                    <a:cubicBezTo>
                      <a:pt x="6806" y="7908"/>
                      <a:pt x="6963" y="7845"/>
                      <a:pt x="7089" y="7751"/>
                    </a:cubicBezTo>
                    <a:close/>
                    <a:moveTo>
                      <a:pt x="1986" y="6396"/>
                    </a:moveTo>
                    <a:cubicBezTo>
                      <a:pt x="2364" y="6711"/>
                      <a:pt x="2710" y="6963"/>
                      <a:pt x="3088" y="7278"/>
                    </a:cubicBezTo>
                    <a:cubicBezTo>
                      <a:pt x="3151" y="7814"/>
                      <a:pt x="3214" y="8286"/>
                      <a:pt x="3309" y="8696"/>
                    </a:cubicBezTo>
                    <a:cubicBezTo>
                      <a:pt x="3088" y="8727"/>
                      <a:pt x="2931" y="8790"/>
                      <a:pt x="2742" y="8790"/>
                    </a:cubicBezTo>
                    <a:cubicBezTo>
                      <a:pt x="2475" y="8836"/>
                      <a:pt x="2230" y="8858"/>
                      <a:pt x="2011" y="8858"/>
                    </a:cubicBezTo>
                    <a:cubicBezTo>
                      <a:pt x="1482" y="8858"/>
                      <a:pt x="1111" y="8730"/>
                      <a:pt x="977" y="8507"/>
                    </a:cubicBezTo>
                    <a:cubicBezTo>
                      <a:pt x="788" y="8160"/>
                      <a:pt x="1009" y="7530"/>
                      <a:pt x="1608" y="6805"/>
                    </a:cubicBezTo>
                    <a:cubicBezTo>
                      <a:pt x="1734" y="6648"/>
                      <a:pt x="1828" y="6553"/>
                      <a:pt x="1986" y="6396"/>
                    </a:cubicBezTo>
                    <a:close/>
                    <a:moveTo>
                      <a:pt x="8980" y="6364"/>
                    </a:moveTo>
                    <a:cubicBezTo>
                      <a:pt x="9137" y="6553"/>
                      <a:pt x="9232" y="6648"/>
                      <a:pt x="9358" y="6805"/>
                    </a:cubicBezTo>
                    <a:cubicBezTo>
                      <a:pt x="9956" y="7530"/>
                      <a:pt x="10177" y="8160"/>
                      <a:pt x="9988" y="8507"/>
                    </a:cubicBezTo>
                    <a:cubicBezTo>
                      <a:pt x="9858" y="8745"/>
                      <a:pt x="9505" y="8864"/>
                      <a:pt x="9000" y="8864"/>
                    </a:cubicBezTo>
                    <a:cubicBezTo>
                      <a:pt x="8770" y="8864"/>
                      <a:pt x="8509" y="8839"/>
                      <a:pt x="8224" y="8790"/>
                    </a:cubicBezTo>
                    <a:cubicBezTo>
                      <a:pt x="8035" y="8727"/>
                      <a:pt x="7877" y="8696"/>
                      <a:pt x="7656" y="8664"/>
                    </a:cubicBezTo>
                    <a:cubicBezTo>
                      <a:pt x="7751" y="8223"/>
                      <a:pt x="7814" y="7751"/>
                      <a:pt x="7877" y="7246"/>
                    </a:cubicBezTo>
                    <a:cubicBezTo>
                      <a:pt x="8255" y="6963"/>
                      <a:pt x="8665" y="6648"/>
                      <a:pt x="8980" y="6364"/>
                    </a:cubicBezTo>
                    <a:close/>
                    <a:moveTo>
                      <a:pt x="4159" y="10334"/>
                    </a:moveTo>
                    <a:cubicBezTo>
                      <a:pt x="4285" y="10334"/>
                      <a:pt x="4411" y="10397"/>
                      <a:pt x="4474" y="10491"/>
                    </a:cubicBezTo>
                    <a:cubicBezTo>
                      <a:pt x="4537" y="10554"/>
                      <a:pt x="4537" y="10649"/>
                      <a:pt x="4537" y="10743"/>
                    </a:cubicBezTo>
                    <a:cubicBezTo>
                      <a:pt x="4474" y="10838"/>
                      <a:pt x="4443" y="10901"/>
                      <a:pt x="4380" y="10964"/>
                    </a:cubicBezTo>
                    <a:cubicBezTo>
                      <a:pt x="4319" y="10994"/>
                      <a:pt x="4259" y="11008"/>
                      <a:pt x="4200" y="11008"/>
                    </a:cubicBezTo>
                    <a:cubicBezTo>
                      <a:pt x="4076" y="11008"/>
                      <a:pt x="3962" y="10945"/>
                      <a:pt x="3876" y="10838"/>
                    </a:cubicBezTo>
                    <a:cubicBezTo>
                      <a:pt x="3844" y="10743"/>
                      <a:pt x="3844" y="10680"/>
                      <a:pt x="3844" y="10554"/>
                    </a:cubicBezTo>
                    <a:cubicBezTo>
                      <a:pt x="3876" y="10491"/>
                      <a:pt x="3939" y="10397"/>
                      <a:pt x="4002" y="10365"/>
                    </a:cubicBezTo>
                    <a:cubicBezTo>
                      <a:pt x="4033" y="10334"/>
                      <a:pt x="4128" y="10334"/>
                      <a:pt x="4159" y="10334"/>
                    </a:cubicBezTo>
                    <a:close/>
                    <a:moveTo>
                      <a:pt x="5420" y="8664"/>
                    </a:moveTo>
                    <a:cubicBezTo>
                      <a:pt x="5861" y="8853"/>
                      <a:pt x="6333" y="9042"/>
                      <a:pt x="6774" y="9168"/>
                    </a:cubicBezTo>
                    <a:cubicBezTo>
                      <a:pt x="6774" y="9326"/>
                      <a:pt x="6680" y="9515"/>
                      <a:pt x="6617" y="9735"/>
                    </a:cubicBezTo>
                    <a:cubicBezTo>
                      <a:pt x="6302" y="10586"/>
                      <a:pt x="5861" y="11153"/>
                      <a:pt x="5451" y="11153"/>
                    </a:cubicBezTo>
                    <a:cubicBezTo>
                      <a:pt x="5388" y="11153"/>
                      <a:pt x="5262" y="11090"/>
                      <a:pt x="5136" y="11059"/>
                    </a:cubicBezTo>
                    <a:cubicBezTo>
                      <a:pt x="5136" y="11027"/>
                      <a:pt x="5199" y="10996"/>
                      <a:pt x="5199" y="10933"/>
                    </a:cubicBezTo>
                    <a:cubicBezTo>
                      <a:pt x="5262" y="10680"/>
                      <a:pt x="5231" y="10397"/>
                      <a:pt x="5073" y="10145"/>
                    </a:cubicBezTo>
                    <a:cubicBezTo>
                      <a:pt x="4916" y="9830"/>
                      <a:pt x="4601" y="9704"/>
                      <a:pt x="4254" y="9641"/>
                    </a:cubicBezTo>
                    <a:cubicBezTo>
                      <a:pt x="4191" y="9483"/>
                      <a:pt x="4128" y="9326"/>
                      <a:pt x="4096" y="9168"/>
                    </a:cubicBezTo>
                    <a:cubicBezTo>
                      <a:pt x="4506" y="9011"/>
                      <a:pt x="4947" y="8853"/>
                      <a:pt x="5420" y="8664"/>
                    </a:cubicBezTo>
                    <a:close/>
                    <a:moveTo>
                      <a:pt x="5420" y="0"/>
                    </a:moveTo>
                    <a:cubicBezTo>
                      <a:pt x="4727" y="0"/>
                      <a:pt x="4096" y="662"/>
                      <a:pt x="3624" y="1859"/>
                    </a:cubicBezTo>
                    <a:cubicBezTo>
                      <a:pt x="3529" y="2048"/>
                      <a:pt x="3498" y="2237"/>
                      <a:pt x="3403" y="2458"/>
                    </a:cubicBezTo>
                    <a:cubicBezTo>
                      <a:pt x="3246" y="2395"/>
                      <a:pt x="3151" y="2363"/>
                      <a:pt x="2994" y="2363"/>
                    </a:cubicBezTo>
                    <a:cubicBezTo>
                      <a:pt x="2962" y="1828"/>
                      <a:pt x="2521" y="1418"/>
                      <a:pt x="1954" y="1418"/>
                    </a:cubicBezTo>
                    <a:cubicBezTo>
                      <a:pt x="1387" y="1418"/>
                      <a:pt x="946" y="1891"/>
                      <a:pt x="946" y="2426"/>
                    </a:cubicBezTo>
                    <a:cubicBezTo>
                      <a:pt x="662" y="2552"/>
                      <a:pt x="473" y="2710"/>
                      <a:pt x="347" y="2962"/>
                    </a:cubicBezTo>
                    <a:cubicBezTo>
                      <a:pt x="1" y="3592"/>
                      <a:pt x="221" y="4443"/>
                      <a:pt x="1072" y="5419"/>
                    </a:cubicBezTo>
                    <a:cubicBezTo>
                      <a:pt x="1166" y="5577"/>
                      <a:pt x="1324" y="5766"/>
                      <a:pt x="1482" y="5892"/>
                    </a:cubicBezTo>
                    <a:cubicBezTo>
                      <a:pt x="1324" y="6049"/>
                      <a:pt x="1229" y="6207"/>
                      <a:pt x="1072" y="6364"/>
                    </a:cubicBezTo>
                    <a:cubicBezTo>
                      <a:pt x="221" y="7372"/>
                      <a:pt x="1" y="8223"/>
                      <a:pt x="347" y="8853"/>
                    </a:cubicBezTo>
                    <a:cubicBezTo>
                      <a:pt x="631" y="9326"/>
                      <a:pt x="1166" y="9578"/>
                      <a:pt x="2017" y="9578"/>
                    </a:cubicBezTo>
                    <a:cubicBezTo>
                      <a:pt x="2269" y="9578"/>
                      <a:pt x="2553" y="9515"/>
                      <a:pt x="2868" y="9483"/>
                    </a:cubicBezTo>
                    <a:lnTo>
                      <a:pt x="3466" y="9357"/>
                    </a:lnTo>
                    <a:cubicBezTo>
                      <a:pt x="3498" y="9515"/>
                      <a:pt x="3529" y="9704"/>
                      <a:pt x="3624" y="9798"/>
                    </a:cubicBezTo>
                    <a:cubicBezTo>
                      <a:pt x="3403" y="9956"/>
                      <a:pt x="3246" y="10145"/>
                      <a:pt x="3183" y="10397"/>
                    </a:cubicBezTo>
                    <a:cubicBezTo>
                      <a:pt x="3120" y="10680"/>
                      <a:pt x="3151" y="10933"/>
                      <a:pt x="3309" y="11185"/>
                    </a:cubicBezTo>
                    <a:cubicBezTo>
                      <a:pt x="3498" y="11500"/>
                      <a:pt x="3844" y="11689"/>
                      <a:pt x="4222" y="11689"/>
                    </a:cubicBezTo>
                    <a:cubicBezTo>
                      <a:pt x="4380" y="11689"/>
                      <a:pt x="4569" y="11657"/>
                      <a:pt x="4727" y="11531"/>
                    </a:cubicBezTo>
                    <a:cubicBezTo>
                      <a:pt x="4947" y="11689"/>
                      <a:pt x="5199" y="11815"/>
                      <a:pt x="5483" y="11815"/>
                    </a:cubicBezTo>
                    <a:cubicBezTo>
                      <a:pt x="6176" y="11815"/>
                      <a:pt x="6806" y="11153"/>
                      <a:pt x="7278" y="9956"/>
                    </a:cubicBezTo>
                    <a:cubicBezTo>
                      <a:pt x="7373" y="9767"/>
                      <a:pt x="7404" y="9578"/>
                      <a:pt x="7467" y="9357"/>
                    </a:cubicBezTo>
                    <a:cubicBezTo>
                      <a:pt x="7688" y="9420"/>
                      <a:pt x="7909" y="9452"/>
                      <a:pt x="8098" y="9483"/>
                    </a:cubicBezTo>
                    <a:cubicBezTo>
                      <a:pt x="8413" y="9515"/>
                      <a:pt x="8696" y="9578"/>
                      <a:pt x="8980" y="9578"/>
                    </a:cubicBezTo>
                    <a:cubicBezTo>
                      <a:pt x="9767" y="9578"/>
                      <a:pt x="10366" y="9326"/>
                      <a:pt x="10618" y="8853"/>
                    </a:cubicBezTo>
                    <a:cubicBezTo>
                      <a:pt x="10996" y="8223"/>
                      <a:pt x="10744" y="7372"/>
                      <a:pt x="9925" y="6364"/>
                    </a:cubicBezTo>
                    <a:cubicBezTo>
                      <a:pt x="9799" y="6207"/>
                      <a:pt x="9641" y="6049"/>
                      <a:pt x="9484" y="5892"/>
                    </a:cubicBezTo>
                    <a:cubicBezTo>
                      <a:pt x="9610" y="5797"/>
                      <a:pt x="9673" y="5671"/>
                      <a:pt x="9799" y="5577"/>
                    </a:cubicBezTo>
                    <a:cubicBezTo>
                      <a:pt x="9956" y="5671"/>
                      <a:pt x="10114" y="5703"/>
                      <a:pt x="10240" y="5703"/>
                    </a:cubicBezTo>
                    <a:cubicBezTo>
                      <a:pt x="10586" y="5703"/>
                      <a:pt x="10933" y="5514"/>
                      <a:pt x="11154" y="5199"/>
                    </a:cubicBezTo>
                    <a:cubicBezTo>
                      <a:pt x="11248" y="4915"/>
                      <a:pt x="11280" y="4663"/>
                      <a:pt x="11217" y="4380"/>
                    </a:cubicBezTo>
                    <a:cubicBezTo>
                      <a:pt x="11122" y="4096"/>
                      <a:pt x="10965" y="3875"/>
                      <a:pt x="10744" y="3749"/>
                    </a:cubicBezTo>
                    <a:cubicBezTo>
                      <a:pt x="10775" y="3466"/>
                      <a:pt x="10712" y="3182"/>
                      <a:pt x="10586" y="2962"/>
                    </a:cubicBezTo>
                    <a:cubicBezTo>
                      <a:pt x="10325" y="2486"/>
                      <a:pt x="9740" y="2262"/>
                      <a:pt x="8927" y="2262"/>
                    </a:cubicBezTo>
                    <a:cubicBezTo>
                      <a:pt x="8663" y="2262"/>
                      <a:pt x="8375" y="2285"/>
                      <a:pt x="8066" y="2332"/>
                    </a:cubicBezTo>
                    <a:cubicBezTo>
                      <a:pt x="7877" y="2363"/>
                      <a:pt x="7656" y="2395"/>
                      <a:pt x="7436" y="2458"/>
                    </a:cubicBezTo>
                    <a:cubicBezTo>
                      <a:pt x="7341" y="2237"/>
                      <a:pt x="7310" y="2017"/>
                      <a:pt x="7247" y="1859"/>
                    </a:cubicBezTo>
                    <a:cubicBezTo>
                      <a:pt x="6806" y="630"/>
                      <a:pt x="6144" y="0"/>
                      <a:pt x="54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19" name="Google Shape;528;p21">
              <a:extLst>
                <a:ext uri="{FF2B5EF4-FFF2-40B4-BE49-F238E27FC236}">
                  <a16:creationId xmlns:a16="http://schemas.microsoft.com/office/drawing/2014/main" id="{0BFCB87B-68C3-7B80-C363-55DCF7147D3A}"/>
                </a:ext>
              </a:extLst>
            </p:cNvPr>
            <p:cNvGrpSpPr/>
            <p:nvPr/>
          </p:nvGrpSpPr>
          <p:grpSpPr>
            <a:xfrm>
              <a:off x="3431810" y="1480101"/>
              <a:ext cx="354459" cy="347762"/>
              <a:chOff x="-26993200" y="1961775"/>
              <a:chExt cx="301675" cy="295975"/>
            </a:xfrm>
          </p:grpSpPr>
          <p:sp>
            <p:nvSpPr>
              <p:cNvPr id="21" name="Google Shape;529;p21">
                <a:extLst>
                  <a:ext uri="{FF2B5EF4-FFF2-40B4-BE49-F238E27FC236}">
                    <a16:creationId xmlns:a16="http://schemas.microsoft.com/office/drawing/2014/main" id="{D297D743-580F-75CA-BB26-AF02ACAC9567}"/>
                  </a:ext>
                </a:extLst>
              </p:cNvPr>
              <p:cNvSpPr/>
              <p:nvPr/>
            </p:nvSpPr>
            <p:spPr>
              <a:xfrm>
                <a:off x="-26993200" y="1961775"/>
                <a:ext cx="301675" cy="295975"/>
              </a:xfrm>
              <a:custGeom>
                <a:avLst/>
                <a:gdLst/>
                <a:ahLst/>
                <a:cxnLst/>
                <a:rect l="l" t="t" r="r" b="b"/>
                <a:pathLst>
                  <a:path w="12067" h="11839" extrusionOk="0">
                    <a:moveTo>
                      <a:pt x="8601" y="685"/>
                    </a:moveTo>
                    <a:cubicBezTo>
                      <a:pt x="8664" y="685"/>
                      <a:pt x="8790" y="717"/>
                      <a:pt x="8822" y="811"/>
                    </a:cubicBezTo>
                    <a:lnTo>
                      <a:pt x="11279" y="3237"/>
                    </a:lnTo>
                    <a:cubicBezTo>
                      <a:pt x="11342" y="3332"/>
                      <a:pt x="11374" y="3395"/>
                      <a:pt x="11374" y="3489"/>
                    </a:cubicBezTo>
                    <a:cubicBezTo>
                      <a:pt x="11374" y="3552"/>
                      <a:pt x="11342" y="3647"/>
                      <a:pt x="11279" y="3710"/>
                    </a:cubicBezTo>
                    <a:cubicBezTo>
                      <a:pt x="11216" y="3773"/>
                      <a:pt x="11122" y="3804"/>
                      <a:pt x="11031" y="3804"/>
                    </a:cubicBezTo>
                    <a:cubicBezTo>
                      <a:pt x="10941" y="3804"/>
                      <a:pt x="10854" y="3773"/>
                      <a:pt x="10807" y="3710"/>
                    </a:cubicBezTo>
                    <a:lnTo>
                      <a:pt x="8349" y="1284"/>
                    </a:lnTo>
                    <a:cubicBezTo>
                      <a:pt x="8286" y="1189"/>
                      <a:pt x="8223" y="1126"/>
                      <a:pt x="8223" y="1032"/>
                    </a:cubicBezTo>
                    <a:cubicBezTo>
                      <a:pt x="8223" y="969"/>
                      <a:pt x="8286" y="843"/>
                      <a:pt x="8349" y="811"/>
                    </a:cubicBezTo>
                    <a:cubicBezTo>
                      <a:pt x="8444" y="717"/>
                      <a:pt x="8507" y="685"/>
                      <a:pt x="8601" y="685"/>
                    </a:cubicBezTo>
                    <a:close/>
                    <a:moveTo>
                      <a:pt x="7971" y="2103"/>
                    </a:moveTo>
                    <a:lnTo>
                      <a:pt x="8759" y="2891"/>
                    </a:lnTo>
                    <a:lnTo>
                      <a:pt x="9925" y="4056"/>
                    </a:lnTo>
                    <a:lnTo>
                      <a:pt x="7058" y="6955"/>
                    </a:lnTo>
                    <a:cubicBezTo>
                      <a:pt x="6617" y="6545"/>
                      <a:pt x="5986" y="6356"/>
                      <a:pt x="5325" y="6356"/>
                    </a:cubicBezTo>
                    <a:lnTo>
                      <a:pt x="5293" y="6356"/>
                    </a:lnTo>
                    <a:cubicBezTo>
                      <a:pt x="5256" y="6359"/>
                      <a:pt x="5219" y="6360"/>
                      <a:pt x="5182" y="6360"/>
                    </a:cubicBezTo>
                    <a:cubicBezTo>
                      <a:pt x="4779" y="6360"/>
                      <a:pt x="4385" y="6206"/>
                      <a:pt x="4096" y="5947"/>
                    </a:cubicBezTo>
                    <a:lnTo>
                      <a:pt x="5136" y="4939"/>
                    </a:lnTo>
                    <a:lnTo>
                      <a:pt x="5356" y="5159"/>
                    </a:lnTo>
                    <a:cubicBezTo>
                      <a:pt x="5451" y="5254"/>
                      <a:pt x="5514" y="5285"/>
                      <a:pt x="5608" y="5285"/>
                    </a:cubicBezTo>
                    <a:cubicBezTo>
                      <a:pt x="5671" y="5285"/>
                      <a:pt x="5797" y="5254"/>
                      <a:pt x="5829" y="5159"/>
                    </a:cubicBezTo>
                    <a:cubicBezTo>
                      <a:pt x="5955" y="5065"/>
                      <a:pt x="5955" y="4813"/>
                      <a:pt x="5829" y="4687"/>
                    </a:cubicBezTo>
                    <a:lnTo>
                      <a:pt x="5608" y="4466"/>
                    </a:lnTo>
                    <a:lnTo>
                      <a:pt x="6081" y="3993"/>
                    </a:lnTo>
                    <a:lnTo>
                      <a:pt x="6302" y="4214"/>
                    </a:lnTo>
                    <a:cubicBezTo>
                      <a:pt x="6396" y="4308"/>
                      <a:pt x="6459" y="4340"/>
                      <a:pt x="6554" y="4340"/>
                    </a:cubicBezTo>
                    <a:cubicBezTo>
                      <a:pt x="6617" y="4340"/>
                      <a:pt x="6743" y="4308"/>
                      <a:pt x="6774" y="4214"/>
                    </a:cubicBezTo>
                    <a:cubicBezTo>
                      <a:pt x="6900" y="4119"/>
                      <a:pt x="6900" y="3867"/>
                      <a:pt x="6774" y="3741"/>
                    </a:cubicBezTo>
                    <a:lnTo>
                      <a:pt x="6554" y="3521"/>
                    </a:lnTo>
                    <a:lnTo>
                      <a:pt x="7026" y="3048"/>
                    </a:lnTo>
                    <a:lnTo>
                      <a:pt x="7247" y="3269"/>
                    </a:lnTo>
                    <a:cubicBezTo>
                      <a:pt x="7341" y="3363"/>
                      <a:pt x="7404" y="3395"/>
                      <a:pt x="7499" y="3395"/>
                    </a:cubicBezTo>
                    <a:cubicBezTo>
                      <a:pt x="7562" y="3395"/>
                      <a:pt x="7688" y="3363"/>
                      <a:pt x="7719" y="3269"/>
                    </a:cubicBezTo>
                    <a:cubicBezTo>
                      <a:pt x="7845" y="3174"/>
                      <a:pt x="7845" y="2922"/>
                      <a:pt x="7719" y="2796"/>
                    </a:cubicBezTo>
                    <a:lnTo>
                      <a:pt x="7499" y="2576"/>
                    </a:lnTo>
                    <a:lnTo>
                      <a:pt x="7971" y="2103"/>
                    </a:lnTo>
                    <a:close/>
                    <a:moveTo>
                      <a:pt x="3592" y="6482"/>
                    </a:moveTo>
                    <a:cubicBezTo>
                      <a:pt x="4038" y="6839"/>
                      <a:pt x="4596" y="7084"/>
                      <a:pt x="5213" y="7084"/>
                    </a:cubicBezTo>
                    <a:cubicBezTo>
                      <a:pt x="5250" y="7084"/>
                      <a:pt x="5288" y="7083"/>
                      <a:pt x="5325" y="7081"/>
                    </a:cubicBezTo>
                    <a:cubicBezTo>
                      <a:pt x="5797" y="7081"/>
                      <a:pt x="6239" y="7175"/>
                      <a:pt x="6554" y="7459"/>
                    </a:cubicBezTo>
                    <a:lnTo>
                      <a:pt x="3277" y="10735"/>
                    </a:lnTo>
                    <a:cubicBezTo>
                      <a:pt x="2993" y="11003"/>
                      <a:pt x="2639" y="11137"/>
                      <a:pt x="2285" y="11137"/>
                    </a:cubicBezTo>
                    <a:cubicBezTo>
                      <a:pt x="1930" y="11137"/>
                      <a:pt x="1576" y="11003"/>
                      <a:pt x="1292" y="10735"/>
                    </a:cubicBezTo>
                    <a:cubicBezTo>
                      <a:pt x="757" y="10168"/>
                      <a:pt x="757" y="9318"/>
                      <a:pt x="1292" y="8751"/>
                    </a:cubicBezTo>
                    <a:lnTo>
                      <a:pt x="3592" y="6482"/>
                    </a:lnTo>
                    <a:close/>
                    <a:moveTo>
                      <a:pt x="8582" y="0"/>
                    </a:moveTo>
                    <a:cubicBezTo>
                      <a:pt x="8318" y="0"/>
                      <a:pt x="8050" y="103"/>
                      <a:pt x="7845" y="307"/>
                    </a:cubicBezTo>
                    <a:cubicBezTo>
                      <a:pt x="7656" y="496"/>
                      <a:pt x="7530" y="780"/>
                      <a:pt x="7530" y="1032"/>
                    </a:cubicBezTo>
                    <a:cubicBezTo>
                      <a:pt x="7530" y="1189"/>
                      <a:pt x="7562" y="1347"/>
                      <a:pt x="7656" y="1473"/>
                    </a:cubicBezTo>
                    <a:lnTo>
                      <a:pt x="6869" y="2261"/>
                    </a:lnTo>
                    <a:lnTo>
                      <a:pt x="4884" y="4245"/>
                    </a:lnTo>
                    <a:lnTo>
                      <a:pt x="820" y="8278"/>
                    </a:lnTo>
                    <a:cubicBezTo>
                      <a:pt x="1" y="9097"/>
                      <a:pt x="1" y="10420"/>
                      <a:pt x="820" y="11240"/>
                    </a:cubicBezTo>
                    <a:cubicBezTo>
                      <a:pt x="1229" y="11649"/>
                      <a:pt x="1796" y="11838"/>
                      <a:pt x="2300" y="11838"/>
                    </a:cubicBezTo>
                    <a:cubicBezTo>
                      <a:pt x="2836" y="11838"/>
                      <a:pt x="3340" y="11649"/>
                      <a:pt x="3750" y="11240"/>
                    </a:cubicBezTo>
                    <a:lnTo>
                      <a:pt x="10555" y="4434"/>
                    </a:lnTo>
                    <a:cubicBezTo>
                      <a:pt x="10712" y="4497"/>
                      <a:pt x="10838" y="4560"/>
                      <a:pt x="10996" y="4560"/>
                    </a:cubicBezTo>
                    <a:cubicBezTo>
                      <a:pt x="11279" y="4560"/>
                      <a:pt x="11531" y="4434"/>
                      <a:pt x="11752" y="4245"/>
                    </a:cubicBezTo>
                    <a:cubicBezTo>
                      <a:pt x="11941" y="4025"/>
                      <a:pt x="12067" y="3773"/>
                      <a:pt x="12067" y="3489"/>
                    </a:cubicBezTo>
                    <a:cubicBezTo>
                      <a:pt x="12067" y="3206"/>
                      <a:pt x="11941" y="2922"/>
                      <a:pt x="11752" y="2733"/>
                    </a:cubicBezTo>
                    <a:lnTo>
                      <a:pt x="9294" y="307"/>
                    </a:lnTo>
                    <a:cubicBezTo>
                      <a:pt x="9105" y="103"/>
                      <a:pt x="8846" y="0"/>
                      <a:pt x="858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2" name="Google Shape;530;p21">
                <a:extLst>
                  <a:ext uri="{FF2B5EF4-FFF2-40B4-BE49-F238E27FC236}">
                    <a16:creationId xmlns:a16="http://schemas.microsoft.com/office/drawing/2014/main" id="{857BA3BC-0757-230D-5212-9B08C50FCFCB}"/>
                  </a:ext>
                </a:extLst>
              </p:cNvPr>
              <p:cNvSpPr/>
              <p:nvPr/>
            </p:nvSpPr>
            <p:spPr>
              <a:xfrm>
                <a:off x="-26900250" y="2164775"/>
                <a:ext cx="173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726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79"/>
                    </a:cubicBezTo>
                    <a:cubicBezTo>
                      <a:pt x="0" y="568"/>
                      <a:pt x="158" y="725"/>
                      <a:pt x="347" y="725"/>
                    </a:cubicBezTo>
                    <a:cubicBezTo>
                      <a:pt x="536" y="725"/>
                      <a:pt x="693" y="568"/>
                      <a:pt x="693" y="379"/>
                    </a:cubicBezTo>
                    <a:cubicBezTo>
                      <a:pt x="693" y="158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3" name="Google Shape;531;p21">
                <a:extLst>
                  <a:ext uri="{FF2B5EF4-FFF2-40B4-BE49-F238E27FC236}">
                    <a16:creationId xmlns:a16="http://schemas.microsoft.com/office/drawing/2014/main" id="{5730B78A-4ED0-58DD-424A-351ED7F946A7}"/>
                  </a:ext>
                </a:extLst>
              </p:cNvPr>
              <p:cNvSpPr/>
              <p:nvPr/>
            </p:nvSpPr>
            <p:spPr>
              <a:xfrm>
                <a:off x="-26938075" y="2177375"/>
                <a:ext cx="18150" cy="16575"/>
              </a:xfrm>
              <a:custGeom>
                <a:avLst/>
                <a:gdLst/>
                <a:ahLst/>
                <a:cxnLst/>
                <a:rect l="l" t="t" r="r" b="b"/>
                <a:pathLst>
                  <a:path w="726" h="663" extrusionOk="0">
                    <a:moveTo>
                      <a:pt x="375" y="1"/>
                    </a:moveTo>
                    <a:cubicBezTo>
                      <a:pt x="292" y="1"/>
                      <a:pt x="206" y="32"/>
                      <a:pt x="127" y="95"/>
                    </a:cubicBezTo>
                    <a:cubicBezTo>
                      <a:pt x="1" y="221"/>
                      <a:pt x="1" y="442"/>
                      <a:pt x="127" y="568"/>
                    </a:cubicBezTo>
                    <a:cubicBezTo>
                      <a:pt x="190" y="631"/>
                      <a:pt x="277" y="662"/>
                      <a:pt x="363" y="662"/>
                    </a:cubicBezTo>
                    <a:cubicBezTo>
                      <a:pt x="450" y="662"/>
                      <a:pt x="536" y="631"/>
                      <a:pt x="599" y="568"/>
                    </a:cubicBezTo>
                    <a:cubicBezTo>
                      <a:pt x="725" y="442"/>
                      <a:pt x="725" y="221"/>
                      <a:pt x="599" y="95"/>
                    </a:cubicBezTo>
                    <a:cubicBezTo>
                      <a:pt x="536" y="32"/>
                      <a:pt x="458" y="1"/>
                      <a:pt x="37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sp>
          <p:nvSpPr>
            <p:cNvPr id="20" name="Google Shape;532;p21">
              <a:extLst>
                <a:ext uri="{FF2B5EF4-FFF2-40B4-BE49-F238E27FC236}">
                  <a16:creationId xmlns:a16="http://schemas.microsoft.com/office/drawing/2014/main" id="{5A230C66-E179-5AB3-C1DE-AFDE7EF5B2B5}"/>
                </a:ext>
              </a:extLst>
            </p:cNvPr>
            <p:cNvSpPr/>
            <p:nvPr/>
          </p:nvSpPr>
          <p:spPr>
            <a:xfrm>
              <a:off x="5432888" y="3894755"/>
              <a:ext cx="223622" cy="359579"/>
            </a:xfrm>
            <a:custGeom>
              <a:avLst/>
              <a:gdLst/>
              <a:ahLst/>
              <a:cxnLst/>
              <a:rect l="l" t="t" r="r" b="b"/>
              <a:pathLst>
                <a:path w="7877" h="12666" extrusionOk="0">
                  <a:moveTo>
                    <a:pt x="6491" y="788"/>
                  </a:moveTo>
                  <a:cubicBezTo>
                    <a:pt x="6743" y="788"/>
                    <a:pt x="6900" y="977"/>
                    <a:pt x="6932" y="1197"/>
                  </a:cubicBezTo>
                  <a:cubicBezTo>
                    <a:pt x="6869" y="1449"/>
                    <a:pt x="6711" y="1607"/>
                    <a:pt x="6459" y="1607"/>
                  </a:cubicBezTo>
                  <a:lnTo>
                    <a:pt x="5640" y="1607"/>
                  </a:lnTo>
                  <a:cubicBezTo>
                    <a:pt x="5388" y="1607"/>
                    <a:pt x="5230" y="1827"/>
                    <a:pt x="5230" y="2017"/>
                  </a:cubicBezTo>
                  <a:cubicBezTo>
                    <a:pt x="5230" y="2237"/>
                    <a:pt x="5451" y="2458"/>
                    <a:pt x="5640" y="2458"/>
                  </a:cubicBezTo>
                  <a:lnTo>
                    <a:pt x="6081" y="2458"/>
                  </a:lnTo>
                  <a:lnTo>
                    <a:pt x="6081" y="4379"/>
                  </a:lnTo>
                  <a:lnTo>
                    <a:pt x="1922" y="4379"/>
                  </a:lnTo>
                  <a:lnTo>
                    <a:pt x="1922" y="2458"/>
                  </a:lnTo>
                  <a:lnTo>
                    <a:pt x="2364" y="2458"/>
                  </a:lnTo>
                  <a:cubicBezTo>
                    <a:pt x="2616" y="2458"/>
                    <a:pt x="2805" y="2237"/>
                    <a:pt x="2805" y="2017"/>
                  </a:cubicBezTo>
                  <a:cubicBezTo>
                    <a:pt x="2805" y="1764"/>
                    <a:pt x="2616" y="1607"/>
                    <a:pt x="2364" y="1607"/>
                  </a:cubicBezTo>
                  <a:lnTo>
                    <a:pt x="1544" y="1607"/>
                  </a:lnTo>
                  <a:cubicBezTo>
                    <a:pt x="1292" y="1607"/>
                    <a:pt x="1135" y="1418"/>
                    <a:pt x="1135" y="1197"/>
                  </a:cubicBezTo>
                  <a:cubicBezTo>
                    <a:pt x="1135" y="945"/>
                    <a:pt x="1355" y="788"/>
                    <a:pt x="1544" y="788"/>
                  </a:cubicBezTo>
                  <a:close/>
                  <a:moveTo>
                    <a:pt x="6018" y="5135"/>
                  </a:moveTo>
                  <a:lnTo>
                    <a:pt x="6018" y="9641"/>
                  </a:lnTo>
                  <a:cubicBezTo>
                    <a:pt x="6018" y="10901"/>
                    <a:pt x="5136" y="11815"/>
                    <a:pt x="3970" y="11815"/>
                  </a:cubicBezTo>
                  <a:cubicBezTo>
                    <a:pt x="2994" y="11815"/>
                    <a:pt x="2143" y="11090"/>
                    <a:pt x="1985" y="10176"/>
                  </a:cubicBezTo>
                  <a:lnTo>
                    <a:pt x="3151" y="10176"/>
                  </a:lnTo>
                  <a:cubicBezTo>
                    <a:pt x="3403" y="10176"/>
                    <a:pt x="3561" y="9956"/>
                    <a:pt x="3561" y="9735"/>
                  </a:cubicBezTo>
                  <a:cubicBezTo>
                    <a:pt x="3561" y="9483"/>
                    <a:pt x="3340" y="9326"/>
                    <a:pt x="3151" y="9326"/>
                  </a:cubicBezTo>
                  <a:lnTo>
                    <a:pt x="1891" y="9326"/>
                  </a:lnTo>
                  <a:lnTo>
                    <a:pt x="1891" y="8507"/>
                  </a:lnTo>
                  <a:lnTo>
                    <a:pt x="3151" y="8507"/>
                  </a:lnTo>
                  <a:cubicBezTo>
                    <a:pt x="3403" y="8507"/>
                    <a:pt x="3561" y="8317"/>
                    <a:pt x="3561" y="8065"/>
                  </a:cubicBezTo>
                  <a:cubicBezTo>
                    <a:pt x="3561" y="7845"/>
                    <a:pt x="3340" y="7656"/>
                    <a:pt x="3151" y="7656"/>
                  </a:cubicBezTo>
                  <a:lnTo>
                    <a:pt x="1891" y="7656"/>
                  </a:lnTo>
                  <a:lnTo>
                    <a:pt x="1891" y="6805"/>
                  </a:lnTo>
                  <a:lnTo>
                    <a:pt x="3151" y="6805"/>
                  </a:lnTo>
                  <a:cubicBezTo>
                    <a:pt x="3403" y="6805"/>
                    <a:pt x="3561" y="6616"/>
                    <a:pt x="3561" y="6396"/>
                  </a:cubicBezTo>
                  <a:cubicBezTo>
                    <a:pt x="3561" y="6144"/>
                    <a:pt x="3340" y="5955"/>
                    <a:pt x="3151" y="5955"/>
                  </a:cubicBezTo>
                  <a:lnTo>
                    <a:pt x="1891" y="5955"/>
                  </a:lnTo>
                  <a:lnTo>
                    <a:pt x="1891" y="5135"/>
                  </a:lnTo>
                  <a:close/>
                  <a:moveTo>
                    <a:pt x="1513" y="0"/>
                  </a:moveTo>
                  <a:cubicBezTo>
                    <a:pt x="1072" y="0"/>
                    <a:pt x="725" y="189"/>
                    <a:pt x="473" y="567"/>
                  </a:cubicBezTo>
                  <a:cubicBezTo>
                    <a:pt x="1" y="1229"/>
                    <a:pt x="316" y="2143"/>
                    <a:pt x="1103" y="2395"/>
                  </a:cubicBezTo>
                  <a:lnTo>
                    <a:pt x="1103" y="9767"/>
                  </a:lnTo>
                  <a:cubicBezTo>
                    <a:pt x="1103" y="11422"/>
                    <a:pt x="2503" y="12666"/>
                    <a:pt x="4038" y="12666"/>
                  </a:cubicBezTo>
                  <a:cubicBezTo>
                    <a:pt x="4402" y="12666"/>
                    <a:pt x="4774" y="12596"/>
                    <a:pt x="5136" y="12445"/>
                  </a:cubicBezTo>
                  <a:cubicBezTo>
                    <a:pt x="6176" y="12004"/>
                    <a:pt x="6900" y="10964"/>
                    <a:pt x="6900" y="9767"/>
                  </a:cubicBezTo>
                  <a:lnTo>
                    <a:pt x="6900" y="2395"/>
                  </a:lnTo>
                  <a:cubicBezTo>
                    <a:pt x="7121" y="2332"/>
                    <a:pt x="7373" y="2174"/>
                    <a:pt x="7530" y="1922"/>
                  </a:cubicBezTo>
                  <a:cubicBezTo>
                    <a:pt x="7877" y="1355"/>
                    <a:pt x="7719" y="599"/>
                    <a:pt x="7184" y="189"/>
                  </a:cubicBezTo>
                  <a:cubicBezTo>
                    <a:pt x="6963" y="95"/>
                    <a:pt x="6743" y="0"/>
                    <a:pt x="64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829F49BF-BE3B-3CBD-3644-D96B0EA8317B}"/>
              </a:ext>
            </a:extLst>
          </p:cNvPr>
          <p:cNvSpPr txBox="1"/>
          <p:nvPr/>
        </p:nvSpPr>
        <p:spPr>
          <a:xfrm>
            <a:off x="7024882" y="1182898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B38F9F0-9956-51C9-583A-8D4B5BECBD82}"/>
              </a:ext>
            </a:extLst>
          </p:cNvPr>
          <p:cNvSpPr txBox="1"/>
          <p:nvPr/>
        </p:nvSpPr>
        <p:spPr>
          <a:xfrm>
            <a:off x="7024882" y="2659633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F478DAA-A4D6-0DA0-E480-7788BBB63062}"/>
              </a:ext>
            </a:extLst>
          </p:cNvPr>
          <p:cNvSpPr txBox="1"/>
          <p:nvPr/>
        </p:nvSpPr>
        <p:spPr>
          <a:xfrm>
            <a:off x="7024882" y="4136368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9EC169E-09CF-ACFD-46DB-E62F231B36B1}"/>
              </a:ext>
            </a:extLst>
          </p:cNvPr>
          <p:cNvSpPr txBox="1"/>
          <p:nvPr/>
        </p:nvSpPr>
        <p:spPr>
          <a:xfrm>
            <a:off x="1113573" y="1092656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7015BB7-5AA7-20F5-3D52-421EF7E61879}"/>
              </a:ext>
            </a:extLst>
          </p:cNvPr>
          <p:cNvSpPr txBox="1"/>
          <p:nvPr/>
        </p:nvSpPr>
        <p:spPr>
          <a:xfrm>
            <a:off x="1113573" y="2569391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3F7F5C0-0461-9B3E-5791-C4619B8329FE}"/>
              </a:ext>
            </a:extLst>
          </p:cNvPr>
          <p:cNvSpPr txBox="1"/>
          <p:nvPr/>
        </p:nvSpPr>
        <p:spPr>
          <a:xfrm>
            <a:off x="1113573" y="4046126"/>
            <a:ext cx="2243206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43966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85CFD4-0C50-F3FB-F4F4-76752DF1CD6A}"/>
              </a:ext>
            </a:extLst>
          </p:cNvPr>
          <p:cNvSpPr txBox="1"/>
          <p:nvPr/>
        </p:nvSpPr>
        <p:spPr>
          <a:xfrm>
            <a:off x="470415" y="2809687"/>
            <a:ext cx="6089785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5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کلیات پژوهش</a:t>
            </a:r>
            <a:endParaRPr lang="en-US" sz="5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0A2F30-88E0-0F72-B36C-875E127798B8}"/>
              </a:ext>
            </a:extLst>
          </p:cNvPr>
          <p:cNvSpPr txBox="1"/>
          <p:nvPr/>
        </p:nvSpPr>
        <p:spPr>
          <a:xfrm>
            <a:off x="570564" y="885093"/>
            <a:ext cx="6089785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5400" b="1" dirty="0">
                <a:solidFill>
                  <a:srgbClr val="02B7D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اول پایان نامه</a:t>
            </a:r>
            <a:endParaRPr lang="en-US" sz="5400" b="1" dirty="0">
              <a:solidFill>
                <a:srgbClr val="02B7D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8097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8783E98-D628-D7A2-CEAD-60D9CAFAA127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C9063742-624A-E68F-D256-0C56875E5D1E}"/>
              </a:ext>
            </a:extLst>
          </p:cNvPr>
          <p:cNvGrpSpPr/>
          <p:nvPr/>
        </p:nvGrpSpPr>
        <p:grpSpPr>
          <a:xfrm>
            <a:off x="1561855" y="1772920"/>
            <a:ext cx="7143606" cy="3312160"/>
            <a:chOff x="1655161" y="1384816"/>
            <a:chExt cx="5822644" cy="2699691"/>
          </a:xfrm>
        </p:grpSpPr>
        <p:cxnSp>
          <p:nvCxnSpPr>
            <p:cNvPr id="3" name="Google Shape;905;p28">
              <a:extLst>
                <a:ext uri="{FF2B5EF4-FFF2-40B4-BE49-F238E27FC236}">
                  <a16:creationId xmlns:a16="http://schemas.microsoft.com/office/drawing/2014/main" id="{42E4CA99-64CF-3AF6-C030-6F11AFA4606A}"/>
                </a:ext>
              </a:extLst>
            </p:cNvPr>
            <p:cNvCxnSpPr/>
            <p:nvPr/>
          </p:nvCxnSpPr>
          <p:spPr>
            <a:xfrm rot="10800000">
              <a:off x="1655161" y="1384816"/>
              <a:ext cx="1212975" cy="634275"/>
            </a:xfrm>
            <a:prstGeom prst="bentConnector3">
              <a:avLst>
                <a:gd name="adj1" fmla="val 49990"/>
              </a:avLst>
            </a:prstGeom>
            <a:noFill/>
            <a:ln w="12700" cap="flat" cmpd="sng">
              <a:solidFill>
                <a:srgbClr val="003F75"/>
              </a:solidFill>
              <a:prstDash val="solid"/>
              <a:round/>
              <a:headEnd type="none" w="sm" len="sm"/>
              <a:tailEnd type="oval" w="med" len="med"/>
            </a:ln>
          </p:spPr>
        </p:cxnSp>
        <p:cxnSp>
          <p:nvCxnSpPr>
            <p:cNvPr id="4" name="Google Shape;906;p28">
              <a:extLst>
                <a:ext uri="{FF2B5EF4-FFF2-40B4-BE49-F238E27FC236}">
                  <a16:creationId xmlns:a16="http://schemas.microsoft.com/office/drawing/2014/main" id="{3E26E462-0C48-DE38-A121-83CF3380BE59}"/>
                </a:ext>
              </a:extLst>
            </p:cNvPr>
            <p:cNvCxnSpPr/>
            <p:nvPr/>
          </p:nvCxnSpPr>
          <p:spPr>
            <a:xfrm flipH="1">
              <a:off x="1666194" y="3450232"/>
              <a:ext cx="1212975" cy="634275"/>
            </a:xfrm>
            <a:prstGeom prst="bentConnector3">
              <a:avLst>
                <a:gd name="adj1" fmla="val 49990"/>
              </a:avLst>
            </a:prstGeom>
            <a:noFill/>
            <a:ln w="12700" cap="flat" cmpd="sng">
              <a:solidFill>
                <a:srgbClr val="003F75"/>
              </a:solidFill>
              <a:prstDash val="solid"/>
              <a:round/>
              <a:headEnd type="none" w="sm" len="sm"/>
              <a:tailEnd type="oval" w="med" len="med"/>
            </a:ln>
          </p:spPr>
        </p:cxnSp>
        <p:cxnSp>
          <p:nvCxnSpPr>
            <p:cNvPr id="5" name="Google Shape;907;p28">
              <a:extLst>
                <a:ext uri="{FF2B5EF4-FFF2-40B4-BE49-F238E27FC236}">
                  <a16:creationId xmlns:a16="http://schemas.microsoft.com/office/drawing/2014/main" id="{ED691A06-742D-ECED-EB31-4958C0AA6AA8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45095" y="1429699"/>
              <a:ext cx="598094" cy="580691"/>
            </a:xfrm>
            <a:prstGeom prst="bentConnector3">
              <a:avLst>
                <a:gd name="adj1" fmla="val 50000"/>
              </a:avLst>
            </a:prstGeom>
            <a:noFill/>
            <a:ln w="12700" cap="flat" cmpd="sng">
              <a:solidFill>
                <a:srgbClr val="003F75"/>
              </a:solidFill>
              <a:prstDash val="solid"/>
              <a:round/>
              <a:headEnd type="none" w="sm" len="sm"/>
              <a:tailEnd type="oval" w="med" len="med"/>
            </a:ln>
          </p:spPr>
        </p:cxnSp>
        <p:cxnSp>
          <p:nvCxnSpPr>
            <p:cNvPr id="6" name="Google Shape;908;p28">
              <a:extLst>
                <a:ext uri="{FF2B5EF4-FFF2-40B4-BE49-F238E27FC236}">
                  <a16:creationId xmlns:a16="http://schemas.microsoft.com/office/drawing/2014/main" id="{9D5FE70E-B3AE-F0D7-A650-30EBA9FB7A6D}"/>
                </a:ext>
              </a:extLst>
            </p:cNvPr>
            <p:cNvCxnSpPr/>
            <p:nvPr/>
          </p:nvCxnSpPr>
          <p:spPr>
            <a:xfrm>
              <a:off x="6264830" y="3450232"/>
              <a:ext cx="1212975" cy="634275"/>
            </a:xfrm>
            <a:prstGeom prst="bentConnector3">
              <a:avLst>
                <a:gd name="adj1" fmla="val 49990"/>
              </a:avLst>
            </a:prstGeom>
            <a:noFill/>
            <a:ln w="12700" cap="flat" cmpd="sng">
              <a:solidFill>
                <a:srgbClr val="003F75"/>
              </a:solidFill>
              <a:prstDash val="solid"/>
              <a:round/>
              <a:headEnd type="none" w="sm" len="sm"/>
              <a:tailEnd type="oval" w="med" len="med"/>
            </a:ln>
          </p:spPr>
        </p:cxnSp>
        <p:sp>
          <p:nvSpPr>
            <p:cNvPr id="7" name="Google Shape;909;p28">
              <a:extLst>
                <a:ext uri="{FF2B5EF4-FFF2-40B4-BE49-F238E27FC236}">
                  <a16:creationId xmlns:a16="http://schemas.microsoft.com/office/drawing/2014/main" id="{149AFDC4-2CB0-FE87-F013-9B3C9E7A8FD4}"/>
                </a:ext>
              </a:extLst>
            </p:cNvPr>
            <p:cNvSpPr/>
            <p:nvPr/>
          </p:nvSpPr>
          <p:spPr>
            <a:xfrm>
              <a:off x="5466836" y="3155424"/>
              <a:ext cx="797957" cy="634201"/>
            </a:xfrm>
            <a:prstGeom prst="roundRect">
              <a:avLst>
                <a:gd name="adj" fmla="val 16667"/>
              </a:avLst>
            </a:pr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dk1"/>
                </a:solidFill>
                <a:latin typeface="Anybody"/>
                <a:ea typeface="Anybody"/>
                <a:cs typeface="Anybody"/>
                <a:sym typeface="Anybody"/>
              </a:endParaRPr>
            </a:p>
          </p:txBody>
        </p:sp>
        <p:sp>
          <p:nvSpPr>
            <p:cNvPr id="8" name="Google Shape;910;p28">
              <a:extLst>
                <a:ext uri="{FF2B5EF4-FFF2-40B4-BE49-F238E27FC236}">
                  <a16:creationId xmlns:a16="http://schemas.microsoft.com/office/drawing/2014/main" id="{7C1BF9E3-42D2-5045-A777-CBEC7DA8DC5D}"/>
                </a:ext>
              </a:extLst>
            </p:cNvPr>
            <p:cNvSpPr/>
            <p:nvPr/>
          </p:nvSpPr>
          <p:spPr>
            <a:xfrm>
              <a:off x="5466836" y="1701200"/>
              <a:ext cx="797957" cy="634201"/>
            </a:xfrm>
            <a:prstGeom prst="roundRect">
              <a:avLst>
                <a:gd name="adj" fmla="val 16667"/>
              </a:avLst>
            </a:prstGeom>
            <a:solidFill>
              <a:srgbClr val="02B7D7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dk1"/>
                </a:solidFill>
                <a:latin typeface="Anybody"/>
                <a:ea typeface="Anybody"/>
                <a:cs typeface="Anybody"/>
                <a:sym typeface="Anybody"/>
              </a:endParaRPr>
            </a:p>
          </p:txBody>
        </p:sp>
        <p:sp>
          <p:nvSpPr>
            <p:cNvPr id="9" name="Google Shape;911;p28">
              <a:extLst>
                <a:ext uri="{FF2B5EF4-FFF2-40B4-BE49-F238E27FC236}">
                  <a16:creationId xmlns:a16="http://schemas.microsoft.com/office/drawing/2014/main" id="{1DE64659-43A3-9EAE-B6D2-54947B225381}"/>
                </a:ext>
              </a:extLst>
            </p:cNvPr>
            <p:cNvSpPr/>
            <p:nvPr/>
          </p:nvSpPr>
          <p:spPr>
            <a:xfrm>
              <a:off x="2868101" y="3155424"/>
              <a:ext cx="797957" cy="634201"/>
            </a:xfrm>
            <a:prstGeom prst="roundRect">
              <a:avLst>
                <a:gd name="adj" fmla="val 16667"/>
              </a:avLst>
            </a:prstGeom>
            <a:solidFill>
              <a:srgbClr val="02B7D7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dk1"/>
                </a:solidFill>
                <a:latin typeface="Anybody"/>
                <a:ea typeface="Anybody"/>
                <a:cs typeface="Anybody"/>
                <a:sym typeface="Anybody"/>
              </a:endParaRPr>
            </a:p>
          </p:txBody>
        </p:sp>
        <p:sp>
          <p:nvSpPr>
            <p:cNvPr id="10" name="Google Shape;912;p28">
              <a:extLst>
                <a:ext uri="{FF2B5EF4-FFF2-40B4-BE49-F238E27FC236}">
                  <a16:creationId xmlns:a16="http://schemas.microsoft.com/office/drawing/2014/main" id="{A691768E-63C2-14C6-98F9-A39FE1E8B7C2}"/>
                </a:ext>
              </a:extLst>
            </p:cNvPr>
            <p:cNvSpPr/>
            <p:nvPr/>
          </p:nvSpPr>
          <p:spPr>
            <a:xfrm>
              <a:off x="2868101" y="1700703"/>
              <a:ext cx="797957" cy="634201"/>
            </a:xfrm>
            <a:prstGeom prst="roundRect">
              <a:avLst>
                <a:gd name="adj" fmla="val 16667"/>
              </a:avLst>
            </a:pr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1">
                <a:solidFill>
                  <a:schemeClr val="dk1"/>
                </a:solidFill>
                <a:latin typeface="Anybody"/>
                <a:ea typeface="Anybody"/>
                <a:cs typeface="Anybody"/>
                <a:sym typeface="Anybody"/>
              </a:endParaRPr>
            </a:p>
          </p:txBody>
        </p:sp>
        <p:sp>
          <p:nvSpPr>
            <p:cNvPr id="11" name="Google Shape;913;p28">
              <a:extLst>
                <a:ext uri="{FF2B5EF4-FFF2-40B4-BE49-F238E27FC236}">
                  <a16:creationId xmlns:a16="http://schemas.microsoft.com/office/drawing/2014/main" id="{A4572E9B-7698-B844-D549-CD73DD9951EC}"/>
                </a:ext>
              </a:extLst>
            </p:cNvPr>
            <p:cNvSpPr/>
            <p:nvPr/>
          </p:nvSpPr>
          <p:spPr>
            <a:xfrm>
              <a:off x="3103374" y="3320144"/>
              <a:ext cx="349472" cy="350631"/>
            </a:xfrm>
            <a:custGeom>
              <a:avLst/>
              <a:gdLst/>
              <a:ahLst/>
              <a:cxnLst/>
              <a:rect l="l" t="t" r="r" b="b"/>
              <a:pathLst>
                <a:path w="12666" h="12708" extrusionOk="0">
                  <a:moveTo>
                    <a:pt x="6347" y="841"/>
                  </a:moveTo>
                  <a:cubicBezTo>
                    <a:pt x="6876" y="841"/>
                    <a:pt x="7350" y="1172"/>
                    <a:pt x="7530" y="1712"/>
                  </a:cubicBezTo>
                  <a:cubicBezTo>
                    <a:pt x="7719" y="2405"/>
                    <a:pt x="7372" y="3067"/>
                    <a:pt x="6679" y="3256"/>
                  </a:cubicBezTo>
                  <a:cubicBezTo>
                    <a:pt x="6569" y="3289"/>
                    <a:pt x="6457" y="3305"/>
                    <a:pt x="6345" y="3305"/>
                  </a:cubicBezTo>
                  <a:cubicBezTo>
                    <a:pt x="5822" y="3305"/>
                    <a:pt x="5323" y="2956"/>
                    <a:pt x="5167" y="2437"/>
                  </a:cubicBezTo>
                  <a:cubicBezTo>
                    <a:pt x="4947" y="1775"/>
                    <a:pt x="5325" y="1082"/>
                    <a:pt x="5986" y="893"/>
                  </a:cubicBezTo>
                  <a:cubicBezTo>
                    <a:pt x="6108" y="858"/>
                    <a:pt x="6229" y="841"/>
                    <a:pt x="6347" y="841"/>
                  </a:cubicBezTo>
                  <a:close/>
                  <a:moveTo>
                    <a:pt x="6353" y="5919"/>
                  </a:moveTo>
                  <a:cubicBezTo>
                    <a:pt x="7021" y="5919"/>
                    <a:pt x="7624" y="6459"/>
                    <a:pt x="7624" y="7162"/>
                  </a:cubicBezTo>
                  <a:cubicBezTo>
                    <a:pt x="7593" y="7698"/>
                    <a:pt x="7215" y="8170"/>
                    <a:pt x="6742" y="8328"/>
                  </a:cubicBezTo>
                  <a:cubicBezTo>
                    <a:pt x="6608" y="8371"/>
                    <a:pt x="6474" y="8391"/>
                    <a:pt x="6345" y="8391"/>
                  </a:cubicBezTo>
                  <a:cubicBezTo>
                    <a:pt x="5810" y="8391"/>
                    <a:pt x="5351" y="8042"/>
                    <a:pt x="5199" y="7509"/>
                  </a:cubicBezTo>
                  <a:cubicBezTo>
                    <a:pt x="5010" y="6847"/>
                    <a:pt x="5356" y="6186"/>
                    <a:pt x="6018" y="5965"/>
                  </a:cubicBezTo>
                  <a:cubicBezTo>
                    <a:pt x="6130" y="5934"/>
                    <a:pt x="6242" y="5919"/>
                    <a:pt x="6353" y="5919"/>
                  </a:cubicBezTo>
                  <a:close/>
                  <a:moveTo>
                    <a:pt x="2079" y="9351"/>
                  </a:moveTo>
                  <a:cubicBezTo>
                    <a:pt x="2744" y="9351"/>
                    <a:pt x="3340" y="9871"/>
                    <a:pt x="3340" y="10596"/>
                  </a:cubicBezTo>
                  <a:cubicBezTo>
                    <a:pt x="3308" y="11163"/>
                    <a:pt x="2962" y="11604"/>
                    <a:pt x="2426" y="11762"/>
                  </a:cubicBezTo>
                  <a:cubicBezTo>
                    <a:pt x="2305" y="11797"/>
                    <a:pt x="2183" y="11813"/>
                    <a:pt x="2065" y="11813"/>
                  </a:cubicBezTo>
                  <a:cubicBezTo>
                    <a:pt x="1538" y="11813"/>
                    <a:pt x="1068" y="11483"/>
                    <a:pt x="914" y="10943"/>
                  </a:cubicBezTo>
                  <a:cubicBezTo>
                    <a:pt x="693" y="10281"/>
                    <a:pt x="1071" y="9588"/>
                    <a:pt x="1733" y="9399"/>
                  </a:cubicBezTo>
                  <a:cubicBezTo>
                    <a:pt x="1849" y="9367"/>
                    <a:pt x="1965" y="9351"/>
                    <a:pt x="2079" y="9351"/>
                  </a:cubicBezTo>
                  <a:close/>
                  <a:moveTo>
                    <a:pt x="10617" y="9351"/>
                  </a:moveTo>
                  <a:cubicBezTo>
                    <a:pt x="11281" y="9351"/>
                    <a:pt x="11878" y="9871"/>
                    <a:pt x="11878" y="10596"/>
                  </a:cubicBezTo>
                  <a:cubicBezTo>
                    <a:pt x="11846" y="11163"/>
                    <a:pt x="11500" y="11604"/>
                    <a:pt x="10995" y="11762"/>
                  </a:cubicBezTo>
                  <a:cubicBezTo>
                    <a:pt x="10868" y="11797"/>
                    <a:pt x="10742" y="11813"/>
                    <a:pt x="10620" y="11813"/>
                  </a:cubicBezTo>
                  <a:cubicBezTo>
                    <a:pt x="10076" y="11813"/>
                    <a:pt x="9606" y="11483"/>
                    <a:pt x="9452" y="10943"/>
                  </a:cubicBezTo>
                  <a:cubicBezTo>
                    <a:pt x="9263" y="10281"/>
                    <a:pt x="9609" y="9588"/>
                    <a:pt x="10271" y="9399"/>
                  </a:cubicBezTo>
                  <a:cubicBezTo>
                    <a:pt x="10387" y="9367"/>
                    <a:pt x="10503" y="9351"/>
                    <a:pt x="10617" y="9351"/>
                  </a:cubicBezTo>
                  <a:close/>
                  <a:moveTo>
                    <a:pt x="6344" y="0"/>
                  </a:moveTo>
                  <a:cubicBezTo>
                    <a:pt x="5677" y="0"/>
                    <a:pt x="5021" y="308"/>
                    <a:pt x="4631" y="893"/>
                  </a:cubicBezTo>
                  <a:cubicBezTo>
                    <a:pt x="3812" y="2122"/>
                    <a:pt x="4474" y="3760"/>
                    <a:pt x="5955" y="4075"/>
                  </a:cubicBezTo>
                  <a:lnTo>
                    <a:pt x="5955" y="5146"/>
                  </a:lnTo>
                  <a:cubicBezTo>
                    <a:pt x="4600" y="5430"/>
                    <a:pt x="3907" y="6910"/>
                    <a:pt x="4537" y="8107"/>
                  </a:cubicBezTo>
                  <a:lnTo>
                    <a:pt x="3434" y="9021"/>
                  </a:lnTo>
                  <a:cubicBezTo>
                    <a:pt x="3025" y="8706"/>
                    <a:pt x="2584" y="8548"/>
                    <a:pt x="2080" y="8548"/>
                  </a:cubicBezTo>
                  <a:cubicBezTo>
                    <a:pt x="945" y="8548"/>
                    <a:pt x="0" y="9494"/>
                    <a:pt x="0" y="10628"/>
                  </a:cubicBezTo>
                  <a:cubicBezTo>
                    <a:pt x="0" y="11762"/>
                    <a:pt x="945" y="12707"/>
                    <a:pt x="2080" y="12707"/>
                  </a:cubicBezTo>
                  <a:cubicBezTo>
                    <a:pt x="3214" y="12707"/>
                    <a:pt x="4159" y="11793"/>
                    <a:pt x="4159" y="10628"/>
                  </a:cubicBezTo>
                  <a:cubicBezTo>
                    <a:pt x="4159" y="10281"/>
                    <a:pt x="4096" y="9966"/>
                    <a:pt x="3938" y="9683"/>
                  </a:cubicBezTo>
                  <a:lnTo>
                    <a:pt x="5041" y="8769"/>
                  </a:lnTo>
                  <a:cubicBezTo>
                    <a:pt x="5435" y="9084"/>
                    <a:pt x="5907" y="9242"/>
                    <a:pt x="6376" y="9242"/>
                  </a:cubicBezTo>
                  <a:cubicBezTo>
                    <a:pt x="6845" y="9242"/>
                    <a:pt x="7309" y="9084"/>
                    <a:pt x="7687" y="8769"/>
                  </a:cubicBezTo>
                  <a:lnTo>
                    <a:pt x="8790" y="9683"/>
                  </a:lnTo>
                  <a:cubicBezTo>
                    <a:pt x="8318" y="10596"/>
                    <a:pt x="8570" y="11730"/>
                    <a:pt x="9452" y="12361"/>
                  </a:cubicBezTo>
                  <a:cubicBezTo>
                    <a:pt x="9803" y="12595"/>
                    <a:pt x="10203" y="12707"/>
                    <a:pt x="10598" y="12707"/>
                  </a:cubicBezTo>
                  <a:cubicBezTo>
                    <a:pt x="11266" y="12707"/>
                    <a:pt x="11923" y="12387"/>
                    <a:pt x="12319" y="11793"/>
                  </a:cubicBezTo>
                  <a:cubicBezTo>
                    <a:pt x="12571" y="11478"/>
                    <a:pt x="12665" y="11069"/>
                    <a:pt x="12665" y="10659"/>
                  </a:cubicBezTo>
                  <a:cubicBezTo>
                    <a:pt x="12665" y="9431"/>
                    <a:pt x="11783" y="8548"/>
                    <a:pt x="10617" y="8548"/>
                  </a:cubicBezTo>
                  <a:cubicBezTo>
                    <a:pt x="10113" y="8548"/>
                    <a:pt x="9672" y="8706"/>
                    <a:pt x="9294" y="9021"/>
                  </a:cubicBezTo>
                  <a:lnTo>
                    <a:pt x="8192" y="8107"/>
                  </a:lnTo>
                  <a:cubicBezTo>
                    <a:pt x="8822" y="6879"/>
                    <a:pt x="8097" y="5398"/>
                    <a:pt x="6774" y="5146"/>
                  </a:cubicBezTo>
                  <a:lnTo>
                    <a:pt x="6774" y="4075"/>
                  </a:lnTo>
                  <a:cubicBezTo>
                    <a:pt x="7530" y="3917"/>
                    <a:pt x="8097" y="3382"/>
                    <a:pt x="8349" y="2657"/>
                  </a:cubicBezTo>
                  <a:cubicBezTo>
                    <a:pt x="8633" y="1806"/>
                    <a:pt x="8318" y="861"/>
                    <a:pt x="7530" y="357"/>
                  </a:cubicBezTo>
                  <a:cubicBezTo>
                    <a:pt x="7170" y="117"/>
                    <a:pt x="6755" y="0"/>
                    <a:pt x="63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12" name="Google Shape;914;p28">
              <a:extLst>
                <a:ext uri="{FF2B5EF4-FFF2-40B4-BE49-F238E27FC236}">
                  <a16:creationId xmlns:a16="http://schemas.microsoft.com/office/drawing/2014/main" id="{DE688A0F-D223-00F2-EA1F-03B48FE77305}"/>
                </a:ext>
              </a:extLst>
            </p:cNvPr>
            <p:cNvGrpSpPr/>
            <p:nvPr/>
          </p:nvGrpSpPr>
          <p:grpSpPr>
            <a:xfrm>
              <a:off x="5671880" y="3289633"/>
              <a:ext cx="389239" cy="381143"/>
              <a:chOff x="-22881800" y="1971800"/>
              <a:chExt cx="301675" cy="295400"/>
            </a:xfrm>
          </p:grpSpPr>
          <p:sp>
            <p:nvSpPr>
              <p:cNvPr id="13" name="Google Shape;915;p28">
                <a:extLst>
                  <a:ext uri="{FF2B5EF4-FFF2-40B4-BE49-F238E27FC236}">
                    <a16:creationId xmlns:a16="http://schemas.microsoft.com/office/drawing/2014/main" id="{171B5702-A91F-BAED-A6B3-0A89EC0D9BDE}"/>
                  </a:ext>
                </a:extLst>
              </p:cNvPr>
              <p:cNvSpPr/>
              <p:nvPr/>
            </p:nvSpPr>
            <p:spPr>
              <a:xfrm>
                <a:off x="-22773100" y="2041900"/>
                <a:ext cx="86650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3467" extrusionOk="0">
                    <a:moveTo>
                      <a:pt x="1733" y="725"/>
                    </a:moveTo>
                    <a:cubicBezTo>
                      <a:pt x="2268" y="725"/>
                      <a:pt x="2741" y="1198"/>
                      <a:pt x="2741" y="1734"/>
                    </a:cubicBezTo>
                    <a:cubicBezTo>
                      <a:pt x="2741" y="2269"/>
                      <a:pt x="2300" y="2742"/>
                      <a:pt x="1733" y="2742"/>
                    </a:cubicBezTo>
                    <a:cubicBezTo>
                      <a:pt x="1134" y="2742"/>
                      <a:pt x="693" y="2269"/>
                      <a:pt x="693" y="1734"/>
                    </a:cubicBezTo>
                    <a:cubicBezTo>
                      <a:pt x="693" y="1198"/>
                      <a:pt x="1166" y="725"/>
                      <a:pt x="1733" y="725"/>
                    </a:cubicBezTo>
                    <a:close/>
                    <a:moveTo>
                      <a:pt x="1733" y="1"/>
                    </a:moveTo>
                    <a:cubicBezTo>
                      <a:pt x="788" y="1"/>
                      <a:pt x="0" y="788"/>
                      <a:pt x="0" y="1734"/>
                    </a:cubicBezTo>
                    <a:cubicBezTo>
                      <a:pt x="0" y="2679"/>
                      <a:pt x="788" y="3466"/>
                      <a:pt x="1733" y="3466"/>
                    </a:cubicBezTo>
                    <a:cubicBezTo>
                      <a:pt x="2678" y="3466"/>
                      <a:pt x="3466" y="2679"/>
                      <a:pt x="3466" y="1734"/>
                    </a:cubicBezTo>
                    <a:cubicBezTo>
                      <a:pt x="3466" y="757"/>
                      <a:pt x="2678" y="1"/>
                      <a:pt x="173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4" name="Google Shape;916;p28">
                <a:extLst>
                  <a:ext uri="{FF2B5EF4-FFF2-40B4-BE49-F238E27FC236}">
                    <a16:creationId xmlns:a16="http://schemas.microsoft.com/office/drawing/2014/main" id="{B80E9391-A9EE-E942-E3D6-A8D3B1BB75A1}"/>
                  </a:ext>
                </a:extLst>
              </p:cNvPr>
              <p:cNvSpPr/>
              <p:nvPr/>
            </p:nvSpPr>
            <p:spPr>
              <a:xfrm>
                <a:off x="-22737675" y="2145075"/>
                <a:ext cx="51225" cy="51225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1009" y="726"/>
                    </a:moveTo>
                    <a:cubicBezTo>
                      <a:pt x="1198" y="726"/>
                      <a:pt x="1387" y="883"/>
                      <a:pt x="1387" y="1072"/>
                    </a:cubicBezTo>
                    <a:cubicBezTo>
                      <a:pt x="1387" y="1261"/>
                      <a:pt x="1198" y="1419"/>
                      <a:pt x="1009" y="1419"/>
                    </a:cubicBezTo>
                    <a:cubicBezTo>
                      <a:pt x="820" y="1419"/>
                      <a:pt x="662" y="1261"/>
                      <a:pt x="662" y="1072"/>
                    </a:cubicBezTo>
                    <a:cubicBezTo>
                      <a:pt x="662" y="883"/>
                      <a:pt x="820" y="726"/>
                      <a:pt x="1009" y="726"/>
                    </a:cubicBezTo>
                    <a:close/>
                    <a:moveTo>
                      <a:pt x="1009" y="1"/>
                    </a:moveTo>
                    <a:cubicBezTo>
                      <a:pt x="410" y="1"/>
                      <a:pt x="1" y="473"/>
                      <a:pt x="1" y="1041"/>
                    </a:cubicBezTo>
                    <a:cubicBezTo>
                      <a:pt x="1" y="1608"/>
                      <a:pt x="473" y="2049"/>
                      <a:pt x="1009" y="2049"/>
                    </a:cubicBezTo>
                    <a:cubicBezTo>
                      <a:pt x="1576" y="2049"/>
                      <a:pt x="2049" y="1576"/>
                      <a:pt x="2049" y="1041"/>
                    </a:cubicBezTo>
                    <a:cubicBezTo>
                      <a:pt x="2049" y="473"/>
                      <a:pt x="1576" y="1"/>
                      <a:pt x="10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5" name="Google Shape;917;p28">
                <a:extLst>
                  <a:ext uri="{FF2B5EF4-FFF2-40B4-BE49-F238E27FC236}">
                    <a16:creationId xmlns:a16="http://schemas.microsoft.com/office/drawing/2014/main" id="{4D5E77A6-C645-3429-343B-A992F85097BF}"/>
                  </a:ext>
                </a:extLst>
              </p:cNvPr>
              <p:cNvSpPr/>
              <p:nvPr/>
            </p:nvSpPr>
            <p:spPr>
              <a:xfrm>
                <a:off x="-22807775" y="2110425"/>
                <a:ext cx="173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726" extrusionOk="0">
                    <a:moveTo>
                      <a:pt x="347" y="1"/>
                    </a:moveTo>
                    <a:cubicBezTo>
                      <a:pt x="158" y="1"/>
                      <a:pt x="1" y="190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cubicBezTo>
                      <a:pt x="536" y="725"/>
                      <a:pt x="694" y="568"/>
                      <a:pt x="694" y="379"/>
                    </a:cubicBezTo>
                    <a:cubicBezTo>
                      <a:pt x="694" y="190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6" name="Google Shape;918;p28">
                <a:extLst>
                  <a:ext uri="{FF2B5EF4-FFF2-40B4-BE49-F238E27FC236}">
                    <a16:creationId xmlns:a16="http://schemas.microsoft.com/office/drawing/2014/main" id="{2B0B57D1-C488-98F0-3EA4-3672D977A5BC}"/>
                  </a:ext>
                </a:extLst>
              </p:cNvPr>
              <p:cNvSpPr/>
              <p:nvPr/>
            </p:nvSpPr>
            <p:spPr>
              <a:xfrm>
                <a:off x="-22773100" y="2163200"/>
                <a:ext cx="173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694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47"/>
                    </a:cubicBezTo>
                    <a:cubicBezTo>
                      <a:pt x="0" y="536"/>
                      <a:pt x="158" y="694"/>
                      <a:pt x="347" y="694"/>
                    </a:cubicBezTo>
                    <a:cubicBezTo>
                      <a:pt x="536" y="694"/>
                      <a:pt x="693" y="536"/>
                      <a:pt x="693" y="347"/>
                    </a:cubicBezTo>
                    <a:cubicBezTo>
                      <a:pt x="693" y="158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7" name="Google Shape;919;p28">
                <a:extLst>
                  <a:ext uri="{FF2B5EF4-FFF2-40B4-BE49-F238E27FC236}">
                    <a16:creationId xmlns:a16="http://schemas.microsoft.com/office/drawing/2014/main" id="{2BBEB4F8-3229-2935-5815-1043A66CFAD0}"/>
                  </a:ext>
                </a:extLst>
              </p:cNvPr>
              <p:cNvSpPr/>
              <p:nvPr/>
            </p:nvSpPr>
            <p:spPr>
              <a:xfrm>
                <a:off x="-22669150" y="2110425"/>
                <a:ext cx="181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726" h="726" extrusionOk="0">
                    <a:moveTo>
                      <a:pt x="347" y="1"/>
                    </a:moveTo>
                    <a:cubicBezTo>
                      <a:pt x="158" y="1"/>
                      <a:pt x="1" y="190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cubicBezTo>
                      <a:pt x="568" y="725"/>
                      <a:pt x="725" y="568"/>
                      <a:pt x="725" y="379"/>
                    </a:cubicBezTo>
                    <a:cubicBezTo>
                      <a:pt x="662" y="190"/>
                      <a:pt x="568" y="1"/>
                      <a:pt x="3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8" name="Google Shape;920;p28">
                <a:extLst>
                  <a:ext uri="{FF2B5EF4-FFF2-40B4-BE49-F238E27FC236}">
                    <a16:creationId xmlns:a16="http://schemas.microsoft.com/office/drawing/2014/main" id="{55FB5D45-86ED-404F-FEAC-CFA781CCDE36}"/>
                  </a:ext>
                </a:extLst>
              </p:cNvPr>
              <p:cNvSpPr/>
              <p:nvPr/>
            </p:nvSpPr>
            <p:spPr>
              <a:xfrm>
                <a:off x="-22881800" y="1971800"/>
                <a:ext cx="301675" cy="295400"/>
              </a:xfrm>
              <a:custGeom>
                <a:avLst/>
                <a:gdLst/>
                <a:ahLst/>
                <a:cxnLst/>
                <a:rect l="l" t="t" r="r" b="b"/>
                <a:pathLst>
                  <a:path w="12067" h="11816" extrusionOk="0">
                    <a:moveTo>
                      <a:pt x="6081" y="2112"/>
                    </a:moveTo>
                    <a:cubicBezTo>
                      <a:pt x="6553" y="2112"/>
                      <a:pt x="6963" y="2175"/>
                      <a:pt x="7373" y="2332"/>
                    </a:cubicBezTo>
                    <a:cubicBezTo>
                      <a:pt x="8633" y="2805"/>
                      <a:pt x="9578" y="3907"/>
                      <a:pt x="9798" y="5262"/>
                    </a:cubicBezTo>
                    <a:cubicBezTo>
                      <a:pt x="9861" y="5451"/>
                      <a:pt x="9861" y="5672"/>
                      <a:pt x="9861" y="5924"/>
                    </a:cubicBezTo>
                    <a:cubicBezTo>
                      <a:pt x="9861" y="6144"/>
                      <a:pt x="9861" y="6333"/>
                      <a:pt x="9798" y="6585"/>
                    </a:cubicBezTo>
                    <a:cubicBezTo>
                      <a:pt x="9609" y="7909"/>
                      <a:pt x="8633" y="9043"/>
                      <a:pt x="7373" y="9484"/>
                    </a:cubicBezTo>
                    <a:cubicBezTo>
                      <a:pt x="6963" y="9673"/>
                      <a:pt x="6522" y="9736"/>
                      <a:pt x="6081" y="9736"/>
                    </a:cubicBezTo>
                    <a:cubicBezTo>
                      <a:pt x="5640" y="9736"/>
                      <a:pt x="5167" y="9673"/>
                      <a:pt x="4758" y="9484"/>
                    </a:cubicBezTo>
                    <a:cubicBezTo>
                      <a:pt x="3497" y="9043"/>
                      <a:pt x="2552" y="7909"/>
                      <a:pt x="2332" y="6585"/>
                    </a:cubicBezTo>
                    <a:cubicBezTo>
                      <a:pt x="2300" y="6396"/>
                      <a:pt x="2300" y="6144"/>
                      <a:pt x="2300" y="5924"/>
                    </a:cubicBezTo>
                    <a:cubicBezTo>
                      <a:pt x="2300" y="5672"/>
                      <a:pt x="2300" y="5483"/>
                      <a:pt x="2332" y="5262"/>
                    </a:cubicBezTo>
                    <a:cubicBezTo>
                      <a:pt x="2552" y="3907"/>
                      <a:pt x="3497" y="2805"/>
                      <a:pt x="4758" y="2332"/>
                    </a:cubicBezTo>
                    <a:cubicBezTo>
                      <a:pt x="5167" y="2175"/>
                      <a:pt x="5608" y="2112"/>
                      <a:pt x="6081" y="2112"/>
                    </a:cubicBezTo>
                    <a:close/>
                    <a:moveTo>
                      <a:pt x="5329" y="1"/>
                    </a:moveTo>
                    <a:cubicBezTo>
                      <a:pt x="5238" y="1"/>
                      <a:pt x="5151" y="32"/>
                      <a:pt x="5104" y="95"/>
                    </a:cubicBezTo>
                    <a:cubicBezTo>
                      <a:pt x="4978" y="221"/>
                      <a:pt x="4978" y="442"/>
                      <a:pt x="5104" y="568"/>
                    </a:cubicBezTo>
                    <a:cubicBezTo>
                      <a:pt x="5356" y="851"/>
                      <a:pt x="5577" y="1072"/>
                      <a:pt x="5640" y="1387"/>
                    </a:cubicBezTo>
                    <a:cubicBezTo>
                      <a:pt x="5356" y="1419"/>
                      <a:pt x="5041" y="1482"/>
                      <a:pt x="4789" y="1545"/>
                    </a:cubicBezTo>
                    <a:cubicBezTo>
                      <a:pt x="4506" y="1041"/>
                      <a:pt x="4096" y="851"/>
                      <a:pt x="3592" y="599"/>
                    </a:cubicBezTo>
                    <a:cubicBezTo>
                      <a:pt x="3551" y="583"/>
                      <a:pt x="3506" y="575"/>
                      <a:pt x="3461" y="575"/>
                    </a:cubicBezTo>
                    <a:cubicBezTo>
                      <a:pt x="3329" y="575"/>
                      <a:pt x="3189" y="640"/>
                      <a:pt x="3119" y="757"/>
                    </a:cubicBezTo>
                    <a:cubicBezTo>
                      <a:pt x="3056" y="914"/>
                      <a:pt x="3119" y="1167"/>
                      <a:pt x="3277" y="1230"/>
                    </a:cubicBezTo>
                    <a:cubicBezTo>
                      <a:pt x="3623" y="1387"/>
                      <a:pt x="3907" y="1545"/>
                      <a:pt x="4065" y="1828"/>
                    </a:cubicBezTo>
                    <a:cubicBezTo>
                      <a:pt x="3781" y="1954"/>
                      <a:pt x="3560" y="2112"/>
                      <a:pt x="3308" y="2269"/>
                    </a:cubicBezTo>
                    <a:cubicBezTo>
                      <a:pt x="2899" y="1860"/>
                      <a:pt x="2426" y="1828"/>
                      <a:pt x="1891" y="1734"/>
                    </a:cubicBezTo>
                    <a:cubicBezTo>
                      <a:pt x="1702" y="1734"/>
                      <a:pt x="1544" y="1860"/>
                      <a:pt x="1513" y="2049"/>
                    </a:cubicBezTo>
                    <a:cubicBezTo>
                      <a:pt x="1513" y="2269"/>
                      <a:pt x="1639" y="2427"/>
                      <a:pt x="1828" y="2458"/>
                    </a:cubicBezTo>
                    <a:cubicBezTo>
                      <a:pt x="2206" y="2490"/>
                      <a:pt x="2489" y="2521"/>
                      <a:pt x="2773" y="2742"/>
                    </a:cubicBezTo>
                    <a:cubicBezTo>
                      <a:pt x="2584" y="2931"/>
                      <a:pt x="2363" y="3151"/>
                      <a:pt x="2206" y="3403"/>
                    </a:cubicBezTo>
                    <a:cubicBezTo>
                      <a:pt x="1964" y="3318"/>
                      <a:pt x="1741" y="3284"/>
                      <a:pt x="1524" y="3284"/>
                    </a:cubicBezTo>
                    <a:cubicBezTo>
                      <a:pt x="1259" y="3284"/>
                      <a:pt x="1002" y="3334"/>
                      <a:pt x="725" y="3403"/>
                    </a:cubicBezTo>
                    <a:cubicBezTo>
                      <a:pt x="536" y="3435"/>
                      <a:pt x="441" y="3624"/>
                      <a:pt x="473" y="3844"/>
                    </a:cubicBezTo>
                    <a:cubicBezTo>
                      <a:pt x="526" y="4003"/>
                      <a:pt x="667" y="4073"/>
                      <a:pt x="823" y="4073"/>
                    </a:cubicBezTo>
                    <a:cubicBezTo>
                      <a:pt x="853" y="4073"/>
                      <a:pt x="883" y="4070"/>
                      <a:pt x="914" y="4065"/>
                    </a:cubicBezTo>
                    <a:cubicBezTo>
                      <a:pt x="1162" y="3989"/>
                      <a:pt x="1352" y="3947"/>
                      <a:pt x="1534" y="3947"/>
                    </a:cubicBezTo>
                    <a:cubicBezTo>
                      <a:pt x="1652" y="3947"/>
                      <a:pt x="1766" y="3965"/>
                      <a:pt x="1891" y="4002"/>
                    </a:cubicBezTo>
                    <a:cubicBezTo>
                      <a:pt x="1796" y="4254"/>
                      <a:pt x="1670" y="4538"/>
                      <a:pt x="1639" y="4821"/>
                    </a:cubicBezTo>
                    <a:cubicBezTo>
                      <a:pt x="1040" y="4821"/>
                      <a:pt x="630" y="5042"/>
                      <a:pt x="221" y="5357"/>
                    </a:cubicBezTo>
                    <a:cubicBezTo>
                      <a:pt x="63" y="5483"/>
                      <a:pt x="0" y="5672"/>
                      <a:pt x="126" y="5829"/>
                    </a:cubicBezTo>
                    <a:cubicBezTo>
                      <a:pt x="221" y="5924"/>
                      <a:pt x="284" y="5987"/>
                      <a:pt x="410" y="5987"/>
                    </a:cubicBezTo>
                    <a:cubicBezTo>
                      <a:pt x="473" y="5987"/>
                      <a:pt x="567" y="5955"/>
                      <a:pt x="599" y="5924"/>
                    </a:cubicBezTo>
                    <a:cubicBezTo>
                      <a:pt x="914" y="5672"/>
                      <a:pt x="1198" y="5514"/>
                      <a:pt x="1513" y="5514"/>
                    </a:cubicBezTo>
                    <a:lnTo>
                      <a:pt x="1513" y="5924"/>
                    </a:lnTo>
                    <a:cubicBezTo>
                      <a:pt x="1513" y="6081"/>
                      <a:pt x="1513" y="6239"/>
                      <a:pt x="1544" y="6396"/>
                    </a:cubicBezTo>
                    <a:cubicBezTo>
                      <a:pt x="1009" y="6585"/>
                      <a:pt x="725" y="6932"/>
                      <a:pt x="410" y="7373"/>
                    </a:cubicBezTo>
                    <a:cubicBezTo>
                      <a:pt x="284" y="7531"/>
                      <a:pt x="315" y="7720"/>
                      <a:pt x="473" y="7846"/>
                    </a:cubicBezTo>
                    <a:cubicBezTo>
                      <a:pt x="567" y="7877"/>
                      <a:pt x="599" y="7940"/>
                      <a:pt x="694" y="7940"/>
                    </a:cubicBezTo>
                    <a:cubicBezTo>
                      <a:pt x="788" y="7940"/>
                      <a:pt x="914" y="7877"/>
                      <a:pt x="946" y="7783"/>
                    </a:cubicBezTo>
                    <a:cubicBezTo>
                      <a:pt x="1198" y="7467"/>
                      <a:pt x="1355" y="7215"/>
                      <a:pt x="1670" y="7089"/>
                    </a:cubicBezTo>
                    <a:cubicBezTo>
                      <a:pt x="1733" y="7373"/>
                      <a:pt x="1828" y="7657"/>
                      <a:pt x="1985" y="7940"/>
                    </a:cubicBezTo>
                    <a:cubicBezTo>
                      <a:pt x="1544" y="8287"/>
                      <a:pt x="1387" y="8728"/>
                      <a:pt x="1229" y="9232"/>
                    </a:cubicBezTo>
                    <a:cubicBezTo>
                      <a:pt x="1198" y="9421"/>
                      <a:pt x="1324" y="9610"/>
                      <a:pt x="1481" y="9673"/>
                    </a:cubicBezTo>
                    <a:lnTo>
                      <a:pt x="1544" y="9673"/>
                    </a:lnTo>
                    <a:cubicBezTo>
                      <a:pt x="1702" y="9673"/>
                      <a:pt x="1828" y="9547"/>
                      <a:pt x="1891" y="9389"/>
                    </a:cubicBezTo>
                    <a:cubicBezTo>
                      <a:pt x="2017" y="8980"/>
                      <a:pt x="2111" y="8728"/>
                      <a:pt x="2332" y="8476"/>
                    </a:cubicBezTo>
                    <a:cubicBezTo>
                      <a:pt x="2489" y="8728"/>
                      <a:pt x="2678" y="8948"/>
                      <a:pt x="2899" y="9137"/>
                    </a:cubicBezTo>
                    <a:cubicBezTo>
                      <a:pt x="2584" y="9610"/>
                      <a:pt x="2615" y="10082"/>
                      <a:pt x="2647" y="10649"/>
                    </a:cubicBezTo>
                    <a:cubicBezTo>
                      <a:pt x="2647" y="10839"/>
                      <a:pt x="2804" y="10965"/>
                      <a:pt x="2993" y="10965"/>
                    </a:cubicBezTo>
                    <a:lnTo>
                      <a:pt x="3056" y="10965"/>
                    </a:lnTo>
                    <a:cubicBezTo>
                      <a:pt x="3245" y="10965"/>
                      <a:pt x="3371" y="10775"/>
                      <a:pt x="3371" y="10555"/>
                    </a:cubicBezTo>
                    <a:cubicBezTo>
                      <a:pt x="3308" y="10177"/>
                      <a:pt x="3308" y="9862"/>
                      <a:pt x="3434" y="9578"/>
                    </a:cubicBezTo>
                    <a:cubicBezTo>
                      <a:pt x="3686" y="9736"/>
                      <a:pt x="3907" y="9893"/>
                      <a:pt x="4191" y="10019"/>
                    </a:cubicBezTo>
                    <a:cubicBezTo>
                      <a:pt x="4065" y="10555"/>
                      <a:pt x="4222" y="10996"/>
                      <a:pt x="4474" y="11500"/>
                    </a:cubicBezTo>
                    <a:cubicBezTo>
                      <a:pt x="4506" y="11626"/>
                      <a:pt x="4663" y="11721"/>
                      <a:pt x="4789" y="11721"/>
                    </a:cubicBezTo>
                    <a:cubicBezTo>
                      <a:pt x="4821" y="11721"/>
                      <a:pt x="4884" y="11721"/>
                      <a:pt x="4947" y="11658"/>
                    </a:cubicBezTo>
                    <a:cubicBezTo>
                      <a:pt x="5104" y="11595"/>
                      <a:pt x="5167" y="11406"/>
                      <a:pt x="5104" y="11185"/>
                    </a:cubicBezTo>
                    <a:cubicBezTo>
                      <a:pt x="4947" y="10839"/>
                      <a:pt x="4821" y="10555"/>
                      <a:pt x="4852" y="10240"/>
                    </a:cubicBezTo>
                    <a:lnTo>
                      <a:pt x="4852" y="10240"/>
                    </a:lnTo>
                    <a:cubicBezTo>
                      <a:pt x="5136" y="10334"/>
                      <a:pt x="5419" y="10366"/>
                      <a:pt x="5734" y="10397"/>
                    </a:cubicBezTo>
                    <a:cubicBezTo>
                      <a:pt x="5797" y="10965"/>
                      <a:pt x="6112" y="11311"/>
                      <a:pt x="6522" y="11721"/>
                    </a:cubicBezTo>
                    <a:cubicBezTo>
                      <a:pt x="6585" y="11784"/>
                      <a:pt x="6679" y="11815"/>
                      <a:pt x="6742" y="11815"/>
                    </a:cubicBezTo>
                    <a:cubicBezTo>
                      <a:pt x="6837" y="11815"/>
                      <a:pt x="6931" y="11784"/>
                      <a:pt x="6994" y="11721"/>
                    </a:cubicBezTo>
                    <a:cubicBezTo>
                      <a:pt x="7089" y="11595"/>
                      <a:pt x="7089" y="11343"/>
                      <a:pt x="6994" y="11248"/>
                    </a:cubicBezTo>
                    <a:cubicBezTo>
                      <a:pt x="6711" y="10965"/>
                      <a:pt x="6522" y="10712"/>
                      <a:pt x="6427" y="10397"/>
                    </a:cubicBezTo>
                    <a:cubicBezTo>
                      <a:pt x="6711" y="10366"/>
                      <a:pt x="7026" y="10334"/>
                      <a:pt x="7310" y="10240"/>
                    </a:cubicBezTo>
                    <a:cubicBezTo>
                      <a:pt x="7562" y="10775"/>
                      <a:pt x="7971" y="10965"/>
                      <a:pt x="8475" y="11185"/>
                    </a:cubicBezTo>
                    <a:cubicBezTo>
                      <a:pt x="8507" y="11248"/>
                      <a:pt x="8570" y="11248"/>
                      <a:pt x="8633" y="11248"/>
                    </a:cubicBezTo>
                    <a:cubicBezTo>
                      <a:pt x="8759" y="11248"/>
                      <a:pt x="8885" y="11154"/>
                      <a:pt x="8948" y="11028"/>
                    </a:cubicBezTo>
                    <a:cubicBezTo>
                      <a:pt x="9042" y="10870"/>
                      <a:pt x="8948" y="10649"/>
                      <a:pt x="8790" y="10555"/>
                    </a:cubicBezTo>
                    <a:cubicBezTo>
                      <a:pt x="8444" y="10397"/>
                      <a:pt x="8160" y="10240"/>
                      <a:pt x="8003" y="9988"/>
                    </a:cubicBezTo>
                    <a:cubicBezTo>
                      <a:pt x="8286" y="9862"/>
                      <a:pt x="8507" y="9704"/>
                      <a:pt x="8759" y="9547"/>
                    </a:cubicBezTo>
                    <a:cubicBezTo>
                      <a:pt x="9200" y="9925"/>
                      <a:pt x="9672" y="9988"/>
                      <a:pt x="10176" y="10051"/>
                    </a:cubicBezTo>
                    <a:lnTo>
                      <a:pt x="10208" y="10051"/>
                    </a:lnTo>
                    <a:cubicBezTo>
                      <a:pt x="10397" y="10051"/>
                      <a:pt x="10523" y="9925"/>
                      <a:pt x="10555" y="9736"/>
                    </a:cubicBezTo>
                    <a:cubicBezTo>
                      <a:pt x="10555" y="9547"/>
                      <a:pt x="10460" y="9389"/>
                      <a:pt x="10240" y="9358"/>
                    </a:cubicBezTo>
                    <a:cubicBezTo>
                      <a:pt x="9861" y="9295"/>
                      <a:pt x="9578" y="9263"/>
                      <a:pt x="9294" y="9074"/>
                    </a:cubicBezTo>
                    <a:cubicBezTo>
                      <a:pt x="9515" y="8885"/>
                      <a:pt x="9704" y="8633"/>
                      <a:pt x="9861" y="8413"/>
                    </a:cubicBezTo>
                    <a:cubicBezTo>
                      <a:pt x="10082" y="8476"/>
                      <a:pt x="10303" y="8507"/>
                      <a:pt x="10523" y="8507"/>
                    </a:cubicBezTo>
                    <a:cubicBezTo>
                      <a:pt x="10807" y="8507"/>
                      <a:pt x="11090" y="8444"/>
                      <a:pt x="11405" y="8350"/>
                    </a:cubicBezTo>
                    <a:cubicBezTo>
                      <a:pt x="11594" y="8318"/>
                      <a:pt x="11657" y="8129"/>
                      <a:pt x="11626" y="7940"/>
                    </a:cubicBezTo>
                    <a:cubicBezTo>
                      <a:pt x="11599" y="7754"/>
                      <a:pt x="11461" y="7680"/>
                      <a:pt x="11287" y="7680"/>
                    </a:cubicBezTo>
                    <a:cubicBezTo>
                      <a:pt x="11254" y="7680"/>
                      <a:pt x="11220" y="7683"/>
                      <a:pt x="11185" y="7688"/>
                    </a:cubicBezTo>
                    <a:cubicBezTo>
                      <a:pt x="10933" y="7772"/>
                      <a:pt x="10723" y="7814"/>
                      <a:pt x="10517" y="7814"/>
                    </a:cubicBezTo>
                    <a:cubicBezTo>
                      <a:pt x="10415" y="7814"/>
                      <a:pt x="10313" y="7804"/>
                      <a:pt x="10208" y="7783"/>
                    </a:cubicBezTo>
                    <a:cubicBezTo>
                      <a:pt x="10334" y="7499"/>
                      <a:pt x="10460" y="7215"/>
                      <a:pt x="10492" y="6932"/>
                    </a:cubicBezTo>
                    <a:lnTo>
                      <a:pt x="10523" y="6932"/>
                    </a:lnTo>
                    <a:cubicBezTo>
                      <a:pt x="11090" y="6932"/>
                      <a:pt x="11468" y="6711"/>
                      <a:pt x="11909" y="6396"/>
                    </a:cubicBezTo>
                    <a:cubicBezTo>
                      <a:pt x="12004" y="6333"/>
                      <a:pt x="12067" y="6144"/>
                      <a:pt x="11941" y="5987"/>
                    </a:cubicBezTo>
                    <a:cubicBezTo>
                      <a:pt x="11867" y="5895"/>
                      <a:pt x="11773" y="5846"/>
                      <a:pt x="11675" y="5846"/>
                    </a:cubicBezTo>
                    <a:cubicBezTo>
                      <a:pt x="11605" y="5846"/>
                      <a:pt x="11534" y="5871"/>
                      <a:pt x="11468" y="5924"/>
                    </a:cubicBezTo>
                    <a:cubicBezTo>
                      <a:pt x="11153" y="6144"/>
                      <a:pt x="10870" y="6302"/>
                      <a:pt x="10555" y="6302"/>
                    </a:cubicBezTo>
                    <a:lnTo>
                      <a:pt x="10555" y="5924"/>
                    </a:lnTo>
                    <a:cubicBezTo>
                      <a:pt x="10555" y="5766"/>
                      <a:pt x="10555" y="5609"/>
                      <a:pt x="10523" y="5451"/>
                    </a:cubicBezTo>
                    <a:cubicBezTo>
                      <a:pt x="11090" y="5262"/>
                      <a:pt x="11342" y="4884"/>
                      <a:pt x="11657" y="4475"/>
                    </a:cubicBezTo>
                    <a:cubicBezTo>
                      <a:pt x="11783" y="4317"/>
                      <a:pt x="11752" y="4096"/>
                      <a:pt x="11594" y="4002"/>
                    </a:cubicBezTo>
                    <a:cubicBezTo>
                      <a:pt x="11528" y="3949"/>
                      <a:pt x="11457" y="3924"/>
                      <a:pt x="11387" y="3924"/>
                    </a:cubicBezTo>
                    <a:cubicBezTo>
                      <a:pt x="11290" y="3924"/>
                      <a:pt x="11195" y="3973"/>
                      <a:pt x="11122" y="4065"/>
                    </a:cubicBezTo>
                    <a:cubicBezTo>
                      <a:pt x="10870" y="4380"/>
                      <a:pt x="10712" y="4632"/>
                      <a:pt x="10397" y="4727"/>
                    </a:cubicBezTo>
                    <a:cubicBezTo>
                      <a:pt x="10334" y="4475"/>
                      <a:pt x="10240" y="4191"/>
                      <a:pt x="10082" y="3907"/>
                    </a:cubicBezTo>
                    <a:cubicBezTo>
                      <a:pt x="10523" y="3561"/>
                      <a:pt x="10681" y="3120"/>
                      <a:pt x="10838" y="2616"/>
                    </a:cubicBezTo>
                    <a:cubicBezTo>
                      <a:pt x="10870" y="2427"/>
                      <a:pt x="10775" y="2206"/>
                      <a:pt x="10618" y="2175"/>
                    </a:cubicBezTo>
                    <a:cubicBezTo>
                      <a:pt x="10595" y="2171"/>
                      <a:pt x="10572" y="2170"/>
                      <a:pt x="10550" y="2170"/>
                    </a:cubicBezTo>
                    <a:cubicBezTo>
                      <a:pt x="10359" y="2170"/>
                      <a:pt x="10205" y="2286"/>
                      <a:pt x="10176" y="2427"/>
                    </a:cubicBezTo>
                    <a:cubicBezTo>
                      <a:pt x="10050" y="2805"/>
                      <a:pt x="9987" y="3088"/>
                      <a:pt x="9735" y="3309"/>
                    </a:cubicBezTo>
                    <a:cubicBezTo>
                      <a:pt x="9578" y="3088"/>
                      <a:pt x="9389" y="2836"/>
                      <a:pt x="9200" y="2647"/>
                    </a:cubicBezTo>
                    <a:cubicBezTo>
                      <a:pt x="9515" y="2175"/>
                      <a:pt x="9452" y="1702"/>
                      <a:pt x="9420" y="1167"/>
                    </a:cubicBezTo>
                    <a:cubicBezTo>
                      <a:pt x="9420" y="946"/>
                      <a:pt x="9231" y="851"/>
                      <a:pt x="9042" y="851"/>
                    </a:cubicBezTo>
                    <a:cubicBezTo>
                      <a:pt x="8822" y="851"/>
                      <a:pt x="8727" y="1041"/>
                      <a:pt x="8727" y="1230"/>
                    </a:cubicBezTo>
                    <a:cubicBezTo>
                      <a:pt x="8759" y="1639"/>
                      <a:pt x="8759" y="1954"/>
                      <a:pt x="8633" y="2206"/>
                    </a:cubicBezTo>
                    <a:cubicBezTo>
                      <a:pt x="8412" y="2049"/>
                      <a:pt x="8160" y="1891"/>
                      <a:pt x="7877" y="1797"/>
                    </a:cubicBezTo>
                    <a:cubicBezTo>
                      <a:pt x="8003" y="1230"/>
                      <a:pt x="7845" y="788"/>
                      <a:pt x="7625" y="284"/>
                    </a:cubicBezTo>
                    <a:cubicBezTo>
                      <a:pt x="7554" y="168"/>
                      <a:pt x="7432" y="103"/>
                      <a:pt x="7297" y="103"/>
                    </a:cubicBezTo>
                    <a:cubicBezTo>
                      <a:pt x="7250" y="103"/>
                      <a:pt x="7201" y="111"/>
                      <a:pt x="7152" y="127"/>
                    </a:cubicBezTo>
                    <a:cubicBezTo>
                      <a:pt x="6994" y="221"/>
                      <a:pt x="6900" y="410"/>
                      <a:pt x="6994" y="599"/>
                    </a:cubicBezTo>
                    <a:cubicBezTo>
                      <a:pt x="7152" y="946"/>
                      <a:pt x="7247" y="1230"/>
                      <a:pt x="7215" y="1545"/>
                    </a:cubicBezTo>
                    <a:cubicBezTo>
                      <a:pt x="6931" y="1482"/>
                      <a:pt x="6679" y="1419"/>
                      <a:pt x="6364" y="1387"/>
                    </a:cubicBezTo>
                    <a:cubicBezTo>
                      <a:pt x="6270" y="851"/>
                      <a:pt x="5955" y="473"/>
                      <a:pt x="5577" y="95"/>
                    </a:cubicBezTo>
                    <a:cubicBezTo>
                      <a:pt x="5514" y="32"/>
                      <a:pt x="5419" y="1"/>
                      <a:pt x="5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19" name="Google Shape;921;p28">
              <a:extLst>
                <a:ext uri="{FF2B5EF4-FFF2-40B4-BE49-F238E27FC236}">
                  <a16:creationId xmlns:a16="http://schemas.microsoft.com/office/drawing/2014/main" id="{F0DC2E48-7E38-CE1D-470C-F14CEAA20E7F}"/>
                </a:ext>
              </a:extLst>
            </p:cNvPr>
            <p:cNvGrpSpPr/>
            <p:nvPr/>
          </p:nvGrpSpPr>
          <p:grpSpPr>
            <a:xfrm>
              <a:off x="3105445" y="1854677"/>
              <a:ext cx="313939" cy="328829"/>
              <a:chOff x="-24328675" y="1971025"/>
              <a:chExt cx="282000" cy="295375"/>
            </a:xfrm>
          </p:grpSpPr>
          <p:sp>
            <p:nvSpPr>
              <p:cNvPr id="20" name="Google Shape;922;p28">
                <a:extLst>
                  <a:ext uri="{FF2B5EF4-FFF2-40B4-BE49-F238E27FC236}">
                    <a16:creationId xmlns:a16="http://schemas.microsoft.com/office/drawing/2014/main" id="{66BA345D-F321-E677-38F2-3B0512DD9611}"/>
                  </a:ext>
                </a:extLst>
              </p:cNvPr>
              <p:cNvSpPr/>
              <p:nvPr/>
            </p:nvSpPr>
            <p:spPr>
              <a:xfrm>
                <a:off x="-24217625" y="2092325"/>
                <a:ext cx="52025" cy="5120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2048" extrusionOk="0">
                    <a:moveTo>
                      <a:pt x="1009" y="693"/>
                    </a:moveTo>
                    <a:cubicBezTo>
                      <a:pt x="1230" y="693"/>
                      <a:pt x="1387" y="851"/>
                      <a:pt x="1387" y="1071"/>
                    </a:cubicBezTo>
                    <a:cubicBezTo>
                      <a:pt x="1387" y="1260"/>
                      <a:pt x="1230" y="1418"/>
                      <a:pt x="1009" y="1418"/>
                    </a:cubicBezTo>
                    <a:cubicBezTo>
                      <a:pt x="820" y="1418"/>
                      <a:pt x="663" y="1260"/>
                      <a:pt x="663" y="1071"/>
                    </a:cubicBezTo>
                    <a:cubicBezTo>
                      <a:pt x="663" y="851"/>
                      <a:pt x="820" y="693"/>
                      <a:pt x="1009" y="693"/>
                    </a:cubicBezTo>
                    <a:close/>
                    <a:moveTo>
                      <a:pt x="1009" y="0"/>
                    </a:moveTo>
                    <a:cubicBezTo>
                      <a:pt x="442" y="0"/>
                      <a:pt x="1" y="473"/>
                      <a:pt x="1" y="1008"/>
                    </a:cubicBezTo>
                    <a:cubicBezTo>
                      <a:pt x="1" y="1607"/>
                      <a:pt x="474" y="2048"/>
                      <a:pt x="1009" y="2048"/>
                    </a:cubicBezTo>
                    <a:cubicBezTo>
                      <a:pt x="1576" y="2048"/>
                      <a:pt x="2049" y="1575"/>
                      <a:pt x="2049" y="1008"/>
                    </a:cubicBezTo>
                    <a:cubicBezTo>
                      <a:pt x="2080" y="473"/>
                      <a:pt x="1608" y="0"/>
                      <a:pt x="100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1" name="Google Shape;923;p28">
                <a:extLst>
                  <a:ext uri="{FF2B5EF4-FFF2-40B4-BE49-F238E27FC236}">
                    <a16:creationId xmlns:a16="http://schemas.microsoft.com/office/drawing/2014/main" id="{D734693C-FEC9-236B-FA47-ACE625B7FDB6}"/>
                  </a:ext>
                </a:extLst>
              </p:cNvPr>
              <p:cNvSpPr/>
              <p:nvPr/>
            </p:nvSpPr>
            <p:spPr>
              <a:xfrm>
                <a:off x="-24328675" y="1971025"/>
                <a:ext cx="282000" cy="295375"/>
              </a:xfrm>
              <a:custGeom>
                <a:avLst/>
                <a:gdLst/>
                <a:ahLst/>
                <a:cxnLst/>
                <a:rect l="l" t="t" r="r" b="b"/>
                <a:pathLst>
                  <a:path w="11280" h="11815" extrusionOk="0">
                    <a:moveTo>
                      <a:pt x="2017" y="2080"/>
                    </a:moveTo>
                    <a:cubicBezTo>
                      <a:pt x="2206" y="2080"/>
                      <a:pt x="2364" y="2237"/>
                      <a:pt x="2364" y="2458"/>
                    </a:cubicBezTo>
                    <a:cubicBezTo>
                      <a:pt x="2364" y="2647"/>
                      <a:pt x="2206" y="2804"/>
                      <a:pt x="2017" y="2804"/>
                    </a:cubicBezTo>
                    <a:cubicBezTo>
                      <a:pt x="1797" y="2804"/>
                      <a:pt x="1639" y="2647"/>
                      <a:pt x="1639" y="2458"/>
                    </a:cubicBezTo>
                    <a:cubicBezTo>
                      <a:pt x="1639" y="2237"/>
                      <a:pt x="1797" y="2080"/>
                      <a:pt x="2017" y="2080"/>
                    </a:cubicBezTo>
                    <a:close/>
                    <a:moveTo>
                      <a:pt x="5451" y="662"/>
                    </a:moveTo>
                    <a:cubicBezTo>
                      <a:pt x="5861" y="662"/>
                      <a:pt x="6302" y="1198"/>
                      <a:pt x="6617" y="2080"/>
                    </a:cubicBezTo>
                    <a:cubicBezTo>
                      <a:pt x="6680" y="2237"/>
                      <a:pt x="6743" y="2458"/>
                      <a:pt x="6806" y="2647"/>
                    </a:cubicBezTo>
                    <a:cubicBezTo>
                      <a:pt x="6365" y="2804"/>
                      <a:pt x="5955" y="2962"/>
                      <a:pt x="5451" y="3151"/>
                    </a:cubicBezTo>
                    <a:cubicBezTo>
                      <a:pt x="5042" y="2962"/>
                      <a:pt x="4569" y="2773"/>
                      <a:pt x="4128" y="2647"/>
                    </a:cubicBezTo>
                    <a:cubicBezTo>
                      <a:pt x="4191" y="2458"/>
                      <a:pt x="4254" y="2237"/>
                      <a:pt x="4317" y="2080"/>
                    </a:cubicBezTo>
                    <a:cubicBezTo>
                      <a:pt x="4632" y="1229"/>
                      <a:pt x="5073" y="662"/>
                      <a:pt x="5451" y="662"/>
                    </a:cubicBezTo>
                    <a:close/>
                    <a:moveTo>
                      <a:pt x="3970" y="3308"/>
                    </a:moveTo>
                    <a:cubicBezTo>
                      <a:pt x="4191" y="3403"/>
                      <a:pt x="4411" y="3466"/>
                      <a:pt x="4632" y="3560"/>
                    </a:cubicBezTo>
                    <a:cubicBezTo>
                      <a:pt x="4506" y="3623"/>
                      <a:pt x="4380" y="3718"/>
                      <a:pt x="4254" y="3781"/>
                    </a:cubicBezTo>
                    <a:cubicBezTo>
                      <a:pt x="4128" y="3875"/>
                      <a:pt x="4002" y="3938"/>
                      <a:pt x="3844" y="4033"/>
                    </a:cubicBezTo>
                    <a:lnTo>
                      <a:pt x="3970" y="3308"/>
                    </a:lnTo>
                    <a:close/>
                    <a:moveTo>
                      <a:pt x="6963" y="3340"/>
                    </a:moveTo>
                    <a:lnTo>
                      <a:pt x="7089" y="4064"/>
                    </a:lnTo>
                    <a:cubicBezTo>
                      <a:pt x="6963" y="3970"/>
                      <a:pt x="6806" y="3907"/>
                      <a:pt x="6680" y="3812"/>
                    </a:cubicBezTo>
                    <a:cubicBezTo>
                      <a:pt x="6554" y="3718"/>
                      <a:pt x="6396" y="3655"/>
                      <a:pt x="6302" y="3592"/>
                    </a:cubicBezTo>
                    <a:cubicBezTo>
                      <a:pt x="6522" y="3497"/>
                      <a:pt x="6774" y="3403"/>
                      <a:pt x="6963" y="3340"/>
                    </a:cubicBezTo>
                    <a:close/>
                    <a:moveTo>
                      <a:pt x="10240" y="4285"/>
                    </a:moveTo>
                    <a:cubicBezTo>
                      <a:pt x="10271" y="4285"/>
                      <a:pt x="10366" y="4285"/>
                      <a:pt x="10397" y="4317"/>
                    </a:cubicBezTo>
                    <a:cubicBezTo>
                      <a:pt x="10460" y="4380"/>
                      <a:pt x="10523" y="4443"/>
                      <a:pt x="10555" y="4537"/>
                    </a:cubicBezTo>
                    <a:cubicBezTo>
                      <a:pt x="10586" y="4600"/>
                      <a:pt x="10555" y="4726"/>
                      <a:pt x="10492" y="4821"/>
                    </a:cubicBezTo>
                    <a:cubicBezTo>
                      <a:pt x="10452" y="4920"/>
                      <a:pt x="10336" y="4982"/>
                      <a:pt x="10225" y="4982"/>
                    </a:cubicBezTo>
                    <a:cubicBezTo>
                      <a:pt x="10160" y="4982"/>
                      <a:pt x="10097" y="4961"/>
                      <a:pt x="10051" y="4915"/>
                    </a:cubicBezTo>
                    <a:cubicBezTo>
                      <a:pt x="9956" y="4884"/>
                      <a:pt x="9925" y="4821"/>
                      <a:pt x="9893" y="4726"/>
                    </a:cubicBezTo>
                    <a:cubicBezTo>
                      <a:pt x="9830" y="4663"/>
                      <a:pt x="9893" y="4537"/>
                      <a:pt x="9925" y="4443"/>
                    </a:cubicBezTo>
                    <a:cubicBezTo>
                      <a:pt x="9988" y="4348"/>
                      <a:pt x="10114" y="4285"/>
                      <a:pt x="10240" y="4285"/>
                    </a:cubicBezTo>
                    <a:close/>
                    <a:moveTo>
                      <a:pt x="8922" y="2925"/>
                    </a:moveTo>
                    <a:cubicBezTo>
                      <a:pt x="9452" y="2925"/>
                      <a:pt x="9823" y="3054"/>
                      <a:pt x="9956" y="3277"/>
                    </a:cubicBezTo>
                    <a:cubicBezTo>
                      <a:pt x="9988" y="3340"/>
                      <a:pt x="10019" y="3466"/>
                      <a:pt x="10019" y="3592"/>
                    </a:cubicBezTo>
                    <a:cubicBezTo>
                      <a:pt x="9704" y="3623"/>
                      <a:pt x="9452" y="3812"/>
                      <a:pt x="9295" y="4096"/>
                    </a:cubicBezTo>
                    <a:cubicBezTo>
                      <a:pt x="9137" y="4317"/>
                      <a:pt x="9137" y="4600"/>
                      <a:pt x="9169" y="4884"/>
                    </a:cubicBezTo>
                    <a:cubicBezTo>
                      <a:pt x="9169" y="4978"/>
                      <a:pt x="9200" y="5010"/>
                      <a:pt x="9232" y="5041"/>
                    </a:cubicBezTo>
                    <a:cubicBezTo>
                      <a:pt x="9169" y="5167"/>
                      <a:pt x="9043" y="5293"/>
                      <a:pt x="8917" y="5388"/>
                    </a:cubicBezTo>
                    <a:cubicBezTo>
                      <a:pt x="8570" y="5073"/>
                      <a:pt x="8224" y="4821"/>
                      <a:pt x="7814" y="4537"/>
                    </a:cubicBezTo>
                    <a:cubicBezTo>
                      <a:pt x="7783" y="4033"/>
                      <a:pt x="7719" y="3560"/>
                      <a:pt x="7625" y="3119"/>
                    </a:cubicBezTo>
                    <a:cubicBezTo>
                      <a:pt x="7814" y="3088"/>
                      <a:pt x="8035" y="3025"/>
                      <a:pt x="8192" y="2993"/>
                    </a:cubicBezTo>
                    <a:cubicBezTo>
                      <a:pt x="8459" y="2947"/>
                      <a:pt x="8704" y="2925"/>
                      <a:pt x="8922" y="2925"/>
                    </a:cubicBezTo>
                    <a:close/>
                    <a:moveTo>
                      <a:pt x="2868" y="3088"/>
                    </a:moveTo>
                    <a:lnTo>
                      <a:pt x="3340" y="3182"/>
                    </a:lnTo>
                    <a:cubicBezTo>
                      <a:pt x="3246" y="3623"/>
                      <a:pt x="3183" y="4096"/>
                      <a:pt x="3151" y="4600"/>
                    </a:cubicBezTo>
                    <a:cubicBezTo>
                      <a:pt x="2742" y="4884"/>
                      <a:pt x="2364" y="5199"/>
                      <a:pt x="2049" y="5482"/>
                    </a:cubicBezTo>
                    <a:cubicBezTo>
                      <a:pt x="1891" y="5325"/>
                      <a:pt x="1765" y="5199"/>
                      <a:pt x="1639" y="5041"/>
                    </a:cubicBezTo>
                    <a:cubicBezTo>
                      <a:pt x="1009" y="4253"/>
                      <a:pt x="788" y="3623"/>
                      <a:pt x="977" y="3308"/>
                    </a:cubicBezTo>
                    <a:cubicBezTo>
                      <a:pt x="1009" y="3245"/>
                      <a:pt x="1103" y="3151"/>
                      <a:pt x="1198" y="3119"/>
                    </a:cubicBezTo>
                    <a:cubicBezTo>
                      <a:pt x="1419" y="3340"/>
                      <a:pt x="1671" y="3497"/>
                      <a:pt x="1986" y="3497"/>
                    </a:cubicBezTo>
                    <a:cubicBezTo>
                      <a:pt x="2364" y="3497"/>
                      <a:pt x="2679" y="3308"/>
                      <a:pt x="2868" y="3088"/>
                    </a:cubicBezTo>
                    <a:close/>
                    <a:moveTo>
                      <a:pt x="3057" y="5451"/>
                    </a:moveTo>
                    <a:lnTo>
                      <a:pt x="3057" y="5923"/>
                    </a:lnTo>
                    <a:lnTo>
                      <a:pt x="3057" y="6364"/>
                    </a:lnTo>
                    <a:cubicBezTo>
                      <a:pt x="2868" y="6207"/>
                      <a:pt x="2679" y="6049"/>
                      <a:pt x="2521" y="5923"/>
                    </a:cubicBezTo>
                    <a:cubicBezTo>
                      <a:pt x="2679" y="5766"/>
                      <a:pt x="2868" y="5577"/>
                      <a:pt x="3057" y="5451"/>
                    </a:cubicBezTo>
                    <a:close/>
                    <a:moveTo>
                      <a:pt x="7909" y="5451"/>
                    </a:moveTo>
                    <a:cubicBezTo>
                      <a:pt x="8098" y="5577"/>
                      <a:pt x="8318" y="5766"/>
                      <a:pt x="8476" y="5923"/>
                    </a:cubicBezTo>
                    <a:cubicBezTo>
                      <a:pt x="8318" y="6081"/>
                      <a:pt x="8098" y="6238"/>
                      <a:pt x="7909" y="6364"/>
                    </a:cubicBezTo>
                    <a:lnTo>
                      <a:pt x="7909" y="5923"/>
                    </a:lnTo>
                    <a:lnTo>
                      <a:pt x="7909" y="5451"/>
                    </a:lnTo>
                    <a:close/>
                    <a:moveTo>
                      <a:pt x="5483" y="3938"/>
                    </a:moveTo>
                    <a:cubicBezTo>
                      <a:pt x="5735" y="4096"/>
                      <a:pt x="6050" y="4253"/>
                      <a:pt x="6333" y="4411"/>
                    </a:cubicBezTo>
                    <a:cubicBezTo>
                      <a:pt x="6617" y="4569"/>
                      <a:pt x="6900" y="4758"/>
                      <a:pt x="7152" y="4915"/>
                    </a:cubicBezTo>
                    <a:cubicBezTo>
                      <a:pt x="7184" y="5230"/>
                      <a:pt x="7184" y="5545"/>
                      <a:pt x="7184" y="5923"/>
                    </a:cubicBezTo>
                    <a:cubicBezTo>
                      <a:pt x="7184" y="6238"/>
                      <a:pt x="7184" y="6585"/>
                      <a:pt x="7152" y="6900"/>
                    </a:cubicBezTo>
                    <a:cubicBezTo>
                      <a:pt x="6932" y="7057"/>
                      <a:pt x="6648" y="7246"/>
                      <a:pt x="6333" y="7404"/>
                    </a:cubicBezTo>
                    <a:cubicBezTo>
                      <a:pt x="6050" y="7562"/>
                      <a:pt x="5735" y="7719"/>
                      <a:pt x="5483" y="7877"/>
                    </a:cubicBezTo>
                    <a:cubicBezTo>
                      <a:pt x="5199" y="7719"/>
                      <a:pt x="4884" y="7562"/>
                      <a:pt x="4601" y="7404"/>
                    </a:cubicBezTo>
                    <a:cubicBezTo>
                      <a:pt x="4317" y="7246"/>
                      <a:pt x="4065" y="7057"/>
                      <a:pt x="3781" y="6900"/>
                    </a:cubicBezTo>
                    <a:cubicBezTo>
                      <a:pt x="3750" y="6585"/>
                      <a:pt x="3750" y="6238"/>
                      <a:pt x="3750" y="5923"/>
                    </a:cubicBezTo>
                    <a:cubicBezTo>
                      <a:pt x="3750" y="5577"/>
                      <a:pt x="3750" y="5230"/>
                      <a:pt x="3781" y="4915"/>
                    </a:cubicBezTo>
                    <a:cubicBezTo>
                      <a:pt x="4065" y="4726"/>
                      <a:pt x="4317" y="4569"/>
                      <a:pt x="4601" y="4411"/>
                    </a:cubicBezTo>
                    <a:cubicBezTo>
                      <a:pt x="4884" y="4253"/>
                      <a:pt x="5199" y="4096"/>
                      <a:pt x="5483" y="3938"/>
                    </a:cubicBezTo>
                    <a:close/>
                    <a:moveTo>
                      <a:pt x="3876" y="7751"/>
                    </a:moveTo>
                    <a:cubicBezTo>
                      <a:pt x="4002" y="7845"/>
                      <a:pt x="4159" y="7908"/>
                      <a:pt x="4285" y="8003"/>
                    </a:cubicBezTo>
                    <a:cubicBezTo>
                      <a:pt x="4411" y="8066"/>
                      <a:pt x="4506" y="8160"/>
                      <a:pt x="4664" y="8223"/>
                    </a:cubicBezTo>
                    <a:cubicBezTo>
                      <a:pt x="4443" y="8318"/>
                      <a:pt x="4191" y="8444"/>
                      <a:pt x="4002" y="8475"/>
                    </a:cubicBezTo>
                    <a:lnTo>
                      <a:pt x="3876" y="7751"/>
                    </a:lnTo>
                    <a:close/>
                    <a:moveTo>
                      <a:pt x="7089" y="7751"/>
                    </a:moveTo>
                    <a:lnTo>
                      <a:pt x="6963" y="8475"/>
                    </a:lnTo>
                    <a:cubicBezTo>
                      <a:pt x="6711" y="8381"/>
                      <a:pt x="6522" y="8318"/>
                      <a:pt x="6302" y="8223"/>
                    </a:cubicBezTo>
                    <a:cubicBezTo>
                      <a:pt x="6396" y="8160"/>
                      <a:pt x="6554" y="8066"/>
                      <a:pt x="6680" y="8003"/>
                    </a:cubicBezTo>
                    <a:cubicBezTo>
                      <a:pt x="6806" y="7908"/>
                      <a:pt x="6963" y="7845"/>
                      <a:pt x="7089" y="7751"/>
                    </a:cubicBezTo>
                    <a:close/>
                    <a:moveTo>
                      <a:pt x="1986" y="6396"/>
                    </a:moveTo>
                    <a:cubicBezTo>
                      <a:pt x="2364" y="6711"/>
                      <a:pt x="2710" y="6963"/>
                      <a:pt x="3088" y="7278"/>
                    </a:cubicBezTo>
                    <a:cubicBezTo>
                      <a:pt x="3151" y="7814"/>
                      <a:pt x="3214" y="8286"/>
                      <a:pt x="3309" y="8696"/>
                    </a:cubicBezTo>
                    <a:cubicBezTo>
                      <a:pt x="3088" y="8727"/>
                      <a:pt x="2931" y="8790"/>
                      <a:pt x="2742" y="8790"/>
                    </a:cubicBezTo>
                    <a:cubicBezTo>
                      <a:pt x="2475" y="8836"/>
                      <a:pt x="2230" y="8858"/>
                      <a:pt x="2011" y="8858"/>
                    </a:cubicBezTo>
                    <a:cubicBezTo>
                      <a:pt x="1482" y="8858"/>
                      <a:pt x="1111" y="8730"/>
                      <a:pt x="977" y="8507"/>
                    </a:cubicBezTo>
                    <a:cubicBezTo>
                      <a:pt x="788" y="8160"/>
                      <a:pt x="1009" y="7530"/>
                      <a:pt x="1608" y="6805"/>
                    </a:cubicBezTo>
                    <a:cubicBezTo>
                      <a:pt x="1734" y="6648"/>
                      <a:pt x="1828" y="6553"/>
                      <a:pt x="1986" y="6396"/>
                    </a:cubicBezTo>
                    <a:close/>
                    <a:moveTo>
                      <a:pt x="8980" y="6364"/>
                    </a:moveTo>
                    <a:cubicBezTo>
                      <a:pt x="9137" y="6553"/>
                      <a:pt x="9232" y="6648"/>
                      <a:pt x="9358" y="6805"/>
                    </a:cubicBezTo>
                    <a:cubicBezTo>
                      <a:pt x="9956" y="7530"/>
                      <a:pt x="10177" y="8160"/>
                      <a:pt x="9988" y="8507"/>
                    </a:cubicBezTo>
                    <a:cubicBezTo>
                      <a:pt x="9858" y="8745"/>
                      <a:pt x="9505" y="8864"/>
                      <a:pt x="9000" y="8864"/>
                    </a:cubicBezTo>
                    <a:cubicBezTo>
                      <a:pt x="8770" y="8864"/>
                      <a:pt x="8509" y="8839"/>
                      <a:pt x="8224" y="8790"/>
                    </a:cubicBezTo>
                    <a:cubicBezTo>
                      <a:pt x="8035" y="8727"/>
                      <a:pt x="7877" y="8696"/>
                      <a:pt x="7656" y="8664"/>
                    </a:cubicBezTo>
                    <a:cubicBezTo>
                      <a:pt x="7751" y="8223"/>
                      <a:pt x="7814" y="7751"/>
                      <a:pt x="7877" y="7246"/>
                    </a:cubicBezTo>
                    <a:cubicBezTo>
                      <a:pt x="8255" y="6963"/>
                      <a:pt x="8665" y="6648"/>
                      <a:pt x="8980" y="6364"/>
                    </a:cubicBezTo>
                    <a:close/>
                    <a:moveTo>
                      <a:pt x="4159" y="10334"/>
                    </a:moveTo>
                    <a:cubicBezTo>
                      <a:pt x="4285" y="10334"/>
                      <a:pt x="4411" y="10397"/>
                      <a:pt x="4474" y="10491"/>
                    </a:cubicBezTo>
                    <a:cubicBezTo>
                      <a:pt x="4537" y="10554"/>
                      <a:pt x="4537" y="10649"/>
                      <a:pt x="4537" y="10743"/>
                    </a:cubicBezTo>
                    <a:cubicBezTo>
                      <a:pt x="4474" y="10838"/>
                      <a:pt x="4443" y="10901"/>
                      <a:pt x="4380" y="10964"/>
                    </a:cubicBezTo>
                    <a:cubicBezTo>
                      <a:pt x="4319" y="10994"/>
                      <a:pt x="4259" y="11008"/>
                      <a:pt x="4200" y="11008"/>
                    </a:cubicBezTo>
                    <a:cubicBezTo>
                      <a:pt x="4076" y="11008"/>
                      <a:pt x="3962" y="10945"/>
                      <a:pt x="3876" y="10838"/>
                    </a:cubicBezTo>
                    <a:cubicBezTo>
                      <a:pt x="3844" y="10743"/>
                      <a:pt x="3844" y="10680"/>
                      <a:pt x="3844" y="10554"/>
                    </a:cubicBezTo>
                    <a:cubicBezTo>
                      <a:pt x="3876" y="10491"/>
                      <a:pt x="3939" y="10397"/>
                      <a:pt x="4002" y="10365"/>
                    </a:cubicBezTo>
                    <a:cubicBezTo>
                      <a:pt x="4033" y="10334"/>
                      <a:pt x="4128" y="10334"/>
                      <a:pt x="4159" y="10334"/>
                    </a:cubicBezTo>
                    <a:close/>
                    <a:moveTo>
                      <a:pt x="5420" y="8664"/>
                    </a:moveTo>
                    <a:cubicBezTo>
                      <a:pt x="5861" y="8853"/>
                      <a:pt x="6333" y="9042"/>
                      <a:pt x="6774" y="9168"/>
                    </a:cubicBezTo>
                    <a:cubicBezTo>
                      <a:pt x="6774" y="9326"/>
                      <a:pt x="6680" y="9515"/>
                      <a:pt x="6617" y="9735"/>
                    </a:cubicBezTo>
                    <a:cubicBezTo>
                      <a:pt x="6302" y="10586"/>
                      <a:pt x="5861" y="11153"/>
                      <a:pt x="5451" y="11153"/>
                    </a:cubicBezTo>
                    <a:cubicBezTo>
                      <a:pt x="5388" y="11153"/>
                      <a:pt x="5262" y="11090"/>
                      <a:pt x="5136" y="11059"/>
                    </a:cubicBezTo>
                    <a:cubicBezTo>
                      <a:pt x="5136" y="11027"/>
                      <a:pt x="5199" y="10996"/>
                      <a:pt x="5199" y="10933"/>
                    </a:cubicBezTo>
                    <a:cubicBezTo>
                      <a:pt x="5262" y="10680"/>
                      <a:pt x="5231" y="10397"/>
                      <a:pt x="5073" y="10145"/>
                    </a:cubicBezTo>
                    <a:cubicBezTo>
                      <a:pt x="4916" y="9830"/>
                      <a:pt x="4601" y="9704"/>
                      <a:pt x="4254" y="9641"/>
                    </a:cubicBezTo>
                    <a:cubicBezTo>
                      <a:pt x="4191" y="9483"/>
                      <a:pt x="4128" y="9326"/>
                      <a:pt x="4096" y="9168"/>
                    </a:cubicBezTo>
                    <a:cubicBezTo>
                      <a:pt x="4506" y="9011"/>
                      <a:pt x="4947" y="8853"/>
                      <a:pt x="5420" y="8664"/>
                    </a:cubicBezTo>
                    <a:close/>
                    <a:moveTo>
                      <a:pt x="5420" y="0"/>
                    </a:moveTo>
                    <a:cubicBezTo>
                      <a:pt x="4727" y="0"/>
                      <a:pt x="4096" y="662"/>
                      <a:pt x="3624" y="1859"/>
                    </a:cubicBezTo>
                    <a:cubicBezTo>
                      <a:pt x="3529" y="2048"/>
                      <a:pt x="3498" y="2237"/>
                      <a:pt x="3403" y="2458"/>
                    </a:cubicBezTo>
                    <a:cubicBezTo>
                      <a:pt x="3246" y="2395"/>
                      <a:pt x="3151" y="2363"/>
                      <a:pt x="2994" y="2363"/>
                    </a:cubicBezTo>
                    <a:cubicBezTo>
                      <a:pt x="2962" y="1828"/>
                      <a:pt x="2521" y="1418"/>
                      <a:pt x="1954" y="1418"/>
                    </a:cubicBezTo>
                    <a:cubicBezTo>
                      <a:pt x="1387" y="1418"/>
                      <a:pt x="946" y="1891"/>
                      <a:pt x="946" y="2426"/>
                    </a:cubicBezTo>
                    <a:cubicBezTo>
                      <a:pt x="662" y="2552"/>
                      <a:pt x="473" y="2710"/>
                      <a:pt x="347" y="2962"/>
                    </a:cubicBezTo>
                    <a:cubicBezTo>
                      <a:pt x="1" y="3592"/>
                      <a:pt x="221" y="4443"/>
                      <a:pt x="1072" y="5419"/>
                    </a:cubicBezTo>
                    <a:cubicBezTo>
                      <a:pt x="1166" y="5577"/>
                      <a:pt x="1324" y="5766"/>
                      <a:pt x="1482" y="5892"/>
                    </a:cubicBezTo>
                    <a:cubicBezTo>
                      <a:pt x="1324" y="6049"/>
                      <a:pt x="1229" y="6207"/>
                      <a:pt x="1072" y="6364"/>
                    </a:cubicBezTo>
                    <a:cubicBezTo>
                      <a:pt x="221" y="7372"/>
                      <a:pt x="1" y="8223"/>
                      <a:pt x="347" y="8853"/>
                    </a:cubicBezTo>
                    <a:cubicBezTo>
                      <a:pt x="631" y="9326"/>
                      <a:pt x="1166" y="9578"/>
                      <a:pt x="2017" y="9578"/>
                    </a:cubicBezTo>
                    <a:cubicBezTo>
                      <a:pt x="2269" y="9578"/>
                      <a:pt x="2553" y="9515"/>
                      <a:pt x="2868" y="9483"/>
                    </a:cubicBezTo>
                    <a:lnTo>
                      <a:pt x="3466" y="9357"/>
                    </a:lnTo>
                    <a:cubicBezTo>
                      <a:pt x="3498" y="9515"/>
                      <a:pt x="3529" y="9704"/>
                      <a:pt x="3624" y="9798"/>
                    </a:cubicBezTo>
                    <a:cubicBezTo>
                      <a:pt x="3403" y="9956"/>
                      <a:pt x="3246" y="10145"/>
                      <a:pt x="3183" y="10397"/>
                    </a:cubicBezTo>
                    <a:cubicBezTo>
                      <a:pt x="3120" y="10680"/>
                      <a:pt x="3151" y="10933"/>
                      <a:pt x="3309" y="11185"/>
                    </a:cubicBezTo>
                    <a:cubicBezTo>
                      <a:pt x="3498" y="11500"/>
                      <a:pt x="3844" y="11689"/>
                      <a:pt x="4222" y="11689"/>
                    </a:cubicBezTo>
                    <a:cubicBezTo>
                      <a:pt x="4380" y="11689"/>
                      <a:pt x="4569" y="11657"/>
                      <a:pt x="4727" y="11531"/>
                    </a:cubicBezTo>
                    <a:cubicBezTo>
                      <a:pt x="4947" y="11689"/>
                      <a:pt x="5199" y="11815"/>
                      <a:pt x="5483" y="11815"/>
                    </a:cubicBezTo>
                    <a:cubicBezTo>
                      <a:pt x="6176" y="11815"/>
                      <a:pt x="6806" y="11153"/>
                      <a:pt x="7278" y="9956"/>
                    </a:cubicBezTo>
                    <a:cubicBezTo>
                      <a:pt x="7373" y="9767"/>
                      <a:pt x="7404" y="9578"/>
                      <a:pt x="7467" y="9357"/>
                    </a:cubicBezTo>
                    <a:cubicBezTo>
                      <a:pt x="7688" y="9420"/>
                      <a:pt x="7909" y="9452"/>
                      <a:pt x="8098" y="9483"/>
                    </a:cubicBezTo>
                    <a:cubicBezTo>
                      <a:pt x="8413" y="9515"/>
                      <a:pt x="8696" y="9578"/>
                      <a:pt x="8980" y="9578"/>
                    </a:cubicBezTo>
                    <a:cubicBezTo>
                      <a:pt x="9767" y="9578"/>
                      <a:pt x="10366" y="9326"/>
                      <a:pt x="10618" y="8853"/>
                    </a:cubicBezTo>
                    <a:cubicBezTo>
                      <a:pt x="10996" y="8223"/>
                      <a:pt x="10744" y="7372"/>
                      <a:pt x="9925" y="6364"/>
                    </a:cubicBezTo>
                    <a:cubicBezTo>
                      <a:pt x="9799" y="6207"/>
                      <a:pt x="9641" y="6049"/>
                      <a:pt x="9484" y="5892"/>
                    </a:cubicBezTo>
                    <a:cubicBezTo>
                      <a:pt x="9610" y="5797"/>
                      <a:pt x="9673" y="5671"/>
                      <a:pt x="9799" y="5577"/>
                    </a:cubicBezTo>
                    <a:cubicBezTo>
                      <a:pt x="9956" y="5671"/>
                      <a:pt x="10114" y="5703"/>
                      <a:pt x="10240" y="5703"/>
                    </a:cubicBezTo>
                    <a:cubicBezTo>
                      <a:pt x="10586" y="5703"/>
                      <a:pt x="10933" y="5514"/>
                      <a:pt x="11154" y="5199"/>
                    </a:cubicBezTo>
                    <a:cubicBezTo>
                      <a:pt x="11248" y="4915"/>
                      <a:pt x="11280" y="4663"/>
                      <a:pt x="11217" y="4380"/>
                    </a:cubicBezTo>
                    <a:cubicBezTo>
                      <a:pt x="11122" y="4096"/>
                      <a:pt x="10965" y="3875"/>
                      <a:pt x="10744" y="3749"/>
                    </a:cubicBezTo>
                    <a:cubicBezTo>
                      <a:pt x="10775" y="3466"/>
                      <a:pt x="10712" y="3182"/>
                      <a:pt x="10586" y="2962"/>
                    </a:cubicBezTo>
                    <a:cubicBezTo>
                      <a:pt x="10325" y="2486"/>
                      <a:pt x="9740" y="2262"/>
                      <a:pt x="8927" y="2262"/>
                    </a:cubicBezTo>
                    <a:cubicBezTo>
                      <a:pt x="8663" y="2262"/>
                      <a:pt x="8375" y="2285"/>
                      <a:pt x="8066" y="2332"/>
                    </a:cubicBezTo>
                    <a:cubicBezTo>
                      <a:pt x="7877" y="2363"/>
                      <a:pt x="7656" y="2395"/>
                      <a:pt x="7436" y="2458"/>
                    </a:cubicBezTo>
                    <a:cubicBezTo>
                      <a:pt x="7341" y="2237"/>
                      <a:pt x="7310" y="2017"/>
                      <a:pt x="7247" y="1859"/>
                    </a:cubicBezTo>
                    <a:cubicBezTo>
                      <a:pt x="6806" y="630"/>
                      <a:pt x="6144" y="0"/>
                      <a:pt x="54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sp>
          <p:nvSpPr>
            <p:cNvPr id="22" name="Google Shape;924;p28">
              <a:extLst>
                <a:ext uri="{FF2B5EF4-FFF2-40B4-BE49-F238E27FC236}">
                  <a16:creationId xmlns:a16="http://schemas.microsoft.com/office/drawing/2014/main" id="{818165F8-3BCF-79AB-B753-52CF6C50CEBA}"/>
                </a:ext>
              </a:extLst>
            </p:cNvPr>
            <p:cNvSpPr/>
            <p:nvPr/>
          </p:nvSpPr>
          <p:spPr>
            <a:xfrm>
              <a:off x="5700853" y="1854677"/>
              <a:ext cx="347751" cy="328658"/>
            </a:xfrm>
            <a:custGeom>
              <a:avLst/>
              <a:gdLst/>
              <a:ahLst/>
              <a:cxnLst/>
              <a:rect l="l" t="t" r="r" b="b"/>
              <a:pathLst>
                <a:path w="12477" h="11792" extrusionOk="0">
                  <a:moveTo>
                    <a:pt x="10845" y="690"/>
                  </a:moveTo>
                  <a:cubicBezTo>
                    <a:pt x="11072" y="690"/>
                    <a:pt x="11264" y="705"/>
                    <a:pt x="11406" y="733"/>
                  </a:cubicBezTo>
                  <a:cubicBezTo>
                    <a:pt x="11469" y="1049"/>
                    <a:pt x="11469" y="1616"/>
                    <a:pt x="11374" y="2246"/>
                  </a:cubicBezTo>
                  <a:lnTo>
                    <a:pt x="9894" y="765"/>
                  </a:lnTo>
                  <a:cubicBezTo>
                    <a:pt x="10240" y="713"/>
                    <a:pt x="10568" y="690"/>
                    <a:pt x="10845" y="690"/>
                  </a:cubicBezTo>
                  <a:close/>
                  <a:moveTo>
                    <a:pt x="9106" y="923"/>
                  </a:moveTo>
                  <a:lnTo>
                    <a:pt x="11280" y="3096"/>
                  </a:lnTo>
                  <a:cubicBezTo>
                    <a:pt x="11185" y="3317"/>
                    <a:pt x="11091" y="3569"/>
                    <a:pt x="10996" y="3789"/>
                  </a:cubicBezTo>
                  <a:lnTo>
                    <a:pt x="8350" y="1143"/>
                  </a:lnTo>
                  <a:cubicBezTo>
                    <a:pt x="8602" y="1049"/>
                    <a:pt x="8822" y="954"/>
                    <a:pt x="9106" y="923"/>
                  </a:cubicBezTo>
                  <a:close/>
                  <a:moveTo>
                    <a:pt x="7720" y="1458"/>
                  </a:moveTo>
                  <a:lnTo>
                    <a:pt x="10618" y="4388"/>
                  </a:lnTo>
                  <a:cubicBezTo>
                    <a:pt x="10555" y="4451"/>
                    <a:pt x="10461" y="4577"/>
                    <a:pt x="10398" y="4672"/>
                  </a:cubicBezTo>
                  <a:cubicBezTo>
                    <a:pt x="10303" y="4766"/>
                    <a:pt x="10240" y="4861"/>
                    <a:pt x="10114" y="4892"/>
                  </a:cubicBezTo>
                  <a:lnTo>
                    <a:pt x="7216" y="1994"/>
                  </a:lnTo>
                  <a:cubicBezTo>
                    <a:pt x="7279" y="1899"/>
                    <a:pt x="7373" y="1773"/>
                    <a:pt x="7436" y="1710"/>
                  </a:cubicBezTo>
                  <a:cubicBezTo>
                    <a:pt x="7531" y="1616"/>
                    <a:pt x="7594" y="1553"/>
                    <a:pt x="7720" y="1458"/>
                  </a:cubicBezTo>
                  <a:close/>
                  <a:moveTo>
                    <a:pt x="6901" y="2655"/>
                  </a:moveTo>
                  <a:lnTo>
                    <a:pt x="9515" y="5270"/>
                  </a:lnTo>
                  <a:cubicBezTo>
                    <a:pt x="9263" y="5365"/>
                    <a:pt x="9011" y="5459"/>
                    <a:pt x="8791" y="5522"/>
                  </a:cubicBezTo>
                  <a:lnTo>
                    <a:pt x="6649" y="3411"/>
                  </a:lnTo>
                  <a:cubicBezTo>
                    <a:pt x="6680" y="3159"/>
                    <a:pt x="6775" y="2876"/>
                    <a:pt x="6901" y="2655"/>
                  </a:cubicBezTo>
                  <a:close/>
                  <a:moveTo>
                    <a:pt x="6491" y="4231"/>
                  </a:moveTo>
                  <a:lnTo>
                    <a:pt x="7877" y="5617"/>
                  </a:lnTo>
                  <a:cubicBezTo>
                    <a:pt x="7638" y="5643"/>
                    <a:pt x="7409" y="5653"/>
                    <a:pt x="7204" y="5653"/>
                  </a:cubicBezTo>
                  <a:cubicBezTo>
                    <a:pt x="6923" y="5653"/>
                    <a:pt x="6686" y="5635"/>
                    <a:pt x="6523" y="5617"/>
                  </a:cubicBezTo>
                  <a:cubicBezTo>
                    <a:pt x="6491" y="5333"/>
                    <a:pt x="6460" y="4829"/>
                    <a:pt x="6491" y="4231"/>
                  </a:cubicBezTo>
                  <a:close/>
                  <a:moveTo>
                    <a:pt x="4982" y="6171"/>
                  </a:moveTo>
                  <a:cubicBezTo>
                    <a:pt x="5371" y="6171"/>
                    <a:pt x="5708" y="6201"/>
                    <a:pt x="5892" y="6247"/>
                  </a:cubicBezTo>
                  <a:cubicBezTo>
                    <a:pt x="5955" y="6499"/>
                    <a:pt x="5987" y="7034"/>
                    <a:pt x="5955" y="7602"/>
                  </a:cubicBezTo>
                  <a:lnTo>
                    <a:pt x="4538" y="6184"/>
                  </a:lnTo>
                  <a:cubicBezTo>
                    <a:pt x="4690" y="6175"/>
                    <a:pt x="4839" y="6171"/>
                    <a:pt x="4982" y="6171"/>
                  </a:cubicBezTo>
                  <a:close/>
                  <a:moveTo>
                    <a:pt x="3719" y="6310"/>
                  </a:moveTo>
                  <a:lnTo>
                    <a:pt x="5829" y="8452"/>
                  </a:lnTo>
                  <a:cubicBezTo>
                    <a:pt x="5798" y="8673"/>
                    <a:pt x="5703" y="8956"/>
                    <a:pt x="5609" y="9177"/>
                  </a:cubicBezTo>
                  <a:lnTo>
                    <a:pt x="2962" y="6562"/>
                  </a:lnTo>
                  <a:cubicBezTo>
                    <a:pt x="3183" y="6436"/>
                    <a:pt x="3435" y="6341"/>
                    <a:pt x="3719" y="6310"/>
                  </a:cubicBezTo>
                  <a:close/>
                  <a:moveTo>
                    <a:pt x="2332" y="6908"/>
                  </a:moveTo>
                  <a:lnTo>
                    <a:pt x="5231" y="9807"/>
                  </a:lnTo>
                  <a:cubicBezTo>
                    <a:pt x="5168" y="9901"/>
                    <a:pt x="5073" y="10027"/>
                    <a:pt x="5010" y="10090"/>
                  </a:cubicBezTo>
                  <a:cubicBezTo>
                    <a:pt x="4916" y="10185"/>
                    <a:pt x="4853" y="10248"/>
                    <a:pt x="4727" y="10342"/>
                  </a:cubicBezTo>
                  <a:lnTo>
                    <a:pt x="1797" y="7412"/>
                  </a:lnTo>
                  <a:cubicBezTo>
                    <a:pt x="1891" y="7349"/>
                    <a:pt x="1954" y="7223"/>
                    <a:pt x="2049" y="7129"/>
                  </a:cubicBezTo>
                  <a:cubicBezTo>
                    <a:pt x="2112" y="7066"/>
                    <a:pt x="2206" y="6971"/>
                    <a:pt x="2332" y="6908"/>
                  </a:cubicBezTo>
                  <a:close/>
                  <a:moveTo>
                    <a:pt x="1450" y="8011"/>
                  </a:moveTo>
                  <a:lnTo>
                    <a:pt x="4097" y="10657"/>
                  </a:lnTo>
                  <a:cubicBezTo>
                    <a:pt x="3908" y="10752"/>
                    <a:pt x="3624" y="10847"/>
                    <a:pt x="3372" y="10910"/>
                  </a:cubicBezTo>
                  <a:lnTo>
                    <a:pt x="1230" y="8767"/>
                  </a:lnTo>
                  <a:cubicBezTo>
                    <a:pt x="1293" y="8515"/>
                    <a:pt x="1387" y="8232"/>
                    <a:pt x="1450" y="8011"/>
                  </a:cubicBezTo>
                  <a:close/>
                  <a:moveTo>
                    <a:pt x="1072" y="9586"/>
                  </a:moveTo>
                  <a:lnTo>
                    <a:pt x="2553" y="11067"/>
                  </a:lnTo>
                  <a:cubicBezTo>
                    <a:pt x="2175" y="11124"/>
                    <a:pt x="1831" y="11135"/>
                    <a:pt x="1534" y="11135"/>
                  </a:cubicBezTo>
                  <a:cubicBezTo>
                    <a:pt x="1337" y="11135"/>
                    <a:pt x="1160" y="11130"/>
                    <a:pt x="1009" y="11130"/>
                  </a:cubicBezTo>
                  <a:cubicBezTo>
                    <a:pt x="978" y="10815"/>
                    <a:pt x="978" y="10216"/>
                    <a:pt x="1072" y="9586"/>
                  </a:cubicBezTo>
                  <a:close/>
                  <a:moveTo>
                    <a:pt x="10872" y="1"/>
                  </a:moveTo>
                  <a:cubicBezTo>
                    <a:pt x="9797" y="1"/>
                    <a:pt x="8028" y="173"/>
                    <a:pt x="6964" y="1238"/>
                  </a:cubicBezTo>
                  <a:cubicBezTo>
                    <a:pt x="6775" y="1427"/>
                    <a:pt x="6617" y="1616"/>
                    <a:pt x="6491" y="1836"/>
                  </a:cubicBezTo>
                  <a:cubicBezTo>
                    <a:pt x="5735" y="3033"/>
                    <a:pt x="5735" y="4703"/>
                    <a:pt x="5829" y="5491"/>
                  </a:cubicBezTo>
                  <a:cubicBezTo>
                    <a:pt x="5619" y="5469"/>
                    <a:pt x="5344" y="5450"/>
                    <a:pt x="5031" y="5450"/>
                  </a:cubicBezTo>
                  <a:cubicBezTo>
                    <a:pt x="3989" y="5450"/>
                    <a:pt x="2521" y="5655"/>
                    <a:pt x="1576" y="6625"/>
                  </a:cubicBezTo>
                  <a:cubicBezTo>
                    <a:pt x="1" y="8200"/>
                    <a:pt x="348" y="11319"/>
                    <a:pt x="379" y="11445"/>
                  </a:cubicBezTo>
                  <a:cubicBezTo>
                    <a:pt x="442" y="11603"/>
                    <a:pt x="568" y="11697"/>
                    <a:pt x="726" y="11760"/>
                  </a:cubicBezTo>
                  <a:cubicBezTo>
                    <a:pt x="757" y="11760"/>
                    <a:pt x="1135" y="11792"/>
                    <a:pt x="1671" y="11792"/>
                  </a:cubicBezTo>
                  <a:cubicBezTo>
                    <a:pt x="2710" y="11792"/>
                    <a:pt x="4443" y="11603"/>
                    <a:pt x="5514" y="10531"/>
                  </a:cubicBezTo>
                  <a:cubicBezTo>
                    <a:pt x="6775" y="9271"/>
                    <a:pt x="6743" y="7192"/>
                    <a:pt x="6649" y="6278"/>
                  </a:cubicBezTo>
                  <a:cubicBezTo>
                    <a:pt x="6869" y="6278"/>
                    <a:pt x="7121" y="6310"/>
                    <a:pt x="7405" y="6310"/>
                  </a:cubicBezTo>
                  <a:cubicBezTo>
                    <a:pt x="8476" y="6310"/>
                    <a:pt x="9925" y="6121"/>
                    <a:pt x="10902" y="5144"/>
                  </a:cubicBezTo>
                  <a:cubicBezTo>
                    <a:pt x="12477" y="3600"/>
                    <a:pt x="12099" y="481"/>
                    <a:pt x="12099" y="355"/>
                  </a:cubicBezTo>
                  <a:cubicBezTo>
                    <a:pt x="12036" y="198"/>
                    <a:pt x="11941" y="103"/>
                    <a:pt x="11784" y="40"/>
                  </a:cubicBezTo>
                  <a:cubicBezTo>
                    <a:pt x="11743" y="40"/>
                    <a:pt x="11387" y="1"/>
                    <a:pt x="108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23" name="Google Shape;925;p28">
              <a:extLst>
                <a:ext uri="{FF2B5EF4-FFF2-40B4-BE49-F238E27FC236}">
                  <a16:creationId xmlns:a16="http://schemas.microsoft.com/office/drawing/2014/main" id="{BF0522B8-7D61-8932-C89E-69717435DD97}"/>
                </a:ext>
              </a:extLst>
            </p:cNvPr>
            <p:cNvGrpSpPr/>
            <p:nvPr/>
          </p:nvGrpSpPr>
          <p:grpSpPr>
            <a:xfrm>
              <a:off x="3944638" y="1941894"/>
              <a:ext cx="1123257" cy="1392483"/>
              <a:chOff x="4562017" y="2446178"/>
              <a:chExt cx="567793" cy="703884"/>
            </a:xfrm>
          </p:grpSpPr>
          <p:sp>
            <p:nvSpPr>
              <p:cNvPr id="24" name="Google Shape;926;p28">
                <a:extLst>
                  <a:ext uri="{FF2B5EF4-FFF2-40B4-BE49-F238E27FC236}">
                    <a16:creationId xmlns:a16="http://schemas.microsoft.com/office/drawing/2014/main" id="{3888BD0B-8899-24EF-C433-61A7498A614A}"/>
                  </a:ext>
                </a:extLst>
              </p:cNvPr>
              <p:cNvSpPr/>
              <p:nvPr/>
            </p:nvSpPr>
            <p:spPr>
              <a:xfrm>
                <a:off x="4668809" y="3051730"/>
                <a:ext cx="183937" cy="98332"/>
              </a:xfrm>
              <a:custGeom>
                <a:avLst/>
                <a:gdLst/>
                <a:ahLst/>
                <a:cxnLst/>
                <a:rect l="l" t="t" r="r" b="b"/>
                <a:pathLst>
                  <a:path w="183937" h="98332" extrusionOk="0">
                    <a:moveTo>
                      <a:pt x="0" y="98333"/>
                    </a:moveTo>
                    <a:lnTo>
                      <a:pt x="183937" y="98333"/>
                    </a:lnTo>
                    <a:lnTo>
                      <a:pt x="183937" y="0"/>
                    </a:lnTo>
                    <a:cubicBezTo>
                      <a:pt x="97970" y="0"/>
                      <a:pt x="25135" y="41277"/>
                      <a:pt x="0" y="98333"/>
                    </a:cubicBez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5" name="Google Shape;927;p28">
                <a:extLst>
                  <a:ext uri="{FF2B5EF4-FFF2-40B4-BE49-F238E27FC236}">
                    <a16:creationId xmlns:a16="http://schemas.microsoft.com/office/drawing/2014/main" id="{92CFB6C7-8A00-035D-5441-3107139997FA}"/>
                  </a:ext>
                </a:extLst>
              </p:cNvPr>
              <p:cNvSpPr/>
              <p:nvPr/>
            </p:nvSpPr>
            <p:spPr>
              <a:xfrm>
                <a:off x="4852737" y="3051730"/>
                <a:ext cx="183937" cy="98332"/>
              </a:xfrm>
              <a:custGeom>
                <a:avLst/>
                <a:gdLst/>
                <a:ahLst/>
                <a:cxnLst/>
                <a:rect l="l" t="t" r="r" b="b"/>
                <a:pathLst>
                  <a:path w="183937" h="98332" extrusionOk="0">
                    <a:moveTo>
                      <a:pt x="0" y="0"/>
                    </a:moveTo>
                    <a:lnTo>
                      <a:pt x="0" y="98333"/>
                    </a:lnTo>
                    <a:lnTo>
                      <a:pt x="183937" y="98333"/>
                    </a:lnTo>
                    <a:cubicBezTo>
                      <a:pt x="158793" y="41277"/>
                      <a:pt x="85977" y="0"/>
                      <a:pt x="0" y="0"/>
                    </a:cubicBez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6" name="Google Shape;928;p28">
                <a:extLst>
                  <a:ext uri="{FF2B5EF4-FFF2-40B4-BE49-F238E27FC236}">
                    <a16:creationId xmlns:a16="http://schemas.microsoft.com/office/drawing/2014/main" id="{DFB64CFA-D824-BE23-BE4D-06175145F6C7}"/>
                  </a:ext>
                </a:extLst>
              </p:cNvPr>
              <p:cNvSpPr/>
              <p:nvPr/>
            </p:nvSpPr>
            <p:spPr>
              <a:xfrm>
                <a:off x="4648146" y="2576218"/>
                <a:ext cx="481664" cy="498219"/>
              </a:xfrm>
              <a:custGeom>
                <a:avLst/>
                <a:gdLst/>
                <a:ahLst/>
                <a:cxnLst/>
                <a:rect l="l" t="t" r="r" b="b"/>
                <a:pathLst>
                  <a:path w="481664" h="498219" extrusionOk="0">
                    <a:moveTo>
                      <a:pt x="377109" y="0"/>
                    </a:moveTo>
                    <a:lnTo>
                      <a:pt x="336668" y="44247"/>
                    </a:lnTo>
                    <a:cubicBezTo>
                      <a:pt x="388488" y="84537"/>
                      <a:pt x="421859" y="147434"/>
                      <a:pt x="421859" y="218165"/>
                    </a:cubicBezTo>
                    <a:cubicBezTo>
                      <a:pt x="421859" y="339810"/>
                      <a:pt x="323234" y="438414"/>
                      <a:pt x="201610" y="438414"/>
                    </a:cubicBezTo>
                    <a:cubicBezTo>
                      <a:pt x="137958" y="438414"/>
                      <a:pt x="80640" y="411377"/>
                      <a:pt x="40431" y="368207"/>
                    </a:cubicBezTo>
                    <a:lnTo>
                      <a:pt x="0" y="412434"/>
                    </a:lnTo>
                    <a:cubicBezTo>
                      <a:pt x="50934" y="465281"/>
                      <a:pt x="122410" y="498220"/>
                      <a:pt x="201610" y="498220"/>
                    </a:cubicBezTo>
                    <a:cubicBezTo>
                      <a:pt x="356274" y="498220"/>
                      <a:pt x="481665" y="372829"/>
                      <a:pt x="481665" y="218165"/>
                    </a:cubicBezTo>
                    <a:cubicBezTo>
                      <a:pt x="481655" y="129973"/>
                      <a:pt x="440841" y="51336"/>
                      <a:pt x="377109" y="0"/>
                    </a:cubicBez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7" name="Google Shape;929;p28">
                <a:extLst>
                  <a:ext uri="{FF2B5EF4-FFF2-40B4-BE49-F238E27FC236}">
                    <a16:creationId xmlns:a16="http://schemas.microsoft.com/office/drawing/2014/main" id="{7FE9AD26-5D9E-4BCE-5F47-3E2D0CEEE89D}"/>
                  </a:ext>
                </a:extLst>
              </p:cNvPr>
              <p:cNvSpPr/>
              <p:nvPr/>
            </p:nvSpPr>
            <p:spPr>
              <a:xfrm>
                <a:off x="5022093" y="2921425"/>
                <a:ext cx="47993" cy="47993"/>
              </a:xfrm>
              <a:custGeom>
                <a:avLst/>
                <a:gdLst/>
                <a:ahLst/>
                <a:cxnLst/>
                <a:rect l="l" t="t" r="r" b="b"/>
                <a:pathLst>
                  <a:path w="47993" h="47993" extrusionOk="0">
                    <a:moveTo>
                      <a:pt x="47993" y="23997"/>
                    </a:moveTo>
                    <a:cubicBezTo>
                      <a:pt x="47993" y="37239"/>
                      <a:pt x="37249" y="47993"/>
                      <a:pt x="23987" y="47993"/>
                    </a:cubicBezTo>
                    <a:cubicBezTo>
                      <a:pt x="10745" y="47993"/>
                      <a:pt x="0" y="37239"/>
                      <a:pt x="0" y="23997"/>
                    </a:cubicBezTo>
                    <a:cubicBezTo>
                      <a:pt x="0" y="10745"/>
                      <a:pt x="10745" y="0"/>
                      <a:pt x="23987" y="0"/>
                    </a:cubicBezTo>
                    <a:cubicBezTo>
                      <a:pt x="37239" y="10"/>
                      <a:pt x="47993" y="10745"/>
                      <a:pt x="47993" y="23997"/>
                    </a:cubicBezTo>
                    <a:close/>
                  </a:path>
                </a:pathLst>
              </a:custGeom>
              <a:solidFill>
                <a:srgbClr val="D0D3D3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8" name="Google Shape;930;p28">
                <a:extLst>
                  <a:ext uri="{FF2B5EF4-FFF2-40B4-BE49-F238E27FC236}">
                    <a16:creationId xmlns:a16="http://schemas.microsoft.com/office/drawing/2014/main" id="{DD19907E-EE21-E3E0-0473-9ACF8E0E1174}"/>
                  </a:ext>
                </a:extLst>
              </p:cNvPr>
              <p:cNvSpPr/>
              <p:nvPr/>
            </p:nvSpPr>
            <p:spPr>
              <a:xfrm>
                <a:off x="4653080" y="2839768"/>
                <a:ext cx="48829" cy="97356"/>
              </a:xfrm>
              <a:custGeom>
                <a:avLst/>
                <a:gdLst/>
                <a:ahLst/>
                <a:cxnLst/>
                <a:rect l="l" t="t" r="r" b="b"/>
                <a:pathLst>
                  <a:path w="48829" h="97356" extrusionOk="0">
                    <a:moveTo>
                      <a:pt x="0" y="0"/>
                    </a:moveTo>
                    <a:lnTo>
                      <a:pt x="48829" y="0"/>
                    </a:lnTo>
                    <a:lnTo>
                      <a:pt x="48829" y="97356"/>
                    </a:lnTo>
                    <a:lnTo>
                      <a:pt x="0" y="97356"/>
                    </a:lnTo>
                    <a:close/>
                  </a:path>
                </a:pathLst>
              </a:custGeom>
              <a:solidFill>
                <a:srgbClr val="7F808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9" name="Google Shape;931;p28">
                <a:extLst>
                  <a:ext uri="{FF2B5EF4-FFF2-40B4-BE49-F238E27FC236}">
                    <a16:creationId xmlns:a16="http://schemas.microsoft.com/office/drawing/2014/main" id="{A9C453A0-8AE3-C5B5-20EE-48833B9BC8C3}"/>
                  </a:ext>
                </a:extLst>
              </p:cNvPr>
              <p:cNvSpPr/>
              <p:nvPr/>
            </p:nvSpPr>
            <p:spPr>
              <a:xfrm>
                <a:off x="4755058" y="2446178"/>
                <a:ext cx="319981" cy="344509"/>
              </a:xfrm>
              <a:custGeom>
                <a:avLst/>
                <a:gdLst/>
                <a:ahLst/>
                <a:cxnLst/>
                <a:rect l="l" t="t" r="r" b="b"/>
                <a:pathLst>
                  <a:path w="319981" h="344509" extrusionOk="0">
                    <a:moveTo>
                      <a:pt x="244518" y="933"/>
                    </a:moveTo>
                    <a:lnTo>
                      <a:pt x="21268" y="262711"/>
                    </a:lnTo>
                    <a:lnTo>
                      <a:pt x="41196" y="289286"/>
                    </a:lnTo>
                    <a:lnTo>
                      <a:pt x="0" y="314541"/>
                    </a:lnTo>
                    <a:lnTo>
                      <a:pt x="32042" y="344509"/>
                    </a:lnTo>
                    <a:lnTo>
                      <a:pt x="319982" y="17025"/>
                    </a:lnTo>
                    <a:cubicBezTo>
                      <a:pt x="287093" y="-5824"/>
                      <a:pt x="244518" y="933"/>
                      <a:pt x="244518" y="933"/>
                    </a:cubicBez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0" name="Google Shape;932;p28">
                <a:extLst>
                  <a:ext uri="{FF2B5EF4-FFF2-40B4-BE49-F238E27FC236}">
                    <a16:creationId xmlns:a16="http://schemas.microsoft.com/office/drawing/2014/main" id="{C0471FEE-32EF-58D9-3009-EC3E4E27457E}"/>
                  </a:ext>
                </a:extLst>
              </p:cNvPr>
              <p:cNvSpPr/>
              <p:nvPr/>
            </p:nvSpPr>
            <p:spPr>
              <a:xfrm>
                <a:off x="4787111" y="2463203"/>
                <a:ext cx="325419" cy="354864"/>
              </a:xfrm>
              <a:custGeom>
                <a:avLst/>
                <a:gdLst/>
                <a:ahLst/>
                <a:cxnLst/>
                <a:rect l="l" t="t" r="r" b="b"/>
                <a:pathLst>
                  <a:path w="325419" h="354864" extrusionOk="0">
                    <a:moveTo>
                      <a:pt x="287939" y="0"/>
                    </a:moveTo>
                    <a:lnTo>
                      <a:pt x="0" y="327484"/>
                    </a:lnTo>
                    <a:lnTo>
                      <a:pt x="29253" y="354864"/>
                    </a:lnTo>
                    <a:lnTo>
                      <a:pt x="51175" y="314655"/>
                    </a:lnTo>
                    <a:lnTo>
                      <a:pt x="76924" y="330727"/>
                    </a:lnTo>
                    <a:lnTo>
                      <a:pt x="325420" y="80902"/>
                    </a:lnTo>
                    <a:cubicBezTo>
                      <a:pt x="323929" y="38054"/>
                      <a:pt x="307676" y="13705"/>
                      <a:pt x="287939" y="0"/>
                    </a:cubicBez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1" name="Google Shape;933;p28">
                <a:extLst>
                  <a:ext uri="{FF2B5EF4-FFF2-40B4-BE49-F238E27FC236}">
                    <a16:creationId xmlns:a16="http://schemas.microsoft.com/office/drawing/2014/main" id="{CC38E9FA-ABA0-D64E-7E15-593C322A6106}"/>
                  </a:ext>
                </a:extLst>
              </p:cNvPr>
              <p:cNvSpPr/>
              <p:nvPr/>
            </p:nvSpPr>
            <p:spPr>
              <a:xfrm rot="-3723840">
                <a:off x="4685884" y="2707897"/>
                <a:ext cx="35880" cy="301996"/>
              </a:xfrm>
              <a:custGeom>
                <a:avLst/>
                <a:gdLst/>
                <a:ahLst/>
                <a:cxnLst/>
                <a:rect l="l" t="t" r="r" b="b"/>
                <a:pathLst>
                  <a:path w="35880" h="301996" extrusionOk="0">
                    <a:moveTo>
                      <a:pt x="0" y="0"/>
                    </a:moveTo>
                    <a:lnTo>
                      <a:pt x="35880" y="0"/>
                    </a:lnTo>
                    <a:lnTo>
                      <a:pt x="35880" y="301997"/>
                    </a:lnTo>
                    <a:lnTo>
                      <a:pt x="0" y="301997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2" name="Google Shape;934;p28">
                <a:extLst>
                  <a:ext uri="{FF2B5EF4-FFF2-40B4-BE49-F238E27FC236}">
                    <a16:creationId xmlns:a16="http://schemas.microsoft.com/office/drawing/2014/main" id="{6C4A7EF8-5F5A-BEF1-AE87-44F105D321FF}"/>
                  </a:ext>
                </a:extLst>
              </p:cNvPr>
              <p:cNvSpPr/>
              <p:nvPr/>
            </p:nvSpPr>
            <p:spPr>
              <a:xfrm>
                <a:off x="4981219" y="2572270"/>
                <a:ext cx="90971" cy="90780"/>
              </a:xfrm>
              <a:custGeom>
                <a:avLst/>
                <a:gdLst/>
                <a:ahLst/>
                <a:cxnLst/>
                <a:rect l="l" t="t" r="r" b="b"/>
                <a:pathLst>
                  <a:path w="90971" h="90780" extrusionOk="0">
                    <a:moveTo>
                      <a:pt x="54237" y="0"/>
                    </a:moveTo>
                    <a:cubicBezTo>
                      <a:pt x="24299" y="0"/>
                      <a:pt x="0" y="24289"/>
                      <a:pt x="0" y="54227"/>
                    </a:cubicBezTo>
                    <a:cubicBezTo>
                      <a:pt x="0" y="68335"/>
                      <a:pt x="5438" y="81144"/>
                      <a:pt x="14259" y="90780"/>
                    </a:cubicBezTo>
                    <a:lnTo>
                      <a:pt x="90972" y="14400"/>
                    </a:lnTo>
                    <a:cubicBezTo>
                      <a:pt x="81294" y="5488"/>
                      <a:pt x="68425" y="0"/>
                      <a:pt x="54237" y="0"/>
                    </a:cubicBezTo>
                    <a:close/>
                  </a:path>
                </a:pathLst>
              </a:custGeom>
              <a:solidFill>
                <a:srgbClr val="D0D3D3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3" name="Google Shape;935;p28">
                <a:extLst>
                  <a:ext uri="{FF2B5EF4-FFF2-40B4-BE49-F238E27FC236}">
                    <a16:creationId xmlns:a16="http://schemas.microsoft.com/office/drawing/2014/main" id="{5CB48A16-9D2B-D583-A94D-D2FB48EFA90B}"/>
                  </a:ext>
                </a:extLst>
              </p:cNvPr>
              <p:cNvSpPr/>
              <p:nvPr/>
            </p:nvSpPr>
            <p:spPr>
              <a:xfrm>
                <a:off x="4995468" y="2586680"/>
                <a:ext cx="94214" cy="94063"/>
              </a:xfrm>
              <a:custGeom>
                <a:avLst/>
                <a:gdLst/>
                <a:ahLst/>
                <a:cxnLst/>
                <a:rect l="l" t="t" r="r" b="b"/>
                <a:pathLst>
                  <a:path w="94214" h="94063" extrusionOk="0">
                    <a:moveTo>
                      <a:pt x="76713" y="0"/>
                    </a:moveTo>
                    <a:lnTo>
                      <a:pt x="0" y="76380"/>
                    </a:lnTo>
                    <a:cubicBezTo>
                      <a:pt x="9909" y="87216"/>
                      <a:pt x="24127" y="94063"/>
                      <a:pt x="39978" y="94063"/>
                    </a:cubicBezTo>
                    <a:cubicBezTo>
                      <a:pt x="69926" y="94063"/>
                      <a:pt x="94214" y="69785"/>
                      <a:pt x="94214" y="39826"/>
                    </a:cubicBezTo>
                    <a:cubicBezTo>
                      <a:pt x="94214" y="24057"/>
                      <a:pt x="87457" y="9919"/>
                      <a:pt x="76713" y="0"/>
                    </a:cubicBez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4" name="Google Shape;936;p28">
                <a:extLst>
                  <a:ext uri="{FF2B5EF4-FFF2-40B4-BE49-F238E27FC236}">
                    <a16:creationId xmlns:a16="http://schemas.microsoft.com/office/drawing/2014/main" id="{CD53F015-BA7D-E2E6-0EBB-F817F589122B}"/>
                  </a:ext>
                </a:extLst>
              </p:cNvPr>
              <p:cNvSpPr/>
              <p:nvPr/>
            </p:nvSpPr>
            <p:spPr>
              <a:xfrm>
                <a:off x="4599599" y="2896250"/>
                <a:ext cx="115794" cy="115582"/>
              </a:xfrm>
              <a:custGeom>
                <a:avLst/>
                <a:gdLst/>
                <a:ahLst/>
                <a:cxnLst/>
                <a:rect l="l" t="t" r="r" b="b"/>
                <a:pathLst>
                  <a:path w="115794" h="115582" extrusionOk="0">
                    <a:moveTo>
                      <a:pt x="67761" y="0"/>
                    </a:moveTo>
                    <a:cubicBezTo>
                      <a:pt x="30341" y="0"/>
                      <a:pt x="0" y="30341"/>
                      <a:pt x="0" y="67781"/>
                    </a:cubicBezTo>
                    <a:cubicBezTo>
                      <a:pt x="0" y="86430"/>
                      <a:pt x="7542" y="103328"/>
                      <a:pt x="19747" y="115583"/>
                    </a:cubicBezTo>
                    <a:lnTo>
                      <a:pt x="115794" y="19969"/>
                    </a:lnTo>
                    <a:cubicBezTo>
                      <a:pt x="103519" y="7643"/>
                      <a:pt x="86531" y="0"/>
                      <a:pt x="67761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5" name="Google Shape;937;p28">
                <a:extLst>
                  <a:ext uri="{FF2B5EF4-FFF2-40B4-BE49-F238E27FC236}">
                    <a16:creationId xmlns:a16="http://schemas.microsoft.com/office/drawing/2014/main" id="{06DC66C2-E819-FAED-BD68-F8098B3B19A3}"/>
                  </a:ext>
                </a:extLst>
              </p:cNvPr>
              <p:cNvSpPr/>
              <p:nvPr/>
            </p:nvSpPr>
            <p:spPr>
              <a:xfrm>
                <a:off x="4619346" y="2916219"/>
                <a:ext cx="115794" cy="115572"/>
              </a:xfrm>
              <a:custGeom>
                <a:avLst/>
                <a:gdLst/>
                <a:ahLst/>
                <a:cxnLst/>
                <a:rect l="l" t="t" r="r" b="b"/>
                <a:pathLst>
                  <a:path w="115794" h="115572" extrusionOk="0">
                    <a:moveTo>
                      <a:pt x="0" y="95614"/>
                    </a:moveTo>
                    <a:cubicBezTo>
                      <a:pt x="12265" y="107950"/>
                      <a:pt x="29253" y="115573"/>
                      <a:pt x="48013" y="115573"/>
                    </a:cubicBezTo>
                    <a:cubicBezTo>
                      <a:pt x="85443" y="115573"/>
                      <a:pt x="115794" y="85232"/>
                      <a:pt x="115794" y="47812"/>
                    </a:cubicBezTo>
                    <a:cubicBezTo>
                      <a:pt x="115794" y="29152"/>
                      <a:pt x="108242" y="12255"/>
                      <a:pt x="96047" y="0"/>
                    </a:cubicBezTo>
                    <a:lnTo>
                      <a:pt x="0" y="95614"/>
                    </a:ln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FDAA4D92-7280-B755-5FB9-F10C29C00A00}"/>
              </a:ext>
            </a:extLst>
          </p:cNvPr>
          <p:cNvSpPr txBox="1"/>
          <p:nvPr/>
        </p:nvSpPr>
        <p:spPr>
          <a:xfrm>
            <a:off x="310717" y="1817310"/>
            <a:ext cx="1927381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05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F00FEBC-20AB-6E5E-2483-8D0197C1929F}"/>
              </a:ext>
            </a:extLst>
          </p:cNvPr>
          <p:cNvSpPr txBox="1"/>
          <p:nvPr/>
        </p:nvSpPr>
        <p:spPr>
          <a:xfrm>
            <a:off x="7298922" y="5084989"/>
            <a:ext cx="1927381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05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CFE99D8-5F4A-C77C-101E-B2117F0A4887}"/>
              </a:ext>
            </a:extLst>
          </p:cNvPr>
          <p:cNvSpPr txBox="1"/>
          <p:nvPr/>
        </p:nvSpPr>
        <p:spPr>
          <a:xfrm>
            <a:off x="6634477" y="688154"/>
            <a:ext cx="2927047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05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576531E-3095-B130-0E74-390036DAF842}"/>
              </a:ext>
            </a:extLst>
          </p:cNvPr>
          <p:cNvSpPr txBox="1"/>
          <p:nvPr/>
        </p:nvSpPr>
        <p:spPr>
          <a:xfrm>
            <a:off x="1054549" y="5084988"/>
            <a:ext cx="1927381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05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48623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0" grpId="0"/>
      <p:bldP spid="4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2571875-61AF-2018-01A7-4199C45CA6E2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aphicFrame>
        <p:nvGraphicFramePr>
          <p:cNvPr id="3" name="Google Shape;1071;p31">
            <a:extLst>
              <a:ext uri="{FF2B5EF4-FFF2-40B4-BE49-F238E27FC236}">
                <a16:creationId xmlns:a16="http://schemas.microsoft.com/office/drawing/2014/main" id="{FD292027-4CF5-5B38-A5F0-D769ED6B7A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0580895"/>
              </p:ext>
            </p:extLst>
          </p:nvPr>
        </p:nvGraphicFramePr>
        <p:xfrm>
          <a:off x="1074693" y="1774434"/>
          <a:ext cx="7980531" cy="305502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5833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3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766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65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41964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Lato"/>
                        <a:buNone/>
                      </a:pPr>
                      <a:endParaRPr sz="900" u="none" strike="noStrike" cap="none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L="68575" marR="68575" marT="51425" marB="51425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Lato"/>
                        <a:buNone/>
                        <a:tabLst/>
                        <a:defRPr/>
                      </a:pPr>
                      <a:r>
                        <a:rPr lang="fa-IR" sz="1600" b="0" u="none" strike="noStrike" cap="none" dirty="0">
                          <a:solidFill>
                            <a:schemeClr val="lt1"/>
                          </a:solidFill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</a:p>
                  </a:txBody>
                  <a:tcPr marL="68575" marR="68575" marT="51425" marB="51425" anchor="ctr">
                    <a:solidFill>
                      <a:srgbClr val="003F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  <a:tabLst/>
                        <a:defRPr/>
                      </a:pPr>
                      <a:r>
                        <a:rPr lang="fa-IR" sz="1600" b="0" u="none" strike="noStrike" cap="none" dirty="0">
                          <a:solidFill>
                            <a:schemeClr val="lt1"/>
                          </a:solidFill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</a:p>
                  </a:txBody>
                  <a:tcPr marL="68575" marR="68575" marT="51425" marB="51425" anchor="ctr">
                    <a:solidFill>
                      <a:srgbClr val="003F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fa-IR" sz="1600" b="0" u="none" strike="noStrike" cap="none" dirty="0">
                          <a:solidFill>
                            <a:schemeClr val="lt1"/>
                          </a:solidFill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  <a:endParaRPr sz="1600" b="0" u="none" strike="noStrike" cap="none" dirty="0">
                        <a:solidFill>
                          <a:schemeClr val="lt1"/>
                        </a:solidFill>
                        <a:latin typeface="Shabnam" panose="020B0603030804020204" pitchFamily="34" charset="-78"/>
                        <a:ea typeface="Raleway"/>
                        <a:cs typeface="Shabnam" panose="020B0603030804020204" pitchFamily="34" charset="-78"/>
                        <a:sym typeface="Raleway"/>
                      </a:endParaRPr>
                    </a:p>
                  </a:txBody>
                  <a:tcPr marL="68575" marR="68575" marT="51425" marB="51425" anchor="ctr">
                    <a:solidFill>
                      <a:srgbClr val="003F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10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Lato"/>
                        <a:buNone/>
                        <a:tabLst/>
                        <a:defRPr/>
                      </a:pPr>
                      <a:r>
                        <a:rPr lang="fa-IR" sz="1600" b="0" u="none" strike="noStrike" cap="none" dirty="0">
                          <a:solidFill>
                            <a:schemeClr val="lt1"/>
                          </a:solidFill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</a:p>
                  </a:txBody>
                  <a:tcPr marL="68575" marR="68575" marT="51425" marB="51425" anchor="ctr">
                    <a:solidFill>
                      <a:srgbClr val="003F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3F75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3F75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aleway"/>
                        <a:cs typeface="Shabnam" panose="020B0603030804020204" pitchFamily="34" charset="-78"/>
                        <a:sym typeface="Raleway"/>
                      </a:endParaRPr>
                    </a:p>
                  </a:txBody>
                  <a:tcPr marL="68575" marR="68575" marT="51425" marB="5142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3F75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3F75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aleway"/>
                        <a:cs typeface="Shabnam" panose="020B0603030804020204" pitchFamily="34" charset="-78"/>
                        <a:sym typeface="Raleway"/>
                      </a:endParaRPr>
                    </a:p>
                  </a:txBody>
                  <a:tcPr marL="68575" marR="68575" marT="51425" marB="5142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F75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</a:p>
                  </a:txBody>
                  <a:tcPr marL="68575" marR="68575" marT="51425" marB="51425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10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Lato"/>
                        <a:buNone/>
                        <a:tabLst/>
                        <a:defRPr/>
                      </a:pPr>
                      <a:r>
                        <a:rPr lang="fa-IR" sz="1600" b="0" u="none" strike="noStrike" cap="none" dirty="0">
                          <a:solidFill>
                            <a:schemeClr val="lt1"/>
                          </a:solidFill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</a:p>
                  </a:txBody>
                  <a:tcPr marL="68575" marR="68575" marT="51425" marB="51425" anchor="ctr">
                    <a:solidFill>
                      <a:srgbClr val="003F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3F75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3F75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aleway"/>
                        <a:cs typeface="Shabnam" panose="020B0603030804020204" pitchFamily="34" charset="-78"/>
                        <a:sym typeface="Raleway"/>
                      </a:endParaRPr>
                    </a:p>
                  </a:txBody>
                  <a:tcPr marL="68575" marR="68575" marT="51425" marB="5142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F75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</a:p>
                  </a:txBody>
                  <a:tcPr marL="68575" marR="68575" marT="51425" marB="5142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F75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</a:p>
                  </a:txBody>
                  <a:tcPr marL="68575" marR="68575" marT="51425" marB="51425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10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lt1"/>
                        </a:buClr>
                        <a:buSzPts val="1100"/>
                        <a:buFont typeface="Lato"/>
                        <a:buNone/>
                        <a:tabLst/>
                        <a:defRPr/>
                      </a:pPr>
                      <a:r>
                        <a:rPr lang="fa-IR" sz="1600" b="0" u="none" strike="noStrike" cap="none" dirty="0">
                          <a:solidFill>
                            <a:schemeClr val="lt1"/>
                          </a:solidFill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</a:p>
                  </a:txBody>
                  <a:tcPr marL="68575" marR="68575" marT="51425" marB="51425" anchor="ctr">
                    <a:solidFill>
                      <a:srgbClr val="003F7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F75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</a:p>
                  </a:txBody>
                  <a:tcPr marL="68575" marR="68575" marT="51425" marB="5142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3F75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  <a:endParaRPr kumimoji="0" lang="fa-I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3F75"/>
                        </a:solidFill>
                        <a:effectLst/>
                        <a:uLnTx/>
                        <a:uFillTx/>
                        <a:latin typeface="Shabnam" panose="020B0603030804020204" pitchFamily="34" charset="-78"/>
                        <a:ea typeface="Raleway"/>
                        <a:cs typeface="Shabnam" panose="020B0603030804020204" pitchFamily="34" charset="-78"/>
                        <a:sym typeface="Raleway"/>
                      </a:endParaRPr>
                    </a:p>
                  </a:txBody>
                  <a:tcPr marL="68575" marR="68575" marT="51425" marB="51425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  <a:tabLst/>
                        <a:defRPr/>
                      </a:pPr>
                      <a:r>
                        <a:rPr kumimoji="0" lang="fa-I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3F75"/>
                          </a:solidFill>
                          <a:effectLst/>
                          <a:uLnTx/>
                          <a:uFillTx/>
                          <a:latin typeface="Shabnam" panose="020B0603030804020204" pitchFamily="34" charset="-78"/>
                          <a:ea typeface="Raleway"/>
                          <a:cs typeface="Shabnam" panose="020B0603030804020204" pitchFamily="34" charset="-78"/>
                          <a:sym typeface="Raleway"/>
                        </a:rPr>
                        <a:t>تیتر عنوان</a:t>
                      </a:r>
                    </a:p>
                  </a:txBody>
                  <a:tcPr marL="68575" marR="68575" marT="51425" marB="51425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4" name="Google Shape;1073;p31">
            <a:extLst>
              <a:ext uri="{FF2B5EF4-FFF2-40B4-BE49-F238E27FC236}">
                <a16:creationId xmlns:a16="http://schemas.microsoft.com/office/drawing/2014/main" id="{4C47DB11-98CF-908C-9577-E0BF217BDCB6}"/>
              </a:ext>
            </a:extLst>
          </p:cNvPr>
          <p:cNvGrpSpPr/>
          <p:nvPr/>
        </p:nvGrpSpPr>
        <p:grpSpPr>
          <a:xfrm>
            <a:off x="674500" y="905523"/>
            <a:ext cx="1923516" cy="1506884"/>
            <a:chOff x="4515022" y="1292261"/>
            <a:chExt cx="654544" cy="512770"/>
          </a:xfrm>
        </p:grpSpPr>
        <p:sp>
          <p:nvSpPr>
            <p:cNvPr id="5" name="Google Shape;1074;p31">
              <a:extLst>
                <a:ext uri="{FF2B5EF4-FFF2-40B4-BE49-F238E27FC236}">
                  <a16:creationId xmlns:a16="http://schemas.microsoft.com/office/drawing/2014/main" id="{A80C7E5A-905C-53F3-22B4-49E0B16C6AF6}"/>
                </a:ext>
              </a:extLst>
            </p:cNvPr>
            <p:cNvSpPr/>
            <p:nvPr/>
          </p:nvSpPr>
          <p:spPr>
            <a:xfrm>
              <a:off x="4563438" y="1308857"/>
              <a:ext cx="21106" cy="469852"/>
            </a:xfrm>
            <a:custGeom>
              <a:avLst/>
              <a:gdLst/>
              <a:ahLst/>
              <a:cxnLst/>
              <a:rect l="l" t="t" r="r" b="b"/>
              <a:pathLst>
                <a:path w="21106" h="469852" extrusionOk="0">
                  <a:moveTo>
                    <a:pt x="0" y="0"/>
                  </a:moveTo>
                  <a:lnTo>
                    <a:pt x="21106" y="0"/>
                  </a:lnTo>
                  <a:lnTo>
                    <a:pt x="21106" y="469853"/>
                  </a:lnTo>
                  <a:lnTo>
                    <a:pt x="0" y="469853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" name="Google Shape;1075;p31">
              <a:extLst>
                <a:ext uri="{FF2B5EF4-FFF2-40B4-BE49-F238E27FC236}">
                  <a16:creationId xmlns:a16="http://schemas.microsoft.com/office/drawing/2014/main" id="{5131AFD2-63A7-B025-5322-1C2DB4A05ED6}"/>
                </a:ext>
              </a:extLst>
            </p:cNvPr>
            <p:cNvSpPr/>
            <p:nvPr/>
          </p:nvSpPr>
          <p:spPr>
            <a:xfrm>
              <a:off x="4515022" y="1346770"/>
              <a:ext cx="181812" cy="21116"/>
            </a:xfrm>
            <a:custGeom>
              <a:avLst/>
              <a:gdLst/>
              <a:ahLst/>
              <a:cxnLst/>
              <a:rect l="l" t="t" r="r" b="b"/>
              <a:pathLst>
                <a:path w="181812" h="21116" extrusionOk="0">
                  <a:moveTo>
                    <a:pt x="0" y="0"/>
                  </a:moveTo>
                  <a:lnTo>
                    <a:pt x="181813" y="0"/>
                  </a:lnTo>
                  <a:lnTo>
                    <a:pt x="181813" y="21117"/>
                  </a:lnTo>
                  <a:lnTo>
                    <a:pt x="0" y="21117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" name="Google Shape;1076;p31">
              <a:extLst>
                <a:ext uri="{FF2B5EF4-FFF2-40B4-BE49-F238E27FC236}">
                  <a16:creationId xmlns:a16="http://schemas.microsoft.com/office/drawing/2014/main" id="{FFAC08BE-28D7-D71D-1E6D-2A2093FFF87C}"/>
                </a:ext>
              </a:extLst>
            </p:cNvPr>
            <p:cNvSpPr/>
            <p:nvPr/>
          </p:nvSpPr>
          <p:spPr>
            <a:xfrm>
              <a:off x="4809355" y="1346770"/>
              <a:ext cx="46512" cy="21106"/>
            </a:xfrm>
            <a:custGeom>
              <a:avLst/>
              <a:gdLst/>
              <a:ahLst/>
              <a:cxnLst/>
              <a:rect l="l" t="t" r="r" b="b"/>
              <a:pathLst>
                <a:path w="46512" h="21106" extrusionOk="0">
                  <a:moveTo>
                    <a:pt x="0" y="0"/>
                  </a:moveTo>
                  <a:lnTo>
                    <a:pt x="46513" y="0"/>
                  </a:lnTo>
                  <a:lnTo>
                    <a:pt x="46513" y="21107"/>
                  </a:lnTo>
                  <a:lnTo>
                    <a:pt x="0" y="21107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" name="Google Shape;1077;p31">
              <a:extLst>
                <a:ext uri="{FF2B5EF4-FFF2-40B4-BE49-F238E27FC236}">
                  <a16:creationId xmlns:a16="http://schemas.microsoft.com/office/drawing/2014/main" id="{04A46D77-39D7-E486-9392-A3134DEFC53D}"/>
                </a:ext>
              </a:extLst>
            </p:cNvPr>
            <p:cNvSpPr/>
            <p:nvPr/>
          </p:nvSpPr>
          <p:spPr>
            <a:xfrm>
              <a:off x="4538797" y="1778709"/>
              <a:ext cx="360684" cy="26322"/>
            </a:xfrm>
            <a:custGeom>
              <a:avLst/>
              <a:gdLst/>
              <a:ahLst/>
              <a:cxnLst/>
              <a:rect l="l" t="t" r="r" b="b"/>
              <a:pathLst>
                <a:path w="360684" h="26322" extrusionOk="0">
                  <a:moveTo>
                    <a:pt x="360685" y="26323"/>
                  </a:moveTo>
                  <a:lnTo>
                    <a:pt x="0" y="26323"/>
                  </a:lnTo>
                  <a:lnTo>
                    <a:pt x="0" y="21731"/>
                  </a:lnTo>
                  <a:cubicBezTo>
                    <a:pt x="0" y="9728"/>
                    <a:pt x="9728" y="0"/>
                    <a:pt x="21721" y="0"/>
                  </a:cubicBezTo>
                  <a:lnTo>
                    <a:pt x="338954" y="0"/>
                  </a:lnTo>
                  <a:cubicBezTo>
                    <a:pt x="350947" y="0"/>
                    <a:pt x="360674" y="9728"/>
                    <a:pt x="360674" y="21731"/>
                  </a:cubicBezTo>
                  <a:lnTo>
                    <a:pt x="360674" y="26323"/>
                  </a:ln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" name="Google Shape;1078;p31">
              <a:extLst>
                <a:ext uri="{FF2B5EF4-FFF2-40B4-BE49-F238E27FC236}">
                  <a16:creationId xmlns:a16="http://schemas.microsoft.com/office/drawing/2014/main" id="{236230F5-B40F-F924-6307-3B616C9ECC0C}"/>
                </a:ext>
              </a:extLst>
            </p:cNvPr>
            <p:cNvSpPr/>
            <p:nvPr/>
          </p:nvSpPr>
          <p:spPr>
            <a:xfrm>
              <a:off x="4696834" y="1331262"/>
              <a:ext cx="100669" cy="149075"/>
            </a:xfrm>
            <a:custGeom>
              <a:avLst/>
              <a:gdLst/>
              <a:ahLst/>
              <a:cxnLst/>
              <a:rect l="l" t="t" r="r" b="b"/>
              <a:pathLst>
                <a:path w="100669" h="149075" extrusionOk="0">
                  <a:moveTo>
                    <a:pt x="0" y="0"/>
                  </a:moveTo>
                  <a:lnTo>
                    <a:pt x="100669" y="0"/>
                  </a:lnTo>
                  <a:lnTo>
                    <a:pt x="100669" y="149075"/>
                  </a:lnTo>
                  <a:lnTo>
                    <a:pt x="0" y="149075"/>
                  </a:lnTo>
                  <a:close/>
                </a:path>
              </a:pathLst>
            </a:custGeom>
            <a:solidFill>
              <a:srgbClr val="D8DEF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" name="Google Shape;1079;p31">
              <a:extLst>
                <a:ext uri="{FF2B5EF4-FFF2-40B4-BE49-F238E27FC236}">
                  <a16:creationId xmlns:a16="http://schemas.microsoft.com/office/drawing/2014/main" id="{8E202DB5-A86A-C764-D6C4-101C6452562F}"/>
                </a:ext>
              </a:extLst>
            </p:cNvPr>
            <p:cNvSpPr/>
            <p:nvPr/>
          </p:nvSpPr>
          <p:spPr>
            <a:xfrm>
              <a:off x="4696834" y="1325452"/>
              <a:ext cx="100669" cy="30975"/>
            </a:xfrm>
            <a:custGeom>
              <a:avLst/>
              <a:gdLst/>
              <a:ahLst/>
              <a:cxnLst/>
              <a:rect l="l" t="t" r="r" b="b"/>
              <a:pathLst>
                <a:path w="100669" h="30975" extrusionOk="0">
                  <a:moveTo>
                    <a:pt x="0" y="0"/>
                  </a:moveTo>
                  <a:lnTo>
                    <a:pt x="100669" y="0"/>
                  </a:lnTo>
                  <a:lnTo>
                    <a:pt x="100669" y="30975"/>
                  </a:lnTo>
                  <a:lnTo>
                    <a:pt x="0" y="30975"/>
                  </a:lnTo>
                  <a:close/>
                </a:path>
              </a:pathLst>
            </a:custGeom>
            <a:solidFill>
              <a:srgbClr val="B2BEF8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" name="Google Shape;1080;p31">
              <a:extLst>
                <a:ext uri="{FF2B5EF4-FFF2-40B4-BE49-F238E27FC236}">
                  <a16:creationId xmlns:a16="http://schemas.microsoft.com/office/drawing/2014/main" id="{5E598A6F-D00C-F2D1-77C1-9013898D50FD}"/>
                </a:ext>
              </a:extLst>
            </p:cNvPr>
            <p:cNvSpPr/>
            <p:nvPr/>
          </p:nvSpPr>
          <p:spPr>
            <a:xfrm>
              <a:off x="4696844" y="1480327"/>
              <a:ext cx="100668" cy="129418"/>
            </a:xfrm>
            <a:custGeom>
              <a:avLst/>
              <a:gdLst/>
              <a:ahLst/>
              <a:cxnLst/>
              <a:rect l="l" t="t" r="r" b="b"/>
              <a:pathLst>
                <a:path w="100668" h="129418" extrusionOk="0">
                  <a:moveTo>
                    <a:pt x="100669" y="0"/>
                  </a:moveTo>
                  <a:lnTo>
                    <a:pt x="0" y="0"/>
                  </a:lnTo>
                  <a:cubicBezTo>
                    <a:pt x="0" y="0"/>
                    <a:pt x="0" y="78435"/>
                    <a:pt x="0" y="79029"/>
                  </a:cubicBezTo>
                  <a:cubicBezTo>
                    <a:pt x="0" y="106862"/>
                    <a:pt x="22536" y="129419"/>
                    <a:pt x="50340" y="129419"/>
                  </a:cubicBezTo>
                  <a:cubicBezTo>
                    <a:pt x="78143" y="129419"/>
                    <a:pt x="100669" y="106862"/>
                    <a:pt x="100669" y="79029"/>
                  </a:cubicBezTo>
                  <a:cubicBezTo>
                    <a:pt x="100669" y="78435"/>
                    <a:pt x="100669" y="0"/>
                    <a:pt x="100669" y="0"/>
                  </a:cubicBezTo>
                  <a:close/>
                </a:path>
              </a:pathLst>
            </a:custGeom>
            <a:solidFill>
              <a:srgbClr val="D8DEF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" name="Google Shape;1081;p31">
              <a:extLst>
                <a:ext uri="{FF2B5EF4-FFF2-40B4-BE49-F238E27FC236}">
                  <a16:creationId xmlns:a16="http://schemas.microsoft.com/office/drawing/2014/main" id="{51FCDEBD-43E6-433C-E95F-C46E7065938B}"/>
                </a:ext>
              </a:extLst>
            </p:cNvPr>
            <p:cNvSpPr/>
            <p:nvPr/>
          </p:nvSpPr>
          <p:spPr>
            <a:xfrm>
              <a:off x="4713157" y="1480327"/>
              <a:ext cx="68032" cy="112390"/>
            </a:xfrm>
            <a:custGeom>
              <a:avLst/>
              <a:gdLst/>
              <a:ahLst/>
              <a:cxnLst/>
              <a:rect l="l" t="t" r="r" b="b"/>
              <a:pathLst>
                <a:path w="68032" h="112390" extrusionOk="0">
                  <a:moveTo>
                    <a:pt x="68032" y="0"/>
                  </a:moveTo>
                  <a:lnTo>
                    <a:pt x="0" y="0"/>
                  </a:lnTo>
                  <a:cubicBezTo>
                    <a:pt x="0" y="0"/>
                    <a:pt x="0" y="77931"/>
                    <a:pt x="0" y="78334"/>
                  </a:cubicBezTo>
                  <a:cubicBezTo>
                    <a:pt x="0" y="97145"/>
                    <a:pt x="15236" y="112390"/>
                    <a:pt x="34016" y="112390"/>
                  </a:cubicBezTo>
                  <a:cubicBezTo>
                    <a:pt x="52797" y="112390"/>
                    <a:pt x="68032" y="97145"/>
                    <a:pt x="68032" y="78334"/>
                  </a:cubicBezTo>
                  <a:cubicBezTo>
                    <a:pt x="68032" y="77941"/>
                    <a:pt x="68032" y="0"/>
                    <a:pt x="68032" y="0"/>
                  </a:cubicBezTo>
                  <a:close/>
                </a:path>
              </a:pathLst>
            </a:custGeom>
            <a:solidFill>
              <a:srgbClr val="02B7D7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" name="Google Shape;1082;p31">
              <a:extLst>
                <a:ext uri="{FF2B5EF4-FFF2-40B4-BE49-F238E27FC236}">
                  <a16:creationId xmlns:a16="http://schemas.microsoft.com/office/drawing/2014/main" id="{2C1173EA-1F35-DFBA-B180-4620BB0B1A9C}"/>
                </a:ext>
              </a:extLst>
            </p:cNvPr>
            <p:cNvSpPr/>
            <p:nvPr/>
          </p:nvSpPr>
          <p:spPr>
            <a:xfrm>
              <a:off x="4737859" y="1466632"/>
              <a:ext cx="32666" cy="32666"/>
            </a:xfrm>
            <a:custGeom>
              <a:avLst/>
              <a:gdLst/>
              <a:ahLst/>
              <a:cxnLst/>
              <a:rect l="l" t="t" r="r" b="b"/>
              <a:pathLst>
                <a:path w="32666" h="32666" extrusionOk="0">
                  <a:moveTo>
                    <a:pt x="32667" y="16333"/>
                  </a:moveTo>
                  <a:cubicBezTo>
                    <a:pt x="32667" y="25356"/>
                    <a:pt x="25346" y="32667"/>
                    <a:pt x="16333" y="32667"/>
                  </a:cubicBezTo>
                  <a:cubicBezTo>
                    <a:pt x="7311" y="32667"/>
                    <a:pt x="0" y="25356"/>
                    <a:pt x="0" y="16333"/>
                  </a:cubicBezTo>
                  <a:cubicBezTo>
                    <a:pt x="0" y="7311"/>
                    <a:pt x="7321" y="0"/>
                    <a:pt x="16333" y="0"/>
                  </a:cubicBezTo>
                  <a:cubicBezTo>
                    <a:pt x="25346" y="0"/>
                    <a:pt x="32667" y="7311"/>
                    <a:pt x="32667" y="1633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" name="Google Shape;1083;p31">
              <a:extLst>
                <a:ext uri="{FF2B5EF4-FFF2-40B4-BE49-F238E27FC236}">
                  <a16:creationId xmlns:a16="http://schemas.microsoft.com/office/drawing/2014/main" id="{91041DD8-70B6-B5C3-46D8-91B63E35ECFF}"/>
                </a:ext>
              </a:extLst>
            </p:cNvPr>
            <p:cNvSpPr/>
            <p:nvPr/>
          </p:nvSpPr>
          <p:spPr>
            <a:xfrm>
              <a:off x="4717316" y="1451558"/>
              <a:ext cx="19193" cy="19193"/>
            </a:xfrm>
            <a:custGeom>
              <a:avLst/>
              <a:gdLst/>
              <a:ahLst/>
              <a:cxnLst/>
              <a:rect l="l" t="t" r="r" b="b"/>
              <a:pathLst>
                <a:path w="19193" h="19193" extrusionOk="0">
                  <a:moveTo>
                    <a:pt x="19193" y="9597"/>
                  </a:moveTo>
                  <a:cubicBezTo>
                    <a:pt x="19193" y="14903"/>
                    <a:pt x="14893" y="19193"/>
                    <a:pt x="9597" y="19193"/>
                  </a:cubicBezTo>
                  <a:cubicBezTo>
                    <a:pt x="4300" y="19193"/>
                    <a:pt x="0" y="14903"/>
                    <a:pt x="0" y="9597"/>
                  </a:cubicBezTo>
                  <a:cubicBezTo>
                    <a:pt x="0" y="4300"/>
                    <a:pt x="4300" y="0"/>
                    <a:pt x="9597" y="0"/>
                  </a:cubicBezTo>
                  <a:cubicBezTo>
                    <a:pt x="14893" y="0"/>
                    <a:pt x="19193" y="4300"/>
                    <a:pt x="19193" y="959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" name="Google Shape;1084;p31">
              <a:extLst>
                <a:ext uri="{FF2B5EF4-FFF2-40B4-BE49-F238E27FC236}">
                  <a16:creationId xmlns:a16="http://schemas.microsoft.com/office/drawing/2014/main" id="{7DE73238-8E61-A4E3-33A3-CBEDA54D1564}"/>
                </a:ext>
              </a:extLst>
            </p:cNvPr>
            <p:cNvSpPr/>
            <p:nvPr/>
          </p:nvSpPr>
          <p:spPr>
            <a:xfrm>
              <a:off x="4744596" y="1424570"/>
              <a:ext cx="19193" cy="19193"/>
            </a:xfrm>
            <a:custGeom>
              <a:avLst/>
              <a:gdLst/>
              <a:ahLst/>
              <a:cxnLst/>
              <a:rect l="l" t="t" r="r" b="b"/>
              <a:pathLst>
                <a:path w="19193" h="19193" extrusionOk="0">
                  <a:moveTo>
                    <a:pt x="19193" y="9597"/>
                  </a:moveTo>
                  <a:cubicBezTo>
                    <a:pt x="19193" y="14903"/>
                    <a:pt x="14893" y="19193"/>
                    <a:pt x="9597" y="19193"/>
                  </a:cubicBezTo>
                  <a:cubicBezTo>
                    <a:pt x="4300" y="19193"/>
                    <a:pt x="0" y="14903"/>
                    <a:pt x="0" y="9597"/>
                  </a:cubicBezTo>
                  <a:cubicBezTo>
                    <a:pt x="0" y="4300"/>
                    <a:pt x="4300" y="0"/>
                    <a:pt x="9597" y="0"/>
                  </a:cubicBezTo>
                  <a:cubicBezTo>
                    <a:pt x="14893" y="0"/>
                    <a:pt x="19193" y="4300"/>
                    <a:pt x="19193" y="959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6" name="Google Shape;1085;p31">
              <a:extLst>
                <a:ext uri="{FF2B5EF4-FFF2-40B4-BE49-F238E27FC236}">
                  <a16:creationId xmlns:a16="http://schemas.microsoft.com/office/drawing/2014/main" id="{41161325-501F-705A-618D-424A02DC68CE}"/>
                </a:ext>
              </a:extLst>
            </p:cNvPr>
            <p:cNvSpPr/>
            <p:nvPr/>
          </p:nvSpPr>
          <p:spPr>
            <a:xfrm>
              <a:off x="4720609" y="1402849"/>
              <a:ext cx="12607" cy="12607"/>
            </a:xfrm>
            <a:custGeom>
              <a:avLst/>
              <a:gdLst/>
              <a:ahLst/>
              <a:cxnLst/>
              <a:rect l="l" t="t" r="r" b="b"/>
              <a:pathLst>
                <a:path w="12607" h="12607" extrusionOk="0">
                  <a:moveTo>
                    <a:pt x="12608" y="6304"/>
                  </a:moveTo>
                  <a:cubicBezTo>
                    <a:pt x="12608" y="9788"/>
                    <a:pt x="9778" y="12608"/>
                    <a:pt x="6304" y="12608"/>
                  </a:cubicBezTo>
                  <a:cubicBezTo>
                    <a:pt x="2820" y="12608"/>
                    <a:pt x="0" y="9788"/>
                    <a:pt x="0" y="6304"/>
                  </a:cubicBezTo>
                  <a:cubicBezTo>
                    <a:pt x="0" y="2820"/>
                    <a:pt x="2830" y="0"/>
                    <a:pt x="6304" y="0"/>
                  </a:cubicBezTo>
                  <a:cubicBezTo>
                    <a:pt x="9788" y="0"/>
                    <a:pt x="12608" y="2830"/>
                    <a:pt x="12608" y="630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7" name="Google Shape;1086;p31">
              <a:extLst>
                <a:ext uri="{FF2B5EF4-FFF2-40B4-BE49-F238E27FC236}">
                  <a16:creationId xmlns:a16="http://schemas.microsoft.com/office/drawing/2014/main" id="{14AD4111-496B-39FC-50E9-849A745A8D2A}"/>
                </a:ext>
              </a:extLst>
            </p:cNvPr>
            <p:cNvSpPr/>
            <p:nvPr/>
          </p:nvSpPr>
          <p:spPr>
            <a:xfrm>
              <a:off x="4683340" y="1308857"/>
              <a:ext cx="124051" cy="16605"/>
            </a:xfrm>
            <a:custGeom>
              <a:avLst/>
              <a:gdLst/>
              <a:ahLst/>
              <a:cxnLst/>
              <a:rect l="l" t="t" r="r" b="b"/>
              <a:pathLst>
                <a:path w="124051" h="16605" extrusionOk="0">
                  <a:moveTo>
                    <a:pt x="124051" y="0"/>
                  </a:moveTo>
                  <a:lnTo>
                    <a:pt x="124051" y="7260"/>
                  </a:lnTo>
                  <a:cubicBezTo>
                    <a:pt x="124051" y="12416"/>
                    <a:pt x="119862" y="16605"/>
                    <a:pt x="114716" y="16605"/>
                  </a:cubicBezTo>
                  <a:lnTo>
                    <a:pt x="9325" y="16605"/>
                  </a:lnTo>
                  <a:cubicBezTo>
                    <a:pt x="4169" y="16605"/>
                    <a:pt x="0" y="12416"/>
                    <a:pt x="0" y="7260"/>
                  </a:cubicBezTo>
                  <a:lnTo>
                    <a:pt x="0" y="0"/>
                  </a:lnTo>
                  <a:lnTo>
                    <a:pt x="124051" y="0"/>
                  </a:lnTo>
                  <a:close/>
                </a:path>
              </a:pathLst>
            </a:custGeom>
            <a:solidFill>
              <a:srgbClr val="7742F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8" name="Google Shape;1087;p31">
              <a:extLst>
                <a:ext uri="{FF2B5EF4-FFF2-40B4-BE49-F238E27FC236}">
                  <a16:creationId xmlns:a16="http://schemas.microsoft.com/office/drawing/2014/main" id="{488892D9-0F1D-C8F0-4415-3F2833DBAD18}"/>
                </a:ext>
              </a:extLst>
            </p:cNvPr>
            <p:cNvSpPr/>
            <p:nvPr/>
          </p:nvSpPr>
          <p:spPr>
            <a:xfrm>
              <a:off x="4683330" y="1292261"/>
              <a:ext cx="124061" cy="16595"/>
            </a:xfrm>
            <a:custGeom>
              <a:avLst/>
              <a:gdLst/>
              <a:ahLst/>
              <a:cxnLst/>
              <a:rect l="l" t="t" r="r" b="b"/>
              <a:pathLst>
                <a:path w="124061" h="16595" extrusionOk="0">
                  <a:moveTo>
                    <a:pt x="124061" y="9345"/>
                  </a:moveTo>
                  <a:lnTo>
                    <a:pt x="124061" y="16595"/>
                  </a:lnTo>
                  <a:lnTo>
                    <a:pt x="0" y="16595"/>
                  </a:lnTo>
                  <a:lnTo>
                    <a:pt x="0" y="9345"/>
                  </a:lnTo>
                  <a:cubicBezTo>
                    <a:pt x="0" y="4179"/>
                    <a:pt x="4169" y="0"/>
                    <a:pt x="9325" y="0"/>
                  </a:cubicBezTo>
                  <a:lnTo>
                    <a:pt x="114717" y="0"/>
                  </a:lnTo>
                  <a:cubicBezTo>
                    <a:pt x="119882" y="0"/>
                    <a:pt x="124061" y="4169"/>
                    <a:pt x="124061" y="9345"/>
                  </a:cubicBezTo>
                  <a:close/>
                </a:path>
              </a:pathLst>
            </a:custGeom>
            <a:solidFill>
              <a:srgbClr val="A57FF7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19" name="Google Shape;1088;p31">
              <a:extLst>
                <a:ext uri="{FF2B5EF4-FFF2-40B4-BE49-F238E27FC236}">
                  <a16:creationId xmlns:a16="http://schemas.microsoft.com/office/drawing/2014/main" id="{F2BF4D64-9032-8ED9-EEBE-E2BABF2E2322}"/>
                </a:ext>
              </a:extLst>
            </p:cNvPr>
            <p:cNvGrpSpPr/>
            <p:nvPr/>
          </p:nvGrpSpPr>
          <p:grpSpPr>
            <a:xfrm>
              <a:off x="4685525" y="1615979"/>
              <a:ext cx="129982" cy="162760"/>
              <a:chOff x="4685525" y="1615979"/>
              <a:chExt cx="129982" cy="162760"/>
            </a:xfrm>
          </p:grpSpPr>
          <p:sp>
            <p:nvSpPr>
              <p:cNvPr id="34" name="Google Shape;1089;p31">
                <a:extLst>
                  <a:ext uri="{FF2B5EF4-FFF2-40B4-BE49-F238E27FC236}">
                    <a16:creationId xmlns:a16="http://schemas.microsoft.com/office/drawing/2014/main" id="{8C08ACB1-3777-9667-11A3-EA8E20BEE69B}"/>
                  </a:ext>
                </a:extLst>
              </p:cNvPr>
              <p:cNvSpPr/>
              <p:nvPr/>
            </p:nvSpPr>
            <p:spPr>
              <a:xfrm>
                <a:off x="4743538" y="1690205"/>
                <a:ext cx="13956" cy="33603"/>
              </a:xfrm>
              <a:custGeom>
                <a:avLst/>
                <a:gdLst/>
                <a:ahLst/>
                <a:cxnLst/>
                <a:rect l="l" t="t" r="r" b="b"/>
                <a:pathLst>
                  <a:path w="13956" h="33603" extrusionOk="0">
                    <a:moveTo>
                      <a:pt x="0" y="0"/>
                    </a:moveTo>
                    <a:lnTo>
                      <a:pt x="13957" y="0"/>
                    </a:lnTo>
                    <a:lnTo>
                      <a:pt x="13957" y="33603"/>
                    </a:lnTo>
                    <a:lnTo>
                      <a:pt x="0" y="33603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5" name="Google Shape;1090;p31">
                <a:extLst>
                  <a:ext uri="{FF2B5EF4-FFF2-40B4-BE49-F238E27FC236}">
                    <a16:creationId xmlns:a16="http://schemas.microsoft.com/office/drawing/2014/main" id="{597DAA44-4AAA-BE2A-6204-97BFE60B5D02}"/>
                  </a:ext>
                </a:extLst>
              </p:cNvPr>
              <p:cNvSpPr/>
              <p:nvPr/>
            </p:nvSpPr>
            <p:spPr>
              <a:xfrm>
                <a:off x="4720227" y="1615979"/>
                <a:ext cx="60580" cy="87084"/>
              </a:xfrm>
              <a:custGeom>
                <a:avLst/>
                <a:gdLst/>
                <a:ahLst/>
                <a:cxnLst/>
                <a:rect l="l" t="t" r="r" b="b"/>
                <a:pathLst>
                  <a:path w="60580" h="87084" extrusionOk="0">
                    <a:moveTo>
                      <a:pt x="60581" y="51115"/>
                    </a:moveTo>
                    <a:cubicBezTo>
                      <a:pt x="60581" y="75162"/>
                      <a:pt x="47016" y="87085"/>
                      <a:pt x="30290" y="87085"/>
                    </a:cubicBezTo>
                    <a:cubicBezTo>
                      <a:pt x="13564" y="87085"/>
                      <a:pt x="0" y="75162"/>
                      <a:pt x="0" y="51115"/>
                    </a:cubicBezTo>
                    <a:cubicBezTo>
                      <a:pt x="0" y="27068"/>
                      <a:pt x="30290" y="0"/>
                      <a:pt x="30290" y="0"/>
                    </a:cubicBezTo>
                    <a:cubicBezTo>
                      <a:pt x="30290" y="0"/>
                      <a:pt x="60581" y="27078"/>
                      <a:pt x="60581" y="51115"/>
                    </a:cubicBezTo>
                    <a:close/>
                  </a:path>
                </a:pathLst>
              </a:custGeom>
              <a:solidFill>
                <a:srgbClr val="FCC10F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6" name="Google Shape;1091;p31">
                <a:extLst>
                  <a:ext uri="{FF2B5EF4-FFF2-40B4-BE49-F238E27FC236}">
                    <a16:creationId xmlns:a16="http://schemas.microsoft.com/office/drawing/2014/main" id="{4DB0DCDB-ECD7-24C9-D848-7A2E893DC8B4}"/>
                  </a:ext>
                </a:extLst>
              </p:cNvPr>
              <p:cNvSpPr/>
              <p:nvPr/>
            </p:nvSpPr>
            <p:spPr>
              <a:xfrm>
                <a:off x="4732079" y="1644387"/>
                <a:ext cx="36876" cy="52998"/>
              </a:xfrm>
              <a:custGeom>
                <a:avLst/>
                <a:gdLst/>
                <a:ahLst/>
                <a:cxnLst/>
                <a:rect l="l" t="t" r="r" b="b"/>
                <a:pathLst>
                  <a:path w="36876" h="52998" extrusionOk="0">
                    <a:moveTo>
                      <a:pt x="36876" y="31106"/>
                    </a:moveTo>
                    <a:cubicBezTo>
                      <a:pt x="36876" y="45748"/>
                      <a:pt x="28619" y="52998"/>
                      <a:pt x="18438" y="52998"/>
                    </a:cubicBezTo>
                    <a:cubicBezTo>
                      <a:pt x="8257" y="52998"/>
                      <a:pt x="0" y="45748"/>
                      <a:pt x="0" y="31106"/>
                    </a:cubicBezTo>
                    <a:cubicBezTo>
                      <a:pt x="0" y="16474"/>
                      <a:pt x="18438" y="0"/>
                      <a:pt x="18438" y="0"/>
                    </a:cubicBezTo>
                    <a:cubicBezTo>
                      <a:pt x="18438" y="0"/>
                      <a:pt x="36876" y="16474"/>
                      <a:pt x="36876" y="31106"/>
                    </a:cubicBezTo>
                    <a:close/>
                  </a:path>
                </a:pathLst>
              </a:custGeom>
              <a:solidFill>
                <a:srgbClr val="FEE449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grpSp>
            <p:nvGrpSpPr>
              <p:cNvPr id="37" name="Google Shape;1092;p31">
                <a:extLst>
                  <a:ext uri="{FF2B5EF4-FFF2-40B4-BE49-F238E27FC236}">
                    <a16:creationId xmlns:a16="http://schemas.microsoft.com/office/drawing/2014/main" id="{F1527092-9396-8E31-CDA8-0CAB57818AC0}"/>
                  </a:ext>
                </a:extLst>
              </p:cNvPr>
              <p:cNvGrpSpPr/>
              <p:nvPr/>
            </p:nvGrpSpPr>
            <p:grpSpPr>
              <a:xfrm>
                <a:off x="4685525" y="1712419"/>
                <a:ext cx="129982" cy="66320"/>
                <a:chOff x="4685525" y="1712419"/>
                <a:chExt cx="129982" cy="66320"/>
              </a:xfrm>
            </p:grpSpPr>
            <p:sp>
              <p:nvSpPr>
                <p:cNvPr id="38" name="Google Shape;1093;p31">
                  <a:extLst>
                    <a:ext uri="{FF2B5EF4-FFF2-40B4-BE49-F238E27FC236}">
                      <a16:creationId xmlns:a16="http://schemas.microsoft.com/office/drawing/2014/main" id="{555BD224-F7C5-694A-245F-74FF0700197A}"/>
                    </a:ext>
                  </a:extLst>
                </p:cNvPr>
                <p:cNvSpPr/>
                <p:nvPr/>
              </p:nvSpPr>
              <p:spPr>
                <a:xfrm>
                  <a:off x="4685525" y="1712419"/>
                  <a:ext cx="67075" cy="663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075" h="66320" extrusionOk="0">
                      <a:moveTo>
                        <a:pt x="25658" y="0"/>
                      </a:moveTo>
                      <a:lnTo>
                        <a:pt x="0" y="28870"/>
                      </a:lnTo>
                      <a:lnTo>
                        <a:pt x="0" y="66321"/>
                      </a:lnTo>
                      <a:lnTo>
                        <a:pt x="67076" y="66321"/>
                      </a:lnTo>
                      <a:lnTo>
                        <a:pt x="67076" y="0"/>
                      </a:lnTo>
                      <a:lnTo>
                        <a:pt x="25658" y="0"/>
                      </a:lnTo>
                      <a:close/>
                    </a:path>
                  </a:pathLst>
                </a:custGeom>
                <a:solidFill>
                  <a:srgbClr val="685900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9" name="Google Shape;1094;p31">
                  <a:extLst>
                    <a:ext uri="{FF2B5EF4-FFF2-40B4-BE49-F238E27FC236}">
                      <a16:creationId xmlns:a16="http://schemas.microsoft.com/office/drawing/2014/main" id="{53038758-1D6A-628E-15A5-133EF928C6CB}"/>
                    </a:ext>
                  </a:extLst>
                </p:cNvPr>
                <p:cNvSpPr/>
                <p:nvPr/>
              </p:nvSpPr>
              <p:spPr>
                <a:xfrm>
                  <a:off x="4752601" y="1712419"/>
                  <a:ext cx="62906" cy="663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2906" h="66320" extrusionOk="0">
                      <a:moveTo>
                        <a:pt x="62907" y="28870"/>
                      </a:moveTo>
                      <a:lnTo>
                        <a:pt x="62907" y="66321"/>
                      </a:lnTo>
                      <a:lnTo>
                        <a:pt x="0" y="66321"/>
                      </a:lnTo>
                      <a:lnTo>
                        <a:pt x="0" y="0"/>
                      </a:lnTo>
                      <a:lnTo>
                        <a:pt x="37249" y="0"/>
                      </a:lnTo>
                      <a:close/>
                    </a:path>
                  </a:pathLst>
                </a:custGeom>
                <a:solidFill>
                  <a:srgbClr val="685900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</p:grpSp>
        <p:sp>
          <p:nvSpPr>
            <p:cNvPr id="20" name="Google Shape;1095;p31">
              <a:extLst>
                <a:ext uri="{FF2B5EF4-FFF2-40B4-BE49-F238E27FC236}">
                  <a16:creationId xmlns:a16="http://schemas.microsoft.com/office/drawing/2014/main" id="{B85661AD-90C0-3E4D-2D3B-D54BDE246CED}"/>
                </a:ext>
              </a:extLst>
            </p:cNvPr>
            <p:cNvSpPr/>
            <p:nvPr/>
          </p:nvSpPr>
          <p:spPr>
            <a:xfrm>
              <a:off x="4540901" y="1337707"/>
              <a:ext cx="66159" cy="37450"/>
            </a:xfrm>
            <a:custGeom>
              <a:avLst/>
              <a:gdLst/>
              <a:ahLst/>
              <a:cxnLst/>
              <a:rect l="l" t="t" r="r" b="b"/>
              <a:pathLst>
                <a:path w="66159" h="37450" extrusionOk="0">
                  <a:moveTo>
                    <a:pt x="66159" y="27813"/>
                  </a:moveTo>
                  <a:cubicBezTo>
                    <a:pt x="66159" y="33130"/>
                    <a:pt x="61850" y="37450"/>
                    <a:pt x="56522" y="37450"/>
                  </a:cubicBezTo>
                  <a:lnTo>
                    <a:pt x="9637" y="37450"/>
                  </a:lnTo>
                  <a:cubicBezTo>
                    <a:pt x="4320" y="37450"/>
                    <a:pt x="0" y="33140"/>
                    <a:pt x="0" y="27813"/>
                  </a:cubicBezTo>
                  <a:lnTo>
                    <a:pt x="0" y="9637"/>
                  </a:lnTo>
                  <a:cubicBezTo>
                    <a:pt x="0" y="4320"/>
                    <a:pt x="4310" y="0"/>
                    <a:pt x="9637" y="0"/>
                  </a:cubicBezTo>
                  <a:lnTo>
                    <a:pt x="56522" y="0"/>
                  </a:lnTo>
                  <a:cubicBezTo>
                    <a:pt x="61839" y="0"/>
                    <a:pt x="66159" y="4310"/>
                    <a:pt x="66159" y="9637"/>
                  </a:cubicBezTo>
                  <a:lnTo>
                    <a:pt x="66159" y="27813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21" name="Google Shape;1096;p31">
              <a:extLst>
                <a:ext uri="{FF2B5EF4-FFF2-40B4-BE49-F238E27FC236}">
                  <a16:creationId xmlns:a16="http://schemas.microsoft.com/office/drawing/2014/main" id="{D0DF8763-B5DD-8E2A-01AE-FD2F4AE17E4F}"/>
                </a:ext>
              </a:extLst>
            </p:cNvPr>
            <p:cNvGrpSpPr/>
            <p:nvPr/>
          </p:nvGrpSpPr>
          <p:grpSpPr>
            <a:xfrm>
              <a:off x="4665225" y="1331212"/>
              <a:ext cx="163897" cy="52222"/>
              <a:chOff x="4665225" y="1331212"/>
              <a:chExt cx="163897" cy="52222"/>
            </a:xfrm>
          </p:grpSpPr>
          <p:sp>
            <p:nvSpPr>
              <p:cNvPr id="32" name="Google Shape;1097;p31">
                <a:extLst>
                  <a:ext uri="{FF2B5EF4-FFF2-40B4-BE49-F238E27FC236}">
                    <a16:creationId xmlns:a16="http://schemas.microsoft.com/office/drawing/2014/main" id="{91AAD4CD-1F99-EB99-21CF-BB83DBDF0E7A}"/>
                  </a:ext>
                </a:extLst>
              </p:cNvPr>
              <p:cNvSpPr/>
              <p:nvPr/>
            </p:nvSpPr>
            <p:spPr>
              <a:xfrm>
                <a:off x="4665225" y="1331212"/>
                <a:ext cx="31609" cy="52222"/>
              </a:xfrm>
              <a:custGeom>
                <a:avLst/>
                <a:gdLst/>
                <a:ahLst/>
                <a:cxnLst/>
                <a:rect l="l" t="t" r="r" b="b"/>
                <a:pathLst>
                  <a:path w="31609" h="52222" extrusionOk="0">
                    <a:moveTo>
                      <a:pt x="31610" y="0"/>
                    </a:moveTo>
                    <a:lnTo>
                      <a:pt x="26111" y="0"/>
                    </a:lnTo>
                    <a:cubicBezTo>
                      <a:pt x="11691" y="0"/>
                      <a:pt x="0" y="11691"/>
                      <a:pt x="0" y="26111"/>
                    </a:cubicBezTo>
                    <a:cubicBezTo>
                      <a:pt x="0" y="40531"/>
                      <a:pt x="11691" y="52223"/>
                      <a:pt x="26111" y="52223"/>
                    </a:cubicBezTo>
                    <a:lnTo>
                      <a:pt x="31610" y="52223"/>
                    </a:lnTo>
                    <a:lnTo>
                      <a:pt x="31610" y="0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3" name="Google Shape;1098;p31">
                <a:extLst>
                  <a:ext uri="{FF2B5EF4-FFF2-40B4-BE49-F238E27FC236}">
                    <a16:creationId xmlns:a16="http://schemas.microsoft.com/office/drawing/2014/main" id="{4D4BBC96-6B0A-2B23-E5AD-A5BD367E7EAA}"/>
                  </a:ext>
                </a:extLst>
              </p:cNvPr>
              <p:cNvSpPr/>
              <p:nvPr/>
            </p:nvSpPr>
            <p:spPr>
              <a:xfrm>
                <a:off x="4797513" y="1331212"/>
                <a:ext cx="31609" cy="52222"/>
              </a:xfrm>
              <a:custGeom>
                <a:avLst/>
                <a:gdLst/>
                <a:ahLst/>
                <a:cxnLst/>
                <a:rect l="l" t="t" r="r" b="b"/>
                <a:pathLst>
                  <a:path w="31609" h="52222" extrusionOk="0">
                    <a:moveTo>
                      <a:pt x="5498" y="0"/>
                    </a:moveTo>
                    <a:lnTo>
                      <a:pt x="0" y="0"/>
                    </a:lnTo>
                    <a:lnTo>
                      <a:pt x="0" y="52223"/>
                    </a:lnTo>
                    <a:lnTo>
                      <a:pt x="5498" y="52223"/>
                    </a:lnTo>
                    <a:cubicBezTo>
                      <a:pt x="19918" y="52223"/>
                      <a:pt x="31610" y="40531"/>
                      <a:pt x="31610" y="26111"/>
                    </a:cubicBezTo>
                    <a:cubicBezTo>
                      <a:pt x="31610" y="11691"/>
                      <a:pt x="19918" y="0"/>
                      <a:pt x="5498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sp>
          <p:nvSpPr>
            <p:cNvPr id="22" name="Google Shape;1099;p31">
              <a:extLst>
                <a:ext uri="{FF2B5EF4-FFF2-40B4-BE49-F238E27FC236}">
                  <a16:creationId xmlns:a16="http://schemas.microsoft.com/office/drawing/2014/main" id="{858A2363-AC19-7C48-2FFE-36ABC3BB4B47}"/>
                </a:ext>
              </a:extLst>
            </p:cNvPr>
            <p:cNvSpPr/>
            <p:nvPr/>
          </p:nvSpPr>
          <p:spPr>
            <a:xfrm>
              <a:off x="4563861" y="1346307"/>
              <a:ext cx="20240" cy="20240"/>
            </a:xfrm>
            <a:custGeom>
              <a:avLst/>
              <a:gdLst/>
              <a:ahLst/>
              <a:cxnLst/>
              <a:rect l="l" t="t" r="r" b="b"/>
              <a:pathLst>
                <a:path w="20240" h="20240" extrusionOk="0">
                  <a:moveTo>
                    <a:pt x="20241" y="10120"/>
                  </a:moveTo>
                  <a:cubicBezTo>
                    <a:pt x="20241" y="15709"/>
                    <a:pt x="15709" y="20241"/>
                    <a:pt x="10120" y="20241"/>
                  </a:cubicBezTo>
                  <a:cubicBezTo>
                    <a:pt x="4531" y="20241"/>
                    <a:pt x="0" y="15709"/>
                    <a:pt x="0" y="10120"/>
                  </a:cubicBezTo>
                  <a:cubicBezTo>
                    <a:pt x="0" y="4531"/>
                    <a:pt x="4531" y="0"/>
                    <a:pt x="10120" y="0"/>
                  </a:cubicBezTo>
                  <a:cubicBezTo>
                    <a:pt x="15719" y="0"/>
                    <a:pt x="20241" y="4531"/>
                    <a:pt x="20241" y="10120"/>
                  </a:cubicBez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3" name="Google Shape;1100;p31">
              <a:extLst>
                <a:ext uri="{FF2B5EF4-FFF2-40B4-BE49-F238E27FC236}">
                  <a16:creationId xmlns:a16="http://schemas.microsoft.com/office/drawing/2014/main" id="{933FBE9F-6575-0C85-2B93-9F7DF793C165}"/>
                </a:ext>
              </a:extLst>
            </p:cNvPr>
            <p:cNvSpPr/>
            <p:nvPr/>
          </p:nvSpPr>
          <p:spPr>
            <a:xfrm>
              <a:off x="4894124" y="1392931"/>
              <a:ext cx="155781" cy="412091"/>
            </a:xfrm>
            <a:custGeom>
              <a:avLst/>
              <a:gdLst/>
              <a:ahLst/>
              <a:cxnLst/>
              <a:rect l="l" t="t" r="r" b="b"/>
              <a:pathLst>
                <a:path w="155781" h="412091" extrusionOk="0">
                  <a:moveTo>
                    <a:pt x="0" y="0"/>
                  </a:moveTo>
                  <a:lnTo>
                    <a:pt x="0" y="14853"/>
                  </a:lnTo>
                  <a:cubicBezTo>
                    <a:pt x="16605" y="29958"/>
                    <a:pt x="36121" y="58808"/>
                    <a:pt x="36121" y="110981"/>
                  </a:cubicBezTo>
                  <a:lnTo>
                    <a:pt x="36121" y="362235"/>
                  </a:lnTo>
                  <a:cubicBezTo>
                    <a:pt x="36121" y="389787"/>
                    <a:pt x="58708" y="412092"/>
                    <a:pt x="86571" y="412092"/>
                  </a:cubicBezTo>
                  <a:lnTo>
                    <a:pt x="155782" y="412092"/>
                  </a:lnTo>
                  <a:lnTo>
                    <a:pt x="15578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DEF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" name="Google Shape;1101;p31">
              <a:extLst>
                <a:ext uri="{FF2B5EF4-FFF2-40B4-BE49-F238E27FC236}">
                  <a16:creationId xmlns:a16="http://schemas.microsoft.com/office/drawing/2014/main" id="{7684BD05-7A57-A096-D594-2E323D8F1C26}"/>
                </a:ext>
              </a:extLst>
            </p:cNvPr>
            <p:cNvSpPr/>
            <p:nvPr/>
          </p:nvSpPr>
          <p:spPr>
            <a:xfrm>
              <a:off x="5049906" y="1392931"/>
              <a:ext cx="119660" cy="412091"/>
            </a:xfrm>
            <a:custGeom>
              <a:avLst/>
              <a:gdLst/>
              <a:ahLst/>
              <a:cxnLst/>
              <a:rect l="l" t="t" r="r" b="b"/>
              <a:pathLst>
                <a:path w="119660" h="412091" extrusionOk="0">
                  <a:moveTo>
                    <a:pt x="0" y="0"/>
                  </a:moveTo>
                  <a:lnTo>
                    <a:pt x="0" y="412092"/>
                  </a:lnTo>
                  <a:lnTo>
                    <a:pt x="69190" y="412092"/>
                  </a:lnTo>
                  <a:cubicBezTo>
                    <a:pt x="97074" y="412092"/>
                    <a:pt x="119661" y="389777"/>
                    <a:pt x="119661" y="362235"/>
                  </a:cubicBezTo>
                  <a:lnTo>
                    <a:pt x="1196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" name="Google Shape;1102;p31">
              <a:extLst>
                <a:ext uri="{FF2B5EF4-FFF2-40B4-BE49-F238E27FC236}">
                  <a16:creationId xmlns:a16="http://schemas.microsoft.com/office/drawing/2014/main" id="{560DD090-DCE4-9558-46F8-4DF3E5877A9D}"/>
                </a:ext>
              </a:extLst>
            </p:cNvPr>
            <p:cNvSpPr/>
            <p:nvPr/>
          </p:nvSpPr>
          <p:spPr>
            <a:xfrm>
              <a:off x="4946558" y="1600703"/>
              <a:ext cx="103347" cy="187945"/>
            </a:xfrm>
            <a:custGeom>
              <a:avLst/>
              <a:gdLst/>
              <a:ahLst/>
              <a:cxnLst/>
              <a:rect l="l" t="t" r="r" b="b"/>
              <a:pathLst>
                <a:path w="103347" h="187945" extrusionOk="0">
                  <a:moveTo>
                    <a:pt x="103348" y="0"/>
                  </a:moveTo>
                  <a:lnTo>
                    <a:pt x="103348" y="187945"/>
                  </a:lnTo>
                  <a:lnTo>
                    <a:pt x="43573" y="187945"/>
                  </a:lnTo>
                  <a:cubicBezTo>
                    <a:pt x="19505" y="187945"/>
                    <a:pt x="0" y="168943"/>
                    <a:pt x="0" y="145490"/>
                  </a:cubicBezTo>
                  <a:cubicBezTo>
                    <a:pt x="0" y="145490"/>
                    <a:pt x="0" y="64740"/>
                    <a:pt x="0" y="10"/>
                  </a:cubicBezTo>
                  <a:lnTo>
                    <a:pt x="103348" y="10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6" name="Google Shape;1103;p31">
              <a:extLst>
                <a:ext uri="{FF2B5EF4-FFF2-40B4-BE49-F238E27FC236}">
                  <a16:creationId xmlns:a16="http://schemas.microsoft.com/office/drawing/2014/main" id="{7E3BA2BF-A06E-1675-885C-53CBB5F6FF94}"/>
                </a:ext>
              </a:extLst>
            </p:cNvPr>
            <p:cNvSpPr/>
            <p:nvPr/>
          </p:nvSpPr>
          <p:spPr>
            <a:xfrm>
              <a:off x="5049906" y="1600703"/>
              <a:ext cx="103347" cy="187935"/>
            </a:xfrm>
            <a:custGeom>
              <a:avLst/>
              <a:gdLst/>
              <a:ahLst/>
              <a:cxnLst/>
              <a:rect l="l" t="t" r="r" b="b"/>
              <a:pathLst>
                <a:path w="103347" h="187935" extrusionOk="0">
                  <a:moveTo>
                    <a:pt x="103348" y="0"/>
                  </a:moveTo>
                  <a:lnTo>
                    <a:pt x="103348" y="145480"/>
                  </a:lnTo>
                  <a:cubicBezTo>
                    <a:pt x="103348" y="168943"/>
                    <a:pt x="83842" y="187935"/>
                    <a:pt x="59755" y="187935"/>
                  </a:cubicBezTo>
                  <a:lnTo>
                    <a:pt x="0" y="187935"/>
                  </a:lnTo>
                  <a:lnTo>
                    <a:pt x="0" y="0"/>
                  </a:lnTo>
                  <a:lnTo>
                    <a:pt x="10334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7" name="Google Shape;1104;p31">
              <a:extLst>
                <a:ext uri="{FF2B5EF4-FFF2-40B4-BE49-F238E27FC236}">
                  <a16:creationId xmlns:a16="http://schemas.microsoft.com/office/drawing/2014/main" id="{26962F0B-2EF6-0C06-4B1F-27C8EE53F146}"/>
                </a:ext>
              </a:extLst>
            </p:cNvPr>
            <p:cNvSpPr/>
            <p:nvPr/>
          </p:nvSpPr>
          <p:spPr>
            <a:xfrm>
              <a:off x="5101313" y="1530969"/>
              <a:ext cx="27893" cy="10432"/>
            </a:xfrm>
            <a:custGeom>
              <a:avLst/>
              <a:gdLst/>
              <a:ahLst/>
              <a:cxnLst/>
              <a:rect l="l" t="t" r="r" b="b"/>
              <a:pathLst>
                <a:path w="27893" h="10432" extrusionOk="0">
                  <a:moveTo>
                    <a:pt x="0" y="0"/>
                  </a:moveTo>
                  <a:lnTo>
                    <a:pt x="27894" y="0"/>
                  </a:lnTo>
                  <a:lnTo>
                    <a:pt x="27894" y="10432"/>
                  </a:lnTo>
                  <a:lnTo>
                    <a:pt x="0" y="10432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8" name="Google Shape;1105;p31">
              <a:extLst>
                <a:ext uri="{FF2B5EF4-FFF2-40B4-BE49-F238E27FC236}">
                  <a16:creationId xmlns:a16="http://schemas.microsoft.com/office/drawing/2014/main" id="{216C8E6F-C257-57AB-D291-83F2E4EC8E55}"/>
                </a:ext>
              </a:extLst>
            </p:cNvPr>
            <p:cNvSpPr/>
            <p:nvPr/>
          </p:nvSpPr>
          <p:spPr>
            <a:xfrm>
              <a:off x="5101313" y="1573595"/>
              <a:ext cx="13946" cy="10442"/>
            </a:xfrm>
            <a:custGeom>
              <a:avLst/>
              <a:gdLst/>
              <a:ahLst/>
              <a:cxnLst/>
              <a:rect l="l" t="t" r="r" b="b"/>
              <a:pathLst>
                <a:path w="13946" h="10442" extrusionOk="0">
                  <a:moveTo>
                    <a:pt x="0" y="0"/>
                  </a:moveTo>
                  <a:lnTo>
                    <a:pt x="13947" y="0"/>
                  </a:lnTo>
                  <a:lnTo>
                    <a:pt x="13947" y="10443"/>
                  </a:lnTo>
                  <a:lnTo>
                    <a:pt x="0" y="10443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9" name="Google Shape;1106;p31">
              <a:extLst>
                <a:ext uri="{FF2B5EF4-FFF2-40B4-BE49-F238E27FC236}">
                  <a16:creationId xmlns:a16="http://schemas.microsoft.com/office/drawing/2014/main" id="{6EB6E1FC-0E9A-2F74-F687-065D177BF8DA}"/>
                </a:ext>
              </a:extLst>
            </p:cNvPr>
            <p:cNvSpPr/>
            <p:nvPr/>
          </p:nvSpPr>
          <p:spPr>
            <a:xfrm>
              <a:off x="5101313" y="1616221"/>
              <a:ext cx="27893" cy="10442"/>
            </a:xfrm>
            <a:custGeom>
              <a:avLst/>
              <a:gdLst/>
              <a:ahLst/>
              <a:cxnLst/>
              <a:rect l="l" t="t" r="r" b="b"/>
              <a:pathLst>
                <a:path w="27893" h="10442" extrusionOk="0">
                  <a:moveTo>
                    <a:pt x="0" y="0"/>
                  </a:moveTo>
                  <a:lnTo>
                    <a:pt x="27894" y="0"/>
                  </a:lnTo>
                  <a:lnTo>
                    <a:pt x="27894" y="10443"/>
                  </a:lnTo>
                  <a:lnTo>
                    <a:pt x="0" y="10443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0" name="Google Shape;1107;p31">
              <a:extLst>
                <a:ext uri="{FF2B5EF4-FFF2-40B4-BE49-F238E27FC236}">
                  <a16:creationId xmlns:a16="http://schemas.microsoft.com/office/drawing/2014/main" id="{19320853-F0EC-F0CB-76CE-9633A5B4AD60}"/>
                </a:ext>
              </a:extLst>
            </p:cNvPr>
            <p:cNvSpPr/>
            <p:nvPr/>
          </p:nvSpPr>
          <p:spPr>
            <a:xfrm>
              <a:off x="5101313" y="1658847"/>
              <a:ext cx="13946" cy="10442"/>
            </a:xfrm>
            <a:custGeom>
              <a:avLst/>
              <a:gdLst/>
              <a:ahLst/>
              <a:cxnLst/>
              <a:rect l="l" t="t" r="r" b="b"/>
              <a:pathLst>
                <a:path w="13946" h="10442" extrusionOk="0">
                  <a:moveTo>
                    <a:pt x="0" y="0"/>
                  </a:moveTo>
                  <a:lnTo>
                    <a:pt x="13947" y="0"/>
                  </a:lnTo>
                  <a:lnTo>
                    <a:pt x="13947" y="10443"/>
                  </a:lnTo>
                  <a:lnTo>
                    <a:pt x="0" y="10443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1" name="Google Shape;1108;p31">
              <a:extLst>
                <a:ext uri="{FF2B5EF4-FFF2-40B4-BE49-F238E27FC236}">
                  <a16:creationId xmlns:a16="http://schemas.microsoft.com/office/drawing/2014/main" id="{FD267EE4-1901-857E-B430-C2F7C9A253DF}"/>
                </a:ext>
              </a:extLst>
            </p:cNvPr>
            <p:cNvSpPr/>
            <p:nvPr/>
          </p:nvSpPr>
          <p:spPr>
            <a:xfrm>
              <a:off x="5101313" y="1701463"/>
              <a:ext cx="27893" cy="10442"/>
            </a:xfrm>
            <a:custGeom>
              <a:avLst/>
              <a:gdLst/>
              <a:ahLst/>
              <a:cxnLst/>
              <a:rect l="l" t="t" r="r" b="b"/>
              <a:pathLst>
                <a:path w="27893" h="10442" extrusionOk="0">
                  <a:moveTo>
                    <a:pt x="0" y="0"/>
                  </a:moveTo>
                  <a:lnTo>
                    <a:pt x="27894" y="0"/>
                  </a:lnTo>
                  <a:lnTo>
                    <a:pt x="27894" y="10443"/>
                  </a:lnTo>
                  <a:lnTo>
                    <a:pt x="0" y="10443"/>
                  </a:lnTo>
                  <a:close/>
                </a:path>
              </a:pathLst>
            </a:custGeom>
            <a:solidFill>
              <a:srgbClr val="3A3A3A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727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F4C1C4C-24AC-0F86-6852-BCEDA00F3835}"/>
              </a:ext>
            </a:extLst>
          </p:cNvPr>
          <p:cNvSpPr/>
          <p:nvPr/>
        </p:nvSpPr>
        <p:spPr>
          <a:xfrm>
            <a:off x="654914" y="1608881"/>
            <a:ext cx="4225078" cy="2273546"/>
          </a:xfrm>
          <a:prstGeom prst="roundRect">
            <a:avLst>
              <a:gd name="adj" fmla="val 9412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17AB3BE5-988F-1DA1-43F0-AEC0A8C602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14832485"/>
              </p:ext>
            </p:extLst>
          </p:nvPr>
        </p:nvGraphicFramePr>
        <p:xfrm>
          <a:off x="936638" y="1759143"/>
          <a:ext cx="3743608" cy="1911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EB8CE2E-7C2D-C525-EF44-7B7DC5A65C82}"/>
              </a:ext>
            </a:extLst>
          </p:cNvPr>
          <p:cNvSpPr/>
          <p:nvPr/>
        </p:nvSpPr>
        <p:spPr>
          <a:xfrm>
            <a:off x="5199469" y="1608881"/>
            <a:ext cx="4225078" cy="2273546"/>
          </a:xfrm>
          <a:prstGeom prst="roundRect">
            <a:avLst>
              <a:gd name="adj" fmla="val 7120"/>
            </a:avLst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589CC215-3BB8-B13B-54B6-F635D3F4A6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9814350"/>
              </p:ext>
            </p:extLst>
          </p:nvPr>
        </p:nvGraphicFramePr>
        <p:xfrm>
          <a:off x="5481193" y="1759143"/>
          <a:ext cx="3743608" cy="1911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6409975-F188-7FFB-CA9F-D1F3FD8C259B}"/>
              </a:ext>
            </a:extLst>
          </p:cNvPr>
          <p:cNvSpPr txBox="1"/>
          <p:nvPr/>
        </p:nvSpPr>
        <p:spPr>
          <a:xfrm>
            <a:off x="536024" y="4291972"/>
            <a:ext cx="1623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b="1">
                <a:gradFill>
                  <a:gsLst>
                    <a:gs pos="100000">
                      <a:schemeClr val="accent3"/>
                    </a:gs>
                    <a:gs pos="60000">
                      <a:schemeClr val="accent2"/>
                    </a:gs>
                    <a:gs pos="500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lt"/>
                <a:cs typeface="Sora ExtraBold" pitchFamily="2" charset="0"/>
              </a:defRPr>
            </a:lvl1pPr>
          </a:lstStyle>
          <a:p>
            <a:pPr algn="ctr"/>
            <a:r>
              <a:rPr lang="fa-IR" sz="3600" dirty="0">
                <a:solidFill>
                  <a:srgbClr val="18355A"/>
                </a:solidFill>
                <a:cs typeface="B Titr" panose="00000700000000000000" pitchFamily="2" charset="-78"/>
              </a:rPr>
              <a:t>32%</a:t>
            </a:r>
            <a:endParaRPr lang="en-US" sz="3600" dirty="0">
              <a:solidFill>
                <a:srgbClr val="18355A"/>
              </a:solidFill>
              <a:cs typeface="B Titr" panose="00000700000000000000" pitchFamily="2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C69E74-E1F0-338A-199A-8DF6D2F81BBB}"/>
              </a:ext>
            </a:extLst>
          </p:cNvPr>
          <p:cNvSpPr txBox="1"/>
          <p:nvPr/>
        </p:nvSpPr>
        <p:spPr>
          <a:xfrm>
            <a:off x="5481193" y="4291972"/>
            <a:ext cx="1623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b="1">
                <a:gradFill>
                  <a:gsLst>
                    <a:gs pos="100000">
                      <a:schemeClr val="accent3"/>
                    </a:gs>
                    <a:gs pos="60000">
                      <a:schemeClr val="accent2"/>
                    </a:gs>
                    <a:gs pos="500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atin typeface="+mj-lt"/>
                <a:cs typeface="Sora ExtraBold" pitchFamily="2" charset="0"/>
              </a:defRPr>
            </a:lvl1pPr>
          </a:lstStyle>
          <a:p>
            <a:pPr algn="ctr"/>
            <a:r>
              <a:rPr lang="fa-IR" sz="3600" dirty="0">
                <a:solidFill>
                  <a:srgbClr val="18355A"/>
                </a:solidFill>
                <a:cs typeface="B Titr" panose="00000700000000000000" pitchFamily="2" charset="-78"/>
              </a:rPr>
              <a:t>85%</a:t>
            </a:r>
            <a:endParaRPr lang="en-US" sz="3600" dirty="0">
              <a:solidFill>
                <a:srgbClr val="18355A"/>
              </a:solidFill>
              <a:cs typeface="B Titr" panose="00000700000000000000" pitchFamily="2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8BBBAE-4318-ABF2-A422-9BF51ED5D095}"/>
              </a:ext>
            </a:extLst>
          </p:cNvPr>
          <p:cNvSpPr txBox="1"/>
          <p:nvPr/>
        </p:nvSpPr>
        <p:spPr>
          <a:xfrm>
            <a:off x="6840638" y="4085051"/>
            <a:ext cx="2583909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2B7D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2B7D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C4E65-45BE-5700-91C5-EC2E908C1EC4}"/>
              </a:ext>
            </a:extLst>
          </p:cNvPr>
          <p:cNvSpPr txBox="1"/>
          <p:nvPr/>
        </p:nvSpPr>
        <p:spPr>
          <a:xfrm>
            <a:off x="2013995" y="4085051"/>
            <a:ext cx="2865997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A7C8851-1A43-95E0-A049-5575D688DB22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533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3" grpId="0">
        <p:bldAsOne/>
      </p:bldGraphic>
      <p:bldP spid="4" grpId="0" animBg="1"/>
      <p:bldGraphic spid="5" grpId="0">
        <p:bldAsOne/>
      </p:bldGraphic>
      <p:bldP spid="6" grpId="0"/>
      <p:bldP spid="7" grpId="0"/>
      <p:bldP spid="8" grpId="0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85CFD4-0C50-F3FB-F4F4-76752DF1CD6A}"/>
              </a:ext>
            </a:extLst>
          </p:cNvPr>
          <p:cNvSpPr txBox="1"/>
          <p:nvPr/>
        </p:nvSpPr>
        <p:spPr>
          <a:xfrm>
            <a:off x="470415" y="2809687"/>
            <a:ext cx="6089785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5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</a:t>
            </a:r>
            <a:endParaRPr lang="en-US" sz="5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0A2F30-88E0-0F72-B36C-875E127798B8}"/>
              </a:ext>
            </a:extLst>
          </p:cNvPr>
          <p:cNvSpPr txBox="1"/>
          <p:nvPr/>
        </p:nvSpPr>
        <p:spPr>
          <a:xfrm>
            <a:off x="570564" y="885093"/>
            <a:ext cx="6261310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5400" b="1" dirty="0">
                <a:solidFill>
                  <a:srgbClr val="02B7D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فصل ششم پایان نامه</a:t>
            </a:r>
            <a:endParaRPr lang="en-US" sz="5400" b="1" dirty="0">
              <a:solidFill>
                <a:srgbClr val="02B7D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359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484C59-B226-29D7-FE70-A63DDD6C0DDD}"/>
              </a:ext>
            </a:extLst>
          </p:cNvPr>
          <p:cNvSpPr txBox="1"/>
          <p:nvPr/>
        </p:nvSpPr>
        <p:spPr>
          <a:xfrm>
            <a:off x="778214" y="929552"/>
            <a:ext cx="8492246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AFA4059-F08E-9DDC-BB69-4001340A03E5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294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3085FD99-7B95-4297-42D2-7BF95336E65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28" b="15228"/>
          <a:stretch>
            <a:fillRect/>
          </a:stretch>
        </p:blipFill>
        <p:spPr/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E6F1C80-2B7C-B91D-D3B7-70C093A164B4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851877-A4AE-DD2A-5AAA-B6F3ECF0CCD7}"/>
              </a:ext>
            </a:extLst>
          </p:cNvPr>
          <p:cNvSpPr txBox="1"/>
          <p:nvPr/>
        </p:nvSpPr>
        <p:spPr>
          <a:xfrm>
            <a:off x="5269065" y="859065"/>
            <a:ext cx="4254577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7396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384A895-CC95-8B51-610C-EF17F454FEF0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E89B5FC7-CF99-ABB1-2F6B-17DBBB51F790}"/>
              </a:ext>
            </a:extLst>
          </p:cNvPr>
          <p:cNvGrpSpPr/>
          <p:nvPr/>
        </p:nvGrpSpPr>
        <p:grpSpPr>
          <a:xfrm>
            <a:off x="3440690" y="1372657"/>
            <a:ext cx="3417310" cy="4522729"/>
            <a:chOff x="3254078" y="1274645"/>
            <a:chExt cx="2624207" cy="3473076"/>
          </a:xfrm>
        </p:grpSpPr>
        <p:sp>
          <p:nvSpPr>
            <p:cNvPr id="5" name="Google Shape;537;p22">
              <a:extLst>
                <a:ext uri="{FF2B5EF4-FFF2-40B4-BE49-F238E27FC236}">
                  <a16:creationId xmlns:a16="http://schemas.microsoft.com/office/drawing/2014/main" id="{01C498FA-EF4E-E88A-CA5D-518385AEFCDB}"/>
                </a:ext>
              </a:extLst>
            </p:cNvPr>
            <p:cNvSpPr/>
            <p:nvPr/>
          </p:nvSpPr>
          <p:spPr>
            <a:xfrm>
              <a:off x="4138963" y="1354335"/>
              <a:ext cx="854438" cy="3393386"/>
            </a:xfrm>
            <a:custGeom>
              <a:avLst/>
              <a:gdLst/>
              <a:ahLst/>
              <a:cxnLst/>
              <a:rect l="l" t="t" r="r" b="b"/>
              <a:pathLst>
                <a:path w="141059" h="545014" extrusionOk="0">
                  <a:moveTo>
                    <a:pt x="141060" y="0"/>
                  </a:moveTo>
                  <a:lnTo>
                    <a:pt x="141060" y="474485"/>
                  </a:lnTo>
                  <a:cubicBezTo>
                    <a:pt x="141060" y="513466"/>
                    <a:pt x="109510" y="545015"/>
                    <a:pt x="70530" y="545015"/>
                  </a:cubicBezTo>
                  <a:cubicBezTo>
                    <a:pt x="31549" y="545015"/>
                    <a:pt x="0" y="513466"/>
                    <a:pt x="0" y="474485"/>
                  </a:cubicBezTo>
                  <a:lnTo>
                    <a:pt x="0" y="0"/>
                  </a:lnTo>
                  <a:lnTo>
                    <a:pt x="141060" y="0"/>
                  </a:lnTo>
                  <a:close/>
                </a:path>
              </a:pathLst>
            </a:custGeom>
            <a:solidFill>
              <a:srgbClr val="C1C5C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6" name="Google Shape;538;p22">
              <a:extLst>
                <a:ext uri="{FF2B5EF4-FFF2-40B4-BE49-F238E27FC236}">
                  <a16:creationId xmlns:a16="http://schemas.microsoft.com/office/drawing/2014/main" id="{7905DCB1-C2C8-18BF-FC3D-937B8BB0B37A}"/>
                </a:ext>
              </a:extLst>
            </p:cNvPr>
            <p:cNvSpPr/>
            <p:nvPr/>
          </p:nvSpPr>
          <p:spPr>
            <a:xfrm>
              <a:off x="4048267" y="1274645"/>
              <a:ext cx="1047467" cy="266147"/>
            </a:xfrm>
            <a:custGeom>
              <a:avLst/>
              <a:gdLst/>
              <a:ahLst/>
              <a:cxnLst/>
              <a:rect l="l" t="t" r="r" b="b"/>
              <a:pathLst>
                <a:path w="172926" h="42746" extrusionOk="0">
                  <a:moveTo>
                    <a:pt x="151754" y="42747"/>
                  </a:moveTo>
                  <a:lnTo>
                    <a:pt x="21378" y="42747"/>
                  </a:lnTo>
                  <a:cubicBezTo>
                    <a:pt x="-8258" y="42747"/>
                    <a:pt x="-5972" y="0"/>
                    <a:pt x="21378" y="0"/>
                  </a:cubicBezTo>
                  <a:lnTo>
                    <a:pt x="151754" y="0"/>
                  </a:lnTo>
                  <a:cubicBezTo>
                    <a:pt x="179929" y="0"/>
                    <a:pt x="180040" y="42747"/>
                    <a:pt x="151754" y="42747"/>
                  </a:cubicBezTo>
                  <a:close/>
                </a:path>
              </a:pathLst>
            </a:custGeom>
            <a:solidFill>
              <a:srgbClr val="D7DCE4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7" name="Google Shape;539;p22">
              <a:extLst>
                <a:ext uri="{FF2B5EF4-FFF2-40B4-BE49-F238E27FC236}">
                  <a16:creationId xmlns:a16="http://schemas.microsoft.com/office/drawing/2014/main" id="{15A65100-37F9-9E4D-B989-AEF08DE7645A}"/>
                </a:ext>
              </a:extLst>
            </p:cNvPr>
            <p:cNvSpPr/>
            <p:nvPr/>
          </p:nvSpPr>
          <p:spPr>
            <a:xfrm>
              <a:off x="4149889" y="3501919"/>
              <a:ext cx="843512" cy="1245801"/>
            </a:xfrm>
            <a:custGeom>
              <a:avLst/>
              <a:gdLst/>
              <a:ahLst/>
              <a:cxnLst/>
              <a:rect l="l" t="t" r="r" b="b"/>
              <a:pathLst>
                <a:path w="141059" h="245766" extrusionOk="0">
                  <a:moveTo>
                    <a:pt x="141060" y="0"/>
                  </a:moveTo>
                  <a:lnTo>
                    <a:pt x="141060" y="175237"/>
                  </a:lnTo>
                  <a:cubicBezTo>
                    <a:pt x="141060" y="214218"/>
                    <a:pt x="109510" y="245767"/>
                    <a:pt x="70530" y="245767"/>
                  </a:cubicBezTo>
                  <a:cubicBezTo>
                    <a:pt x="31549" y="245767"/>
                    <a:pt x="0" y="214218"/>
                    <a:pt x="0" y="175237"/>
                  </a:cubicBezTo>
                  <a:lnTo>
                    <a:pt x="0" y="0"/>
                  </a:lnTo>
                  <a:lnTo>
                    <a:pt x="141060" y="0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8" name="Google Shape;540;p22">
              <a:extLst>
                <a:ext uri="{FF2B5EF4-FFF2-40B4-BE49-F238E27FC236}">
                  <a16:creationId xmlns:a16="http://schemas.microsoft.com/office/drawing/2014/main" id="{BD0AD7B3-6DE0-900A-F4DF-CA16002BA0A8}"/>
                </a:ext>
              </a:extLst>
            </p:cNvPr>
            <p:cNvSpPr/>
            <p:nvPr/>
          </p:nvSpPr>
          <p:spPr>
            <a:xfrm>
              <a:off x="4274865" y="3821300"/>
              <a:ext cx="145654" cy="149716"/>
            </a:xfrm>
            <a:custGeom>
              <a:avLst/>
              <a:gdLst/>
              <a:ahLst/>
              <a:cxnLst/>
              <a:rect l="l" t="t" r="r" b="b"/>
              <a:pathLst>
                <a:path w="24046" h="24046" extrusionOk="0">
                  <a:moveTo>
                    <a:pt x="24047" y="12023"/>
                  </a:moveTo>
                  <a:cubicBezTo>
                    <a:pt x="24047" y="18670"/>
                    <a:pt x="18660" y="24047"/>
                    <a:pt x="12023" y="24047"/>
                  </a:cubicBezTo>
                  <a:cubicBezTo>
                    <a:pt x="5387" y="24047"/>
                    <a:pt x="0" y="18660"/>
                    <a:pt x="0" y="12023"/>
                  </a:cubicBezTo>
                  <a:cubicBezTo>
                    <a:pt x="0" y="5387"/>
                    <a:pt x="5387" y="0"/>
                    <a:pt x="12023" y="0"/>
                  </a:cubicBezTo>
                  <a:cubicBezTo>
                    <a:pt x="18660" y="0"/>
                    <a:pt x="24047" y="5387"/>
                    <a:pt x="24047" y="120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" name="Google Shape;541;p22">
              <a:extLst>
                <a:ext uri="{FF2B5EF4-FFF2-40B4-BE49-F238E27FC236}">
                  <a16:creationId xmlns:a16="http://schemas.microsoft.com/office/drawing/2014/main" id="{0B590CC6-86BF-ECEF-A4B8-E5F1CBDC5B86}"/>
                </a:ext>
              </a:extLst>
            </p:cNvPr>
            <p:cNvSpPr/>
            <p:nvPr/>
          </p:nvSpPr>
          <p:spPr>
            <a:xfrm>
              <a:off x="4624378" y="4278301"/>
              <a:ext cx="145661" cy="149722"/>
            </a:xfrm>
            <a:custGeom>
              <a:avLst/>
              <a:gdLst/>
              <a:ahLst/>
              <a:cxnLst/>
              <a:rect l="l" t="t" r="r" b="b"/>
              <a:pathLst>
                <a:path w="24047" h="24047" extrusionOk="0">
                  <a:moveTo>
                    <a:pt x="24047" y="12024"/>
                  </a:moveTo>
                  <a:cubicBezTo>
                    <a:pt x="24047" y="18660"/>
                    <a:pt x="18670" y="24047"/>
                    <a:pt x="12024" y="24047"/>
                  </a:cubicBezTo>
                  <a:cubicBezTo>
                    <a:pt x="5387" y="24047"/>
                    <a:pt x="0" y="18660"/>
                    <a:pt x="0" y="12024"/>
                  </a:cubicBezTo>
                  <a:cubicBezTo>
                    <a:pt x="0" y="5377"/>
                    <a:pt x="5387" y="0"/>
                    <a:pt x="12024" y="0"/>
                  </a:cubicBezTo>
                  <a:cubicBezTo>
                    <a:pt x="18670" y="-10"/>
                    <a:pt x="24047" y="5377"/>
                    <a:pt x="24047" y="120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" name="Google Shape;542;p22">
              <a:extLst>
                <a:ext uri="{FF2B5EF4-FFF2-40B4-BE49-F238E27FC236}">
                  <a16:creationId xmlns:a16="http://schemas.microsoft.com/office/drawing/2014/main" id="{E23FE62A-A41C-B1CE-5937-1DDEB102ED1D}"/>
                </a:ext>
              </a:extLst>
            </p:cNvPr>
            <p:cNvSpPr/>
            <p:nvPr/>
          </p:nvSpPr>
          <p:spPr>
            <a:xfrm>
              <a:off x="4144781" y="2943225"/>
              <a:ext cx="841525" cy="558695"/>
            </a:xfrm>
            <a:custGeom>
              <a:avLst/>
              <a:gdLst/>
              <a:ahLst/>
              <a:cxnLst/>
              <a:rect l="l" t="t" r="r" b="b"/>
              <a:pathLst>
                <a:path w="141029" h="23422" extrusionOk="0">
                  <a:moveTo>
                    <a:pt x="0" y="0"/>
                  </a:moveTo>
                  <a:lnTo>
                    <a:pt x="141029" y="0"/>
                  </a:lnTo>
                  <a:lnTo>
                    <a:pt x="141029" y="23423"/>
                  </a:lnTo>
                  <a:lnTo>
                    <a:pt x="0" y="23423"/>
                  </a:lnTo>
                  <a:close/>
                </a:path>
              </a:pathLst>
            </a:custGeom>
            <a:solidFill>
              <a:srgbClr val="02B7D7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1" name="Google Shape;544;p22">
              <a:extLst>
                <a:ext uri="{FF2B5EF4-FFF2-40B4-BE49-F238E27FC236}">
                  <a16:creationId xmlns:a16="http://schemas.microsoft.com/office/drawing/2014/main" id="{1081198D-0925-7C2D-C1BE-501AF66F0CE7}"/>
                </a:ext>
              </a:extLst>
            </p:cNvPr>
            <p:cNvSpPr/>
            <p:nvPr/>
          </p:nvSpPr>
          <p:spPr>
            <a:xfrm>
              <a:off x="4142794" y="2241705"/>
              <a:ext cx="843512" cy="709024"/>
            </a:xfrm>
            <a:custGeom>
              <a:avLst/>
              <a:gdLst/>
              <a:ahLst/>
              <a:cxnLst/>
              <a:rect l="l" t="t" r="r" b="b"/>
              <a:pathLst>
                <a:path w="141029" h="23422" extrusionOk="0">
                  <a:moveTo>
                    <a:pt x="0" y="0"/>
                  </a:moveTo>
                  <a:lnTo>
                    <a:pt x="141029" y="0"/>
                  </a:lnTo>
                  <a:lnTo>
                    <a:pt x="141029" y="23423"/>
                  </a:lnTo>
                  <a:lnTo>
                    <a:pt x="0" y="23423"/>
                  </a:lnTo>
                  <a:close/>
                </a:path>
              </a:pathLst>
            </a:custGeom>
            <a:solidFill>
              <a:srgbClr val="D8DEF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2" name="Google Shape;545;p22">
              <a:extLst>
                <a:ext uri="{FF2B5EF4-FFF2-40B4-BE49-F238E27FC236}">
                  <a16:creationId xmlns:a16="http://schemas.microsoft.com/office/drawing/2014/main" id="{7D58A03D-BD15-2AEF-3937-93D360B718CC}"/>
                </a:ext>
              </a:extLst>
            </p:cNvPr>
            <p:cNvSpPr/>
            <p:nvPr/>
          </p:nvSpPr>
          <p:spPr>
            <a:xfrm>
              <a:off x="4144781" y="1660846"/>
              <a:ext cx="841525" cy="580859"/>
            </a:xfrm>
            <a:custGeom>
              <a:avLst/>
              <a:gdLst/>
              <a:ahLst/>
              <a:cxnLst/>
              <a:rect l="l" t="t" r="r" b="b"/>
              <a:pathLst>
                <a:path w="141029" h="23422" extrusionOk="0">
                  <a:moveTo>
                    <a:pt x="0" y="0"/>
                  </a:moveTo>
                  <a:lnTo>
                    <a:pt x="141029" y="0"/>
                  </a:lnTo>
                  <a:lnTo>
                    <a:pt x="141029" y="23423"/>
                  </a:lnTo>
                  <a:lnTo>
                    <a:pt x="0" y="23423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3" name="Google Shape;546;p22">
              <a:extLst>
                <a:ext uri="{FF2B5EF4-FFF2-40B4-BE49-F238E27FC236}">
                  <a16:creationId xmlns:a16="http://schemas.microsoft.com/office/drawing/2014/main" id="{FFA0C46C-A1CC-8844-CBEB-7774E79F2826}"/>
                </a:ext>
              </a:extLst>
            </p:cNvPr>
            <p:cNvSpPr/>
            <p:nvPr/>
          </p:nvSpPr>
          <p:spPr>
            <a:xfrm>
              <a:off x="4316194" y="2571600"/>
              <a:ext cx="145654" cy="149716"/>
            </a:xfrm>
            <a:custGeom>
              <a:avLst/>
              <a:gdLst/>
              <a:ahLst/>
              <a:cxnLst/>
              <a:rect l="l" t="t" r="r" b="b"/>
              <a:pathLst>
                <a:path w="24046" h="24046" extrusionOk="0">
                  <a:moveTo>
                    <a:pt x="24047" y="12023"/>
                  </a:moveTo>
                  <a:cubicBezTo>
                    <a:pt x="24047" y="18670"/>
                    <a:pt x="18660" y="24047"/>
                    <a:pt x="12023" y="24047"/>
                  </a:cubicBezTo>
                  <a:cubicBezTo>
                    <a:pt x="5387" y="24047"/>
                    <a:pt x="0" y="18660"/>
                    <a:pt x="0" y="12023"/>
                  </a:cubicBezTo>
                  <a:cubicBezTo>
                    <a:pt x="0" y="5387"/>
                    <a:pt x="5387" y="0"/>
                    <a:pt x="12023" y="0"/>
                  </a:cubicBezTo>
                  <a:cubicBezTo>
                    <a:pt x="18660" y="0"/>
                    <a:pt x="24047" y="5387"/>
                    <a:pt x="24047" y="120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4" name="Google Shape;547;p22">
              <a:extLst>
                <a:ext uri="{FF2B5EF4-FFF2-40B4-BE49-F238E27FC236}">
                  <a16:creationId xmlns:a16="http://schemas.microsoft.com/office/drawing/2014/main" id="{70D28123-F11E-F969-DF2E-077CA2FC6002}"/>
                </a:ext>
              </a:extLst>
            </p:cNvPr>
            <p:cNvSpPr/>
            <p:nvPr/>
          </p:nvSpPr>
          <p:spPr>
            <a:xfrm>
              <a:off x="4624378" y="2367578"/>
              <a:ext cx="145661" cy="149722"/>
            </a:xfrm>
            <a:custGeom>
              <a:avLst/>
              <a:gdLst/>
              <a:ahLst/>
              <a:cxnLst/>
              <a:rect l="l" t="t" r="r" b="b"/>
              <a:pathLst>
                <a:path w="24047" h="24047" extrusionOk="0">
                  <a:moveTo>
                    <a:pt x="24047" y="12024"/>
                  </a:moveTo>
                  <a:cubicBezTo>
                    <a:pt x="24047" y="18660"/>
                    <a:pt x="18670" y="24047"/>
                    <a:pt x="12024" y="24047"/>
                  </a:cubicBezTo>
                  <a:cubicBezTo>
                    <a:pt x="5387" y="24047"/>
                    <a:pt x="0" y="18660"/>
                    <a:pt x="0" y="12024"/>
                  </a:cubicBezTo>
                  <a:cubicBezTo>
                    <a:pt x="0" y="5377"/>
                    <a:pt x="5387" y="0"/>
                    <a:pt x="12024" y="0"/>
                  </a:cubicBezTo>
                  <a:cubicBezTo>
                    <a:pt x="18670" y="-10"/>
                    <a:pt x="24047" y="5377"/>
                    <a:pt x="24047" y="120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5" name="Google Shape;548;p22">
              <a:extLst>
                <a:ext uri="{FF2B5EF4-FFF2-40B4-BE49-F238E27FC236}">
                  <a16:creationId xmlns:a16="http://schemas.microsoft.com/office/drawing/2014/main" id="{5BDA0DA6-115C-0C9F-5776-E269FAF14A47}"/>
                </a:ext>
              </a:extLst>
            </p:cNvPr>
            <p:cNvSpPr/>
            <p:nvPr/>
          </p:nvSpPr>
          <p:spPr>
            <a:xfrm>
              <a:off x="4679301" y="2710975"/>
              <a:ext cx="145654" cy="149716"/>
            </a:xfrm>
            <a:custGeom>
              <a:avLst/>
              <a:gdLst/>
              <a:ahLst/>
              <a:cxnLst/>
              <a:rect l="l" t="t" r="r" b="b"/>
              <a:pathLst>
                <a:path w="24046" h="24046" extrusionOk="0">
                  <a:moveTo>
                    <a:pt x="24047" y="12023"/>
                  </a:moveTo>
                  <a:cubicBezTo>
                    <a:pt x="24047" y="18670"/>
                    <a:pt x="18660" y="24047"/>
                    <a:pt x="12023" y="24047"/>
                  </a:cubicBezTo>
                  <a:cubicBezTo>
                    <a:pt x="5387" y="24047"/>
                    <a:pt x="0" y="18660"/>
                    <a:pt x="0" y="12023"/>
                  </a:cubicBezTo>
                  <a:cubicBezTo>
                    <a:pt x="0" y="5387"/>
                    <a:pt x="5387" y="0"/>
                    <a:pt x="12023" y="0"/>
                  </a:cubicBezTo>
                  <a:cubicBezTo>
                    <a:pt x="18660" y="0"/>
                    <a:pt x="24047" y="5387"/>
                    <a:pt x="24047" y="120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6" name="Google Shape;549;p22">
              <a:extLst>
                <a:ext uri="{FF2B5EF4-FFF2-40B4-BE49-F238E27FC236}">
                  <a16:creationId xmlns:a16="http://schemas.microsoft.com/office/drawing/2014/main" id="{4A2DC2B1-FE72-2C48-D6F5-3E9EE80711A2}"/>
                </a:ext>
              </a:extLst>
            </p:cNvPr>
            <p:cNvSpPr/>
            <p:nvPr/>
          </p:nvSpPr>
          <p:spPr>
            <a:xfrm>
              <a:off x="4675915" y="3652249"/>
              <a:ext cx="145661" cy="149722"/>
            </a:xfrm>
            <a:custGeom>
              <a:avLst/>
              <a:gdLst/>
              <a:ahLst/>
              <a:cxnLst/>
              <a:rect l="l" t="t" r="r" b="b"/>
              <a:pathLst>
                <a:path w="24047" h="24047" extrusionOk="0">
                  <a:moveTo>
                    <a:pt x="24047" y="12024"/>
                  </a:moveTo>
                  <a:cubicBezTo>
                    <a:pt x="24047" y="18660"/>
                    <a:pt x="18670" y="24047"/>
                    <a:pt x="12024" y="24047"/>
                  </a:cubicBezTo>
                  <a:cubicBezTo>
                    <a:pt x="5387" y="24047"/>
                    <a:pt x="0" y="18660"/>
                    <a:pt x="0" y="12024"/>
                  </a:cubicBezTo>
                  <a:cubicBezTo>
                    <a:pt x="0" y="5377"/>
                    <a:pt x="5387" y="0"/>
                    <a:pt x="12024" y="0"/>
                  </a:cubicBezTo>
                  <a:cubicBezTo>
                    <a:pt x="18670" y="-10"/>
                    <a:pt x="24047" y="5377"/>
                    <a:pt x="24047" y="120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cxnSp>
          <p:nvCxnSpPr>
            <p:cNvPr id="17" name="Google Shape;550;p22">
              <a:extLst>
                <a:ext uri="{FF2B5EF4-FFF2-40B4-BE49-F238E27FC236}">
                  <a16:creationId xmlns:a16="http://schemas.microsoft.com/office/drawing/2014/main" id="{B9401AFC-7278-4279-2398-911BB7AD99BA}"/>
                </a:ext>
              </a:extLst>
            </p:cNvPr>
            <p:cNvCxnSpPr/>
            <p:nvPr/>
          </p:nvCxnSpPr>
          <p:spPr>
            <a:xfrm>
              <a:off x="4986306" y="1960716"/>
              <a:ext cx="891979" cy="0"/>
            </a:xfrm>
            <a:prstGeom prst="straightConnector1">
              <a:avLst/>
            </a:prstGeom>
            <a:noFill/>
            <a:ln w="19050" cap="flat" cmpd="sng">
              <a:solidFill>
                <a:srgbClr val="003F75"/>
              </a:solidFill>
              <a:prstDash val="dash"/>
              <a:round/>
              <a:headEnd type="none" w="sm" len="sm"/>
              <a:tailEnd type="oval" w="med" len="med"/>
            </a:ln>
          </p:spPr>
        </p:cxnSp>
        <p:cxnSp>
          <p:nvCxnSpPr>
            <p:cNvPr id="18" name="Google Shape;551;p22">
              <a:extLst>
                <a:ext uri="{FF2B5EF4-FFF2-40B4-BE49-F238E27FC236}">
                  <a16:creationId xmlns:a16="http://schemas.microsoft.com/office/drawing/2014/main" id="{B4111403-F25A-BF0D-9424-0F4A1B50F5A8}"/>
                </a:ext>
              </a:extLst>
            </p:cNvPr>
            <p:cNvCxnSpPr/>
            <p:nvPr/>
          </p:nvCxnSpPr>
          <p:spPr>
            <a:xfrm>
              <a:off x="4986306" y="3229311"/>
              <a:ext cx="891979" cy="0"/>
            </a:xfrm>
            <a:prstGeom prst="straightConnector1">
              <a:avLst/>
            </a:prstGeom>
            <a:noFill/>
            <a:ln w="19050" cap="flat" cmpd="sng">
              <a:solidFill>
                <a:srgbClr val="003F75"/>
              </a:solidFill>
              <a:prstDash val="dash"/>
              <a:round/>
              <a:headEnd type="none" w="sm" len="sm"/>
              <a:tailEnd type="oval" w="med" len="med"/>
            </a:ln>
          </p:spPr>
        </p:cxnSp>
        <p:cxnSp>
          <p:nvCxnSpPr>
            <p:cNvPr id="19" name="Google Shape;552;p22">
              <a:extLst>
                <a:ext uri="{FF2B5EF4-FFF2-40B4-BE49-F238E27FC236}">
                  <a16:creationId xmlns:a16="http://schemas.microsoft.com/office/drawing/2014/main" id="{13ADEA33-9133-0EDF-98C0-54D745C9C8F0}"/>
                </a:ext>
              </a:extLst>
            </p:cNvPr>
            <p:cNvCxnSpPr/>
            <p:nvPr/>
          </p:nvCxnSpPr>
          <p:spPr>
            <a:xfrm rot="10800000">
              <a:off x="3254078" y="2571787"/>
              <a:ext cx="884885" cy="0"/>
            </a:xfrm>
            <a:prstGeom prst="straightConnector1">
              <a:avLst/>
            </a:prstGeom>
            <a:noFill/>
            <a:ln w="19050" cap="flat" cmpd="sng">
              <a:solidFill>
                <a:srgbClr val="003F75"/>
              </a:solidFill>
              <a:prstDash val="dash"/>
              <a:round/>
              <a:headEnd type="none" w="sm" len="sm"/>
              <a:tailEnd type="oval" w="med" len="med"/>
            </a:ln>
          </p:spPr>
        </p:cxnSp>
        <p:cxnSp>
          <p:nvCxnSpPr>
            <p:cNvPr id="20" name="Google Shape;553;p22">
              <a:extLst>
                <a:ext uri="{FF2B5EF4-FFF2-40B4-BE49-F238E27FC236}">
                  <a16:creationId xmlns:a16="http://schemas.microsoft.com/office/drawing/2014/main" id="{9E8A7C06-4738-DC63-9CA5-41F271FDB9EE}"/>
                </a:ext>
              </a:extLst>
            </p:cNvPr>
            <p:cNvCxnSpPr/>
            <p:nvPr/>
          </p:nvCxnSpPr>
          <p:spPr>
            <a:xfrm rot="10800000">
              <a:off x="3254078" y="3821300"/>
              <a:ext cx="884885" cy="0"/>
            </a:xfrm>
            <a:prstGeom prst="straightConnector1">
              <a:avLst/>
            </a:prstGeom>
            <a:noFill/>
            <a:ln w="19050" cap="flat" cmpd="sng">
              <a:solidFill>
                <a:srgbClr val="003F75"/>
              </a:solidFill>
              <a:prstDash val="dash"/>
              <a:round/>
              <a:headEnd type="none" w="sm" len="sm"/>
              <a:tailEnd type="oval" w="med" len="med"/>
            </a:ln>
          </p:spPr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BD8B85A-B0D8-2CFC-4BBC-19F1FA1781CE}"/>
              </a:ext>
            </a:extLst>
          </p:cNvPr>
          <p:cNvSpPr txBox="1"/>
          <p:nvPr/>
        </p:nvSpPr>
        <p:spPr>
          <a:xfrm>
            <a:off x="6957918" y="1549672"/>
            <a:ext cx="1927381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05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4FE9BD-9DC4-C082-6D00-CC7BD6EF7BCA}"/>
              </a:ext>
            </a:extLst>
          </p:cNvPr>
          <p:cNvSpPr txBox="1"/>
          <p:nvPr/>
        </p:nvSpPr>
        <p:spPr>
          <a:xfrm>
            <a:off x="6957918" y="3243083"/>
            <a:ext cx="1927381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05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A5A6FF-09CD-6428-EE77-FBADE5C617AF}"/>
              </a:ext>
            </a:extLst>
          </p:cNvPr>
          <p:cNvSpPr txBox="1"/>
          <p:nvPr/>
        </p:nvSpPr>
        <p:spPr>
          <a:xfrm>
            <a:off x="1420910" y="2416370"/>
            <a:ext cx="1927381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05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071DEE7-509B-BD4E-C977-3B0E34FCA54B}"/>
              </a:ext>
            </a:extLst>
          </p:cNvPr>
          <p:cNvSpPr txBox="1"/>
          <p:nvPr/>
        </p:nvSpPr>
        <p:spPr>
          <a:xfrm>
            <a:off x="1454254" y="4109781"/>
            <a:ext cx="1927381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05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05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08386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2" grpId="0"/>
      <p:bldP spid="2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2571875-61AF-2018-01A7-4199C45CA6E2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8" name="Google Shape;1031;p30">
            <a:extLst>
              <a:ext uri="{FF2B5EF4-FFF2-40B4-BE49-F238E27FC236}">
                <a16:creationId xmlns:a16="http://schemas.microsoft.com/office/drawing/2014/main" id="{EC487230-4FC1-BDCF-25BD-4A38CB6BC110}"/>
              </a:ext>
            </a:extLst>
          </p:cNvPr>
          <p:cNvSpPr/>
          <p:nvPr/>
        </p:nvSpPr>
        <p:spPr>
          <a:xfrm>
            <a:off x="1153974" y="2999004"/>
            <a:ext cx="7792374" cy="854948"/>
          </a:xfrm>
          <a:custGeom>
            <a:avLst/>
            <a:gdLst/>
            <a:ahLst/>
            <a:cxnLst/>
            <a:rect l="l" t="t" r="r" b="b"/>
            <a:pathLst>
              <a:path w="285373" h="31310" fill="none" extrusionOk="0">
                <a:moveTo>
                  <a:pt x="285373" y="3317"/>
                </a:moveTo>
                <a:lnTo>
                  <a:pt x="269256" y="31309"/>
                </a:lnTo>
                <a:lnTo>
                  <a:pt x="233095" y="31309"/>
                </a:lnTo>
                <a:lnTo>
                  <a:pt x="215067" y="352"/>
                </a:lnTo>
                <a:lnTo>
                  <a:pt x="179426" y="352"/>
                </a:lnTo>
                <a:lnTo>
                  <a:pt x="161606" y="31218"/>
                </a:lnTo>
                <a:lnTo>
                  <a:pt x="125718" y="31309"/>
                </a:lnTo>
                <a:lnTo>
                  <a:pt x="107651" y="0"/>
                </a:lnTo>
                <a:lnTo>
                  <a:pt x="71490" y="0"/>
                </a:lnTo>
                <a:lnTo>
                  <a:pt x="53669" y="31075"/>
                </a:lnTo>
                <a:lnTo>
                  <a:pt x="18042" y="31075"/>
                </a:lnTo>
                <a:lnTo>
                  <a:pt x="0" y="118"/>
                </a:lnTo>
              </a:path>
            </a:pathLst>
          </a:custGeom>
          <a:noFill/>
          <a:ln w="9525" cap="flat" cmpd="sng">
            <a:solidFill>
              <a:srgbClr val="003F75"/>
            </a:solidFill>
            <a:prstDash val="lgDash"/>
            <a:miter lim="13007"/>
            <a:headEnd type="none" w="sm" len="sm"/>
            <a:tailEnd type="none" w="sm" len="sm"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0263FC0-58E4-013C-F70E-E9E41D570457}"/>
              </a:ext>
            </a:extLst>
          </p:cNvPr>
          <p:cNvGrpSpPr/>
          <p:nvPr/>
        </p:nvGrpSpPr>
        <p:grpSpPr>
          <a:xfrm>
            <a:off x="3041188" y="3290380"/>
            <a:ext cx="1117402" cy="967319"/>
            <a:chOff x="3041188" y="3290380"/>
            <a:chExt cx="1117402" cy="967319"/>
          </a:xfrm>
        </p:grpSpPr>
        <p:sp>
          <p:nvSpPr>
            <p:cNvPr id="6" name="Google Shape;1029;p30">
              <a:extLst>
                <a:ext uri="{FF2B5EF4-FFF2-40B4-BE49-F238E27FC236}">
                  <a16:creationId xmlns:a16="http://schemas.microsoft.com/office/drawing/2014/main" id="{B997F0EA-4746-2834-F4CC-59A599861109}"/>
                </a:ext>
              </a:extLst>
            </p:cNvPr>
            <p:cNvSpPr/>
            <p:nvPr/>
          </p:nvSpPr>
          <p:spPr>
            <a:xfrm>
              <a:off x="3041188" y="3290380"/>
              <a:ext cx="1117402" cy="967319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solidFill>
              <a:srgbClr val="02B7D7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4" name="Google Shape;1048;p30">
              <a:extLst>
                <a:ext uri="{FF2B5EF4-FFF2-40B4-BE49-F238E27FC236}">
                  <a16:creationId xmlns:a16="http://schemas.microsoft.com/office/drawing/2014/main" id="{1E9D2750-5F43-9AC5-D3FE-AD06502FD86F}"/>
                </a:ext>
              </a:extLst>
            </p:cNvPr>
            <p:cNvSpPr/>
            <p:nvPr/>
          </p:nvSpPr>
          <p:spPr>
            <a:xfrm>
              <a:off x="3455266" y="3562507"/>
              <a:ext cx="263102" cy="423063"/>
            </a:xfrm>
            <a:custGeom>
              <a:avLst/>
              <a:gdLst/>
              <a:ahLst/>
              <a:cxnLst/>
              <a:rect l="l" t="t" r="r" b="b"/>
              <a:pathLst>
                <a:path w="7877" h="12666" extrusionOk="0">
                  <a:moveTo>
                    <a:pt x="6491" y="788"/>
                  </a:moveTo>
                  <a:cubicBezTo>
                    <a:pt x="6743" y="788"/>
                    <a:pt x="6900" y="977"/>
                    <a:pt x="6932" y="1197"/>
                  </a:cubicBezTo>
                  <a:cubicBezTo>
                    <a:pt x="6869" y="1449"/>
                    <a:pt x="6711" y="1607"/>
                    <a:pt x="6459" y="1607"/>
                  </a:cubicBezTo>
                  <a:lnTo>
                    <a:pt x="5640" y="1607"/>
                  </a:lnTo>
                  <a:cubicBezTo>
                    <a:pt x="5388" y="1607"/>
                    <a:pt x="5230" y="1827"/>
                    <a:pt x="5230" y="2017"/>
                  </a:cubicBezTo>
                  <a:cubicBezTo>
                    <a:pt x="5230" y="2237"/>
                    <a:pt x="5451" y="2458"/>
                    <a:pt x="5640" y="2458"/>
                  </a:cubicBezTo>
                  <a:lnTo>
                    <a:pt x="6081" y="2458"/>
                  </a:lnTo>
                  <a:lnTo>
                    <a:pt x="6081" y="4379"/>
                  </a:lnTo>
                  <a:lnTo>
                    <a:pt x="1922" y="4379"/>
                  </a:lnTo>
                  <a:lnTo>
                    <a:pt x="1922" y="2458"/>
                  </a:lnTo>
                  <a:lnTo>
                    <a:pt x="2364" y="2458"/>
                  </a:lnTo>
                  <a:cubicBezTo>
                    <a:pt x="2616" y="2458"/>
                    <a:pt x="2805" y="2237"/>
                    <a:pt x="2805" y="2017"/>
                  </a:cubicBezTo>
                  <a:cubicBezTo>
                    <a:pt x="2805" y="1764"/>
                    <a:pt x="2616" y="1607"/>
                    <a:pt x="2364" y="1607"/>
                  </a:cubicBezTo>
                  <a:lnTo>
                    <a:pt x="1544" y="1607"/>
                  </a:lnTo>
                  <a:cubicBezTo>
                    <a:pt x="1292" y="1607"/>
                    <a:pt x="1135" y="1418"/>
                    <a:pt x="1135" y="1197"/>
                  </a:cubicBezTo>
                  <a:cubicBezTo>
                    <a:pt x="1135" y="945"/>
                    <a:pt x="1355" y="788"/>
                    <a:pt x="1544" y="788"/>
                  </a:cubicBezTo>
                  <a:close/>
                  <a:moveTo>
                    <a:pt x="6018" y="5135"/>
                  </a:moveTo>
                  <a:lnTo>
                    <a:pt x="6018" y="9641"/>
                  </a:lnTo>
                  <a:cubicBezTo>
                    <a:pt x="6018" y="10901"/>
                    <a:pt x="5136" y="11815"/>
                    <a:pt x="3970" y="11815"/>
                  </a:cubicBezTo>
                  <a:cubicBezTo>
                    <a:pt x="2994" y="11815"/>
                    <a:pt x="2143" y="11090"/>
                    <a:pt x="1985" y="10176"/>
                  </a:cubicBezTo>
                  <a:lnTo>
                    <a:pt x="3151" y="10176"/>
                  </a:lnTo>
                  <a:cubicBezTo>
                    <a:pt x="3403" y="10176"/>
                    <a:pt x="3561" y="9956"/>
                    <a:pt x="3561" y="9735"/>
                  </a:cubicBezTo>
                  <a:cubicBezTo>
                    <a:pt x="3561" y="9483"/>
                    <a:pt x="3340" y="9326"/>
                    <a:pt x="3151" y="9326"/>
                  </a:cubicBezTo>
                  <a:lnTo>
                    <a:pt x="1891" y="9326"/>
                  </a:lnTo>
                  <a:lnTo>
                    <a:pt x="1891" y="8507"/>
                  </a:lnTo>
                  <a:lnTo>
                    <a:pt x="3151" y="8507"/>
                  </a:lnTo>
                  <a:cubicBezTo>
                    <a:pt x="3403" y="8507"/>
                    <a:pt x="3561" y="8317"/>
                    <a:pt x="3561" y="8065"/>
                  </a:cubicBezTo>
                  <a:cubicBezTo>
                    <a:pt x="3561" y="7845"/>
                    <a:pt x="3340" y="7656"/>
                    <a:pt x="3151" y="7656"/>
                  </a:cubicBezTo>
                  <a:lnTo>
                    <a:pt x="1891" y="7656"/>
                  </a:lnTo>
                  <a:lnTo>
                    <a:pt x="1891" y="6805"/>
                  </a:lnTo>
                  <a:lnTo>
                    <a:pt x="3151" y="6805"/>
                  </a:lnTo>
                  <a:cubicBezTo>
                    <a:pt x="3403" y="6805"/>
                    <a:pt x="3561" y="6616"/>
                    <a:pt x="3561" y="6396"/>
                  </a:cubicBezTo>
                  <a:cubicBezTo>
                    <a:pt x="3561" y="6144"/>
                    <a:pt x="3340" y="5955"/>
                    <a:pt x="3151" y="5955"/>
                  </a:cubicBezTo>
                  <a:lnTo>
                    <a:pt x="1891" y="5955"/>
                  </a:lnTo>
                  <a:lnTo>
                    <a:pt x="1891" y="5135"/>
                  </a:lnTo>
                  <a:close/>
                  <a:moveTo>
                    <a:pt x="1513" y="0"/>
                  </a:moveTo>
                  <a:cubicBezTo>
                    <a:pt x="1072" y="0"/>
                    <a:pt x="725" y="189"/>
                    <a:pt x="473" y="567"/>
                  </a:cubicBezTo>
                  <a:cubicBezTo>
                    <a:pt x="1" y="1229"/>
                    <a:pt x="316" y="2143"/>
                    <a:pt x="1103" y="2395"/>
                  </a:cubicBezTo>
                  <a:lnTo>
                    <a:pt x="1103" y="9767"/>
                  </a:lnTo>
                  <a:cubicBezTo>
                    <a:pt x="1103" y="11422"/>
                    <a:pt x="2503" y="12666"/>
                    <a:pt x="4038" y="12666"/>
                  </a:cubicBezTo>
                  <a:cubicBezTo>
                    <a:pt x="4402" y="12666"/>
                    <a:pt x="4774" y="12596"/>
                    <a:pt x="5136" y="12445"/>
                  </a:cubicBezTo>
                  <a:cubicBezTo>
                    <a:pt x="6176" y="12004"/>
                    <a:pt x="6900" y="10964"/>
                    <a:pt x="6900" y="9767"/>
                  </a:cubicBezTo>
                  <a:lnTo>
                    <a:pt x="6900" y="2395"/>
                  </a:lnTo>
                  <a:cubicBezTo>
                    <a:pt x="7121" y="2332"/>
                    <a:pt x="7373" y="2174"/>
                    <a:pt x="7530" y="1922"/>
                  </a:cubicBezTo>
                  <a:cubicBezTo>
                    <a:pt x="7877" y="1355"/>
                    <a:pt x="7719" y="599"/>
                    <a:pt x="7184" y="189"/>
                  </a:cubicBezTo>
                  <a:cubicBezTo>
                    <a:pt x="6963" y="95"/>
                    <a:pt x="6743" y="0"/>
                    <a:pt x="64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7DE008D-AF08-6113-63D3-AE75B8BC85BB}"/>
              </a:ext>
            </a:extLst>
          </p:cNvPr>
          <p:cNvGrpSpPr/>
          <p:nvPr/>
        </p:nvGrpSpPr>
        <p:grpSpPr>
          <a:xfrm>
            <a:off x="4492009" y="2686705"/>
            <a:ext cx="1117488" cy="967759"/>
            <a:chOff x="4494019" y="2628294"/>
            <a:chExt cx="1117488" cy="967759"/>
          </a:xfrm>
        </p:grpSpPr>
        <p:sp>
          <p:nvSpPr>
            <p:cNvPr id="7" name="Google Shape;1030;p30">
              <a:extLst>
                <a:ext uri="{FF2B5EF4-FFF2-40B4-BE49-F238E27FC236}">
                  <a16:creationId xmlns:a16="http://schemas.microsoft.com/office/drawing/2014/main" id="{71D5634C-EB78-77BF-3338-D502C2DDAF85}"/>
                </a:ext>
              </a:extLst>
            </p:cNvPr>
            <p:cNvSpPr/>
            <p:nvPr/>
          </p:nvSpPr>
          <p:spPr>
            <a:xfrm>
              <a:off x="4494019" y="2628294"/>
              <a:ext cx="1117488" cy="967759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" name="Google Shape;1049;p30">
              <a:extLst>
                <a:ext uri="{FF2B5EF4-FFF2-40B4-BE49-F238E27FC236}">
                  <a16:creationId xmlns:a16="http://schemas.microsoft.com/office/drawing/2014/main" id="{9F9BEBC9-BED8-04C2-85D8-2B93FF4D12AC}"/>
                </a:ext>
              </a:extLst>
            </p:cNvPr>
            <p:cNvSpPr/>
            <p:nvPr/>
          </p:nvSpPr>
          <p:spPr>
            <a:xfrm>
              <a:off x="4897988" y="2855559"/>
              <a:ext cx="359229" cy="464499"/>
            </a:xfrm>
            <a:custGeom>
              <a:avLst/>
              <a:gdLst/>
              <a:ahLst/>
              <a:cxnLst/>
              <a:rect l="l" t="t" r="r" b="b"/>
              <a:pathLst>
                <a:path w="9862" h="12752" extrusionOk="0">
                  <a:moveTo>
                    <a:pt x="2395" y="1001"/>
                  </a:moveTo>
                  <a:lnTo>
                    <a:pt x="5042" y="3552"/>
                  </a:lnTo>
                  <a:lnTo>
                    <a:pt x="3971" y="4655"/>
                  </a:lnTo>
                  <a:lnTo>
                    <a:pt x="1356" y="2103"/>
                  </a:lnTo>
                  <a:lnTo>
                    <a:pt x="2395" y="1001"/>
                  </a:lnTo>
                  <a:close/>
                  <a:moveTo>
                    <a:pt x="5640" y="4151"/>
                  </a:moveTo>
                  <a:lnTo>
                    <a:pt x="6302" y="4781"/>
                  </a:lnTo>
                  <a:lnTo>
                    <a:pt x="5231" y="5884"/>
                  </a:lnTo>
                  <a:lnTo>
                    <a:pt x="4569" y="5254"/>
                  </a:lnTo>
                  <a:lnTo>
                    <a:pt x="5640" y="4151"/>
                  </a:lnTo>
                  <a:close/>
                  <a:moveTo>
                    <a:pt x="4443" y="8562"/>
                  </a:moveTo>
                  <a:cubicBezTo>
                    <a:pt x="4664" y="8562"/>
                    <a:pt x="4821" y="8688"/>
                    <a:pt x="4853" y="8845"/>
                  </a:cubicBezTo>
                  <a:cubicBezTo>
                    <a:pt x="4884" y="8908"/>
                    <a:pt x="4853" y="8877"/>
                    <a:pt x="4884" y="9790"/>
                  </a:cubicBezTo>
                  <a:lnTo>
                    <a:pt x="4884" y="10200"/>
                  </a:lnTo>
                  <a:lnTo>
                    <a:pt x="4065" y="10200"/>
                  </a:lnTo>
                  <a:lnTo>
                    <a:pt x="4065" y="9003"/>
                  </a:lnTo>
                  <a:cubicBezTo>
                    <a:pt x="4065" y="8751"/>
                    <a:pt x="4254" y="8562"/>
                    <a:pt x="4443" y="8562"/>
                  </a:cubicBezTo>
                  <a:close/>
                  <a:moveTo>
                    <a:pt x="7814" y="10956"/>
                  </a:moveTo>
                  <a:cubicBezTo>
                    <a:pt x="8035" y="10956"/>
                    <a:pt x="8224" y="11145"/>
                    <a:pt x="8224" y="11366"/>
                  </a:cubicBezTo>
                  <a:lnTo>
                    <a:pt x="8224" y="11744"/>
                  </a:lnTo>
                  <a:lnTo>
                    <a:pt x="789" y="11870"/>
                  </a:lnTo>
                  <a:lnTo>
                    <a:pt x="789" y="11460"/>
                  </a:lnTo>
                  <a:cubicBezTo>
                    <a:pt x="789" y="11271"/>
                    <a:pt x="915" y="11114"/>
                    <a:pt x="1072" y="11082"/>
                  </a:cubicBezTo>
                  <a:cubicBezTo>
                    <a:pt x="1104" y="11066"/>
                    <a:pt x="1072" y="11066"/>
                    <a:pt x="1371" y="11066"/>
                  </a:cubicBezTo>
                  <a:cubicBezTo>
                    <a:pt x="1671" y="11066"/>
                    <a:pt x="2301" y="11066"/>
                    <a:pt x="3656" y="11051"/>
                  </a:cubicBezTo>
                  <a:cubicBezTo>
                    <a:pt x="3719" y="11051"/>
                    <a:pt x="5357" y="10988"/>
                    <a:pt x="5325" y="10988"/>
                  </a:cubicBezTo>
                  <a:cubicBezTo>
                    <a:pt x="5483" y="10988"/>
                    <a:pt x="7121" y="10956"/>
                    <a:pt x="7814" y="10956"/>
                  </a:cubicBezTo>
                  <a:close/>
                  <a:moveTo>
                    <a:pt x="2427" y="0"/>
                  </a:moveTo>
                  <a:cubicBezTo>
                    <a:pt x="2324" y="0"/>
                    <a:pt x="2222" y="40"/>
                    <a:pt x="2143" y="118"/>
                  </a:cubicBezTo>
                  <a:lnTo>
                    <a:pt x="505" y="1820"/>
                  </a:lnTo>
                  <a:cubicBezTo>
                    <a:pt x="348" y="1977"/>
                    <a:pt x="348" y="2261"/>
                    <a:pt x="505" y="2418"/>
                  </a:cubicBezTo>
                  <a:lnTo>
                    <a:pt x="1608" y="3458"/>
                  </a:lnTo>
                  <a:cubicBezTo>
                    <a:pt x="726" y="4624"/>
                    <a:pt x="505" y="6104"/>
                    <a:pt x="946" y="7396"/>
                  </a:cubicBezTo>
                  <a:cubicBezTo>
                    <a:pt x="1356" y="8499"/>
                    <a:pt x="2175" y="9412"/>
                    <a:pt x="3277" y="9885"/>
                  </a:cubicBezTo>
                  <a:lnTo>
                    <a:pt x="3277" y="10263"/>
                  </a:lnTo>
                  <a:lnTo>
                    <a:pt x="1230" y="10294"/>
                  </a:lnTo>
                  <a:cubicBezTo>
                    <a:pt x="568" y="10294"/>
                    <a:pt x="1" y="10862"/>
                    <a:pt x="1" y="11555"/>
                  </a:cubicBezTo>
                  <a:lnTo>
                    <a:pt x="1" y="12374"/>
                  </a:lnTo>
                  <a:cubicBezTo>
                    <a:pt x="1" y="12594"/>
                    <a:pt x="222" y="12752"/>
                    <a:pt x="442" y="12752"/>
                  </a:cubicBezTo>
                  <a:lnTo>
                    <a:pt x="8728" y="12657"/>
                  </a:lnTo>
                  <a:cubicBezTo>
                    <a:pt x="8948" y="12657"/>
                    <a:pt x="9106" y="12437"/>
                    <a:pt x="9106" y="12216"/>
                  </a:cubicBezTo>
                  <a:lnTo>
                    <a:pt x="9106" y="11397"/>
                  </a:lnTo>
                  <a:cubicBezTo>
                    <a:pt x="9106" y="10704"/>
                    <a:pt x="8507" y="10168"/>
                    <a:pt x="7846" y="10168"/>
                  </a:cubicBezTo>
                  <a:lnTo>
                    <a:pt x="5798" y="10200"/>
                  </a:lnTo>
                  <a:lnTo>
                    <a:pt x="5798" y="10137"/>
                  </a:lnTo>
                  <a:cubicBezTo>
                    <a:pt x="7153" y="9853"/>
                    <a:pt x="8255" y="8908"/>
                    <a:pt x="8759" y="7680"/>
                  </a:cubicBezTo>
                  <a:lnTo>
                    <a:pt x="9452" y="7680"/>
                  </a:lnTo>
                  <a:cubicBezTo>
                    <a:pt x="9704" y="7680"/>
                    <a:pt x="9862" y="7491"/>
                    <a:pt x="9862" y="7270"/>
                  </a:cubicBezTo>
                  <a:cubicBezTo>
                    <a:pt x="9799" y="6986"/>
                    <a:pt x="9610" y="6797"/>
                    <a:pt x="9389" y="6797"/>
                  </a:cubicBezTo>
                  <a:lnTo>
                    <a:pt x="6901" y="6829"/>
                  </a:lnTo>
                  <a:cubicBezTo>
                    <a:pt x="6649" y="6829"/>
                    <a:pt x="6491" y="7018"/>
                    <a:pt x="6491" y="7270"/>
                  </a:cubicBezTo>
                  <a:cubicBezTo>
                    <a:pt x="6491" y="7491"/>
                    <a:pt x="6712" y="7648"/>
                    <a:pt x="6932" y="7648"/>
                  </a:cubicBezTo>
                  <a:lnTo>
                    <a:pt x="7751" y="7648"/>
                  </a:lnTo>
                  <a:cubicBezTo>
                    <a:pt x="7342" y="8436"/>
                    <a:pt x="6586" y="9003"/>
                    <a:pt x="5703" y="9223"/>
                  </a:cubicBezTo>
                  <a:lnTo>
                    <a:pt x="5703" y="8908"/>
                  </a:lnTo>
                  <a:cubicBezTo>
                    <a:pt x="5703" y="8341"/>
                    <a:pt x="5357" y="7900"/>
                    <a:pt x="4821" y="7711"/>
                  </a:cubicBezTo>
                  <a:cubicBezTo>
                    <a:pt x="4709" y="7680"/>
                    <a:pt x="4598" y="7665"/>
                    <a:pt x="4488" y="7665"/>
                  </a:cubicBezTo>
                  <a:cubicBezTo>
                    <a:pt x="3826" y="7665"/>
                    <a:pt x="3246" y="8205"/>
                    <a:pt x="3246" y="8908"/>
                  </a:cubicBezTo>
                  <a:cubicBezTo>
                    <a:pt x="1450" y="7932"/>
                    <a:pt x="1041" y="5569"/>
                    <a:pt x="2206" y="4025"/>
                  </a:cubicBezTo>
                  <a:lnTo>
                    <a:pt x="2206" y="4025"/>
                  </a:lnTo>
                  <a:lnTo>
                    <a:pt x="5010" y="6734"/>
                  </a:lnTo>
                  <a:cubicBezTo>
                    <a:pt x="5089" y="6813"/>
                    <a:pt x="5199" y="6853"/>
                    <a:pt x="5310" y="6853"/>
                  </a:cubicBezTo>
                  <a:cubicBezTo>
                    <a:pt x="5420" y="6853"/>
                    <a:pt x="5530" y="6813"/>
                    <a:pt x="5609" y="6734"/>
                  </a:cubicBezTo>
                  <a:lnTo>
                    <a:pt x="7216" y="5033"/>
                  </a:lnTo>
                  <a:cubicBezTo>
                    <a:pt x="7373" y="4876"/>
                    <a:pt x="7373" y="4624"/>
                    <a:pt x="7216" y="4466"/>
                  </a:cubicBezTo>
                  <a:lnTo>
                    <a:pt x="5955" y="3237"/>
                  </a:lnTo>
                  <a:lnTo>
                    <a:pt x="2710" y="118"/>
                  </a:lnTo>
                  <a:cubicBezTo>
                    <a:pt x="2632" y="40"/>
                    <a:pt x="2529" y="0"/>
                    <a:pt x="242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DA9BD81F-C0A7-E36A-000B-0B06BB30A898}"/>
              </a:ext>
            </a:extLst>
          </p:cNvPr>
          <p:cNvGrpSpPr/>
          <p:nvPr/>
        </p:nvGrpSpPr>
        <p:grpSpPr>
          <a:xfrm>
            <a:off x="1568680" y="2628294"/>
            <a:ext cx="1117337" cy="967759"/>
            <a:chOff x="1568680" y="2628294"/>
            <a:chExt cx="1117337" cy="967759"/>
          </a:xfrm>
        </p:grpSpPr>
        <p:sp>
          <p:nvSpPr>
            <p:cNvPr id="5" name="Google Shape;1028;p30">
              <a:extLst>
                <a:ext uri="{FF2B5EF4-FFF2-40B4-BE49-F238E27FC236}">
                  <a16:creationId xmlns:a16="http://schemas.microsoft.com/office/drawing/2014/main" id="{EC8E2404-B694-BBD3-E0C4-3ED24A23F420}"/>
                </a:ext>
              </a:extLst>
            </p:cNvPr>
            <p:cNvSpPr/>
            <p:nvPr/>
          </p:nvSpPr>
          <p:spPr>
            <a:xfrm>
              <a:off x="1568680" y="2628294"/>
              <a:ext cx="1117337" cy="967759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26" name="Google Shape;1050;p30">
              <a:extLst>
                <a:ext uri="{FF2B5EF4-FFF2-40B4-BE49-F238E27FC236}">
                  <a16:creationId xmlns:a16="http://schemas.microsoft.com/office/drawing/2014/main" id="{D98A0301-7649-8027-DA69-1545CF9E3BB9}"/>
                </a:ext>
              </a:extLst>
            </p:cNvPr>
            <p:cNvGrpSpPr/>
            <p:nvPr/>
          </p:nvGrpSpPr>
          <p:grpSpPr>
            <a:xfrm>
              <a:off x="1922074" y="2980594"/>
              <a:ext cx="410548" cy="263152"/>
              <a:chOff x="-26585200" y="2025375"/>
              <a:chExt cx="296150" cy="189825"/>
            </a:xfrm>
          </p:grpSpPr>
          <p:sp>
            <p:nvSpPr>
              <p:cNvPr id="27" name="Google Shape;1051;p30">
                <a:extLst>
                  <a:ext uri="{FF2B5EF4-FFF2-40B4-BE49-F238E27FC236}">
                    <a16:creationId xmlns:a16="http://schemas.microsoft.com/office/drawing/2014/main" id="{C6AD4C22-0D45-659E-F4C7-04896F557979}"/>
                  </a:ext>
                </a:extLst>
              </p:cNvPr>
              <p:cNvSpPr/>
              <p:nvPr/>
            </p:nvSpPr>
            <p:spPr>
              <a:xfrm>
                <a:off x="-26340250" y="2127750"/>
                <a:ext cx="51200" cy="70125"/>
              </a:xfrm>
              <a:custGeom>
                <a:avLst/>
                <a:gdLst/>
                <a:ahLst/>
                <a:cxnLst/>
                <a:rect l="l" t="t" r="r" b="b"/>
                <a:pathLst>
                  <a:path w="2048" h="2805" extrusionOk="0">
                    <a:moveTo>
                      <a:pt x="1008" y="977"/>
                    </a:moveTo>
                    <a:cubicBezTo>
                      <a:pt x="1229" y="1324"/>
                      <a:pt x="1386" y="1608"/>
                      <a:pt x="1386" y="1734"/>
                    </a:cubicBezTo>
                    <a:cubicBezTo>
                      <a:pt x="1323" y="1923"/>
                      <a:pt x="1166" y="2080"/>
                      <a:pt x="1008" y="2080"/>
                    </a:cubicBezTo>
                    <a:cubicBezTo>
                      <a:pt x="819" y="2080"/>
                      <a:pt x="662" y="1923"/>
                      <a:pt x="662" y="1734"/>
                    </a:cubicBezTo>
                    <a:cubicBezTo>
                      <a:pt x="662" y="1608"/>
                      <a:pt x="819" y="1324"/>
                      <a:pt x="1008" y="977"/>
                    </a:cubicBezTo>
                    <a:close/>
                    <a:moveTo>
                      <a:pt x="1008" y="1"/>
                    </a:moveTo>
                    <a:cubicBezTo>
                      <a:pt x="914" y="1"/>
                      <a:pt x="788" y="32"/>
                      <a:pt x="756" y="158"/>
                    </a:cubicBezTo>
                    <a:cubicBezTo>
                      <a:pt x="756" y="158"/>
                      <a:pt x="536" y="442"/>
                      <a:pt x="378" y="757"/>
                    </a:cubicBezTo>
                    <a:cubicBezTo>
                      <a:pt x="32" y="1324"/>
                      <a:pt x="0" y="1608"/>
                      <a:pt x="0" y="1765"/>
                    </a:cubicBezTo>
                    <a:cubicBezTo>
                      <a:pt x="0" y="2364"/>
                      <a:pt x="473" y="2805"/>
                      <a:pt x="1008" y="2805"/>
                    </a:cubicBezTo>
                    <a:cubicBezTo>
                      <a:pt x="1607" y="2805"/>
                      <a:pt x="2048" y="2332"/>
                      <a:pt x="2048" y="1765"/>
                    </a:cubicBezTo>
                    <a:cubicBezTo>
                      <a:pt x="2048" y="1608"/>
                      <a:pt x="2016" y="1387"/>
                      <a:pt x="1638" y="757"/>
                    </a:cubicBezTo>
                    <a:cubicBezTo>
                      <a:pt x="1449" y="442"/>
                      <a:pt x="1292" y="158"/>
                      <a:pt x="1292" y="158"/>
                    </a:cubicBezTo>
                    <a:cubicBezTo>
                      <a:pt x="1229" y="64"/>
                      <a:pt x="1134" y="1"/>
                      <a:pt x="100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8" name="Google Shape;1052;p30">
                <a:extLst>
                  <a:ext uri="{FF2B5EF4-FFF2-40B4-BE49-F238E27FC236}">
                    <a16:creationId xmlns:a16="http://schemas.microsoft.com/office/drawing/2014/main" id="{92EEDF0D-CCF0-79C4-02CD-F1DD05D53E01}"/>
                  </a:ext>
                </a:extLst>
              </p:cNvPr>
              <p:cNvSpPr/>
              <p:nvPr/>
            </p:nvSpPr>
            <p:spPr>
              <a:xfrm>
                <a:off x="-26585200" y="2025375"/>
                <a:ext cx="295375" cy="189825"/>
              </a:xfrm>
              <a:custGeom>
                <a:avLst/>
                <a:gdLst/>
                <a:ahLst/>
                <a:cxnLst/>
                <a:rect l="l" t="t" r="r" b="b"/>
                <a:pathLst>
                  <a:path w="11815" h="7593" extrusionOk="0">
                    <a:moveTo>
                      <a:pt x="10775" y="2016"/>
                    </a:moveTo>
                    <a:cubicBezTo>
                      <a:pt x="10964" y="2016"/>
                      <a:pt x="11121" y="2174"/>
                      <a:pt x="11121" y="2363"/>
                    </a:cubicBezTo>
                    <a:cubicBezTo>
                      <a:pt x="11121" y="2552"/>
                      <a:pt x="10964" y="2710"/>
                      <a:pt x="10775" y="2710"/>
                    </a:cubicBezTo>
                    <a:lnTo>
                      <a:pt x="9830" y="2710"/>
                    </a:lnTo>
                    <a:lnTo>
                      <a:pt x="9987" y="2016"/>
                    </a:lnTo>
                    <a:close/>
                    <a:moveTo>
                      <a:pt x="6238" y="693"/>
                    </a:moveTo>
                    <a:cubicBezTo>
                      <a:pt x="6081" y="1103"/>
                      <a:pt x="5734" y="1418"/>
                      <a:pt x="5261" y="1418"/>
                    </a:cubicBezTo>
                    <a:lnTo>
                      <a:pt x="3875" y="1418"/>
                    </a:lnTo>
                    <a:cubicBezTo>
                      <a:pt x="3686" y="1418"/>
                      <a:pt x="3529" y="1575"/>
                      <a:pt x="3529" y="1764"/>
                    </a:cubicBezTo>
                    <a:cubicBezTo>
                      <a:pt x="3529" y="1953"/>
                      <a:pt x="3686" y="2111"/>
                      <a:pt x="3875" y="2111"/>
                    </a:cubicBezTo>
                    <a:lnTo>
                      <a:pt x="9326" y="2111"/>
                    </a:lnTo>
                    <a:lnTo>
                      <a:pt x="9168" y="2836"/>
                    </a:lnTo>
                    <a:lnTo>
                      <a:pt x="5923" y="2836"/>
                    </a:lnTo>
                    <a:lnTo>
                      <a:pt x="5923" y="2710"/>
                    </a:lnTo>
                    <a:cubicBezTo>
                      <a:pt x="5734" y="2710"/>
                      <a:pt x="5576" y="2867"/>
                      <a:pt x="5576" y="3056"/>
                    </a:cubicBezTo>
                    <a:cubicBezTo>
                      <a:pt x="5576" y="3277"/>
                      <a:pt x="5734" y="3434"/>
                      <a:pt x="5923" y="3434"/>
                    </a:cubicBezTo>
                    <a:lnTo>
                      <a:pt x="8034" y="3434"/>
                    </a:lnTo>
                    <a:cubicBezTo>
                      <a:pt x="8223" y="3434"/>
                      <a:pt x="8380" y="3592"/>
                      <a:pt x="8380" y="3781"/>
                    </a:cubicBezTo>
                    <a:cubicBezTo>
                      <a:pt x="8380" y="3970"/>
                      <a:pt x="8223" y="4127"/>
                      <a:pt x="8034" y="4127"/>
                    </a:cubicBezTo>
                    <a:lnTo>
                      <a:pt x="5923" y="4127"/>
                    </a:lnTo>
                    <a:cubicBezTo>
                      <a:pt x="5734" y="4127"/>
                      <a:pt x="5576" y="4285"/>
                      <a:pt x="5576" y="4474"/>
                    </a:cubicBezTo>
                    <a:cubicBezTo>
                      <a:pt x="5576" y="4694"/>
                      <a:pt x="5734" y="4852"/>
                      <a:pt x="5923" y="4852"/>
                    </a:cubicBezTo>
                    <a:lnTo>
                      <a:pt x="7309" y="4852"/>
                    </a:lnTo>
                    <a:cubicBezTo>
                      <a:pt x="7498" y="4852"/>
                      <a:pt x="7656" y="5009"/>
                      <a:pt x="7656" y="5198"/>
                    </a:cubicBezTo>
                    <a:cubicBezTo>
                      <a:pt x="7656" y="5388"/>
                      <a:pt x="7498" y="5545"/>
                      <a:pt x="7309" y="5545"/>
                    </a:cubicBezTo>
                    <a:lnTo>
                      <a:pt x="5923" y="5545"/>
                    </a:lnTo>
                    <a:cubicBezTo>
                      <a:pt x="5734" y="5545"/>
                      <a:pt x="5576" y="5703"/>
                      <a:pt x="5576" y="5892"/>
                    </a:cubicBezTo>
                    <a:cubicBezTo>
                      <a:pt x="5576" y="6112"/>
                      <a:pt x="5734" y="6270"/>
                      <a:pt x="5923" y="6270"/>
                    </a:cubicBezTo>
                    <a:lnTo>
                      <a:pt x="6648" y="6270"/>
                    </a:lnTo>
                    <a:cubicBezTo>
                      <a:pt x="6837" y="6270"/>
                      <a:pt x="6994" y="6427"/>
                      <a:pt x="6994" y="6616"/>
                    </a:cubicBezTo>
                    <a:cubicBezTo>
                      <a:pt x="6994" y="6805"/>
                      <a:pt x="6837" y="6963"/>
                      <a:pt x="6648" y="6963"/>
                    </a:cubicBezTo>
                    <a:lnTo>
                      <a:pt x="3151" y="6963"/>
                    </a:lnTo>
                    <a:cubicBezTo>
                      <a:pt x="1796" y="6963"/>
                      <a:pt x="693" y="5860"/>
                      <a:pt x="693" y="4537"/>
                    </a:cubicBezTo>
                    <a:lnTo>
                      <a:pt x="693" y="3151"/>
                    </a:lnTo>
                    <a:cubicBezTo>
                      <a:pt x="693" y="1796"/>
                      <a:pt x="1796" y="693"/>
                      <a:pt x="3151" y="693"/>
                    </a:cubicBezTo>
                    <a:close/>
                    <a:moveTo>
                      <a:pt x="3088" y="0"/>
                    </a:moveTo>
                    <a:cubicBezTo>
                      <a:pt x="1355" y="0"/>
                      <a:pt x="0" y="1418"/>
                      <a:pt x="0" y="3119"/>
                    </a:cubicBezTo>
                    <a:lnTo>
                      <a:pt x="0" y="4474"/>
                    </a:lnTo>
                    <a:cubicBezTo>
                      <a:pt x="0" y="6207"/>
                      <a:pt x="1418" y="7593"/>
                      <a:pt x="3088" y="7593"/>
                    </a:cubicBezTo>
                    <a:lnTo>
                      <a:pt x="6616" y="7593"/>
                    </a:lnTo>
                    <a:cubicBezTo>
                      <a:pt x="7183" y="7593"/>
                      <a:pt x="7624" y="7120"/>
                      <a:pt x="7624" y="6585"/>
                    </a:cubicBezTo>
                    <a:cubicBezTo>
                      <a:pt x="7624" y="6459"/>
                      <a:pt x="7593" y="6301"/>
                      <a:pt x="7561" y="6175"/>
                    </a:cubicBezTo>
                    <a:cubicBezTo>
                      <a:pt x="7971" y="6049"/>
                      <a:pt x="8317" y="5671"/>
                      <a:pt x="8317" y="5198"/>
                    </a:cubicBezTo>
                    <a:cubicBezTo>
                      <a:pt x="8317" y="5072"/>
                      <a:pt x="8254" y="4915"/>
                      <a:pt x="8223" y="4789"/>
                    </a:cubicBezTo>
                    <a:cubicBezTo>
                      <a:pt x="8664" y="4694"/>
                      <a:pt x="8979" y="4285"/>
                      <a:pt x="8979" y="3812"/>
                    </a:cubicBezTo>
                    <a:cubicBezTo>
                      <a:pt x="8979" y="3686"/>
                      <a:pt x="8948" y="3592"/>
                      <a:pt x="8884" y="3466"/>
                    </a:cubicBezTo>
                    <a:lnTo>
                      <a:pt x="9389" y="3403"/>
                    </a:lnTo>
                    <a:lnTo>
                      <a:pt x="10775" y="3403"/>
                    </a:lnTo>
                    <a:cubicBezTo>
                      <a:pt x="11373" y="3403"/>
                      <a:pt x="11814" y="2930"/>
                      <a:pt x="11814" y="2395"/>
                    </a:cubicBezTo>
                    <a:cubicBezTo>
                      <a:pt x="11814" y="1796"/>
                      <a:pt x="11342" y="1386"/>
                      <a:pt x="10775" y="1386"/>
                    </a:cubicBezTo>
                    <a:lnTo>
                      <a:pt x="6616" y="1386"/>
                    </a:lnTo>
                    <a:cubicBezTo>
                      <a:pt x="6837" y="1103"/>
                      <a:pt x="6963" y="693"/>
                      <a:pt x="6963" y="347"/>
                    </a:cubicBezTo>
                    <a:cubicBezTo>
                      <a:pt x="6963" y="158"/>
                      <a:pt x="6805" y="0"/>
                      <a:pt x="661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9" name="Google Shape;1053;p30">
                <a:extLst>
                  <a:ext uri="{FF2B5EF4-FFF2-40B4-BE49-F238E27FC236}">
                    <a16:creationId xmlns:a16="http://schemas.microsoft.com/office/drawing/2014/main" id="{02BA4484-76A6-7E08-65BA-ADAF5303F8B8}"/>
                  </a:ext>
                </a:extLst>
              </p:cNvPr>
              <p:cNvSpPr/>
              <p:nvPr/>
            </p:nvSpPr>
            <p:spPr>
              <a:xfrm>
                <a:off x="-26480450" y="2093100"/>
                <a:ext cx="18125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726" extrusionOk="0">
                    <a:moveTo>
                      <a:pt x="378" y="1"/>
                    </a:moveTo>
                    <a:cubicBezTo>
                      <a:pt x="158" y="1"/>
                      <a:pt x="0" y="158"/>
                      <a:pt x="0" y="347"/>
                    </a:cubicBezTo>
                    <a:cubicBezTo>
                      <a:pt x="0" y="568"/>
                      <a:pt x="158" y="725"/>
                      <a:pt x="378" y="725"/>
                    </a:cubicBezTo>
                    <a:cubicBezTo>
                      <a:pt x="567" y="725"/>
                      <a:pt x="725" y="568"/>
                      <a:pt x="725" y="347"/>
                    </a:cubicBezTo>
                    <a:cubicBezTo>
                      <a:pt x="725" y="158"/>
                      <a:pt x="567" y="1"/>
                      <a:pt x="37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0" name="Google Shape;1054;p30">
                <a:extLst>
                  <a:ext uri="{FF2B5EF4-FFF2-40B4-BE49-F238E27FC236}">
                    <a16:creationId xmlns:a16="http://schemas.microsoft.com/office/drawing/2014/main" id="{3ADFEFA2-08FB-89D6-5851-97F5DA658711}"/>
                  </a:ext>
                </a:extLst>
              </p:cNvPr>
              <p:cNvSpPr/>
              <p:nvPr/>
            </p:nvSpPr>
            <p:spPr>
              <a:xfrm>
                <a:off x="-26480450" y="2127750"/>
                <a:ext cx="18125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694" extrusionOk="0">
                    <a:moveTo>
                      <a:pt x="378" y="1"/>
                    </a:moveTo>
                    <a:cubicBezTo>
                      <a:pt x="158" y="1"/>
                      <a:pt x="0" y="158"/>
                      <a:pt x="0" y="347"/>
                    </a:cubicBezTo>
                    <a:cubicBezTo>
                      <a:pt x="0" y="536"/>
                      <a:pt x="158" y="694"/>
                      <a:pt x="378" y="694"/>
                    </a:cubicBezTo>
                    <a:cubicBezTo>
                      <a:pt x="567" y="694"/>
                      <a:pt x="725" y="536"/>
                      <a:pt x="725" y="347"/>
                    </a:cubicBezTo>
                    <a:cubicBezTo>
                      <a:pt x="725" y="158"/>
                      <a:pt x="567" y="1"/>
                      <a:pt x="37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1" name="Google Shape;1055;p30">
                <a:extLst>
                  <a:ext uri="{FF2B5EF4-FFF2-40B4-BE49-F238E27FC236}">
                    <a16:creationId xmlns:a16="http://schemas.microsoft.com/office/drawing/2014/main" id="{5FAA255C-0FB3-65B2-5E17-B665FDC141F3}"/>
                  </a:ext>
                </a:extLst>
              </p:cNvPr>
              <p:cNvSpPr/>
              <p:nvPr/>
            </p:nvSpPr>
            <p:spPr>
              <a:xfrm>
                <a:off x="-26480450" y="2162425"/>
                <a:ext cx="18125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725" h="694" extrusionOk="0">
                    <a:moveTo>
                      <a:pt x="378" y="0"/>
                    </a:moveTo>
                    <a:cubicBezTo>
                      <a:pt x="158" y="0"/>
                      <a:pt x="0" y="158"/>
                      <a:pt x="0" y="347"/>
                    </a:cubicBezTo>
                    <a:cubicBezTo>
                      <a:pt x="0" y="536"/>
                      <a:pt x="158" y="693"/>
                      <a:pt x="378" y="693"/>
                    </a:cubicBezTo>
                    <a:cubicBezTo>
                      <a:pt x="567" y="693"/>
                      <a:pt x="725" y="536"/>
                      <a:pt x="725" y="347"/>
                    </a:cubicBezTo>
                    <a:cubicBezTo>
                      <a:pt x="725" y="158"/>
                      <a:pt x="567" y="0"/>
                      <a:pt x="37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B12B6651-27D8-595E-2709-834013523B43}"/>
              </a:ext>
            </a:extLst>
          </p:cNvPr>
          <p:cNvGrpSpPr/>
          <p:nvPr/>
        </p:nvGrpSpPr>
        <p:grpSpPr>
          <a:xfrm>
            <a:off x="5972993" y="3290207"/>
            <a:ext cx="1117508" cy="967759"/>
            <a:chOff x="5972993" y="3290207"/>
            <a:chExt cx="1117508" cy="967759"/>
          </a:xfrm>
        </p:grpSpPr>
        <p:sp>
          <p:nvSpPr>
            <p:cNvPr id="4" name="Google Shape;1027;p30">
              <a:extLst>
                <a:ext uri="{FF2B5EF4-FFF2-40B4-BE49-F238E27FC236}">
                  <a16:creationId xmlns:a16="http://schemas.microsoft.com/office/drawing/2014/main" id="{C2958940-A89B-9D61-1388-15207FFA48D7}"/>
                </a:ext>
              </a:extLst>
            </p:cNvPr>
            <p:cNvSpPr/>
            <p:nvPr/>
          </p:nvSpPr>
          <p:spPr>
            <a:xfrm>
              <a:off x="5972993" y="3290207"/>
              <a:ext cx="1117508" cy="967759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solidFill>
              <a:srgbClr val="02B7D7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32" name="Google Shape;1056;p30">
              <a:extLst>
                <a:ext uri="{FF2B5EF4-FFF2-40B4-BE49-F238E27FC236}">
                  <a16:creationId xmlns:a16="http://schemas.microsoft.com/office/drawing/2014/main" id="{8351D0C2-9A4E-F722-828C-FEB12D81B066}"/>
                </a:ext>
              </a:extLst>
            </p:cNvPr>
            <p:cNvGrpSpPr/>
            <p:nvPr/>
          </p:nvGrpSpPr>
          <p:grpSpPr>
            <a:xfrm>
              <a:off x="6320462" y="3567148"/>
              <a:ext cx="422570" cy="413780"/>
              <a:chOff x="-22881800" y="1971800"/>
              <a:chExt cx="301675" cy="295400"/>
            </a:xfrm>
          </p:grpSpPr>
          <p:sp>
            <p:nvSpPr>
              <p:cNvPr id="33" name="Google Shape;1057;p30">
                <a:extLst>
                  <a:ext uri="{FF2B5EF4-FFF2-40B4-BE49-F238E27FC236}">
                    <a16:creationId xmlns:a16="http://schemas.microsoft.com/office/drawing/2014/main" id="{54466004-8AF5-3DD7-728F-56E1E4339C4F}"/>
                  </a:ext>
                </a:extLst>
              </p:cNvPr>
              <p:cNvSpPr/>
              <p:nvPr/>
            </p:nvSpPr>
            <p:spPr>
              <a:xfrm>
                <a:off x="-22773100" y="2041900"/>
                <a:ext cx="86650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3467" extrusionOk="0">
                    <a:moveTo>
                      <a:pt x="1733" y="725"/>
                    </a:moveTo>
                    <a:cubicBezTo>
                      <a:pt x="2268" y="725"/>
                      <a:pt x="2741" y="1198"/>
                      <a:pt x="2741" y="1734"/>
                    </a:cubicBezTo>
                    <a:cubicBezTo>
                      <a:pt x="2741" y="2269"/>
                      <a:pt x="2300" y="2742"/>
                      <a:pt x="1733" y="2742"/>
                    </a:cubicBezTo>
                    <a:cubicBezTo>
                      <a:pt x="1134" y="2742"/>
                      <a:pt x="693" y="2269"/>
                      <a:pt x="693" y="1734"/>
                    </a:cubicBezTo>
                    <a:cubicBezTo>
                      <a:pt x="693" y="1198"/>
                      <a:pt x="1166" y="725"/>
                      <a:pt x="1733" y="725"/>
                    </a:cubicBezTo>
                    <a:close/>
                    <a:moveTo>
                      <a:pt x="1733" y="1"/>
                    </a:moveTo>
                    <a:cubicBezTo>
                      <a:pt x="788" y="1"/>
                      <a:pt x="0" y="788"/>
                      <a:pt x="0" y="1734"/>
                    </a:cubicBezTo>
                    <a:cubicBezTo>
                      <a:pt x="0" y="2679"/>
                      <a:pt x="788" y="3466"/>
                      <a:pt x="1733" y="3466"/>
                    </a:cubicBezTo>
                    <a:cubicBezTo>
                      <a:pt x="2678" y="3466"/>
                      <a:pt x="3466" y="2679"/>
                      <a:pt x="3466" y="1734"/>
                    </a:cubicBezTo>
                    <a:cubicBezTo>
                      <a:pt x="3466" y="757"/>
                      <a:pt x="2678" y="1"/>
                      <a:pt x="173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4" name="Google Shape;1058;p30">
                <a:extLst>
                  <a:ext uri="{FF2B5EF4-FFF2-40B4-BE49-F238E27FC236}">
                    <a16:creationId xmlns:a16="http://schemas.microsoft.com/office/drawing/2014/main" id="{6C9F7E7A-3963-1691-5E3A-B47BB7C7987B}"/>
                  </a:ext>
                </a:extLst>
              </p:cNvPr>
              <p:cNvSpPr/>
              <p:nvPr/>
            </p:nvSpPr>
            <p:spPr>
              <a:xfrm>
                <a:off x="-22737675" y="2145075"/>
                <a:ext cx="51225" cy="51225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1009" y="726"/>
                    </a:moveTo>
                    <a:cubicBezTo>
                      <a:pt x="1198" y="726"/>
                      <a:pt x="1387" y="883"/>
                      <a:pt x="1387" y="1072"/>
                    </a:cubicBezTo>
                    <a:cubicBezTo>
                      <a:pt x="1387" y="1261"/>
                      <a:pt x="1198" y="1419"/>
                      <a:pt x="1009" y="1419"/>
                    </a:cubicBezTo>
                    <a:cubicBezTo>
                      <a:pt x="820" y="1419"/>
                      <a:pt x="662" y="1261"/>
                      <a:pt x="662" y="1072"/>
                    </a:cubicBezTo>
                    <a:cubicBezTo>
                      <a:pt x="662" y="883"/>
                      <a:pt x="820" y="726"/>
                      <a:pt x="1009" y="726"/>
                    </a:cubicBezTo>
                    <a:close/>
                    <a:moveTo>
                      <a:pt x="1009" y="1"/>
                    </a:moveTo>
                    <a:cubicBezTo>
                      <a:pt x="410" y="1"/>
                      <a:pt x="1" y="473"/>
                      <a:pt x="1" y="1041"/>
                    </a:cubicBezTo>
                    <a:cubicBezTo>
                      <a:pt x="1" y="1608"/>
                      <a:pt x="473" y="2049"/>
                      <a:pt x="1009" y="2049"/>
                    </a:cubicBezTo>
                    <a:cubicBezTo>
                      <a:pt x="1576" y="2049"/>
                      <a:pt x="2049" y="1576"/>
                      <a:pt x="2049" y="1041"/>
                    </a:cubicBezTo>
                    <a:cubicBezTo>
                      <a:pt x="2049" y="473"/>
                      <a:pt x="1576" y="1"/>
                      <a:pt x="10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5" name="Google Shape;1059;p30">
                <a:extLst>
                  <a:ext uri="{FF2B5EF4-FFF2-40B4-BE49-F238E27FC236}">
                    <a16:creationId xmlns:a16="http://schemas.microsoft.com/office/drawing/2014/main" id="{AAC86BB6-5CBE-A994-EAC2-DA4046204C60}"/>
                  </a:ext>
                </a:extLst>
              </p:cNvPr>
              <p:cNvSpPr/>
              <p:nvPr/>
            </p:nvSpPr>
            <p:spPr>
              <a:xfrm>
                <a:off x="-22807775" y="2110425"/>
                <a:ext cx="173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726" extrusionOk="0">
                    <a:moveTo>
                      <a:pt x="347" y="1"/>
                    </a:moveTo>
                    <a:cubicBezTo>
                      <a:pt x="158" y="1"/>
                      <a:pt x="1" y="190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cubicBezTo>
                      <a:pt x="536" y="725"/>
                      <a:pt x="694" y="568"/>
                      <a:pt x="694" y="379"/>
                    </a:cubicBezTo>
                    <a:cubicBezTo>
                      <a:pt x="694" y="190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6" name="Google Shape;1060;p30">
                <a:extLst>
                  <a:ext uri="{FF2B5EF4-FFF2-40B4-BE49-F238E27FC236}">
                    <a16:creationId xmlns:a16="http://schemas.microsoft.com/office/drawing/2014/main" id="{165ACDED-FC44-00B6-73A7-8CAC195932F9}"/>
                  </a:ext>
                </a:extLst>
              </p:cNvPr>
              <p:cNvSpPr/>
              <p:nvPr/>
            </p:nvSpPr>
            <p:spPr>
              <a:xfrm>
                <a:off x="-22773100" y="2163200"/>
                <a:ext cx="173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694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47"/>
                    </a:cubicBezTo>
                    <a:cubicBezTo>
                      <a:pt x="0" y="536"/>
                      <a:pt x="158" y="694"/>
                      <a:pt x="347" y="694"/>
                    </a:cubicBezTo>
                    <a:cubicBezTo>
                      <a:pt x="536" y="694"/>
                      <a:pt x="693" y="536"/>
                      <a:pt x="693" y="347"/>
                    </a:cubicBezTo>
                    <a:cubicBezTo>
                      <a:pt x="693" y="158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7" name="Google Shape;1061;p30">
                <a:extLst>
                  <a:ext uri="{FF2B5EF4-FFF2-40B4-BE49-F238E27FC236}">
                    <a16:creationId xmlns:a16="http://schemas.microsoft.com/office/drawing/2014/main" id="{C8C8DC36-9966-1D5A-D2BF-BE219913251B}"/>
                  </a:ext>
                </a:extLst>
              </p:cNvPr>
              <p:cNvSpPr/>
              <p:nvPr/>
            </p:nvSpPr>
            <p:spPr>
              <a:xfrm>
                <a:off x="-22669150" y="2110425"/>
                <a:ext cx="181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726" h="726" extrusionOk="0">
                    <a:moveTo>
                      <a:pt x="347" y="1"/>
                    </a:moveTo>
                    <a:cubicBezTo>
                      <a:pt x="158" y="1"/>
                      <a:pt x="1" y="190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cubicBezTo>
                      <a:pt x="568" y="725"/>
                      <a:pt x="725" y="568"/>
                      <a:pt x="725" y="379"/>
                    </a:cubicBezTo>
                    <a:cubicBezTo>
                      <a:pt x="662" y="190"/>
                      <a:pt x="568" y="1"/>
                      <a:pt x="3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8" name="Google Shape;1062;p30">
                <a:extLst>
                  <a:ext uri="{FF2B5EF4-FFF2-40B4-BE49-F238E27FC236}">
                    <a16:creationId xmlns:a16="http://schemas.microsoft.com/office/drawing/2014/main" id="{162F1137-D1DC-B841-141F-DEC03CCA457B}"/>
                  </a:ext>
                </a:extLst>
              </p:cNvPr>
              <p:cNvSpPr/>
              <p:nvPr/>
            </p:nvSpPr>
            <p:spPr>
              <a:xfrm>
                <a:off x="-22881800" y="1971800"/>
                <a:ext cx="301675" cy="295400"/>
              </a:xfrm>
              <a:custGeom>
                <a:avLst/>
                <a:gdLst/>
                <a:ahLst/>
                <a:cxnLst/>
                <a:rect l="l" t="t" r="r" b="b"/>
                <a:pathLst>
                  <a:path w="12067" h="11816" extrusionOk="0">
                    <a:moveTo>
                      <a:pt x="6081" y="2112"/>
                    </a:moveTo>
                    <a:cubicBezTo>
                      <a:pt x="6553" y="2112"/>
                      <a:pt x="6963" y="2175"/>
                      <a:pt x="7373" y="2332"/>
                    </a:cubicBezTo>
                    <a:cubicBezTo>
                      <a:pt x="8633" y="2805"/>
                      <a:pt x="9578" y="3907"/>
                      <a:pt x="9798" y="5262"/>
                    </a:cubicBezTo>
                    <a:cubicBezTo>
                      <a:pt x="9861" y="5451"/>
                      <a:pt x="9861" y="5672"/>
                      <a:pt x="9861" y="5924"/>
                    </a:cubicBezTo>
                    <a:cubicBezTo>
                      <a:pt x="9861" y="6144"/>
                      <a:pt x="9861" y="6333"/>
                      <a:pt x="9798" y="6585"/>
                    </a:cubicBezTo>
                    <a:cubicBezTo>
                      <a:pt x="9609" y="7909"/>
                      <a:pt x="8633" y="9043"/>
                      <a:pt x="7373" y="9484"/>
                    </a:cubicBezTo>
                    <a:cubicBezTo>
                      <a:pt x="6963" y="9673"/>
                      <a:pt x="6522" y="9736"/>
                      <a:pt x="6081" y="9736"/>
                    </a:cubicBezTo>
                    <a:cubicBezTo>
                      <a:pt x="5640" y="9736"/>
                      <a:pt x="5167" y="9673"/>
                      <a:pt x="4758" y="9484"/>
                    </a:cubicBezTo>
                    <a:cubicBezTo>
                      <a:pt x="3497" y="9043"/>
                      <a:pt x="2552" y="7909"/>
                      <a:pt x="2332" y="6585"/>
                    </a:cubicBezTo>
                    <a:cubicBezTo>
                      <a:pt x="2300" y="6396"/>
                      <a:pt x="2300" y="6144"/>
                      <a:pt x="2300" y="5924"/>
                    </a:cubicBezTo>
                    <a:cubicBezTo>
                      <a:pt x="2300" y="5672"/>
                      <a:pt x="2300" y="5483"/>
                      <a:pt x="2332" y="5262"/>
                    </a:cubicBezTo>
                    <a:cubicBezTo>
                      <a:pt x="2552" y="3907"/>
                      <a:pt x="3497" y="2805"/>
                      <a:pt x="4758" y="2332"/>
                    </a:cubicBezTo>
                    <a:cubicBezTo>
                      <a:pt x="5167" y="2175"/>
                      <a:pt x="5608" y="2112"/>
                      <a:pt x="6081" y="2112"/>
                    </a:cubicBezTo>
                    <a:close/>
                    <a:moveTo>
                      <a:pt x="5329" y="1"/>
                    </a:moveTo>
                    <a:cubicBezTo>
                      <a:pt x="5238" y="1"/>
                      <a:pt x="5151" y="32"/>
                      <a:pt x="5104" y="95"/>
                    </a:cubicBezTo>
                    <a:cubicBezTo>
                      <a:pt x="4978" y="221"/>
                      <a:pt x="4978" y="442"/>
                      <a:pt x="5104" y="568"/>
                    </a:cubicBezTo>
                    <a:cubicBezTo>
                      <a:pt x="5356" y="851"/>
                      <a:pt x="5577" y="1072"/>
                      <a:pt x="5640" y="1387"/>
                    </a:cubicBezTo>
                    <a:cubicBezTo>
                      <a:pt x="5356" y="1419"/>
                      <a:pt x="5041" y="1482"/>
                      <a:pt x="4789" y="1545"/>
                    </a:cubicBezTo>
                    <a:cubicBezTo>
                      <a:pt x="4506" y="1041"/>
                      <a:pt x="4096" y="851"/>
                      <a:pt x="3592" y="599"/>
                    </a:cubicBezTo>
                    <a:cubicBezTo>
                      <a:pt x="3551" y="583"/>
                      <a:pt x="3506" y="575"/>
                      <a:pt x="3461" y="575"/>
                    </a:cubicBezTo>
                    <a:cubicBezTo>
                      <a:pt x="3329" y="575"/>
                      <a:pt x="3189" y="640"/>
                      <a:pt x="3119" y="757"/>
                    </a:cubicBezTo>
                    <a:cubicBezTo>
                      <a:pt x="3056" y="914"/>
                      <a:pt x="3119" y="1167"/>
                      <a:pt x="3277" y="1230"/>
                    </a:cubicBezTo>
                    <a:cubicBezTo>
                      <a:pt x="3623" y="1387"/>
                      <a:pt x="3907" y="1545"/>
                      <a:pt x="4065" y="1828"/>
                    </a:cubicBezTo>
                    <a:cubicBezTo>
                      <a:pt x="3781" y="1954"/>
                      <a:pt x="3560" y="2112"/>
                      <a:pt x="3308" y="2269"/>
                    </a:cubicBezTo>
                    <a:cubicBezTo>
                      <a:pt x="2899" y="1860"/>
                      <a:pt x="2426" y="1828"/>
                      <a:pt x="1891" y="1734"/>
                    </a:cubicBezTo>
                    <a:cubicBezTo>
                      <a:pt x="1702" y="1734"/>
                      <a:pt x="1544" y="1860"/>
                      <a:pt x="1513" y="2049"/>
                    </a:cubicBezTo>
                    <a:cubicBezTo>
                      <a:pt x="1513" y="2269"/>
                      <a:pt x="1639" y="2427"/>
                      <a:pt x="1828" y="2458"/>
                    </a:cubicBezTo>
                    <a:cubicBezTo>
                      <a:pt x="2206" y="2490"/>
                      <a:pt x="2489" y="2521"/>
                      <a:pt x="2773" y="2742"/>
                    </a:cubicBezTo>
                    <a:cubicBezTo>
                      <a:pt x="2584" y="2931"/>
                      <a:pt x="2363" y="3151"/>
                      <a:pt x="2206" y="3403"/>
                    </a:cubicBezTo>
                    <a:cubicBezTo>
                      <a:pt x="1964" y="3318"/>
                      <a:pt x="1741" y="3284"/>
                      <a:pt x="1524" y="3284"/>
                    </a:cubicBezTo>
                    <a:cubicBezTo>
                      <a:pt x="1259" y="3284"/>
                      <a:pt x="1002" y="3334"/>
                      <a:pt x="725" y="3403"/>
                    </a:cubicBezTo>
                    <a:cubicBezTo>
                      <a:pt x="536" y="3435"/>
                      <a:pt x="441" y="3624"/>
                      <a:pt x="473" y="3844"/>
                    </a:cubicBezTo>
                    <a:cubicBezTo>
                      <a:pt x="526" y="4003"/>
                      <a:pt x="667" y="4073"/>
                      <a:pt x="823" y="4073"/>
                    </a:cubicBezTo>
                    <a:cubicBezTo>
                      <a:pt x="853" y="4073"/>
                      <a:pt x="883" y="4070"/>
                      <a:pt x="914" y="4065"/>
                    </a:cubicBezTo>
                    <a:cubicBezTo>
                      <a:pt x="1162" y="3989"/>
                      <a:pt x="1352" y="3947"/>
                      <a:pt x="1534" y="3947"/>
                    </a:cubicBezTo>
                    <a:cubicBezTo>
                      <a:pt x="1652" y="3947"/>
                      <a:pt x="1766" y="3965"/>
                      <a:pt x="1891" y="4002"/>
                    </a:cubicBezTo>
                    <a:cubicBezTo>
                      <a:pt x="1796" y="4254"/>
                      <a:pt x="1670" y="4538"/>
                      <a:pt x="1639" y="4821"/>
                    </a:cubicBezTo>
                    <a:cubicBezTo>
                      <a:pt x="1040" y="4821"/>
                      <a:pt x="630" y="5042"/>
                      <a:pt x="221" y="5357"/>
                    </a:cubicBezTo>
                    <a:cubicBezTo>
                      <a:pt x="63" y="5483"/>
                      <a:pt x="0" y="5672"/>
                      <a:pt x="126" y="5829"/>
                    </a:cubicBezTo>
                    <a:cubicBezTo>
                      <a:pt x="221" y="5924"/>
                      <a:pt x="284" y="5987"/>
                      <a:pt x="410" y="5987"/>
                    </a:cubicBezTo>
                    <a:cubicBezTo>
                      <a:pt x="473" y="5987"/>
                      <a:pt x="567" y="5955"/>
                      <a:pt x="599" y="5924"/>
                    </a:cubicBezTo>
                    <a:cubicBezTo>
                      <a:pt x="914" y="5672"/>
                      <a:pt x="1198" y="5514"/>
                      <a:pt x="1513" y="5514"/>
                    </a:cubicBezTo>
                    <a:lnTo>
                      <a:pt x="1513" y="5924"/>
                    </a:lnTo>
                    <a:cubicBezTo>
                      <a:pt x="1513" y="6081"/>
                      <a:pt x="1513" y="6239"/>
                      <a:pt x="1544" y="6396"/>
                    </a:cubicBezTo>
                    <a:cubicBezTo>
                      <a:pt x="1009" y="6585"/>
                      <a:pt x="725" y="6932"/>
                      <a:pt x="410" y="7373"/>
                    </a:cubicBezTo>
                    <a:cubicBezTo>
                      <a:pt x="284" y="7531"/>
                      <a:pt x="315" y="7720"/>
                      <a:pt x="473" y="7846"/>
                    </a:cubicBezTo>
                    <a:cubicBezTo>
                      <a:pt x="567" y="7877"/>
                      <a:pt x="599" y="7940"/>
                      <a:pt x="694" y="7940"/>
                    </a:cubicBezTo>
                    <a:cubicBezTo>
                      <a:pt x="788" y="7940"/>
                      <a:pt x="914" y="7877"/>
                      <a:pt x="946" y="7783"/>
                    </a:cubicBezTo>
                    <a:cubicBezTo>
                      <a:pt x="1198" y="7467"/>
                      <a:pt x="1355" y="7215"/>
                      <a:pt x="1670" y="7089"/>
                    </a:cubicBezTo>
                    <a:cubicBezTo>
                      <a:pt x="1733" y="7373"/>
                      <a:pt x="1828" y="7657"/>
                      <a:pt x="1985" y="7940"/>
                    </a:cubicBezTo>
                    <a:cubicBezTo>
                      <a:pt x="1544" y="8287"/>
                      <a:pt x="1387" y="8728"/>
                      <a:pt x="1229" y="9232"/>
                    </a:cubicBezTo>
                    <a:cubicBezTo>
                      <a:pt x="1198" y="9421"/>
                      <a:pt x="1324" y="9610"/>
                      <a:pt x="1481" y="9673"/>
                    </a:cubicBezTo>
                    <a:lnTo>
                      <a:pt x="1544" y="9673"/>
                    </a:lnTo>
                    <a:cubicBezTo>
                      <a:pt x="1702" y="9673"/>
                      <a:pt x="1828" y="9547"/>
                      <a:pt x="1891" y="9389"/>
                    </a:cubicBezTo>
                    <a:cubicBezTo>
                      <a:pt x="2017" y="8980"/>
                      <a:pt x="2111" y="8728"/>
                      <a:pt x="2332" y="8476"/>
                    </a:cubicBezTo>
                    <a:cubicBezTo>
                      <a:pt x="2489" y="8728"/>
                      <a:pt x="2678" y="8948"/>
                      <a:pt x="2899" y="9137"/>
                    </a:cubicBezTo>
                    <a:cubicBezTo>
                      <a:pt x="2584" y="9610"/>
                      <a:pt x="2615" y="10082"/>
                      <a:pt x="2647" y="10649"/>
                    </a:cubicBezTo>
                    <a:cubicBezTo>
                      <a:pt x="2647" y="10839"/>
                      <a:pt x="2804" y="10965"/>
                      <a:pt x="2993" y="10965"/>
                    </a:cubicBezTo>
                    <a:lnTo>
                      <a:pt x="3056" y="10965"/>
                    </a:lnTo>
                    <a:cubicBezTo>
                      <a:pt x="3245" y="10965"/>
                      <a:pt x="3371" y="10775"/>
                      <a:pt x="3371" y="10555"/>
                    </a:cubicBezTo>
                    <a:cubicBezTo>
                      <a:pt x="3308" y="10177"/>
                      <a:pt x="3308" y="9862"/>
                      <a:pt x="3434" y="9578"/>
                    </a:cubicBezTo>
                    <a:cubicBezTo>
                      <a:pt x="3686" y="9736"/>
                      <a:pt x="3907" y="9893"/>
                      <a:pt x="4191" y="10019"/>
                    </a:cubicBezTo>
                    <a:cubicBezTo>
                      <a:pt x="4065" y="10555"/>
                      <a:pt x="4222" y="10996"/>
                      <a:pt x="4474" y="11500"/>
                    </a:cubicBezTo>
                    <a:cubicBezTo>
                      <a:pt x="4506" y="11626"/>
                      <a:pt x="4663" y="11721"/>
                      <a:pt x="4789" y="11721"/>
                    </a:cubicBezTo>
                    <a:cubicBezTo>
                      <a:pt x="4821" y="11721"/>
                      <a:pt x="4884" y="11721"/>
                      <a:pt x="4947" y="11658"/>
                    </a:cubicBezTo>
                    <a:cubicBezTo>
                      <a:pt x="5104" y="11595"/>
                      <a:pt x="5167" y="11406"/>
                      <a:pt x="5104" y="11185"/>
                    </a:cubicBezTo>
                    <a:cubicBezTo>
                      <a:pt x="4947" y="10839"/>
                      <a:pt x="4821" y="10555"/>
                      <a:pt x="4852" y="10240"/>
                    </a:cubicBezTo>
                    <a:lnTo>
                      <a:pt x="4852" y="10240"/>
                    </a:lnTo>
                    <a:cubicBezTo>
                      <a:pt x="5136" y="10334"/>
                      <a:pt x="5419" y="10366"/>
                      <a:pt x="5734" y="10397"/>
                    </a:cubicBezTo>
                    <a:cubicBezTo>
                      <a:pt x="5797" y="10965"/>
                      <a:pt x="6112" y="11311"/>
                      <a:pt x="6522" y="11721"/>
                    </a:cubicBezTo>
                    <a:cubicBezTo>
                      <a:pt x="6585" y="11784"/>
                      <a:pt x="6679" y="11815"/>
                      <a:pt x="6742" y="11815"/>
                    </a:cubicBezTo>
                    <a:cubicBezTo>
                      <a:pt x="6837" y="11815"/>
                      <a:pt x="6931" y="11784"/>
                      <a:pt x="6994" y="11721"/>
                    </a:cubicBezTo>
                    <a:cubicBezTo>
                      <a:pt x="7089" y="11595"/>
                      <a:pt x="7089" y="11343"/>
                      <a:pt x="6994" y="11248"/>
                    </a:cubicBezTo>
                    <a:cubicBezTo>
                      <a:pt x="6711" y="10965"/>
                      <a:pt x="6522" y="10712"/>
                      <a:pt x="6427" y="10397"/>
                    </a:cubicBezTo>
                    <a:cubicBezTo>
                      <a:pt x="6711" y="10366"/>
                      <a:pt x="7026" y="10334"/>
                      <a:pt x="7310" y="10240"/>
                    </a:cubicBezTo>
                    <a:cubicBezTo>
                      <a:pt x="7562" y="10775"/>
                      <a:pt x="7971" y="10965"/>
                      <a:pt x="8475" y="11185"/>
                    </a:cubicBezTo>
                    <a:cubicBezTo>
                      <a:pt x="8507" y="11248"/>
                      <a:pt x="8570" y="11248"/>
                      <a:pt x="8633" y="11248"/>
                    </a:cubicBezTo>
                    <a:cubicBezTo>
                      <a:pt x="8759" y="11248"/>
                      <a:pt x="8885" y="11154"/>
                      <a:pt x="8948" y="11028"/>
                    </a:cubicBezTo>
                    <a:cubicBezTo>
                      <a:pt x="9042" y="10870"/>
                      <a:pt x="8948" y="10649"/>
                      <a:pt x="8790" y="10555"/>
                    </a:cubicBezTo>
                    <a:cubicBezTo>
                      <a:pt x="8444" y="10397"/>
                      <a:pt x="8160" y="10240"/>
                      <a:pt x="8003" y="9988"/>
                    </a:cubicBezTo>
                    <a:cubicBezTo>
                      <a:pt x="8286" y="9862"/>
                      <a:pt x="8507" y="9704"/>
                      <a:pt x="8759" y="9547"/>
                    </a:cubicBezTo>
                    <a:cubicBezTo>
                      <a:pt x="9200" y="9925"/>
                      <a:pt x="9672" y="9988"/>
                      <a:pt x="10176" y="10051"/>
                    </a:cubicBezTo>
                    <a:lnTo>
                      <a:pt x="10208" y="10051"/>
                    </a:lnTo>
                    <a:cubicBezTo>
                      <a:pt x="10397" y="10051"/>
                      <a:pt x="10523" y="9925"/>
                      <a:pt x="10555" y="9736"/>
                    </a:cubicBezTo>
                    <a:cubicBezTo>
                      <a:pt x="10555" y="9547"/>
                      <a:pt x="10460" y="9389"/>
                      <a:pt x="10240" y="9358"/>
                    </a:cubicBezTo>
                    <a:cubicBezTo>
                      <a:pt x="9861" y="9295"/>
                      <a:pt x="9578" y="9263"/>
                      <a:pt x="9294" y="9074"/>
                    </a:cubicBezTo>
                    <a:cubicBezTo>
                      <a:pt x="9515" y="8885"/>
                      <a:pt x="9704" y="8633"/>
                      <a:pt x="9861" y="8413"/>
                    </a:cubicBezTo>
                    <a:cubicBezTo>
                      <a:pt x="10082" y="8476"/>
                      <a:pt x="10303" y="8507"/>
                      <a:pt x="10523" y="8507"/>
                    </a:cubicBezTo>
                    <a:cubicBezTo>
                      <a:pt x="10807" y="8507"/>
                      <a:pt x="11090" y="8444"/>
                      <a:pt x="11405" y="8350"/>
                    </a:cubicBezTo>
                    <a:cubicBezTo>
                      <a:pt x="11594" y="8318"/>
                      <a:pt x="11657" y="8129"/>
                      <a:pt x="11626" y="7940"/>
                    </a:cubicBezTo>
                    <a:cubicBezTo>
                      <a:pt x="11599" y="7754"/>
                      <a:pt x="11461" y="7680"/>
                      <a:pt x="11287" y="7680"/>
                    </a:cubicBezTo>
                    <a:cubicBezTo>
                      <a:pt x="11254" y="7680"/>
                      <a:pt x="11220" y="7683"/>
                      <a:pt x="11185" y="7688"/>
                    </a:cubicBezTo>
                    <a:cubicBezTo>
                      <a:pt x="10933" y="7772"/>
                      <a:pt x="10723" y="7814"/>
                      <a:pt x="10517" y="7814"/>
                    </a:cubicBezTo>
                    <a:cubicBezTo>
                      <a:pt x="10415" y="7814"/>
                      <a:pt x="10313" y="7804"/>
                      <a:pt x="10208" y="7783"/>
                    </a:cubicBezTo>
                    <a:cubicBezTo>
                      <a:pt x="10334" y="7499"/>
                      <a:pt x="10460" y="7215"/>
                      <a:pt x="10492" y="6932"/>
                    </a:cubicBezTo>
                    <a:lnTo>
                      <a:pt x="10523" y="6932"/>
                    </a:lnTo>
                    <a:cubicBezTo>
                      <a:pt x="11090" y="6932"/>
                      <a:pt x="11468" y="6711"/>
                      <a:pt x="11909" y="6396"/>
                    </a:cubicBezTo>
                    <a:cubicBezTo>
                      <a:pt x="12004" y="6333"/>
                      <a:pt x="12067" y="6144"/>
                      <a:pt x="11941" y="5987"/>
                    </a:cubicBezTo>
                    <a:cubicBezTo>
                      <a:pt x="11867" y="5895"/>
                      <a:pt x="11773" y="5846"/>
                      <a:pt x="11675" y="5846"/>
                    </a:cubicBezTo>
                    <a:cubicBezTo>
                      <a:pt x="11605" y="5846"/>
                      <a:pt x="11534" y="5871"/>
                      <a:pt x="11468" y="5924"/>
                    </a:cubicBezTo>
                    <a:cubicBezTo>
                      <a:pt x="11153" y="6144"/>
                      <a:pt x="10870" y="6302"/>
                      <a:pt x="10555" y="6302"/>
                    </a:cubicBezTo>
                    <a:lnTo>
                      <a:pt x="10555" y="5924"/>
                    </a:lnTo>
                    <a:cubicBezTo>
                      <a:pt x="10555" y="5766"/>
                      <a:pt x="10555" y="5609"/>
                      <a:pt x="10523" y="5451"/>
                    </a:cubicBezTo>
                    <a:cubicBezTo>
                      <a:pt x="11090" y="5262"/>
                      <a:pt x="11342" y="4884"/>
                      <a:pt x="11657" y="4475"/>
                    </a:cubicBezTo>
                    <a:cubicBezTo>
                      <a:pt x="11783" y="4317"/>
                      <a:pt x="11752" y="4096"/>
                      <a:pt x="11594" y="4002"/>
                    </a:cubicBezTo>
                    <a:cubicBezTo>
                      <a:pt x="11528" y="3949"/>
                      <a:pt x="11457" y="3924"/>
                      <a:pt x="11387" y="3924"/>
                    </a:cubicBezTo>
                    <a:cubicBezTo>
                      <a:pt x="11290" y="3924"/>
                      <a:pt x="11195" y="3973"/>
                      <a:pt x="11122" y="4065"/>
                    </a:cubicBezTo>
                    <a:cubicBezTo>
                      <a:pt x="10870" y="4380"/>
                      <a:pt x="10712" y="4632"/>
                      <a:pt x="10397" y="4727"/>
                    </a:cubicBezTo>
                    <a:cubicBezTo>
                      <a:pt x="10334" y="4475"/>
                      <a:pt x="10240" y="4191"/>
                      <a:pt x="10082" y="3907"/>
                    </a:cubicBezTo>
                    <a:cubicBezTo>
                      <a:pt x="10523" y="3561"/>
                      <a:pt x="10681" y="3120"/>
                      <a:pt x="10838" y="2616"/>
                    </a:cubicBezTo>
                    <a:cubicBezTo>
                      <a:pt x="10870" y="2427"/>
                      <a:pt x="10775" y="2206"/>
                      <a:pt x="10618" y="2175"/>
                    </a:cubicBezTo>
                    <a:cubicBezTo>
                      <a:pt x="10595" y="2171"/>
                      <a:pt x="10572" y="2170"/>
                      <a:pt x="10550" y="2170"/>
                    </a:cubicBezTo>
                    <a:cubicBezTo>
                      <a:pt x="10359" y="2170"/>
                      <a:pt x="10205" y="2286"/>
                      <a:pt x="10176" y="2427"/>
                    </a:cubicBezTo>
                    <a:cubicBezTo>
                      <a:pt x="10050" y="2805"/>
                      <a:pt x="9987" y="3088"/>
                      <a:pt x="9735" y="3309"/>
                    </a:cubicBezTo>
                    <a:cubicBezTo>
                      <a:pt x="9578" y="3088"/>
                      <a:pt x="9389" y="2836"/>
                      <a:pt x="9200" y="2647"/>
                    </a:cubicBezTo>
                    <a:cubicBezTo>
                      <a:pt x="9515" y="2175"/>
                      <a:pt x="9452" y="1702"/>
                      <a:pt x="9420" y="1167"/>
                    </a:cubicBezTo>
                    <a:cubicBezTo>
                      <a:pt x="9420" y="946"/>
                      <a:pt x="9231" y="851"/>
                      <a:pt x="9042" y="851"/>
                    </a:cubicBezTo>
                    <a:cubicBezTo>
                      <a:pt x="8822" y="851"/>
                      <a:pt x="8727" y="1041"/>
                      <a:pt x="8727" y="1230"/>
                    </a:cubicBezTo>
                    <a:cubicBezTo>
                      <a:pt x="8759" y="1639"/>
                      <a:pt x="8759" y="1954"/>
                      <a:pt x="8633" y="2206"/>
                    </a:cubicBezTo>
                    <a:cubicBezTo>
                      <a:pt x="8412" y="2049"/>
                      <a:pt x="8160" y="1891"/>
                      <a:pt x="7877" y="1797"/>
                    </a:cubicBezTo>
                    <a:cubicBezTo>
                      <a:pt x="8003" y="1230"/>
                      <a:pt x="7845" y="788"/>
                      <a:pt x="7625" y="284"/>
                    </a:cubicBezTo>
                    <a:cubicBezTo>
                      <a:pt x="7554" y="168"/>
                      <a:pt x="7432" y="103"/>
                      <a:pt x="7297" y="103"/>
                    </a:cubicBezTo>
                    <a:cubicBezTo>
                      <a:pt x="7250" y="103"/>
                      <a:pt x="7201" y="111"/>
                      <a:pt x="7152" y="127"/>
                    </a:cubicBezTo>
                    <a:cubicBezTo>
                      <a:pt x="6994" y="221"/>
                      <a:pt x="6900" y="410"/>
                      <a:pt x="6994" y="599"/>
                    </a:cubicBezTo>
                    <a:cubicBezTo>
                      <a:pt x="7152" y="946"/>
                      <a:pt x="7247" y="1230"/>
                      <a:pt x="7215" y="1545"/>
                    </a:cubicBezTo>
                    <a:cubicBezTo>
                      <a:pt x="6931" y="1482"/>
                      <a:pt x="6679" y="1419"/>
                      <a:pt x="6364" y="1387"/>
                    </a:cubicBezTo>
                    <a:cubicBezTo>
                      <a:pt x="6270" y="851"/>
                      <a:pt x="5955" y="473"/>
                      <a:pt x="5577" y="95"/>
                    </a:cubicBezTo>
                    <a:cubicBezTo>
                      <a:pt x="5514" y="32"/>
                      <a:pt x="5419" y="1"/>
                      <a:pt x="5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1E903BB-15AC-F5B5-62CE-9C7346FBC9B0}"/>
              </a:ext>
            </a:extLst>
          </p:cNvPr>
          <p:cNvGrpSpPr/>
          <p:nvPr/>
        </p:nvGrpSpPr>
        <p:grpSpPr>
          <a:xfrm>
            <a:off x="7466905" y="2628292"/>
            <a:ext cx="1117488" cy="967759"/>
            <a:chOff x="7466905" y="2628292"/>
            <a:chExt cx="1117488" cy="967759"/>
          </a:xfrm>
        </p:grpSpPr>
        <p:sp>
          <p:nvSpPr>
            <p:cNvPr id="3" name="Google Shape;1026;p30">
              <a:extLst>
                <a:ext uri="{FF2B5EF4-FFF2-40B4-BE49-F238E27FC236}">
                  <a16:creationId xmlns:a16="http://schemas.microsoft.com/office/drawing/2014/main" id="{668C3537-AD12-5CAB-2F56-7F53E13B5BA3}"/>
                </a:ext>
              </a:extLst>
            </p:cNvPr>
            <p:cNvSpPr/>
            <p:nvPr/>
          </p:nvSpPr>
          <p:spPr>
            <a:xfrm>
              <a:off x="7466905" y="2628292"/>
              <a:ext cx="1117488" cy="967759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39" name="Google Shape;1063;p30">
              <a:extLst>
                <a:ext uri="{FF2B5EF4-FFF2-40B4-BE49-F238E27FC236}">
                  <a16:creationId xmlns:a16="http://schemas.microsoft.com/office/drawing/2014/main" id="{CB526BCA-CF99-E30D-D32C-3727E07D665D}"/>
                </a:ext>
              </a:extLst>
            </p:cNvPr>
            <p:cNvGrpSpPr/>
            <p:nvPr/>
          </p:nvGrpSpPr>
          <p:grpSpPr>
            <a:xfrm>
              <a:off x="7839211" y="2912143"/>
              <a:ext cx="415771" cy="407915"/>
              <a:chOff x="-26993200" y="1961775"/>
              <a:chExt cx="301675" cy="295975"/>
            </a:xfrm>
          </p:grpSpPr>
          <p:sp>
            <p:nvSpPr>
              <p:cNvPr id="40" name="Google Shape;1064;p30">
                <a:extLst>
                  <a:ext uri="{FF2B5EF4-FFF2-40B4-BE49-F238E27FC236}">
                    <a16:creationId xmlns:a16="http://schemas.microsoft.com/office/drawing/2014/main" id="{4ABBF08D-81B5-5416-DBCF-813C5FAAFDD3}"/>
                  </a:ext>
                </a:extLst>
              </p:cNvPr>
              <p:cNvSpPr/>
              <p:nvPr/>
            </p:nvSpPr>
            <p:spPr>
              <a:xfrm>
                <a:off x="-26993200" y="1961775"/>
                <a:ext cx="301675" cy="295975"/>
              </a:xfrm>
              <a:custGeom>
                <a:avLst/>
                <a:gdLst/>
                <a:ahLst/>
                <a:cxnLst/>
                <a:rect l="l" t="t" r="r" b="b"/>
                <a:pathLst>
                  <a:path w="12067" h="11839" extrusionOk="0">
                    <a:moveTo>
                      <a:pt x="8601" y="685"/>
                    </a:moveTo>
                    <a:cubicBezTo>
                      <a:pt x="8664" y="685"/>
                      <a:pt x="8790" y="717"/>
                      <a:pt x="8822" y="811"/>
                    </a:cubicBezTo>
                    <a:lnTo>
                      <a:pt x="11279" y="3237"/>
                    </a:lnTo>
                    <a:cubicBezTo>
                      <a:pt x="11342" y="3332"/>
                      <a:pt x="11374" y="3395"/>
                      <a:pt x="11374" y="3489"/>
                    </a:cubicBezTo>
                    <a:cubicBezTo>
                      <a:pt x="11374" y="3552"/>
                      <a:pt x="11342" y="3647"/>
                      <a:pt x="11279" y="3710"/>
                    </a:cubicBezTo>
                    <a:cubicBezTo>
                      <a:pt x="11216" y="3773"/>
                      <a:pt x="11122" y="3804"/>
                      <a:pt x="11031" y="3804"/>
                    </a:cubicBezTo>
                    <a:cubicBezTo>
                      <a:pt x="10941" y="3804"/>
                      <a:pt x="10854" y="3773"/>
                      <a:pt x="10807" y="3710"/>
                    </a:cubicBezTo>
                    <a:lnTo>
                      <a:pt x="8349" y="1284"/>
                    </a:lnTo>
                    <a:cubicBezTo>
                      <a:pt x="8286" y="1189"/>
                      <a:pt x="8223" y="1126"/>
                      <a:pt x="8223" y="1032"/>
                    </a:cubicBezTo>
                    <a:cubicBezTo>
                      <a:pt x="8223" y="969"/>
                      <a:pt x="8286" y="843"/>
                      <a:pt x="8349" y="811"/>
                    </a:cubicBezTo>
                    <a:cubicBezTo>
                      <a:pt x="8444" y="717"/>
                      <a:pt x="8507" y="685"/>
                      <a:pt x="8601" y="685"/>
                    </a:cubicBezTo>
                    <a:close/>
                    <a:moveTo>
                      <a:pt x="7971" y="2103"/>
                    </a:moveTo>
                    <a:lnTo>
                      <a:pt x="8759" y="2891"/>
                    </a:lnTo>
                    <a:lnTo>
                      <a:pt x="9925" y="4056"/>
                    </a:lnTo>
                    <a:lnTo>
                      <a:pt x="7058" y="6955"/>
                    </a:lnTo>
                    <a:cubicBezTo>
                      <a:pt x="6617" y="6545"/>
                      <a:pt x="5986" y="6356"/>
                      <a:pt x="5325" y="6356"/>
                    </a:cubicBezTo>
                    <a:lnTo>
                      <a:pt x="5293" y="6356"/>
                    </a:lnTo>
                    <a:cubicBezTo>
                      <a:pt x="5256" y="6359"/>
                      <a:pt x="5219" y="6360"/>
                      <a:pt x="5182" y="6360"/>
                    </a:cubicBezTo>
                    <a:cubicBezTo>
                      <a:pt x="4779" y="6360"/>
                      <a:pt x="4385" y="6206"/>
                      <a:pt x="4096" y="5947"/>
                    </a:cubicBezTo>
                    <a:lnTo>
                      <a:pt x="5136" y="4939"/>
                    </a:lnTo>
                    <a:lnTo>
                      <a:pt x="5356" y="5159"/>
                    </a:lnTo>
                    <a:cubicBezTo>
                      <a:pt x="5451" y="5254"/>
                      <a:pt x="5514" y="5285"/>
                      <a:pt x="5608" y="5285"/>
                    </a:cubicBezTo>
                    <a:cubicBezTo>
                      <a:pt x="5671" y="5285"/>
                      <a:pt x="5797" y="5254"/>
                      <a:pt x="5829" y="5159"/>
                    </a:cubicBezTo>
                    <a:cubicBezTo>
                      <a:pt x="5955" y="5065"/>
                      <a:pt x="5955" y="4813"/>
                      <a:pt x="5829" y="4687"/>
                    </a:cubicBezTo>
                    <a:lnTo>
                      <a:pt x="5608" y="4466"/>
                    </a:lnTo>
                    <a:lnTo>
                      <a:pt x="6081" y="3993"/>
                    </a:lnTo>
                    <a:lnTo>
                      <a:pt x="6302" y="4214"/>
                    </a:lnTo>
                    <a:cubicBezTo>
                      <a:pt x="6396" y="4308"/>
                      <a:pt x="6459" y="4340"/>
                      <a:pt x="6554" y="4340"/>
                    </a:cubicBezTo>
                    <a:cubicBezTo>
                      <a:pt x="6617" y="4340"/>
                      <a:pt x="6743" y="4308"/>
                      <a:pt x="6774" y="4214"/>
                    </a:cubicBezTo>
                    <a:cubicBezTo>
                      <a:pt x="6900" y="4119"/>
                      <a:pt x="6900" y="3867"/>
                      <a:pt x="6774" y="3741"/>
                    </a:cubicBezTo>
                    <a:lnTo>
                      <a:pt x="6554" y="3521"/>
                    </a:lnTo>
                    <a:lnTo>
                      <a:pt x="7026" y="3048"/>
                    </a:lnTo>
                    <a:lnTo>
                      <a:pt x="7247" y="3269"/>
                    </a:lnTo>
                    <a:cubicBezTo>
                      <a:pt x="7341" y="3363"/>
                      <a:pt x="7404" y="3395"/>
                      <a:pt x="7499" y="3395"/>
                    </a:cubicBezTo>
                    <a:cubicBezTo>
                      <a:pt x="7562" y="3395"/>
                      <a:pt x="7688" y="3363"/>
                      <a:pt x="7719" y="3269"/>
                    </a:cubicBezTo>
                    <a:cubicBezTo>
                      <a:pt x="7845" y="3174"/>
                      <a:pt x="7845" y="2922"/>
                      <a:pt x="7719" y="2796"/>
                    </a:cubicBezTo>
                    <a:lnTo>
                      <a:pt x="7499" y="2576"/>
                    </a:lnTo>
                    <a:lnTo>
                      <a:pt x="7971" y="2103"/>
                    </a:lnTo>
                    <a:close/>
                    <a:moveTo>
                      <a:pt x="3592" y="6482"/>
                    </a:moveTo>
                    <a:cubicBezTo>
                      <a:pt x="4038" y="6839"/>
                      <a:pt x="4596" y="7084"/>
                      <a:pt x="5213" y="7084"/>
                    </a:cubicBezTo>
                    <a:cubicBezTo>
                      <a:pt x="5250" y="7084"/>
                      <a:pt x="5288" y="7083"/>
                      <a:pt x="5325" y="7081"/>
                    </a:cubicBezTo>
                    <a:cubicBezTo>
                      <a:pt x="5797" y="7081"/>
                      <a:pt x="6239" y="7175"/>
                      <a:pt x="6554" y="7459"/>
                    </a:cubicBezTo>
                    <a:lnTo>
                      <a:pt x="3277" y="10735"/>
                    </a:lnTo>
                    <a:cubicBezTo>
                      <a:pt x="2993" y="11003"/>
                      <a:pt x="2639" y="11137"/>
                      <a:pt x="2285" y="11137"/>
                    </a:cubicBezTo>
                    <a:cubicBezTo>
                      <a:pt x="1930" y="11137"/>
                      <a:pt x="1576" y="11003"/>
                      <a:pt x="1292" y="10735"/>
                    </a:cubicBezTo>
                    <a:cubicBezTo>
                      <a:pt x="757" y="10168"/>
                      <a:pt x="757" y="9318"/>
                      <a:pt x="1292" y="8751"/>
                    </a:cubicBezTo>
                    <a:lnTo>
                      <a:pt x="3592" y="6482"/>
                    </a:lnTo>
                    <a:close/>
                    <a:moveTo>
                      <a:pt x="8582" y="0"/>
                    </a:moveTo>
                    <a:cubicBezTo>
                      <a:pt x="8318" y="0"/>
                      <a:pt x="8050" y="103"/>
                      <a:pt x="7845" y="307"/>
                    </a:cubicBezTo>
                    <a:cubicBezTo>
                      <a:pt x="7656" y="496"/>
                      <a:pt x="7530" y="780"/>
                      <a:pt x="7530" y="1032"/>
                    </a:cubicBezTo>
                    <a:cubicBezTo>
                      <a:pt x="7530" y="1189"/>
                      <a:pt x="7562" y="1347"/>
                      <a:pt x="7656" y="1473"/>
                    </a:cubicBezTo>
                    <a:lnTo>
                      <a:pt x="6869" y="2261"/>
                    </a:lnTo>
                    <a:lnTo>
                      <a:pt x="4884" y="4245"/>
                    </a:lnTo>
                    <a:lnTo>
                      <a:pt x="820" y="8278"/>
                    </a:lnTo>
                    <a:cubicBezTo>
                      <a:pt x="1" y="9097"/>
                      <a:pt x="1" y="10420"/>
                      <a:pt x="820" y="11240"/>
                    </a:cubicBezTo>
                    <a:cubicBezTo>
                      <a:pt x="1229" y="11649"/>
                      <a:pt x="1796" y="11838"/>
                      <a:pt x="2300" y="11838"/>
                    </a:cubicBezTo>
                    <a:cubicBezTo>
                      <a:pt x="2836" y="11838"/>
                      <a:pt x="3340" y="11649"/>
                      <a:pt x="3750" y="11240"/>
                    </a:cubicBezTo>
                    <a:lnTo>
                      <a:pt x="10555" y="4434"/>
                    </a:lnTo>
                    <a:cubicBezTo>
                      <a:pt x="10712" y="4497"/>
                      <a:pt x="10838" y="4560"/>
                      <a:pt x="10996" y="4560"/>
                    </a:cubicBezTo>
                    <a:cubicBezTo>
                      <a:pt x="11279" y="4560"/>
                      <a:pt x="11531" y="4434"/>
                      <a:pt x="11752" y="4245"/>
                    </a:cubicBezTo>
                    <a:cubicBezTo>
                      <a:pt x="11941" y="4025"/>
                      <a:pt x="12067" y="3773"/>
                      <a:pt x="12067" y="3489"/>
                    </a:cubicBezTo>
                    <a:cubicBezTo>
                      <a:pt x="12067" y="3206"/>
                      <a:pt x="11941" y="2922"/>
                      <a:pt x="11752" y="2733"/>
                    </a:cubicBezTo>
                    <a:lnTo>
                      <a:pt x="9294" y="307"/>
                    </a:lnTo>
                    <a:cubicBezTo>
                      <a:pt x="9105" y="103"/>
                      <a:pt x="8846" y="0"/>
                      <a:pt x="858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41" name="Google Shape;1065;p30">
                <a:extLst>
                  <a:ext uri="{FF2B5EF4-FFF2-40B4-BE49-F238E27FC236}">
                    <a16:creationId xmlns:a16="http://schemas.microsoft.com/office/drawing/2014/main" id="{6EF630A9-D602-D6E7-B2D2-9059F48CDDF6}"/>
                  </a:ext>
                </a:extLst>
              </p:cNvPr>
              <p:cNvSpPr/>
              <p:nvPr/>
            </p:nvSpPr>
            <p:spPr>
              <a:xfrm>
                <a:off x="-26900250" y="2164775"/>
                <a:ext cx="173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726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79"/>
                    </a:cubicBezTo>
                    <a:cubicBezTo>
                      <a:pt x="0" y="568"/>
                      <a:pt x="158" y="725"/>
                      <a:pt x="347" y="725"/>
                    </a:cubicBezTo>
                    <a:cubicBezTo>
                      <a:pt x="536" y="725"/>
                      <a:pt x="693" y="568"/>
                      <a:pt x="693" y="379"/>
                    </a:cubicBezTo>
                    <a:cubicBezTo>
                      <a:pt x="693" y="158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42" name="Google Shape;1066;p30">
                <a:extLst>
                  <a:ext uri="{FF2B5EF4-FFF2-40B4-BE49-F238E27FC236}">
                    <a16:creationId xmlns:a16="http://schemas.microsoft.com/office/drawing/2014/main" id="{AD9A98E9-3E99-5CC1-5AC2-B5A6F2FFB490}"/>
                  </a:ext>
                </a:extLst>
              </p:cNvPr>
              <p:cNvSpPr/>
              <p:nvPr/>
            </p:nvSpPr>
            <p:spPr>
              <a:xfrm>
                <a:off x="-26938075" y="2177375"/>
                <a:ext cx="18150" cy="16575"/>
              </a:xfrm>
              <a:custGeom>
                <a:avLst/>
                <a:gdLst/>
                <a:ahLst/>
                <a:cxnLst/>
                <a:rect l="l" t="t" r="r" b="b"/>
                <a:pathLst>
                  <a:path w="726" h="663" extrusionOk="0">
                    <a:moveTo>
                      <a:pt x="375" y="1"/>
                    </a:moveTo>
                    <a:cubicBezTo>
                      <a:pt x="292" y="1"/>
                      <a:pt x="206" y="32"/>
                      <a:pt x="127" y="95"/>
                    </a:cubicBezTo>
                    <a:cubicBezTo>
                      <a:pt x="1" y="221"/>
                      <a:pt x="1" y="442"/>
                      <a:pt x="127" y="568"/>
                    </a:cubicBezTo>
                    <a:cubicBezTo>
                      <a:pt x="190" y="631"/>
                      <a:pt x="277" y="662"/>
                      <a:pt x="363" y="662"/>
                    </a:cubicBezTo>
                    <a:cubicBezTo>
                      <a:pt x="450" y="662"/>
                      <a:pt x="536" y="631"/>
                      <a:pt x="599" y="568"/>
                    </a:cubicBezTo>
                    <a:cubicBezTo>
                      <a:pt x="725" y="442"/>
                      <a:pt x="725" y="221"/>
                      <a:pt x="599" y="95"/>
                    </a:cubicBezTo>
                    <a:cubicBezTo>
                      <a:pt x="536" y="32"/>
                      <a:pt x="458" y="1"/>
                      <a:pt x="37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D91B7A80-19BA-A486-94CB-D15EBE456177}"/>
              </a:ext>
            </a:extLst>
          </p:cNvPr>
          <p:cNvSpPr txBox="1"/>
          <p:nvPr/>
        </p:nvSpPr>
        <p:spPr>
          <a:xfrm>
            <a:off x="2611028" y="4453992"/>
            <a:ext cx="1927381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05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023E202-18EB-DAA8-1E10-254ED7ED2EC9}"/>
              </a:ext>
            </a:extLst>
          </p:cNvPr>
          <p:cNvSpPr txBox="1"/>
          <p:nvPr/>
        </p:nvSpPr>
        <p:spPr>
          <a:xfrm>
            <a:off x="1163120" y="1333297"/>
            <a:ext cx="1927381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05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0E61AEF-D9EC-80C8-B56F-1E28DD6CF725}"/>
              </a:ext>
            </a:extLst>
          </p:cNvPr>
          <p:cNvSpPr txBox="1"/>
          <p:nvPr/>
        </p:nvSpPr>
        <p:spPr>
          <a:xfrm>
            <a:off x="5576323" y="4453992"/>
            <a:ext cx="1927381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05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DE5A214-5CB2-F918-1F34-39D51A41A3A9}"/>
              </a:ext>
            </a:extLst>
          </p:cNvPr>
          <p:cNvSpPr txBox="1"/>
          <p:nvPr/>
        </p:nvSpPr>
        <p:spPr>
          <a:xfrm>
            <a:off x="7083405" y="1333297"/>
            <a:ext cx="1927381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05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11519A6-6960-E1A7-4DC0-35BAB2537F18}"/>
              </a:ext>
            </a:extLst>
          </p:cNvPr>
          <p:cNvSpPr txBox="1"/>
          <p:nvPr/>
        </p:nvSpPr>
        <p:spPr>
          <a:xfrm>
            <a:off x="4087063" y="1391708"/>
            <a:ext cx="1927381" cy="1129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05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</a:t>
            </a:r>
            <a:endParaRPr lang="en-US" sz="105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715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500"/>
                            </p:stCondLst>
                            <p:childTnLst>
                              <p:par>
                                <p:cTn id="6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3" grpId="0"/>
      <p:bldP spid="44" grpId="0"/>
      <p:bldP spid="47" grpId="0"/>
      <p:bldP spid="48" grpId="0"/>
      <p:bldP spid="49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7398F3FD-4B63-BDCA-F610-26EF95A5CAD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39" b="33139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8F2B6A76-1240-C959-DBFC-2D4A5E4C7D6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59" b="33059"/>
          <a:stretch>
            <a:fillRect/>
          </a:stretch>
        </p:blipFill>
        <p:spPr/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1E6B5B4-A9B1-E87A-AC14-482E53B20750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21C9AFD6-1FDE-66BD-C3FF-5950E07ABE51}"/>
              </a:ext>
            </a:extLst>
          </p:cNvPr>
          <p:cNvSpPr/>
          <p:nvPr/>
        </p:nvSpPr>
        <p:spPr>
          <a:xfrm>
            <a:off x="959246" y="3769306"/>
            <a:ext cx="3714187" cy="441358"/>
          </a:xfrm>
          <a:prstGeom prst="roundRect">
            <a:avLst>
              <a:gd name="adj" fmla="val 0"/>
            </a:avLst>
          </a:prstGeom>
          <a:solidFill>
            <a:srgbClr val="003F7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spcAft>
                <a:spcPts val="600"/>
              </a:spcAft>
              <a:defRPr/>
            </a:pPr>
            <a:r>
              <a:rPr kumimoji="0" lang="fa-IR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عکس را بنویسید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8FB0F40-52E2-A781-20FD-D99638C339EC}"/>
              </a:ext>
            </a:extLst>
          </p:cNvPr>
          <p:cNvSpPr txBox="1"/>
          <p:nvPr/>
        </p:nvSpPr>
        <p:spPr>
          <a:xfrm>
            <a:off x="946808" y="4266650"/>
            <a:ext cx="3726625" cy="108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</a:t>
            </a:r>
            <a:endParaRPr lang="fa-IR" sz="1400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0C6A312-BBBD-0AB6-19AB-C7727B864421}"/>
              </a:ext>
            </a:extLst>
          </p:cNvPr>
          <p:cNvSpPr/>
          <p:nvPr/>
        </p:nvSpPr>
        <p:spPr>
          <a:xfrm>
            <a:off x="5366433" y="3776472"/>
            <a:ext cx="3714187" cy="441358"/>
          </a:xfrm>
          <a:prstGeom prst="roundRect">
            <a:avLst>
              <a:gd name="adj" fmla="val 0"/>
            </a:avLst>
          </a:prstGeom>
          <a:solidFill>
            <a:srgbClr val="02B7D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>
              <a:spcAft>
                <a:spcPts val="600"/>
              </a:spcAft>
              <a:defRPr/>
            </a:pPr>
            <a:r>
              <a:rPr kumimoji="0" lang="fa-IR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عکس را بنویسید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60A733D-8446-EA8B-5DEB-5849BDB1DAF8}"/>
              </a:ext>
            </a:extLst>
          </p:cNvPr>
          <p:cNvSpPr txBox="1"/>
          <p:nvPr/>
        </p:nvSpPr>
        <p:spPr>
          <a:xfrm>
            <a:off x="5366433" y="4210664"/>
            <a:ext cx="3726625" cy="1088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50000"/>
              </a:lnSpc>
            </a:pP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4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</a:t>
            </a:r>
            <a:endParaRPr lang="fa-IR" sz="1400" dirty="0"/>
          </a:p>
        </p:txBody>
      </p:sp>
    </p:spTree>
    <p:extLst>
      <p:ext uri="{BB962C8B-B14F-4D97-AF65-F5344CB8AC3E}">
        <p14:creationId xmlns:p14="http://schemas.microsoft.com/office/powerpoint/2010/main" val="135174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 animBg="1"/>
      <p:bldP spid="16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8783E98-D628-D7A2-CEAD-60D9CAFAA127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7B2D357C-5656-9295-645B-B8D0DFCFF66E}"/>
              </a:ext>
            </a:extLst>
          </p:cNvPr>
          <p:cNvGrpSpPr/>
          <p:nvPr/>
        </p:nvGrpSpPr>
        <p:grpSpPr>
          <a:xfrm>
            <a:off x="977555" y="1212992"/>
            <a:ext cx="7360224" cy="4559547"/>
            <a:chOff x="2087069" y="589715"/>
            <a:chExt cx="6315733" cy="3912501"/>
          </a:xfrm>
        </p:grpSpPr>
        <p:sp>
          <p:nvSpPr>
            <p:cNvPr id="3" name="Google Shape;955;p29">
              <a:extLst>
                <a:ext uri="{FF2B5EF4-FFF2-40B4-BE49-F238E27FC236}">
                  <a16:creationId xmlns:a16="http://schemas.microsoft.com/office/drawing/2014/main" id="{A5E1322B-3A08-978A-10BC-64736D81FEEC}"/>
                </a:ext>
              </a:extLst>
            </p:cNvPr>
            <p:cNvSpPr/>
            <p:nvPr/>
          </p:nvSpPr>
          <p:spPr>
            <a:xfrm>
              <a:off x="2087069" y="726232"/>
              <a:ext cx="3691036" cy="3691037"/>
            </a:xfrm>
            <a:prstGeom prst="arc">
              <a:avLst>
                <a:gd name="adj1" fmla="val 17779904"/>
                <a:gd name="adj2" fmla="val 3734629"/>
              </a:avLst>
            </a:prstGeom>
            <a:noFill/>
            <a:ln w="25400" cap="flat" cmpd="sng">
              <a:solidFill>
                <a:schemeClr val="accent1"/>
              </a:solidFill>
              <a:prstDash val="dash"/>
              <a:miter lim="800000"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4" name="Google Shape;956;p29">
              <a:extLst>
                <a:ext uri="{FF2B5EF4-FFF2-40B4-BE49-F238E27FC236}">
                  <a16:creationId xmlns:a16="http://schemas.microsoft.com/office/drawing/2014/main" id="{5C287E31-86A0-A965-3231-F84E206DBB13}"/>
                </a:ext>
              </a:extLst>
            </p:cNvPr>
            <p:cNvGrpSpPr/>
            <p:nvPr/>
          </p:nvGrpSpPr>
          <p:grpSpPr>
            <a:xfrm>
              <a:off x="4563032" y="589715"/>
              <a:ext cx="3036663" cy="629202"/>
              <a:chOff x="6710556" y="1739651"/>
              <a:chExt cx="4048885" cy="838936"/>
            </a:xfrm>
          </p:grpSpPr>
          <p:sp>
            <p:nvSpPr>
              <p:cNvPr id="5" name="Google Shape;957;p29">
                <a:extLst>
                  <a:ext uri="{FF2B5EF4-FFF2-40B4-BE49-F238E27FC236}">
                    <a16:creationId xmlns:a16="http://schemas.microsoft.com/office/drawing/2014/main" id="{E707CC16-FA61-70AB-64F6-681B4EABFE09}"/>
                  </a:ext>
                </a:extLst>
              </p:cNvPr>
              <p:cNvSpPr/>
              <p:nvPr/>
            </p:nvSpPr>
            <p:spPr>
              <a:xfrm>
                <a:off x="6865665" y="1847130"/>
                <a:ext cx="3893776" cy="635398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6" name="Google Shape;958;p29">
                <a:extLst>
                  <a:ext uri="{FF2B5EF4-FFF2-40B4-BE49-F238E27FC236}">
                    <a16:creationId xmlns:a16="http://schemas.microsoft.com/office/drawing/2014/main" id="{E96CE1F0-1782-C3B4-A76C-60A0FBFF6D90}"/>
                  </a:ext>
                </a:extLst>
              </p:cNvPr>
              <p:cNvSpPr/>
              <p:nvPr/>
            </p:nvSpPr>
            <p:spPr>
              <a:xfrm>
                <a:off x="6710556" y="1739651"/>
                <a:ext cx="838936" cy="838936"/>
              </a:xfrm>
              <a:prstGeom prst="roundRect">
                <a:avLst>
                  <a:gd name="adj" fmla="val 50000"/>
                </a:avLst>
              </a:pr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grpSp>
            <p:nvGrpSpPr>
              <p:cNvPr id="7" name="Google Shape;959;p29">
                <a:extLst>
                  <a:ext uri="{FF2B5EF4-FFF2-40B4-BE49-F238E27FC236}">
                    <a16:creationId xmlns:a16="http://schemas.microsoft.com/office/drawing/2014/main" id="{689E57CD-EE88-BA54-3583-848DD4E3AD0A}"/>
                  </a:ext>
                </a:extLst>
              </p:cNvPr>
              <p:cNvGrpSpPr/>
              <p:nvPr/>
            </p:nvGrpSpPr>
            <p:grpSpPr>
              <a:xfrm>
                <a:off x="6949667" y="1978624"/>
                <a:ext cx="360713" cy="353897"/>
                <a:chOff x="-26993200" y="1961775"/>
                <a:chExt cx="301675" cy="295975"/>
              </a:xfrm>
            </p:grpSpPr>
            <p:sp>
              <p:nvSpPr>
                <p:cNvPr id="10" name="Google Shape;960;p29">
                  <a:extLst>
                    <a:ext uri="{FF2B5EF4-FFF2-40B4-BE49-F238E27FC236}">
                      <a16:creationId xmlns:a16="http://schemas.microsoft.com/office/drawing/2014/main" id="{C91858E9-44CF-FC65-C0A5-0D4685382A2E}"/>
                    </a:ext>
                  </a:extLst>
                </p:cNvPr>
                <p:cNvSpPr/>
                <p:nvPr/>
              </p:nvSpPr>
              <p:spPr>
                <a:xfrm>
                  <a:off x="-26993200" y="1961775"/>
                  <a:ext cx="301675" cy="29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7" h="11839" extrusionOk="0">
                      <a:moveTo>
                        <a:pt x="8601" y="685"/>
                      </a:moveTo>
                      <a:cubicBezTo>
                        <a:pt x="8664" y="685"/>
                        <a:pt x="8790" y="717"/>
                        <a:pt x="8822" y="811"/>
                      </a:cubicBezTo>
                      <a:lnTo>
                        <a:pt x="11279" y="3237"/>
                      </a:lnTo>
                      <a:cubicBezTo>
                        <a:pt x="11342" y="3332"/>
                        <a:pt x="11374" y="3395"/>
                        <a:pt x="11374" y="3489"/>
                      </a:cubicBezTo>
                      <a:cubicBezTo>
                        <a:pt x="11374" y="3552"/>
                        <a:pt x="11342" y="3647"/>
                        <a:pt x="11279" y="3710"/>
                      </a:cubicBezTo>
                      <a:cubicBezTo>
                        <a:pt x="11216" y="3773"/>
                        <a:pt x="11122" y="3804"/>
                        <a:pt x="11031" y="3804"/>
                      </a:cubicBezTo>
                      <a:cubicBezTo>
                        <a:pt x="10941" y="3804"/>
                        <a:pt x="10854" y="3773"/>
                        <a:pt x="10807" y="3710"/>
                      </a:cubicBezTo>
                      <a:lnTo>
                        <a:pt x="8349" y="1284"/>
                      </a:lnTo>
                      <a:cubicBezTo>
                        <a:pt x="8286" y="1189"/>
                        <a:pt x="8223" y="1126"/>
                        <a:pt x="8223" y="1032"/>
                      </a:cubicBezTo>
                      <a:cubicBezTo>
                        <a:pt x="8223" y="969"/>
                        <a:pt x="8286" y="843"/>
                        <a:pt x="8349" y="811"/>
                      </a:cubicBezTo>
                      <a:cubicBezTo>
                        <a:pt x="8444" y="717"/>
                        <a:pt x="8507" y="685"/>
                        <a:pt x="8601" y="685"/>
                      </a:cubicBezTo>
                      <a:close/>
                      <a:moveTo>
                        <a:pt x="7971" y="2103"/>
                      </a:moveTo>
                      <a:lnTo>
                        <a:pt x="8759" y="2891"/>
                      </a:lnTo>
                      <a:lnTo>
                        <a:pt x="9925" y="4056"/>
                      </a:lnTo>
                      <a:lnTo>
                        <a:pt x="7058" y="6955"/>
                      </a:lnTo>
                      <a:cubicBezTo>
                        <a:pt x="6617" y="6545"/>
                        <a:pt x="5986" y="6356"/>
                        <a:pt x="5325" y="6356"/>
                      </a:cubicBezTo>
                      <a:lnTo>
                        <a:pt x="5293" y="6356"/>
                      </a:lnTo>
                      <a:cubicBezTo>
                        <a:pt x="5256" y="6359"/>
                        <a:pt x="5219" y="6360"/>
                        <a:pt x="5182" y="6360"/>
                      </a:cubicBezTo>
                      <a:cubicBezTo>
                        <a:pt x="4779" y="6360"/>
                        <a:pt x="4385" y="6206"/>
                        <a:pt x="4096" y="5947"/>
                      </a:cubicBezTo>
                      <a:lnTo>
                        <a:pt x="5136" y="4939"/>
                      </a:lnTo>
                      <a:lnTo>
                        <a:pt x="5356" y="5159"/>
                      </a:lnTo>
                      <a:cubicBezTo>
                        <a:pt x="5451" y="5254"/>
                        <a:pt x="5514" y="5285"/>
                        <a:pt x="5608" y="5285"/>
                      </a:cubicBezTo>
                      <a:cubicBezTo>
                        <a:pt x="5671" y="5285"/>
                        <a:pt x="5797" y="5254"/>
                        <a:pt x="5829" y="5159"/>
                      </a:cubicBezTo>
                      <a:cubicBezTo>
                        <a:pt x="5955" y="5065"/>
                        <a:pt x="5955" y="4813"/>
                        <a:pt x="5829" y="4687"/>
                      </a:cubicBezTo>
                      <a:lnTo>
                        <a:pt x="5608" y="4466"/>
                      </a:lnTo>
                      <a:lnTo>
                        <a:pt x="6081" y="3993"/>
                      </a:lnTo>
                      <a:lnTo>
                        <a:pt x="6302" y="4214"/>
                      </a:lnTo>
                      <a:cubicBezTo>
                        <a:pt x="6396" y="4308"/>
                        <a:pt x="6459" y="4340"/>
                        <a:pt x="6554" y="4340"/>
                      </a:cubicBezTo>
                      <a:cubicBezTo>
                        <a:pt x="6617" y="4340"/>
                        <a:pt x="6743" y="4308"/>
                        <a:pt x="6774" y="4214"/>
                      </a:cubicBezTo>
                      <a:cubicBezTo>
                        <a:pt x="6900" y="4119"/>
                        <a:pt x="6900" y="3867"/>
                        <a:pt x="6774" y="3741"/>
                      </a:cubicBezTo>
                      <a:lnTo>
                        <a:pt x="6554" y="3521"/>
                      </a:lnTo>
                      <a:lnTo>
                        <a:pt x="7026" y="3048"/>
                      </a:lnTo>
                      <a:lnTo>
                        <a:pt x="7247" y="3269"/>
                      </a:lnTo>
                      <a:cubicBezTo>
                        <a:pt x="7341" y="3363"/>
                        <a:pt x="7404" y="3395"/>
                        <a:pt x="7499" y="3395"/>
                      </a:cubicBezTo>
                      <a:cubicBezTo>
                        <a:pt x="7562" y="3395"/>
                        <a:pt x="7688" y="3363"/>
                        <a:pt x="7719" y="3269"/>
                      </a:cubicBezTo>
                      <a:cubicBezTo>
                        <a:pt x="7845" y="3174"/>
                        <a:pt x="7845" y="2922"/>
                        <a:pt x="7719" y="2796"/>
                      </a:cubicBezTo>
                      <a:lnTo>
                        <a:pt x="7499" y="2576"/>
                      </a:lnTo>
                      <a:lnTo>
                        <a:pt x="7971" y="2103"/>
                      </a:lnTo>
                      <a:close/>
                      <a:moveTo>
                        <a:pt x="3592" y="6482"/>
                      </a:moveTo>
                      <a:cubicBezTo>
                        <a:pt x="4038" y="6839"/>
                        <a:pt x="4596" y="7084"/>
                        <a:pt x="5213" y="7084"/>
                      </a:cubicBezTo>
                      <a:cubicBezTo>
                        <a:pt x="5250" y="7084"/>
                        <a:pt x="5288" y="7083"/>
                        <a:pt x="5325" y="7081"/>
                      </a:cubicBezTo>
                      <a:cubicBezTo>
                        <a:pt x="5797" y="7081"/>
                        <a:pt x="6239" y="7175"/>
                        <a:pt x="6554" y="7459"/>
                      </a:cubicBezTo>
                      <a:lnTo>
                        <a:pt x="3277" y="10735"/>
                      </a:lnTo>
                      <a:cubicBezTo>
                        <a:pt x="2993" y="11003"/>
                        <a:pt x="2639" y="11137"/>
                        <a:pt x="2285" y="11137"/>
                      </a:cubicBezTo>
                      <a:cubicBezTo>
                        <a:pt x="1930" y="11137"/>
                        <a:pt x="1576" y="11003"/>
                        <a:pt x="1292" y="10735"/>
                      </a:cubicBezTo>
                      <a:cubicBezTo>
                        <a:pt x="757" y="10168"/>
                        <a:pt x="757" y="9318"/>
                        <a:pt x="1292" y="8751"/>
                      </a:cubicBezTo>
                      <a:lnTo>
                        <a:pt x="3592" y="6482"/>
                      </a:lnTo>
                      <a:close/>
                      <a:moveTo>
                        <a:pt x="8582" y="0"/>
                      </a:moveTo>
                      <a:cubicBezTo>
                        <a:pt x="8318" y="0"/>
                        <a:pt x="8050" y="103"/>
                        <a:pt x="7845" y="307"/>
                      </a:cubicBezTo>
                      <a:cubicBezTo>
                        <a:pt x="7656" y="496"/>
                        <a:pt x="7530" y="780"/>
                        <a:pt x="7530" y="1032"/>
                      </a:cubicBezTo>
                      <a:cubicBezTo>
                        <a:pt x="7530" y="1189"/>
                        <a:pt x="7562" y="1347"/>
                        <a:pt x="7656" y="1473"/>
                      </a:cubicBezTo>
                      <a:lnTo>
                        <a:pt x="6869" y="2261"/>
                      </a:lnTo>
                      <a:lnTo>
                        <a:pt x="4884" y="4245"/>
                      </a:lnTo>
                      <a:lnTo>
                        <a:pt x="820" y="8278"/>
                      </a:lnTo>
                      <a:cubicBezTo>
                        <a:pt x="1" y="9097"/>
                        <a:pt x="1" y="10420"/>
                        <a:pt x="820" y="11240"/>
                      </a:cubicBezTo>
                      <a:cubicBezTo>
                        <a:pt x="1229" y="11649"/>
                        <a:pt x="1796" y="11838"/>
                        <a:pt x="2300" y="11838"/>
                      </a:cubicBezTo>
                      <a:cubicBezTo>
                        <a:pt x="2836" y="11838"/>
                        <a:pt x="3340" y="11649"/>
                        <a:pt x="3750" y="11240"/>
                      </a:cubicBezTo>
                      <a:lnTo>
                        <a:pt x="10555" y="4434"/>
                      </a:lnTo>
                      <a:cubicBezTo>
                        <a:pt x="10712" y="4497"/>
                        <a:pt x="10838" y="4560"/>
                        <a:pt x="10996" y="4560"/>
                      </a:cubicBezTo>
                      <a:cubicBezTo>
                        <a:pt x="11279" y="4560"/>
                        <a:pt x="11531" y="4434"/>
                        <a:pt x="11752" y="4245"/>
                      </a:cubicBezTo>
                      <a:cubicBezTo>
                        <a:pt x="11941" y="4025"/>
                        <a:pt x="12067" y="3773"/>
                        <a:pt x="12067" y="3489"/>
                      </a:cubicBezTo>
                      <a:cubicBezTo>
                        <a:pt x="12067" y="3206"/>
                        <a:pt x="11941" y="2922"/>
                        <a:pt x="11752" y="2733"/>
                      </a:cubicBezTo>
                      <a:lnTo>
                        <a:pt x="9294" y="307"/>
                      </a:lnTo>
                      <a:cubicBezTo>
                        <a:pt x="9105" y="103"/>
                        <a:pt x="8846" y="0"/>
                        <a:pt x="858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11" name="Google Shape;961;p29">
                  <a:extLst>
                    <a:ext uri="{FF2B5EF4-FFF2-40B4-BE49-F238E27FC236}">
                      <a16:creationId xmlns:a16="http://schemas.microsoft.com/office/drawing/2014/main" id="{F9B3DAE0-2879-1F0B-74B8-52C99771B7BE}"/>
                    </a:ext>
                  </a:extLst>
                </p:cNvPr>
                <p:cNvSpPr/>
                <p:nvPr/>
              </p:nvSpPr>
              <p:spPr>
                <a:xfrm>
                  <a:off x="-26900250" y="2164775"/>
                  <a:ext cx="17350" cy="1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4" h="726" extrusionOk="0">
                      <a:moveTo>
                        <a:pt x="347" y="1"/>
                      </a:moveTo>
                      <a:cubicBezTo>
                        <a:pt x="158" y="1"/>
                        <a:pt x="0" y="158"/>
                        <a:pt x="0" y="379"/>
                      </a:cubicBezTo>
                      <a:cubicBezTo>
                        <a:pt x="0" y="568"/>
                        <a:pt x="158" y="725"/>
                        <a:pt x="347" y="725"/>
                      </a:cubicBezTo>
                      <a:cubicBezTo>
                        <a:pt x="536" y="725"/>
                        <a:pt x="693" y="568"/>
                        <a:pt x="693" y="379"/>
                      </a:cubicBezTo>
                      <a:cubicBezTo>
                        <a:pt x="693" y="158"/>
                        <a:pt x="536" y="1"/>
                        <a:pt x="347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12" name="Google Shape;962;p29">
                  <a:extLst>
                    <a:ext uri="{FF2B5EF4-FFF2-40B4-BE49-F238E27FC236}">
                      <a16:creationId xmlns:a16="http://schemas.microsoft.com/office/drawing/2014/main" id="{72B3EF37-FE42-A82D-B167-D937976BC088}"/>
                    </a:ext>
                  </a:extLst>
                </p:cNvPr>
                <p:cNvSpPr/>
                <p:nvPr/>
              </p:nvSpPr>
              <p:spPr>
                <a:xfrm>
                  <a:off x="-26938075" y="2177375"/>
                  <a:ext cx="18150" cy="1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6" h="663" extrusionOk="0">
                      <a:moveTo>
                        <a:pt x="375" y="1"/>
                      </a:moveTo>
                      <a:cubicBezTo>
                        <a:pt x="292" y="1"/>
                        <a:pt x="206" y="32"/>
                        <a:pt x="127" y="95"/>
                      </a:cubicBezTo>
                      <a:cubicBezTo>
                        <a:pt x="1" y="221"/>
                        <a:pt x="1" y="442"/>
                        <a:pt x="127" y="568"/>
                      </a:cubicBezTo>
                      <a:cubicBezTo>
                        <a:pt x="190" y="631"/>
                        <a:pt x="277" y="662"/>
                        <a:pt x="363" y="662"/>
                      </a:cubicBezTo>
                      <a:cubicBezTo>
                        <a:pt x="450" y="662"/>
                        <a:pt x="536" y="631"/>
                        <a:pt x="599" y="568"/>
                      </a:cubicBezTo>
                      <a:cubicBezTo>
                        <a:pt x="725" y="442"/>
                        <a:pt x="725" y="221"/>
                        <a:pt x="599" y="95"/>
                      </a:cubicBezTo>
                      <a:cubicBezTo>
                        <a:pt x="536" y="32"/>
                        <a:pt x="458" y="1"/>
                        <a:pt x="375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</p:grpSp>
        <p:grpSp>
          <p:nvGrpSpPr>
            <p:cNvPr id="13" name="Google Shape;965;p29">
              <a:extLst>
                <a:ext uri="{FF2B5EF4-FFF2-40B4-BE49-F238E27FC236}">
                  <a16:creationId xmlns:a16="http://schemas.microsoft.com/office/drawing/2014/main" id="{B0B5DF79-DB4D-5AD9-21EF-BB0737F9AEBB}"/>
                </a:ext>
              </a:extLst>
            </p:cNvPr>
            <p:cNvGrpSpPr/>
            <p:nvPr/>
          </p:nvGrpSpPr>
          <p:grpSpPr>
            <a:xfrm>
              <a:off x="5366138" y="1684148"/>
              <a:ext cx="3036664" cy="629202"/>
              <a:chOff x="6710556" y="2997688"/>
              <a:chExt cx="4048885" cy="838936"/>
            </a:xfrm>
          </p:grpSpPr>
          <p:sp>
            <p:nvSpPr>
              <p:cNvPr id="14" name="Google Shape;966;p29">
                <a:extLst>
                  <a:ext uri="{FF2B5EF4-FFF2-40B4-BE49-F238E27FC236}">
                    <a16:creationId xmlns:a16="http://schemas.microsoft.com/office/drawing/2014/main" id="{754BB123-919D-363B-D660-CF8DA11EFA00}"/>
                  </a:ext>
                </a:extLst>
              </p:cNvPr>
              <p:cNvSpPr/>
              <p:nvPr/>
            </p:nvSpPr>
            <p:spPr>
              <a:xfrm>
                <a:off x="6865665" y="3105167"/>
                <a:ext cx="3893776" cy="635398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5" name="Google Shape;967;p29">
                <a:extLst>
                  <a:ext uri="{FF2B5EF4-FFF2-40B4-BE49-F238E27FC236}">
                    <a16:creationId xmlns:a16="http://schemas.microsoft.com/office/drawing/2014/main" id="{547649C6-80A4-2E87-6026-6A351E8E298D}"/>
                  </a:ext>
                </a:extLst>
              </p:cNvPr>
              <p:cNvSpPr/>
              <p:nvPr/>
            </p:nvSpPr>
            <p:spPr>
              <a:xfrm>
                <a:off x="6710556" y="2997688"/>
                <a:ext cx="838936" cy="838936"/>
              </a:xfrm>
              <a:prstGeom prst="roundRect">
                <a:avLst>
                  <a:gd name="adj" fmla="val 50000"/>
                </a:avLst>
              </a:prstGeom>
              <a:solidFill>
                <a:srgbClr val="AEABA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8" name="Google Shape;970;p29">
                <a:extLst>
                  <a:ext uri="{FF2B5EF4-FFF2-40B4-BE49-F238E27FC236}">
                    <a16:creationId xmlns:a16="http://schemas.microsoft.com/office/drawing/2014/main" id="{2AF74EB3-53E9-42F4-1EA9-9D00DEB3D4C1}"/>
                  </a:ext>
                </a:extLst>
              </p:cNvPr>
              <p:cNvSpPr/>
              <p:nvPr/>
            </p:nvSpPr>
            <p:spPr>
              <a:xfrm>
                <a:off x="6943611" y="3210991"/>
                <a:ext cx="372824" cy="374060"/>
              </a:xfrm>
              <a:custGeom>
                <a:avLst/>
                <a:gdLst/>
                <a:ahLst/>
                <a:cxnLst/>
                <a:rect l="l" t="t" r="r" b="b"/>
                <a:pathLst>
                  <a:path w="12666" h="12708" extrusionOk="0">
                    <a:moveTo>
                      <a:pt x="6347" y="841"/>
                    </a:moveTo>
                    <a:cubicBezTo>
                      <a:pt x="6876" y="841"/>
                      <a:pt x="7350" y="1172"/>
                      <a:pt x="7530" y="1712"/>
                    </a:cubicBezTo>
                    <a:cubicBezTo>
                      <a:pt x="7719" y="2405"/>
                      <a:pt x="7372" y="3067"/>
                      <a:pt x="6679" y="3256"/>
                    </a:cubicBezTo>
                    <a:cubicBezTo>
                      <a:pt x="6569" y="3289"/>
                      <a:pt x="6457" y="3305"/>
                      <a:pt x="6345" y="3305"/>
                    </a:cubicBezTo>
                    <a:cubicBezTo>
                      <a:pt x="5822" y="3305"/>
                      <a:pt x="5323" y="2956"/>
                      <a:pt x="5167" y="2437"/>
                    </a:cubicBezTo>
                    <a:cubicBezTo>
                      <a:pt x="4947" y="1775"/>
                      <a:pt x="5325" y="1082"/>
                      <a:pt x="5986" y="893"/>
                    </a:cubicBezTo>
                    <a:cubicBezTo>
                      <a:pt x="6108" y="858"/>
                      <a:pt x="6229" y="841"/>
                      <a:pt x="6347" y="841"/>
                    </a:cubicBezTo>
                    <a:close/>
                    <a:moveTo>
                      <a:pt x="6353" y="5919"/>
                    </a:moveTo>
                    <a:cubicBezTo>
                      <a:pt x="7021" y="5919"/>
                      <a:pt x="7624" y="6459"/>
                      <a:pt x="7624" y="7162"/>
                    </a:cubicBezTo>
                    <a:cubicBezTo>
                      <a:pt x="7593" y="7698"/>
                      <a:pt x="7215" y="8170"/>
                      <a:pt x="6742" y="8328"/>
                    </a:cubicBezTo>
                    <a:cubicBezTo>
                      <a:pt x="6608" y="8371"/>
                      <a:pt x="6474" y="8391"/>
                      <a:pt x="6345" y="8391"/>
                    </a:cubicBezTo>
                    <a:cubicBezTo>
                      <a:pt x="5810" y="8391"/>
                      <a:pt x="5351" y="8042"/>
                      <a:pt x="5199" y="7509"/>
                    </a:cubicBezTo>
                    <a:cubicBezTo>
                      <a:pt x="5010" y="6847"/>
                      <a:pt x="5356" y="6186"/>
                      <a:pt x="6018" y="5965"/>
                    </a:cubicBezTo>
                    <a:cubicBezTo>
                      <a:pt x="6130" y="5934"/>
                      <a:pt x="6242" y="5919"/>
                      <a:pt x="6353" y="5919"/>
                    </a:cubicBezTo>
                    <a:close/>
                    <a:moveTo>
                      <a:pt x="2079" y="9351"/>
                    </a:moveTo>
                    <a:cubicBezTo>
                      <a:pt x="2744" y="9351"/>
                      <a:pt x="3340" y="9871"/>
                      <a:pt x="3340" y="10596"/>
                    </a:cubicBezTo>
                    <a:cubicBezTo>
                      <a:pt x="3308" y="11163"/>
                      <a:pt x="2962" y="11604"/>
                      <a:pt x="2426" y="11762"/>
                    </a:cubicBezTo>
                    <a:cubicBezTo>
                      <a:pt x="2305" y="11797"/>
                      <a:pt x="2183" y="11813"/>
                      <a:pt x="2065" y="11813"/>
                    </a:cubicBezTo>
                    <a:cubicBezTo>
                      <a:pt x="1538" y="11813"/>
                      <a:pt x="1068" y="11483"/>
                      <a:pt x="914" y="10943"/>
                    </a:cubicBezTo>
                    <a:cubicBezTo>
                      <a:pt x="693" y="10281"/>
                      <a:pt x="1071" y="9588"/>
                      <a:pt x="1733" y="9399"/>
                    </a:cubicBezTo>
                    <a:cubicBezTo>
                      <a:pt x="1849" y="9367"/>
                      <a:pt x="1965" y="9351"/>
                      <a:pt x="2079" y="9351"/>
                    </a:cubicBezTo>
                    <a:close/>
                    <a:moveTo>
                      <a:pt x="10617" y="9351"/>
                    </a:moveTo>
                    <a:cubicBezTo>
                      <a:pt x="11281" y="9351"/>
                      <a:pt x="11878" y="9871"/>
                      <a:pt x="11878" y="10596"/>
                    </a:cubicBezTo>
                    <a:cubicBezTo>
                      <a:pt x="11846" y="11163"/>
                      <a:pt x="11500" y="11604"/>
                      <a:pt x="10995" y="11762"/>
                    </a:cubicBezTo>
                    <a:cubicBezTo>
                      <a:pt x="10868" y="11797"/>
                      <a:pt x="10742" y="11813"/>
                      <a:pt x="10620" y="11813"/>
                    </a:cubicBezTo>
                    <a:cubicBezTo>
                      <a:pt x="10076" y="11813"/>
                      <a:pt x="9606" y="11483"/>
                      <a:pt x="9452" y="10943"/>
                    </a:cubicBezTo>
                    <a:cubicBezTo>
                      <a:pt x="9263" y="10281"/>
                      <a:pt x="9609" y="9588"/>
                      <a:pt x="10271" y="9399"/>
                    </a:cubicBezTo>
                    <a:cubicBezTo>
                      <a:pt x="10387" y="9367"/>
                      <a:pt x="10503" y="9351"/>
                      <a:pt x="10617" y="9351"/>
                    </a:cubicBezTo>
                    <a:close/>
                    <a:moveTo>
                      <a:pt x="6344" y="0"/>
                    </a:moveTo>
                    <a:cubicBezTo>
                      <a:pt x="5677" y="0"/>
                      <a:pt x="5021" y="308"/>
                      <a:pt x="4631" y="893"/>
                    </a:cubicBezTo>
                    <a:cubicBezTo>
                      <a:pt x="3812" y="2122"/>
                      <a:pt x="4474" y="3760"/>
                      <a:pt x="5955" y="4075"/>
                    </a:cubicBezTo>
                    <a:lnTo>
                      <a:pt x="5955" y="5146"/>
                    </a:lnTo>
                    <a:cubicBezTo>
                      <a:pt x="4600" y="5430"/>
                      <a:pt x="3907" y="6910"/>
                      <a:pt x="4537" y="8107"/>
                    </a:cubicBezTo>
                    <a:lnTo>
                      <a:pt x="3434" y="9021"/>
                    </a:lnTo>
                    <a:cubicBezTo>
                      <a:pt x="3025" y="8706"/>
                      <a:pt x="2584" y="8548"/>
                      <a:pt x="2080" y="8548"/>
                    </a:cubicBezTo>
                    <a:cubicBezTo>
                      <a:pt x="945" y="8548"/>
                      <a:pt x="0" y="9494"/>
                      <a:pt x="0" y="10628"/>
                    </a:cubicBezTo>
                    <a:cubicBezTo>
                      <a:pt x="0" y="11762"/>
                      <a:pt x="945" y="12707"/>
                      <a:pt x="2080" y="12707"/>
                    </a:cubicBezTo>
                    <a:cubicBezTo>
                      <a:pt x="3214" y="12707"/>
                      <a:pt x="4159" y="11793"/>
                      <a:pt x="4159" y="10628"/>
                    </a:cubicBezTo>
                    <a:cubicBezTo>
                      <a:pt x="4159" y="10281"/>
                      <a:pt x="4096" y="9966"/>
                      <a:pt x="3938" y="9683"/>
                    </a:cubicBezTo>
                    <a:lnTo>
                      <a:pt x="5041" y="8769"/>
                    </a:lnTo>
                    <a:cubicBezTo>
                      <a:pt x="5435" y="9084"/>
                      <a:pt x="5907" y="9242"/>
                      <a:pt x="6376" y="9242"/>
                    </a:cubicBezTo>
                    <a:cubicBezTo>
                      <a:pt x="6845" y="9242"/>
                      <a:pt x="7309" y="9084"/>
                      <a:pt x="7687" y="8769"/>
                    </a:cubicBezTo>
                    <a:lnTo>
                      <a:pt x="8790" y="9683"/>
                    </a:lnTo>
                    <a:cubicBezTo>
                      <a:pt x="8318" y="10596"/>
                      <a:pt x="8570" y="11730"/>
                      <a:pt x="9452" y="12361"/>
                    </a:cubicBezTo>
                    <a:cubicBezTo>
                      <a:pt x="9803" y="12595"/>
                      <a:pt x="10203" y="12707"/>
                      <a:pt x="10598" y="12707"/>
                    </a:cubicBezTo>
                    <a:cubicBezTo>
                      <a:pt x="11266" y="12707"/>
                      <a:pt x="11923" y="12387"/>
                      <a:pt x="12319" y="11793"/>
                    </a:cubicBezTo>
                    <a:cubicBezTo>
                      <a:pt x="12571" y="11478"/>
                      <a:pt x="12665" y="11069"/>
                      <a:pt x="12665" y="10659"/>
                    </a:cubicBezTo>
                    <a:cubicBezTo>
                      <a:pt x="12665" y="9431"/>
                      <a:pt x="11783" y="8548"/>
                      <a:pt x="10617" y="8548"/>
                    </a:cubicBezTo>
                    <a:cubicBezTo>
                      <a:pt x="10113" y="8548"/>
                      <a:pt x="9672" y="8706"/>
                      <a:pt x="9294" y="9021"/>
                    </a:cubicBezTo>
                    <a:lnTo>
                      <a:pt x="8192" y="8107"/>
                    </a:lnTo>
                    <a:cubicBezTo>
                      <a:pt x="8822" y="6879"/>
                      <a:pt x="8097" y="5398"/>
                      <a:pt x="6774" y="5146"/>
                    </a:cubicBezTo>
                    <a:lnTo>
                      <a:pt x="6774" y="4075"/>
                    </a:lnTo>
                    <a:cubicBezTo>
                      <a:pt x="7530" y="3917"/>
                      <a:pt x="8097" y="3382"/>
                      <a:pt x="8349" y="2657"/>
                    </a:cubicBezTo>
                    <a:cubicBezTo>
                      <a:pt x="8633" y="1806"/>
                      <a:pt x="8318" y="861"/>
                      <a:pt x="7530" y="357"/>
                    </a:cubicBezTo>
                    <a:cubicBezTo>
                      <a:pt x="7170" y="117"/>
                      <a:pt x="6755" y="0"/>
                      <a:pt x="634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grpSp>
          <p:nvGrpSpPr>
            <p:cNvPr id="19" name="Google Shape;971;p29">
              <a:extLst>
                <a:ext uri="{FF2B5EF4-FFF2-40B4-BE49-F238E27FC236}">
                  <a16:creationId xmlns:a16="http://schemas.microsoft.com/office/drawing/2014/main" id="{71F6D92A-B0E7-6516-AF4D-E1A565DE0731}"/>
                </a:ext>
              </a:extLst>
            </p:cNvPr>
            <p:cNvGrpSpPr/>
            <p:nvPr/>
          </p:nvGrpSpPr>
          <p:grpSpPr>
            <a:xfrm>
              <a:off x="5366138" y="2778581"/>
              <a:ext cx="3036663" cy="629202"/>
              <a:chOff x="6746445" y="4217315"/>
              <a:chExt cx="4048885" cy="838936"/>
            </a:xfrm>
          </p:grpSpPr>
          <p:sp>
            <p:nvSpPr>
              <p:cNvPr id="20" name="Google Shape;972;p29">
                <a:extLst>
                  <a:ext uri="{FF2B5EF4-FFF2-40B4-BE49-F238E27FC236}">
                    <a16:creationId xmlns:a16="http://schemas.microsoft.com/office/drawing/2014/main" id="{C2AB6ADC-DCCB-C440-AADD-6B618E2BB71F}"/>
                  </a:ext>
                </a:extLst>
              </p:cNvPr>
              <p:cNvSpPr/>
              <p:nvPr/>
            </p:nvSpPr>
            <p:spPr>
              <a:xfrm>
                <a:off x="6901554" y="4324794"/>
                <a:ext cx="3893776" cy="635398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1" name="Google Shape;973;p29">
                <a:extLst>
                  <a:ext uri="{FF2B5EF4-FFF2-40B4-BE49-F238E27FC236}">
                    <a16:creationId xmlns:a16="http://schemas.microsoft.com/office/drawing/2014/main" id="{CE58D247-2DFC-FB0B-846A-B5E9AE3DC966}"/>
                  </a:ext>
                </a:extLst>
              </p:cNvPr>
              <p:cNvSpPr/>
              <p:nvPr/>
            </p:nvSpPr>
            <p:spPr>
              <a:xfrm>
                <a:off x="6746445" y="4217315"/>
                <a:ext cx="838936" cy="838936"/>
              </a:xfrm>
              <a:prstGeom prst="roundRect">
                <a:avLst>
                  <a:gd name="adj" fmla="val 50000"/>
                </a:avLst>
              </a:prstGeom>
              <a:solidFill>
                <a:srgbClr val="AEABA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grpSp>
            <p:nvGrpSpPr>
              <p:cNvPr id="24" name="Google Shape;976;p29">
                <a:extLst>
                  <a:ext uri="{FF2B5EF4-FFF2-40B4-BE49-F238E27FC236}">
                    <a16:creationId xmlns:a16="http://schemas.microsoft.com/office/drawing/2014/main" id="{671A2D61-5FC2-AE4F-F232-84D9F611FD10}"/>
                  </a:ext>
                </a:extLst>
              </p:cNvPr>
              <p:cNvGrpSpPr/>
              <p:nvPr/>
            </p:nvGrpSpPr>
            <p:grpSpPr>
              <a:xfrm>
                <a:off x="6994807" y="4456711"/>
                <a:ext cx="342211" cy="372824"/>
                <a:chOff x="-40160700" y="2339625"/>
                <a:chExt cx="290650" cy="316650"/>
              </a:xfrm>
            </p:grpSpPr>
            <p:sp>
              <p:nvSpPr>
                <p:cNvPr id="25" name="Google Shape;977;p29">
                  <a:extLst>
                    <a:ext uri="{FF2B5EF4-FFF2-40B4-BE49-F238E27FC236}">
                      <a16:creationId xmlns:a16="http://schemas.microsoft.com/office/drawing/2014/main" id="{53AE1A02-3E84-5F90-B964-CC656FE600AD}"/>
                    </a:ext>
                  </a:extLst>
                </p:cNvPr>
                <p:cNvSpPr/>
                <p:nvPr/>
              </p:nvSpPr>
              <p:spPr>
                <a:xfrm>
                  <a:off x="-40005525" y="2552600"/>
                  <a:ext cx="70900" cy="6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6" h="2487" extrusionOk="0">
                      <a:moveTo>
                        <a:pt x="1408" y="807"/>
                      </a:moveTo>
                      <a:cubicBezTo>
                        <a:pt x="1461" y="807"/>
                        <a:pt x="1518" y="817"/>
                        <a:pt x="1575" y="839"/>
                      </a:cubicBezTo>
                      <a:cubicBezTo>
                        <a:pt x="1733" y="902"/>
                        <a:pt x="1796" y="1028"/>
                        <a:pt x="1796" y="1248"/>
                      </a:cubicBezTo>
                      <a:cubicBezTo>
                        <a:pt x="1845" y="1496"/>
                        <a:pt x="1661" y="1666"/>
                        <a:pt x="1442" y="1666"/>
                      </a:cubicBezTo>
                      <a:cubicBezTo>
                        <a:pt x="1383" y="1666"/>
                        <a:pt x="1321" y="1653"/>
                        <a:pt x="1260" y="1626"/>
                      </a:cubicBezTo>
                      <a:cubicBezTo>
                        <a:pt x="1071" y="1563"/>
                        <a:pt x="945" y="1311"/>
                        <a:pt x="1008" y="1091"/>
                      </a:cubicBezTo>
                      <a:cubicBezTo>
                        <a:pt x="1081" y="921"/>
                        <a:pt x="1229" y="807"/>
                        <a:pt x="1408" y="807"/>
                      </a:cubicBezTo>
                      <a:close/>
                      <a:moveTo>
                        <a:pt x="1438" y="1"/>
                      </a:moveTo>
                      <a:cubicBezTo>
                        <a:pt x="1040" y="1"/>
                        <a:pt x="635" y="188"/>
                        <a:pt x="378" y="523"/>
                      </a:cubicBezTo>
                      <a:cubicBezTo>
                        <a:pt x="0" y="1091"/>
                        <a:pt x="158" y="1878"/>
                        <a:pt x="693" y="2256"/>
                      </a:cubicBezTo>
                      <a:cubicBezTo>
                        <a:pt x="909" y="2412"/>
                        <a:pt x="1158" y="2486"/>
                        <a:pt x="1405" y="2486"/>
                      </a:cubicBezTo>
                      <a:cubicBezTo>
                        <a:pt x="1806" y="2486"/>
                        <a:pt x="2204" y="2292"/>
                        <a:pt x="2457" y="1941"/>
                      </a:cubicBezTo>
                      <a:cubicBezTo>
                        <a:pt x="2836" y="1406"/>
                        <a:pt x="2678" y="618"/>
                        <a:pt x="2111" y="208"/>
                      </a:cubicBezTo>
                      <a:cubicBezTo>
                        <a:pt x="1911" y="67"/>
                        <a:pt x="1676" y="1"/>
                        <a:pt x="143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6" name="Google Shape;978;p29">
                  <a:extLst>
                    <a:ext uri="{FF2B5EF4-FFF2-40B4-BE49-F238E27FC236}">
                      <a16:creationId xmlns:a16="http://schemas.microsoft.com/office/drawing/2014/main" id="{03C28A94-E966-97E0-EC5E-B9B8D346FB35}"/>
                    </a:ext>
                  </a:extLst>
                </p:cNvPr>
                <p:cNvSpPr/>
                <p:nvPr/>
              </p:nvSpPr>
              <p:spPr>
                <a:xfrm>
                  <a:off x="-40039400" y="2605050"/>
                  <a:ext cx="29150" cy="20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6" h="820" extrusionOk="0">
                      <a:moveTo>
                        <a:pt x="725" y="1"/>
                      </a:moveTo>
                      <a:cubicBezTo>
                        <a:pt x="473" y="1"/>
                        <a:pt x="0" y="190"/>
                        <a:pt x="0" y="410"/>
                      </a:cubicBezTo>
                      <a:cubicBezTo>
                        <a:pt x="0" y="631"/>
                        <a:pt x="473" y="820"/>
                        <a:pt x="725" y="820"/>
                      </a:cubicBezTo>
                      <a:cubicBezTo>
                        <a:pt x="945" y="820"/>
                        <a:pt x="1166" y="631"/>
                        <a:pt x="1166" y="410"/>
                      </a:cubicBezTo>
                      <a:cubicBezTo>
                        <a:pt x="1103" y="158"/>
                        <a:pt x="914" y="1"/>
                        <a:pt x="725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7" name="Google Shape;979;p29">
                  <a:extLst>
                    <a:ext uri="{FF2B5EF4-FFF2-40B4-BE49-F238E27FC236}">
                      <a16:creationId xmlns:a16="http://schemas.microsoft.com/office/drawing/2014/main" id="{0E05DE88-B983-3922-B974-917A4DAA117E}"/>
                    </a:ext>
                  </a:extLst>
                </p:cNvPr>
                <p:cNvSpPr/>
                <p:nvPr/>
              </p:nvSpPr>
              <p:spPr>
                <a:xfrm>
                  <a:off x="-40079575" y="2584575"/>
                  <a:ext cx="19725" cy="1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9" h="789" extrusionOk="0">
                      <a:moveTo>
                        <a:pt x="410" y="1"/>
                      </a:moveTo>
                      <a:cubicBezTo>
                        <a:pt x="190" y="1"/>
                        <a:pt x="1" y="158"/>
                        <a:pt x="1" y="379"/>
                      </a:cubicBezTo>
                      <a:cubicBezTo>
                        <a:pt x="1" y="599"/>
                        <a:pt x="190" y="788"/>
                        <a:pt x="410" y="788"/>
                      </a:cubicBezTo>
                      <a:cubicBezTo>
                        <a:pt x="631" y="788"/>
                        <a:pt x="788" y="599"/>
                        <a:pt x="788" y="379"/>
                      </a:cubicBezTo>
                      <a:cubicBezTo>
                        <a:pt x="788" y="158"/>
                        <a:pt x="631" y="1"/>
                        <a:pt x="41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8" name="Google Shape;980;p29">
                  <a:extLst>
                    <a:ext uri="{FF2B5EF4-FFF2-40B4-BE49-F238E27FC236}">
                      <a16:creationId xmlns:a16="http://schemas.microsoft.com/office/drawing/2014/main" id="{8669EEB8-9D1A-44C8-C55D-0C1D0BD12621}"/>
                    </a:ext>
                  </a:extLst>
                </p:cNvPr>
                <p:cNvSpPr/>
                <p:nvPr/>
              </p:nvSpPr>
              <p:spPr>
                <a:xfrm>
                  <a:off x="-40160700" y="2339625"/>
                  <a:ext cx="290650" cy="316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26" h="12666" extrusionOk="0">
                      <a:moveTo>
                        <a:pt x="7656" y="820"/>
                      </a:moveTo>
                      <a:cubicBezTo>
                        <a:pt x="7845" y="820"/>
                        <a:pt x="8003" y="946"/>
                        <a:pt x="8066" y="1072"/>
                      </a:cubicBezTo>
                      <a:cubicBezTo>
                        <a:pt x="8129" y="1355"/>
                        <a:pt x="7940" y="1639"/>
                        <a:pt x="7656" y="1639"/>
                      </a:cubicBezTo>
                      <a:lnTo>
                        <a:pt x="4065" y="1639"/>
                      </a:lnTo>
                      <a:cubicBezTo>
                        <a:pt x="3876" y="1639"/>
                        <a:pt x="3687" y="1450"/>
                        <a:pt x="3687" y="1261"/>
                      </a:cubicBezTo>
                      <a:cubicBezTo>
                        <a:pt x="3687" y="1009"/>
                        <a:pt x="3876" y="851"/>
                        <a:pt x="4065" y="820"/>
                      </a:cubicBezTo>
                      <a:close/>
                      <a:moveTo>
                        <a:pt x="7310" y="2458"/>
                      </a:moveTo>
                      <a:lnTo>
                        <a:pt x="7310" y="5860"/>
                      </a:lnTo>
                      <a:cubicBezTo>
                        <a:pt x="7310" y="6270"/>
                        <a:pt x="7467" y="6711"/>
                        <a:pt x="7656" y="7026"/>
                      </a:cubicBezTo>
                      <a:cubicBezTo>
                        <a:pt x="7026" y="7152"/>
                        <a:pt x="6396" y="7404"/>
                        <a:pt x="5797" y="7782"/>
                      </a:cubicBezTo>
                      <a:cubicBezTo>
                        <a:pt x="5146" y="8207"/>
                        <a:pt x="4241" y="8453"/>
                        <a:pt x="3401" y="8453"/>
                      </a:cubicBezTo>
                      <a:cubicBezTo>
                        <a:pt x="3306" y="8453"/>
                        <a:pt x="3212" y="8450"/>
                        <a:pt x="3120" y="8444"/>
                      </a:cubicBezTo>
                      <a:lnTo>
                        <a:pt x="4128" y="7026"/>
                      </a:lnTo>
                      <a:cubicBezTo>
                        <a:pt x="4380" y="6680"/>
                        <a:pt x="4537" y="6239"/>
                        <a:pt x="4537" y="5829"/>
                      </a:cubicBezTo>
                      <a:lnTo>
                        <a:pt x="4537" y="2458"/>
                      </a:lnTo>
                      <a:close/>
                      <a:moveTo>
                        <a:pt x="8192" y="7782"/>
                      </a:moveTo>
                      <a:cubicBezTo>
                        <a:pt x="10775" y="11500"/>
                        <a:pt x="10586" y="11216"/>
                        <a:pt x="10618" y="11279"/>
                      </a:cubicBezTo>
                      <a:cubicBezTo>
                        <a:pt x="10681" y="11563"/>
                        <a:pt x="10523" y="11846"/>
                        <a:pt x="10208" y="11846"/>
                      </a:cubicBezTo>
                      <a:lnTo>
                        <a:pt x="1576" y="11846"/>
                      </a:lnTo>
                      <a:cubicBezTo>
                        <a:pt x="1198" y="11846"/>
                        <a:pt x="1040" y="11437"/>
                        <a:pt x="1198" y="11216"/>
                      </a:cubicBezTo>
                      <a:lnTo>
                        <a:pt x="2584" y="9232"/>
                      </a:lnTo>
                      <a:cubicBezTo>
                        <a:pt x="2825" y="9263"/>
                        <a:pt x="3077" y="9280"/>
                        <a:pt x="3333" y="9280"/>
                      </a:cubicBezTo>
                      <a:cubicBezTo>
                        <a:pt x="4347" y="9280"/>
                        <a:pt x="5434" y="9022"/>
                        <a:pt x="6239" y="8444"/>
                      </a:cubicBezTo>
                      <a:cubicBezTo>
                        <a:pt x="6837" y="8066"/>
                        <a:pt x="7499" y="7814"/>
                        <a:pt x="8192" y="7782"/>
                      </a:cubicBezTo>
                      <a:close/>
                      <a:moveTo>
                        <a:pt x="4128" y="1"/>
                      </a:moveTo>
                      <a:cubicBezTo>
                        <a:pt x="3435" y="1"/>
                        <a:pt x="2899" y="536"/>
                        <a:pt x="2899" y="1261"/>
                      </a:cubicBezTo>
                      <a:cubicBezTo>
                        <a:pt x="2899" y="1765"/>
                        <a:pt x="3214" y="2237"/>
                        <a:pt x="3718" y="2426"/>
                      </a:cubicBezTo>
                      <a:lnTo>
                        <a:pt x="3718" y="5860"/>
                      </a:lnTo>
                      <a:cubicBezTo>
                        <a:pt x="3718" y="6081"/>
                        <a:pt x="3655" y="6365"/>
                        <a:pt x="3498" y="6554"/>
                      </a:cubicBezTo>
                      <a:lnTo>
                        <a:pt x="568" y="10744"/>
                      </a:lnTo>
                      <a:cubicBezTo>
                        <a:pt x="1" y="11563"/>
                        <a:pt x="568" y="12666"/>
                        <a:pt x="1607" y="12666"/>
                      </a:cubicBezTo>
                      <a:lnTo>
                        <a:pt x="10271" y="12666"/>
                      </a:lnTo>
                      <a:cubicBezTo>
                        <a:pt x="10555" y="12666"/>
                        <a:pt x="10870" y="12540"/>
                        <a:pt x="11090" y="12350"/>
                      </a:cubicBezTo>
                      <a:cubicBezTo>
                        <a:pt x="11531" y="11972"/>
                        <a:pt x="11626" y="11248"/>
                        <a:pt x="11248" y="10744"/>
                      </a:cubicBezTo>
                      <a:lnTo>
                        <a:pt x="8318" y="6554"/>
                      </a:lnTo>
                      <a:cubicBezTo>
                        <a:pt x="8160" y="6365"/>
                        <a:pt x="8097" y="6081"/>
                        <a:pt x="8097" y="5860"/>
                      </a:cubicBezTo>
                      <a:lnTo>
                        <a:pt x="8097" y="2426"/>
                      </a:lnTo>
                      <a:cubicBezTo>
                        <a:pt x="8570" y="2269"/>
                        <a:pt x="8916" y="1796"/>
                        <a:pt x="8916" y="1261"/>
                      </a:cubicBezTo>
                      <a:cubicBezTo>
                        <a:pt x="8916" y="568"/>
                        <a:pt x="8381" y="1"/>
                        <a:pt x="768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</p:grpSp>
        <p:grpSp>
          <p:nvGrpSpPr>
            <p:cNvPr id="29" name="Google Shape;981;p29">
              <a:extLst>
                <a:ext uri="{FF2B5EF4-FFF2-40B4-BE49-F238E27FC236}">
                  <a16:creationId xmlns:a16="http://schemas.microsoft.com/office/drawing/2014/main" id="{91D76FE5-B8C8-CB33-D1CD-51F956D23B18}"/>
                </a:ext>
              </a:extLst>
            </p:cNvPr>
            <p:cNvGrpSpPr/>
            <p:nvPr/>
          </p:nvGrpSpPr>
          <p:grpSpPr>
            <a:xfrm>
              <a:off x="4563032" y="3873014"/>
              <a:ext cx="3036663" cy="629202"/>
              <a:chOff x="6710556" y="5389622"/>
              <a:chExt cx="4048885" cy="838936"/>
            </a:xfrm>
          </p:grpSpPr>
          <p:sp>
            <p:nvSpPr>
              <p:cNvPr id="30" name="Google Shape;982;p29">
                <a:extLst>
                  <a:ext uri="{FF2B5EF4-FFF2-40B4-BE49-F238E27FC236}">
                    <a16:creationId xmlns:a16="http://schemas.microsoft.com/office/drawing/2014/main" id="{ACF5CF1E-AD6E-33F6-AF13-2129B945B7C1}"/>
                  </a:ext>
                </a:extLst>
              </p:cNvPr>
              <p:cNvSpPr/>
              <p:nvPr/>
            </p:nvSpPr>
            <p:spPr>
              <a:xfrm>
                <a:off x="6865665" y="5497101"/>
                <a:ext cx="3893776" cy="635398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1" name="Google Shape;983;p29">
                <a:extLst>
                  <a:ext uri="{FF2B5EF4-FFF2-40B4-BE49-F238E27FC236}">
                    <a16:creationId xmlns:a16="http://schemas.microsoft.com/office/drawing/2014/main" id="{DD39DF46-4FA1-D309-EF94-592DE67B6F82}"/>
                  </a:ext>
                </a:extLst>
              </p:cNvPr>
              <p:cNvSpPr/>
              <p:nvPr/>
            </p:nvSpPr>
            <p:spPr>
              <a:xfrm>
                <a:off x="6710556" y="5389622"/>
                <a:ext cx="838936" cy="838936"/>
              </a:xfrm>
              <a:prstGeom prst="roundRect">
                <a:avLst>
                  <a:gd name="adj" fmla="val 50000"/>
                </a:avLst>
              </a:pr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grpSp>
            <p:nvGrpSpPr>
              <p:cNvPr id="34" name="Google Shape;986;p29">
                <a:extLst>
                  <a:ext uri="{FF2B5EF4-FFF2-40B4-BE49-F238E27FC236}">
                    <a16:creationId xmlns:a16="http://schemas.microsoft.com/office/drawing/2014/main" id="{35D24D6D-CC19-1771-4AED-05585F658687}"/>
                  </a:ext>
                </a:extLst>
              </p:cNvPr>
              <p:cNvGrpSpPr/>
              <p:nvPr/>
            </p:nvGrpSpPr>
            <p:grpSpPr>
              <a:xfrm>
                <a:off x="6956602" y="5640480"/>
                <a:ext cx="337187" cy="353180"/>
                <a:chOff x="-24328675" y="1971025"/>
                <a:chExt cx="282000" cy="295375"/>
              </a:xfrm>
            </p:grpSpPr>
            <p:sp>
              <p:nvSpPr>
                <p:cNvPr id="35" name="Google Shape;987;p29">
                  <a:extLst>
                    <a:ext uri="{FF2B5EF4-FFF2-40B4-BE49-F238E27FC236}">
                      <a16:creationId xmlns:a16="http://schemas.microsoft.com/office/drawing/2014/main" id="{3A194077-7756-5990-A680-9468E0987294}"/>
                    </a:ext>
                  </a:extLst>
                </p:cNvPr>
                <p:cNvSpPr/>
                <p:nvPr/>
              </p:nvSpPr>
              <p:spPr>
                <a:xfrm>
                  <a:off x="-24217625" y="2092325"/>
                  <a:ext cx="52025" cy="5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1" h="2048" extrusionOk="0">
                      <a:moveTo>
                        <a:pt x="1009" y="693"/>
                      </a:moveTo>
                      <a:cubicBezTo>
                        <a:pt x="1230" y="693"/>
                        <a:pt x="1387" y="851"/>
                        <a:pt x="1387" y="1071"/>
                      </a:cubicBezTo>
                      <a:cubicBezTo>
                        <a:pt x="1387" y="1260"/>
                        <a:pt x="1230" y="1418"/>
                        <a:pt x="1009" y="1418"/>
                      </a:cubicBezTo>
                      <a:cubicBezTo>
                        <a:pt x="820" y="1418"/>
                        <a:pt x="663" y="1260"/>
                        <a:pt x="663" y="1071"/>
                      </a:cubicBezTo>
                      <a:cubicBezTo>
                        <a:pt x="663" y="851"/>
                        <a:pt x="820" y="693"/>
                        <a:pt x="1009" y="693"/>
                      </a:cubicBezTo>
                      <a:close/>
                      <a:moveTo>
                        <a:pt x="1009" y="0"/>
                      </a:moveTo>
                      <a:cubicBezTo>
                        <a:pt x="442" y="0"/>
                        <a:pt x="1" y="473"/>
                        <a:pt x="1" y="1008"/>
                      </a:cubicBezTo>
                      <a:cubicBezTo>
                        <a:pt x="1" y="1607"/>
                        <a:pt x="474" y="2048"/>
                        <a:pt x="1009" y="2048"/>
                      </a:cubicBezTo>
                      <a:cubicBezTo>
                        <a:pt x="1576" y="2048"/>
                        <a:pt x="2049" y="1575"/>
                        <a:pt x="2049" y="1008"/>
                      </a:cubicBezTo>
                      <a:cubicBezTo>
                        <a:pt x="2080" y="473"/>
                        <a:pt x="1608" y="0"/>
                        <a:pt x="100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6" name="Google Shape;988;p29">
                  <a:extLst>
                    <a:ext uri="{FF2B5EF4-FFF2-40B4-BE49-F238E27FC236}">
                      <a16:creationId xmlns:a16="http://schemas.microsoft.com/office/drawing/2014/main" id="{DA4D31C9-96B3-64A9-C516-DEB116339F4A}"/>
                    </a:ext>
                  </a:extLst>
                </p:cNvPr>
                <p:cNvSpPr/>
                <p:nvPr/>
              </p:nvSpPr>
              <p:spPr>
                <a:xfrm>
                  <a:off x="-24328675" y="1971025"/>
                  <a:ext cx="282000" cy="29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80" h="11815" extrusionOk="0">
                      <a:moveTo>
                        <a:pt x="2017" y="2080"/>
                      </a:moveTo>
                      <a:cubicBezTo>
                        <a:pt x="2206" y="2080"/>
                        <a:pt x="2364" y="2237"/>
                        <a:pt x="2364" y="2458"/>
                      </a:cubicBezTo>
                      <a:cubicBezTo>
                        <a:pt x="2364" y="2647"/>
                        <a:pt x="2206" y="2804"/>
                        <a:pt x="2017" y="2804"/>
                      </a:cubicBezTo>
                      <a:cubicBezTo>
                        <a:pt x="1797" y="2804"/>
                        <a:pt x="1639" y="2647"/>
                        <a:pt x="1639" y="2458"/>
                      </a:cubicBezTo>
                      <a:cubicBezTo>
                        <a:pt x="1639" y="2237"/>
                        <a:pt x="1797" y="2080"/>
                        <a:pt x="2017" y="2080"/>
                      </a:cubicBezTo>
                      <a:close/>
                      <a:moveTo>
                        <a:pt x="5451" y="662"/>
                      </a:moveTo>
                      <a:cubicBezTo>
                        <a:pt x="5861" y="662"/>
                        <a:pt x="6302" y="1198"/>
                        <a:pt x="6617" y="2080"/>
                      </a:cubicBezTo>
                      <a:cubicBezTo>
                        <a:pt x="6680" y="2237"/>
                        <a:pt x="6743" y="2458"/>
                        <a:pt x="6806" y="2647"/>
                      </a:cubicBezTo>
                      <a:cubicBezTo>
                        <a:pt x="6365" y="2804"/>
                        <a:pt x="5955" y="2962"/>
                        <a:pt x="5451" y="3151"/>
                      </a:cubicBezTo>
                      <a:cubicBezTo>
                        <a:pt x="5042" y="2962"/>
                        <a:pt x="4569" y="2773"/>
                        <a:pt x="4128" y="2647"/>
                      </a:cubicBezTo>
                      <a:cubicBezTo>
                        <a:pt x="4191" y="2458"/>
                        <a:pt x="4254" y="2237"/>
                        <a:pt x="4317" y="2080"/>
                      </a:cubicBezTo>
                      <a:cubicBezTo>
                        <a:pt x="4632" y="1229"/>
                        <a:pt x="5073" y="662"/>
                        <a:pt x="5451" y="662"/>
                      </a:cubicBezTo>
                      <a:close/>
                      <a:moveTo>
                        <a:pt x="3970" y="3308"/>
                      </a:moveTo>
                      <a:cubicBezTo>
                        <a:pt x="4191" y="3403"/>
                        <a:pt x="4411" y="3466"/>
                        <a:pt x="4632" y="3560"/>
                      </a:cubicBezTo>
                      <a:cubicBezTo>
                        <a:pt x="4506" y="3623"/>
                        <a:pt x="4380" y="3718"/>
                        <a:pt x="4254" y="3781"/>
                      </a:cubicBezTo>
                      <a:cubicBezTo>
                        <a:pt x="4128" y="3875"/>
                        <a:pt x="4002" y="3938"/>
                        <a:pt x="3844" y="4033"/>
                      </a:cubicBezTo>
                      <a:lnTo>
                        <a:pt x="3970" y="3308"/>
                      </a:lnTo>
                      <a:close/>
                      <a:moveTo>
                        <a:pt x="6963" y="3340"/>
                      </a:moveTo>
                      <a:lnTo>
                        <a:pt x="7089" y="4064"/>
                      </a:lnTo>
                      <a:cubicBezTo>
                        <a:pt x="6963" y="3970"/>
                        <a:pt x="6806" y="3907"/>
                        <a:pt x="6680" y="3812"/>
                      </a:cubicBezTo>
                      <a:cubicBezTo>
                        <a:pt x="6554" y="3718"/>
                        <a:pt x="6396" y="3655"/>
                        <a:pt x="6302" y="3592"/>
                      </a:cubicBezTo>
                      <a:cubicBezTo>
                        <a:pt x="6522" y="3497"/>
                        <a:pt x="6774" y="3403"/>
                        <a:pt x="6963" y="3340"/>
                      </a:cubicBezTo>
                      <a:close/>
                      <a:moveTo>
                        <a:pt x="10240" y="4285"/>
                      </a:moveTo>
                      <a:cubicBezTo>
                        <a:pt x="10271" y="4285"/>
                        <a:pt x="10366" y="4285"/>
                        <a:pt x="10397" y="4317"/>
                      </a:cubicBezTo>
                      <a:cubicBezTo>
                        <a:pt x="10460" y="4380"/>
                        <a:pt x="10523" y="4443"/>
                        <a:pt x="10555" y="4537"/>
                      </a:cubicBezTo>
                      <a:cubicBezTo>
                        <a:pt x="10586" y="4600"/>
                        <a:pt x="10555" y="4726"/>
                        <a:pt x="10492" y="4821"/>
                      </a:cubicBezTo>
                      <a:cubicBezTo>
                        <a:pt x="10452" y="4920"/>
                        <a:pt x="10336" y="4982"/>
                        <a:pt x="10225" y="4982"/>
                      </a:cubicBezTo>
                      <a:cubicBezTo>
                        <a:pt x="10160" y="4982"/>
                        <a:pt x="10097" y="4961"/>
                        <a:pt x="10051" y="4915"/>
                      </a:cubicBezTo>
                      <a:cubicBezTo>
                        <a:pt x="9956" y="4884"/>
                        <a:pt x="9925" y="4821"/>
                        <a:pt x="9893" y="4726"/>
                      </a:cubicBezTo>
                      <a:cubicBezTo>
                        <a:pt x="9830" y="4663"/>
                        <a:pt x="9893" y="4537"/>
                        <a:pt x="9925" y="4443"/>
                      </a:cubicBezTo>
                      <a:cubicBezTo>
                        <a:pt x="9988" y="4348"/>
                        <a:pt x="10114" y="4285"/>
                        <a:pt x="10240" y="4285"/>
                      </a:cubicBezTo>
                      <a:close/>
                      <a:moveTo>
                        <a:pt x="8922" y="2925"/>
                      </a:moveTo>
                      <a:cubicBezTo>
                        <a:pt x="9452" y="2925"/>
                        <a:pt x="9823" y="3054"/>
                        <a:pt x="9956" y="3277"/>
                      </a:cubicBezTo>
                      <a:cubicBezTo>
                        <a:pt x="9988" y="3340"/>
                        <a:pt x="10019" y="3466"/>
                        <a:pt x="10019" y="3592"/>
                      </a:cubicBezTo>
                      <a:cubicBezTo>
                        <a:pt x="9704" y="3623"/>
                        <a:pt x="9452" y="3812"/>
                        <a:pt x="9295" y="4096"/>
                      </a:cubicBezTo>
                      <a:cubicBezTo>
                        <a:pt x="9137" y="4317"/>
                        <a:pt x="9137" y="4600"/>
                        <a:pt x="9169" y="4884"/>
                      </a:cubicBezTo>
                      <a:cubicBezTo>
                        <a:pt x="9169" y="4978"/>
                        <a:pt x="9200" y="5010"/>
                        <a:pt x="9232" y="5041"/>
                      </a:cubicBezTo>
                      <a:cubicBezTo>
                        <a:pt x="9169" y="5167"/>
                        <a:pt x="9043" y="5293"/>
                        <a:pt x="8917" y="5388"/>
                      </a:cubicBezTo>
                      <a:cubicBezTo>
                        <a:pt x="8570" y="5073"/>
                        <a:pt x="8224" y="4821"/>
                        <a:pt x="7814" y="4537"/>
                      </a:cubicBezTo>
                      <a:cubicBezTo>
                        <a:pt x="7783" y="4033"/>
                        <a:pt x="7719" y="3560"/>
                        <a:pt x="7625" y="3119"/>
                      </a:cubicBezTo>
                      <a:cubicBezTo>
                        <a:pt x="7814" y="3088"/>
                        <a:pt x="8035" y="3025"/>
                        <a:pt x="8192" y="2993"/>
                      </a:cubicBezTo>
                      <a:cubicBezTo>
                        <a:pt x="8459" y="2947"/>
                        <a:pt x="8704" y="2925"/>
                        <a:pt x="8922" y="2925"/>
                      </a:cubicBezTo>
                      <a:close/>
                      <a:moveTo>
                        <a:pt x="2868" y="3088"/>
                      </a:moveTo>
                      <a:lnTo>
                        <a:pt x="3340" y="3182"/>
                      </a:lnTo>
                      <a:cubicBezTo>
                        <a:pt x="3246" y="3623"/>
                        <a:pt x="3183" y="4096"/>
                        <a:pt x="3151" y="4600"/>
                      </a:cubicBezTo>
                      <a:cubicBezTo>
                        <a:pt x="2742" y="4884"/>
                        <a:pt x="2364" y="5199"/>
                        <a:pt x="2049" y="5482"/>
                      </a:cubicBezTo>
                      <a:cubicBezTo>
                        <a:pt x="1891" y="5325"/>
                        <a:pt x="1765" y="5199"/>
                        <a:pt x="1639" y="5041"/>
                      </a:cubicBezTo>
                      <a:cubicBezTo>
                        <a:pt x="1009" y="4253"/>
                        <a:pt x="788" y="3623"/>
                        <a:pt x="977" y="3308"/>
                      </a:cubicBezTo>
                      <a:cubicBezTo>
                        <a:pt x="1009" y="3245"/>
                        <a:pt x="1103" y="3151"/>
                        <a:pt x="1198" y="3119"/>
                      </a:cubicBezTo>
                      <a:cubicBezTo>
                        <a:pt x="1419" y="3340"/>
                        <a:pt x="1671" y="3497"/>
                        <a:pt x="1986" y="3497"/>
                      </a:cubicBezTo>
                      <a:cubicBezTo>
                        <a:pt x="2364" y="3497"/>
                        <a:pt x="2679" y="3308"/>
                        <a:pt x="2868" y="3088"/>
                      </a:cubicBezTo>
                      <a:close/>
                      <a:moveTo>
                        <a:pt x="3057" y="5451"/>
                      </a:moveTo>
                      <a:lnTo>
                        <a:pt x="3057" y="5923"/>
                      </a:lnTo>
                      <a:lnTo>
                        <a:pt x="3057" y="6364"/>
                      </a:lnTo>
                      <a:cubicBezTo>
                        <a:pt x="2868" y="6207"/>
                        <a:pt x="2679" y="6049"/>
                        <a:pt x="2521" y="5923"/>
                      </a:cubicBezTo>
                      <a:cubicBezTo>
                        <a:pt x="2679" y="5766"/>
                        <a:pt x="2868" y="5577"/>
                        <a:pt x="3057" y="5451"/>
                      </a:cubicBezTo>
                      <a:close/>
                      <a:moveTo>
                        <a:pt x="7909" y="5451"/>
                      </a:moveTo>
                      <a:cubicBezTo>
                        <a:pt x="8098" y="5577"/>
                        <a:pt x="8318" y="5766"/>
                        <a:pt x="8476" y="5923"/>
                      </a:cubicBezTo>
                      <a:cubicBezTo>
                        <a:pt x="8318" y="6081"/>
                        <a:pt x="8098" y="6238"/>
                        <a:pt x="7909" y="6364"/>
                      </a:cubicBezTo>
                      <a:lnTo>
                        <a:pt x="7909" y="5923"/>
                      </a:lnTo>
                      <a:lnTo>
                        <a:pt x="7909" y="5451"/>
                      </a:lnTo>
                      <a:close/>
                      <a:moveTo>
                        <a:pt x="5483" y="3938"/>
                      </a:moveTo>
                      <a:cubicBezTo>
                        <a:pt x="5735" y="4096"/>
                        <a:pt x="6050" y="4253"/>
                        <a:pt x="6333" y="4411"/>
                      </a:cubicBezTo>
                      <a:cubicBezTo>
                        <a:pt x="6617" y="4569"/>
                        <a:pt x="6900" y="4758"/>
                        <a:pt x="7152" y="4915"/>
                      </a:cubicBezTo>
                      <a:cubicBezTo>
                        <a:pt x="7184" y="5230"/>
                        <a:pt x="7184" y="5545"/>
                        <a:pt x="7184" y="5923"/>
                      </a:cubicBezTo>
                      <a:cubicBezTo>
                        <a:pt x="7184" y="6238"/>
                        <a:pt x="7184" y="6585"/>
                        <a:pt x="7152" y="6900"/>
                      </a:cubicBezTo>
                      <a:cubicBezTo>
                        <a:pt x="6932" y="7057"/>
                        <a:pt x="6648" y="7246"/>
                        <a:pt x="6333" y="7404"/>
                      </a:cubicBezTo>
                      <a:cubicBezTo>
                        <a:pt x="6050" y="7562"/>
                        <a:pt x="5735" y="7719"/>
                        <a:pt x="5483" y="7877"/>
                      </a:cubicBezTo>
                      <a:cubicBezTo>
                        <a:pt x="5199" y="7719"/>
                        <a:pt x="4884" y="7562"/>
                        <a:pt x="4601" y="7404"/>
                      </a:cubicBezTo>
                      <a:cubicBezTo>
                        <a:pt x="4317" y="7246"/>
                        <a:pt x="4065" y="7057"/>
                        <a:pt x="3781" y="6900"/>
                      </a:cubicBezTo>
                      <a:cubicBezTo>
                        <a:pt x="3750" y="6585"/>
                        <a:pt x="3750" y="6238"/>
                        <a:pt x="3750" y="5923"/>
                      </a:cubicBezTo>
                      <a:cubicBezTo>
                        <a:pt x="3750" y="5577"/>
                        <a:pt x="3750" y="5230"/>
                        <a:pt x="3781" y="4915"/>
                      </a:cubicBezTo>
                      <a:cubicBezTo>
                        <a:pt x="4065" y="4726"/>
                        <a:pt x="4317" y="4569"/>
                        <a:pt x="4601" y="4411"/>
                      </a:cubicBezTo>
                      <a:cubicBezTo>
                        <a:pt x="4884" y="4253"/>
                        <a:pt x="5199" y="4096"/>
                        <a:pt x="5483" y="3938"/>
                      </a:cubicBezTo>
                      <a:close/>
                      <a:moveTo>
                        <a:pt x="3876" y="7751"/>
                      </a:moveTo>
                      <a:cubicBezTo>
                        <a:pt x="4002" y="7845"/>
                        <a:pt x="4159" y="7908"/>
                        <a:pt x="4285" y="8003"/>
                      </a:cubicBezTo>
                      <a:cubicBezTo>
                        <a:pt x="4411" y="8066"/>
                        <a:pt x="4506" y="8160"/>
                        <a:pt x="4664" y="8223"/>
                      </a:cubicBezTo>
                      <a:cubicBezTo>
                        <a:pt x="4443" y="8318"/>
                        <a:pt x="4191" y="8444"/>
                        <a:pt x="4002" y="8475"/>
                      </a:cubicBezTo>
                      <a:lnTo>
                        <a:pt x="3876" y="7751"/>
                      </a:lnTo>
                      <a:close/>
                      <a:moveTo>
                        <a:pt x="7089" y="7751"/>
                      </a:moveTo>
                      <a:lnTo>
                        <a:pt x="6963" y="8475"/>
                      </a:lnTo>
                      <a:cubicBezTo>
                        <a:pt x="6711" y="8381"/>
                        <a:pt x="6522" y="8318"/>
                        <a:pt x="6302" y="8223"/>
                      </a:cubicBezTo>
                      <a:cubicBezTo>
                        <a:pt x="6396" y="8160"/>
                        <a:pt x="6554" y="8066"/>
                        <a:pt x="6680" y="8003"/>
                      </a:cubicBezTo>
                      <a:cubicBezTo>
                        <a:pt x="6806" y="7908"/>
                        <a:pt x="6963" y="7845"/>
                        <a:pt x="7089" y="7751"/>
                      </a:cubicBezTo>
                      <a:close/>
                      <a:moveTo>
                        <a:pt x="1986" y="6396"/>
                      </a:moveTo>
                      <a:cubicBezTo>
                        <a:pt x="2364" y="6711"/>
                        <a:pt x="2710" y="6963"/>
                        <a:pt x="3088" y="7278"/>
                      </a:cubicBezTo>
                      <a:cubicBezTo>
                        <a:pt x="3151" y="7814"/>
                        <a:pt x="3214" y="8286"/>
                        <a:pt x="3309" y="8696"/>
                      </a:cubicBezTo>
                      <a:cubicBezTo>
                        <a:pt x="3088" y="8727"/>
                        <a:pt x="2931" y="8790"/>
                        <a:pt x="2742" y="8790"/>
                      </a:cubicBezTo>
                      <a:cubicBezTo>
                        <a:pt x="2475" y="8836"/>
                        <a:pt x="2230" y="8858"/>
                        <a:pt x="2011" y="8858"/>
                      </a:cubicBezTo>
                      <a:cubicBezTo>
                        <a:pt x="1482" y="8858"/>
                        <a:pt x="1111" y="8730"/>
                        <a:pt x="977" y="8507"/>
                      </a:cubicBezTo>
                      <a:cubicBezTo>
                        <a:pt x="788" y="8160"/>
                        <a:pt x="1009" y="7530"/>
                        <a:pt x="1608" y="6805"/>
                      </a:cubicBezTo>
                      <a:cubicBezTo>
                        <a:pt x="1734" y="6648"/>
                        <a:pt x="1828" y="6553"/>
                        <a:pt x="1986" y="6396"/>
                      </a:cubicBezTo>
                      <a:close/>
                      <a:moveTo>
                        <a:pt x="8980" y="6364"/>
                      </a:moveTo>
                      <a:cubicBezTo>
                        <a:pt x="9137" y="6553"/>
                        <a:pt x="9232" y="6648"/>
                        <a:pt x="9358" y="6805"/>
                      </a:cubicBezTo>
                      <a:cubicBezTo>
                        <a:pt x="9956" y="7530"/>
                        <a:pt x="10177" y="8160"/>
                        <a:pt x="9988" y="8507"/>
                      </a:cubicBezTo>
                      <a:cubicBezTo>
                        <a:pt x="9858" y="8745"/>
                        <a:pt x="9505" y="8864"/>
                        <a:pt x="9000" y="8864"/>
                      </a:cubicBezTo>
                      <a:cubicBezTo>
                        <a:pt x="8770" y="8864"/>
                        <a:pt x="8509" y="8839"/>
                        <a:pt x="8224" y="8790"/>
                      </a:cubicBezTo>
                      <a:cubicBezTo>
                        <a:pt x="8035" y="8727"/>
                        <a:pt x="7877" y="8696"/>
                        <a:pt x="7656" y="8664"/>
                      </a:cubicBezTo>
                      <a:cubicBezTo>
                        <a:pt x="7751" y="8223"/>
                        <a:pt x="7814" y="7751"/>
                        <a:pt x="7877" y="7246"/>
                      </a:cubicBezTo>
                      <a:cubicBezTo>
                        <a:pt x="8255" y="6963"/>
                        <a:pt x="8665" y="6648"/>
                        <a:pt x="8980" y="6364"/>
                      </a:cubicBezTo>
                      <a:close/>
                      <a:moveTo>
                        <a:pt x="4159" y="10334"/>
                      </a:moveTo>
                      <a:cubicBezTo>
                        <a:pt x="4285" y="10334"/>
                        <a:pt x="4411" y="10397"/>
                        <a:pt x="4474" y="10491"/>
                      </a:cubicBezTo>
                      <a:cubicBezTo>
                        <a:pt x="4537" y="10554"/>
                        <a:pt x="4537" y="10649"/>
                        <a:pt x="4537" y="10743"/>
                      </a:cubicBezTo>
                      <a:cubicBezTo>
                        <a:pt x="4474" y="10838"/>
                        <a:pt x="4443" y="10901"/>
                        <a:pt x="4380" y="10964"/>
                      </a:cubicBezTo>
                      <a:cubicBezTo>
                        <a:pt x="4319" y="10994"/>
                        <a:pt x="4259" y="11008"/>
                        <a:pt x="4200" y="11008"/>
                      </a:cubicBezTo>
                      <a:cubicBezTo>
                        <a:pt x="4076" y="11008"/>
                        <a:pt x="3962" y="10945"/>
                        <a:pt x="3876" y="10838"/>
                      </a:cubicBezTo>
                      <a:cubicBezTo>
                        <a:pt x="3844" y="10743"/>
                        <a:pt x="3844" y="10680"/>
                        <a:pt x="3844" y="10554"/>
                      </a:cubicBezTo>
                      <a:cubicBezTo>
                        <a:pt x="3876" y="10491"/>
                        <a:pt x="3939" y="10397"/>
                        <a:pt x="4002" y="10365"/>
                      </a:cubicBezTo>
                      <a:cubicBezTo>
                        <a:pt x="4033" y="10334"/>
                        <a:pt x="4128" y="10334"/>
                        <a:pt x="4159" y="10334"/>
                      </a:cubicBezTo>
                      <a:close/>
                      <a:moveTo>
                        <a:pt x="5420" y="8664"/>
                      </a:moveTo>
                      <a:cubicBezTo>
                        <a:pt x="5861" y="8853"/>
                        <a:pt x="6333" y="9042"/>
                        <a:pt x="6774" y="9168"/>
                      </a:cubicBezTo>
                      <a:cubicBezTo>
                        <a:pt x="6774" y="9326"/>
                        <a:pt x="6680" y="9515"/>
                        <a:pt x="6617" y="9735"/>
                      </a:cubicBezTo>
                      <a:cubicBezTo>
                        <a:pt x="6302" y="10586"/>
                        <a:pt x="5861" y="11153"/>
                        <a:pt x="5451" y="11153"/>
                      </a:cubicBezTo>
                      <a:cubicBezTo>
                        <a:pt x="5388" y="11153"/>
                        <a:pt x="5262" y="11090"/>
                        <a:pt x="5136" y="11059"/>
                      </a:cubicBezTo>
                      <a:cubicBezTo>
                        <a:pt x="5136" y="11027"/>
                        <a:pt x="5199" y="10996"/>
                        <a:pt x="5199" y="10933"/>
                      </a:cubicBezTo>
                      <a:cubicBezTo>
                        <a:pt x="5262" y="10680"/>
                        <a:pt x="5231" y="10397"/>
                        <a:pt x="5073" y="10145"/>
                      </a:cubicBezTo>
                      <a:cubicBezTo>
                        <a:pt x="4916" y="9830"/>
                        <a:pt x="4601" y="9704"/>
                        <a:pt x="4254" y="9641"/>
                      </a:cubicBezTo>
                      <a:cubicBezTo>
                        <a:pt x="4191" y="9483"/>
                        <a:pt x="4128" y="9326"/>
                        <a:pt x="4096" y="9168"/>
                      </a:cubicBezTo>
                      <a:cubicBezTo>
                        <a:pt x="4506" y="9011"/>
                        <a:pt x="4947" y="8853"/>
                        <a:pt x="5420" y="8664"/>
                      </a:cubicBezTo>
                      <a:close/>
                      <a:moveTo>
                        <a:pt x="5420" y="0"/>
                      </a:moveTo>
                      <a:cubicBezTo>
                        <a:pt x="4727" y="0"/>
                        <a:pt x="4096" y="662"/>
                        <a:pt x="3624" y="1859"/>
                      </a:cubicBezTo>
                      <a:cubicBezTo>
                        <a:pt x="3529" y="2048"/>
                        <a:pt x="3498" y="2237"/>
                        <a:pt x="3403" y="2458"/>
                      </a:cubicBezTo>
                      <a:cubicBezTo>
                        <a:pt x="3246" y="2395"/>
                        <a:pt x="3151" y="2363"/>
                        <a:pt x="2994" y="2363"/>
                      </a:cubicBezTo>
                      <a:cubicBezTo>
                        <a:pt x="2962" y="1828"/>
                        <a:pt x="2521" y="1418"/>
                        <a:pt x="1954" y="1418"/>
                      </a:cubicBezTo>
                      <a:cubicBezTo>
                        <a:pt x="1387" y="1418"/>
                        <a:pt x="946" y="1891"/>
                        <a:pt x="946" y="2426"/>
                      </a:cubicBezTo>
                      <a:cubicBezTo>
                        <a:pt x="662" y="2552"/>
                        <a:pt x="473" y="2710"/>
                        <a:pt x="347" y="2962"/>
                      </a:cubicBezTo>
                      <a:cubicBezTo>
                        <a:pt x="1" y="3592"/>
                        <a:pt x="221" y="4443"/>
                        <a:pt x="1072" y="5419"/>
                      </a:cubicBezTo>
                      <a:cubicBezTo>
                        <a:pt x="1166" y="5577"/>
                        <a:pt x="1324" y="5766"/>
                        <a:pt x="1482" y="5892"/>
                      </a:cubicBezTo>
                      <a:cubicBezTo>
                        <a:pt x="1324" y="6049"/>
                        <a:pt x="1229" y="6207"/>
                        <a:pt x="1072" y="6364"/>
                      </a:cubicBezTo>
                      <a:cubicBezTo>
                        <a:pt x="221" y="7372"/>
                        <a:pt x="1" y="8223"/>
                        <a:pt x="347" y="8853"/>
                      </a:cubicBezTo>
                      <a:cubicBezTo>
                        <a:pt x="631" y="9326"/>
                        <a:pt x="1166" y="9578"/>
                        <a:pt x="2017" y="9578"/>
                      </a:cubicBezTo>
                      <a:cubicBezTo>
                        <a:pt x="2269" y="9578"/>
                        <a:pt x="2553" y="9515"/>
                        <a:pt x="2868" y="9483"/>
                      </a:cubicBezTo>
                      <a:lnTo>
                        <a:pt x="3466" y="9357"/>
                      </a:lnTo>
                      <a:cubicBezTo>
                        <a:pt x="3498" y="9515"/>
                        <a:pt x="3529" y="9704"/>
                        <a:pt x="3624" y="9798"/>
                      </a:cubicBezTo>
                      <a:cubicBezTo>
                        <a:pt x="3403" y="9956"/>
                        <a:pt x="3246" y="10145"/>
                        <a:pt x="3183" y="10397"/>
                      </a:cubicBezTo>
                      <a:cubicBezTo>
                        <a:pt x="3120" y="10680"/>
                        <a:pt x="3151" y="10933"/>
                        <a:pt x="3309" y="11185"/>
                      </a:cubicBezTo>
                      <a:cubicBezTo>
                        <a:pt x="3498" y="11500"/>
                        <a:pt x="3844" y="11689"/>
                        <a:pt x="4222" y="11689"/>
                      </a:cubicBezTo>
                      <a:cubicBezTo>
                        <a:pt x="4380" y="11689"/>
                        <a:pt x="4569" y="11657"/>
                        <a:pt x="4727" y="11531"/>
                      </a:cubicBezTo>
                      <a:cubicBezTo>
                        <a:pt x="4947" y="11689"/>
                        <a:pt x="5199" y="11815"/>
                        <a:pt x="5483" y="11815"/>
                      </a:cubicBezTo>
                      <a:cubicBezTo>
                        <a:pt x="6176" y="11815"/>
                        <a:pt x="6806" y="11153"/>
                        <a:pt x="7278" y="9956"/>
                      </a:cubicBezTo>
                      <a:cubicBezTo>
                        <a:pt x="7373" y="9767"/>
                        <a:pt x="7404" y="9578"/>
                        <a:pt x="7467" y="9357"/>
                      </a:cubicBezTo>
                      <a:cubicBezTo>
                        <a:pt x="7688" y="9420"/>
                        <a:pt x="7909" y="9452"/>
                        <a:pt x="8098" y="9483"/>
                      </a:cubicBezTo>
                      <a:cubicBezTo>
                        <a:pt x="8413" y="9515"/>
                        <a:pt x="8696" y="9578"/>
                        <a:pt x="8980" y="9578"/>
                      </a:cubicBezTo>
                      <a:cubicBezTo>
                        <a:pt x="9767" y="9578"/>
                        <a:pt x="10366" y="9326"/>
                        <a:pt x="10618" y="8853"/>
                      </a:cubicBezTo>
                      <a:cubicBezTo>
                        <a:pt x="10996" y="8223"/>
                        <a:pt x="10744" y="7372"/>
                        <a:pt x="9925" y="6364"/>
                      </a:cubicBezTo>
                      <a:cubicBezTo>
                        <a:pt x="9799" y="6207"/>
                        <a:pt x="9641" y="6049"/>
                        <a:pt x="9484" y="5892"/>
                      </a:cubicBezTo>
                      <a:cubicBezTo>
                        <a:pt x="9610" y="5797"/>
                        <a:pt x="9673" y="5671"/>
                        <a:pt x="9799" y="5577"/>
                      </a:cubicBezTo>
                      <a:cubicBezTo>
                        <a:pt x="9956" y="5671"/>
                        <a:pt x="10114" y="5703"/>
                        <a:pt x="10240" y="5703"/>
                      </a:cubicBezTo>
                      <a:cubicBezTo>
                        <a:pt x="10586" y="5703"/>
                        <a:pt x="10933" y="5514"/>
                        <a:pt x="11154" y="5199"/>
                      </a:cubicBezTo>
                      <a:cubicBezTo>
                        <a:pt x="11248" y="4915"/>
                        <a:pt x="11280" y="4663"/>
                        <a:pt x="11217" y="4380"/>
                      </a:cubicBezTo>
                      <a:cubicBezTo>
                        <a:pt x="11122" y="4096"/>
                        <a:pt x="10965" y="3875"/>
                        <a:pt x="10744" y="3749"/>
                      </a:cubicBezTo>
                      <a:cubicBezTo>
                        <a:pt x="10775" y="3466"/>
                        <a:pt x="10712" y="3182"/>
                        <a:pt x="10586" y="2962"/>
                      </a:cubicBezTo>
                      <a:cubicBezTo>
                        <a:pt x="10325" y="2486"/>
                        <a:pt x="9740" y="2262"/>
                        <a:pt x="8927" y="2262"/>
                      </a:cubicBezTo>
                      <a:cubicBezTo>
                        <a:pt x="8663" y="2262"/>
                        <a:pt x="8375" y="2285"/>
                        <a:pt x="8066" y="2332"/>
                      </a:cubicBezTo>
                      <a:cubicBezTo>
                        <a:pt x="7877" y="2363"/>
                        <a:pt x="7656" y="2395"/>
                        <a:pt x="7436" y="2458"/>
                      </a:cubicBezTo>
                      <a:cubicBezTo>
                        <a:pt x="7341" y="2237"/>
                        <a:pt x="7310" y="2017"/>
                        <a:pt x="7247" y="1859"/>
                      </a:cubicBezTo>
                      <a:cubicBezTo>
                        <a:pt x="6806" y="630"/>
                        <a:pt x="6144" y="0"/>
                        <a:pt x="542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</p:grpSp>
        <p:grpSp>
          <p:nvGrpSpPr>
            <p:cNvPr id="37" name="Google Shape;989;p29">
              <a:extLst>
                <a:ext uri="{FF2B5EF4-FFF2-40B4-BE49-F238E27FC236}">
                  <a16:creationId xmlns:a16="http://schemas.microsoft.com/office/drawing/2014/main" id="{ACF5DF0D-0C7F-0162-1E2E-151A61A09BE2}"/>
                </a:ext>
              </a:extLst>
            </p:cNvPr>
            <p:cNvGrpSpPr/>
            <p:nvPr/>
          </p:nvGrpSpPr>
          <p:grpSpPr>
            <a:xfrm>
              <a:off x="2666203" y="1172040"/>
              <a:ext cx="1861520" cy="2570275"/>
              <a:chOff x="8282391" y="3632411"/>
              <a:chExt cx="559384" cy="772364"/>
            </a:xfrm>
          </p:grpSpPr>
          <p:sp>
            <p:nvSpPr>
              <p:cNvPr id="38" name="Google Shape;990;p29">
                <a:extLst>
                  <a:ext uri="{FF2B5EF4-FFF2-40B4-BE49-F238E27FC236}">
                    <a16:creationId xmlns:a16="http://schemas.microsoft.com/office/drawing/2014/main" id="{E9E62D23-BA14-A6C3-8C6A-66C94B23C9DE}"/>
                  </a:ext>
                </a:extLst>
              </p:cNvPr>
              <p:cNvSpPr/>
              <p:nvPr/>
            </p:nvSpPr>
            <p:spPr>
              <a:xfrm>
                <a:off x="8435656" y="3632411"/>
                <a:ext cx="312952" cy="289813"/>
              </a:xfrm>
              <a:custGeom>
                <a:avLst/>
                <a:gdLst/>
                <a:ahLst/>
                <a:cxnLst/>
                <a:rect l="l" t="t" r="r" b="b"/>
                <a:pathLst>
                  <a:path w="312952" h="289813" extrusionOk="0">
                    <a:moveTo>
                      <a:pt x="197884" y="41821"/>
                    </a:moveTo>
                    <a:cubicBezTo>
                      <a:pt x="197884" y="-13966"/>
                      <a:pt x="115069" y="-13392"/>
                      <a:pt x="115069" y="41237"/>
                    </a:cubicBezTo>
                    <a:cubicBezTo>
                      <a:pt x="115069" y="62918"/>
                      <a:pt x="83983" y="62132"/>
                      <a:pt x="83983" y="41821"/>
                    </a:cubicBezTo>
                    <a:cubicBezTo>
                      <a:pt x="83983" y="-13725"/>
                      <a:pt x="0" y="-13765"/>
                      <a:pt x="0" y="41821"/>
                    </a:cubicBezTo>
                    <a:lnTo>
                      <a:pt x="0" y="289813"/>
                    </a:lnTo>
                    <a:lnTo>
                      <a:pt x="26443" y="289813"/>
                    </a:lnTo>
                    <a:lnTo>
                      <a:pt x="26443" y="41821"/>
                    </a:lnTo>
                    <a:cubicBezTo>
                      <a:pt x="26443" y="21208"/>
                      <a:pt x="57529" y="21278"/>
                      <a:pt x="57529" y="41821"/>
                    </a:cubicBezTo>
                    <a:cubicBezTo>
                      <a:pt x="57529" y="97377"/>
                      <a:pt x="141512" y="97417"/>
                      <a:pt x="141512" y="41821"/>
                    </a:cubicBezTo>
                    <a:cubicBezTo>
                      <a:pt x="141512" y="21137"/>
                      <a:pt x="171440" y="21228"/>
                      <a:pt x="171440" y="41821"/>
                    </a:cubicBezTo>
                    <a:cubicBezTo>
                      <a:pt x="171440" y="97377"/>
                      <a:pt x="255424" y="97417"/>
                      <a:pt x="255424" y="41821"/>
                    </a:cubicBezTo>
                    <a:cubicBezTo>
                      <a:pt x="255424" y="21258"/>
                      <a:pt x="286509" y="21238"/>
                      <a:pt x="286509" y="41821"/>
                    </a:cubicBezTo>
                    <a:lnTo>
                      <a:pt x="286509" y="289813"/>
                    </a:lnTo>
                    <a:lnTo>
                      <a:pt x="312953" y="289813"/>
                    </a:lnTo>
                    <a:lnTo>
                      <a:pt x="312953" y="41821"/>
                    </a:lnTo>
                    <a:cubicBezTo>
                      <a:pt x="312953" y="-11268"/>
                      <a:pt x="232303" y="-16786"/>
                      <a:pt x="228970" y="42496"/>
                    </a:cubicBezTo>
                    <a:cubicBezTo>
                      <a:pt x="227781" y="62918"/>
                      <a:pt x="197884" y="61709"/>
                      <a:pt x="197884" y="41821"/>
                    </a:cubicBez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39" name="Google Shape;991;p29">
                <a:extLst>
                  <a:ext uri="{FF2B5EF4-FFF2-40B4-BE49-F238E27FC236}">
                    <a16:creationId xmlns:a16="http://schemas.microsoft.com/office/drawing/2014/main" id="{440876CF-076F-0A54-C31D-E0B455CA8027}"/>
                  </a:ext>
                </a:extLst>
              </p:cNvPr>
              <p:cNvSpPr/>
              <p:nvPr/>
            </p:nvSpPr>
            <p:spPr>
              <a:xfrm>
                <a:off x="8675350" y="3955042"/>
                <a:ext cx="122087" cy="344774"/>
              </a:xfrm>
              <a:custGeom>
                <a:avLst/>
                <a:gdLst/>
                <a:ahLst/>
                <a:cxnLst/>
                <a:rect l="l" t="t" r="r" b="b"/>
                <a:pathLst>
                  <a:path w="122087" h="344774" extrusionOk="0">
                    <a:moveTo>
                      <a:pt x="0" y="0"/>
                    </a:moveTo>
                    <a:lnTo>
                      <a:pt x="0" y="283670"/>
                    </a:lnTo>
                    <a:cubicBezTo>
                      <a:pt x="0" y="317435"/>
                      <a:pt x="27330" y="344774"/>
                      <a:pt x="61054" y="344774"/>
                    </a:cubicBezTo>
                    <a:cubicBezTo>
                      <a:pt x="94758" y="344774"/>
                      <a:pt x="122088" y="317425"/>
                      <a:pt x="122088" y="283670"/>
                    </a:cubicBezTo>
                    <a:lnTo>
                      <a:pt x="12208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2BEF8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40" name="Google Shape;992;p29">
                <a:extLst>
                  <a:ext uri="{FF2B5EF4-FFF2-40B4-BE49-F238E27FC236}">
                    <a16:creationId xmlns:a16="http://schemas.microsoft.com/office/drawing/2014/main" id="{60507A5A-C819-A000-7FD8-9BB983F269CA}"/>
                  </a:ext>
                </a:extLst>
              </p:cNvPr>
              <p:cNvSpPr/>
              <p:nvPr/>
            </p:nvSpPr>
            <p:spPr>
              <a:xfrm>
                <a:off x="8675350" y="3955042"/>
                <a:ext cx="122087" cy="37550"/>
              </a:xfrm>
              <a:custGeom>
                <a:avLst/>
                <a:gdLst/>
                <a:ahLst/>
                <a:cxnLst/>
                <a:rect l="l" t="t" r="r" b="b"/>
                <a:pathLst>
                  <a:path w="122087" h="37550" extrusionOk="0">
                    <a:moveTo>
                      <a:pt x="0" y="0"/>
                    </a:moveTo>
                    <a:lnTo>
                      <a:pt x="122088" y="0"/>
                    </a:lnTo>
                    <a:lnTo>
                      <a:pt x="122088" y="37551"/>
                    </a:lnTo>
                    <a:lnTo>
                      <a:pt x="0" y="37551"/>
                    </a:lnTo>
                    <a:close/>
                  </a:path>
                </a:pathLst>
              </a:custGeom>
              <a:solidFill>
                <a:srgbClr val="86B3DF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41" name="Google Shape;993;p29">
                <a:extLst>
                  <a:ext uri="{FF2B5EF4-FFF2-40B4-BE49-F238E27FC236}">
                    <a16:creationId xmlns:a16="http://schemas.microsoft.com/office/drawing/2014/main" id="{05676CFC-2039-4FDA-33E7-1AC35571567C}"/>
                  </a:ext>
                </a:extLst>
              </p:cNvPr>
              <p:cNvSpPr/>
              <p:nvPr/>
            </p:nvSpPr>
            <p:spPr>
              <a:xfrm>
                <a:off x="8695147" y="4064714"/>
                <a:ext cx="82502" cy="214459"/>
              </a:xfrm>
              <a:custGeom>
                <a:avLst/>
                <a:gdLst/>
                <a:ahLst/>
                <a:cxnLst/>
                <a:rect l="l" t="t" r="r" b="b"/>
                <a:pathLst>
                  <a:path w="82502" h="214459" extrusionOk="0">
                    <a:moveTo>
                      <a:pt x="0" y="0"/>
                    </a:moveTo>
                    <a:cubicBezTo>
                      <a:pt x="0" y="0"/>
                      <a:pt x="0" y="172679"/>
                      <a:pt x="0" y="173173"/>
                    </a:cubicBezTo>
                    <a:cubicBezTo>
                      <a:pt x="0" y="195981"/>
                      <a:pt x="18468" y="214459"/>
                      <a:pt x="41256" y="214459"/>
                    </a:cubicBezTo>
                    <a:cubicBezTo>
                      <a:pt x="64034" y="214459"/>
                      <a:pt x="82503" y="195981"/>
                      <a:pt x="82503" y="173173"/>
                    </a:cubicBezTo>
                    <a:cubicBezTo>
                      <a:pt x="82503" y="172679"/>
                      <a:pt x="82503" y="0"/>
                      <a:pt x="8250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42" name="Google Shape;994;p29">
                <a:extLst>
                  <a:ext uri="{FF2B5EF4-FFF2-40B4-BE49-F238E27FC236}">
                    <a16:creationId xmlns:a16="http://schemas.microsoft.com/office/drawing/2014/main" id="{7D997E49-F45F-F1B1-746C-1F6D85E07A1F}"/>
                  </a:ext>
                </a:extLst>
              </p:cNvPr>
              <p:cNvSpPr/>
              <p:nvPr/>
            </p:nvSpPr>
            <p:spPr>
              <a:xfrm>
                <a:off x="8411800" y="3811234"/>
                <a:ext cx="76189" cy="223884"/>
              </a:xfrm>
              <a:custGeom>
                <a:avLst/>
                <a:gdLst/>
                <a:ahLst/>
                <a:cxnLst/>
                <a:rect l="l" t="t" r="r" b="b"/>
                <a:pathLst>
                  <a:path w="76189" h="223884" extrusionOk="0">
                    <a:moveTo>
                      <a:pt x="0" y="0"/>
                    </a:moveTo>
                    <a:lnTo>
                      <a:pt x="76189" y="0"/>
                    </a:lnTo>
                    <a:lnTo>
                      <a:pt x="76189" y="223885"/>
                    </a:lnTo>
                    <a:lnTo>
                      <a:pt x="0" y="223885"/>
                    </a:lnTo>
                    <a:close/>
                  </a:path>
                </a:pathLst>
              </a:custGeom>
              <a:solidFill>
                <a:srgbClr val="B2BEF8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43" name="Google Shape;995;p29">
                <a:extLst>
                  <a:ext uri="{FF2B5EF4-FFF2-40B4-BE49-F238E27FC236}">
                    <a16:creationId xmlns:a16="http://schemas.microsoft.com/office/drawing/2014/main" id="{74DBFD7C-49AB-9B9F-B847-7685779C4251}"/>
                  </a:ext>
                </a:extLst>
              </p:cNvPr>
              <p:cNvSpPr/>
              <p:nvPr/>
            </p:nvSpPr>
            <p:spPr>
              <a:xfrm>
                <a:off x="8411800" y="4055913"/>
                <a:ext cx="76188" cy="60902"/>
              </a:xfrm>
              <a:custGeom>
                <a:avLst/>
                <a:gdLst/>
                <a:ahLst/>
                <a:cxnLst/>
                <a:rect l="l" t="t" r="r" b="b"/>
                <a:pathLst>
                  <a:path w="76188" h="60902" extrusionOk="0">
                    <a:moveTo>
                      <a:pt x="76189" y="4320"/>
                    </a:moveTo>
                    <a:lnTo>
                      <a:pt x="76189" y="60903"/>
                    </a:lnTo>
                    <a:lnTo>
                      <a:pt x="0" y="60903"/>
                    </a:lnTo>
                    <a:lnTo>
                      <a:pt x="0" y="4320"/>
                    </a:lnTo>
                    <a:cubicBezTo>
                      <a:pt x="12245" y="1490"/>
                      <a:pt x="25014" y="0"/>
                      <a:pt x="38094" y="0"/>
                    </a:cubicBezTo>
                    <a:cubicBezTo>
                      <a:pt x="51215" y="0"/>
                      <a:pt x="63944" y="1490"/>
                      <a:pt x="76189" y="4320"/>
                    </a:cubicBezTo>
                    <a:close/>
                  </a:path>
                </a:pathLst>
              </a:custGeom>
              <a:solidFill>
                <a:srgbClr val="C3D6EE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44" name="Google Shape;996;p29">
                <a:extLst>
                  <a:ext uri="{FF2B5EF4-FFF2-40B4-BE49-F238E27FC236}">
                    <a16:creationId xmlns:a16="http://schemas.microsoft.com/office/drawing/2014/main" id="{FE4A4864-B724-C208-C558-33F3842946AC}"/>
                  </a:ext>
                </a:extLst>
              </p:cNvPr>
              <p:cNvSpPr/>
              <p:nvPr/>
            </p:nvSpPr>
            <p:spPr>
              <a:xfrm>
                <a:off x="8411800" y="3811224"/>
                <a:ext cx="76189" cy="42031"/>
              </a:xfrm>
              <a:custGeom>
                <a:avLst/>
                <a:gdLst/>
                <a:ahLst/>
                <a:cxnLst/>
                <a:rect l="l" t="t" r="r" b="b"/>
                <a:pathLst>
                  <a:path w="76189" h="42031" extrusionOk="0">
                    <a:moveTo>
                      <a:pt x="0" y="0"/>
                    </a:moveTo>
                    <a:lnTo>
                      <a:pt x="76189" y="0"/>
                    </a:lnTo>
                    <a:lnTo>
                      <a:pt x="76189" y="42032"/>
                    </a:lnTo>
                    <a:lnTo>
                      <a:pt x="0" y="42032"/>
                    </a:lnTo>
                    <a:close/>
                  </a:path>
                </a:pathLst>
              </a:custGeom>
              <a:solidFill>
                <a:srgbClr val="8D9EF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45" name="Google Shape;997;p29">
                <a:extLst>
                  <a:ext uri="{FF2B5EF4-FFF2-40B4-BE49-F238E27FC236}">
                    <a16:creationId xmlns:a16="http://schemas.microsoft.com/office/drawing/2014/main" id="{B26CC131-0389-B864-881A-957E58B4FE5B}"/>
                  </a:ext>
                </a:extLst>
              </p:cNvPr>
              <p:cNvSpPr/>
              <p:nvPr/>
            </p:nvSpPr>
            <p:spPr>
              <a:xfrm>
                <a:off x="8386373" y="3794216"/>
                <a:ext cx="127052" cy="16998"/>
              </a:xfrm>
              <a:custGeom>
                <a:avLst/>
                <a:gdLst/>
                <a:ahLst/>
                <a:cxnLst/>
                <a:rect l="l" t="t" r="r" b="b"/>
                <a:pathLst>
                  <a:path w="127052" h="16998" extrusionOk="0">
                    <a:moveTo>
                      <a:pt x="127052" y="0"/>
                    </a:moveTo>
                    <a:lnTo>
                      <a:pt x="127052" y="7432"/>
                    </a:lnTo>
                    <a:cubicBezTo>
                      <a:pt x="127052" y="12708"/>
                      <a:pt x="122782" y="16998"/>
                      <a:pt x="117506" y="16998"/>
                    </a:cubicBezTo>
                    <a:lnTo>
                      <a:pt x="9546" y="16998"/>
                    </a:lnTo>
                    <a:cubicBezTo>
                      <a:pt x="4269" y="16998"/>
                      <a:pt x="0" y="12708"/>
                      <a:pt x="0" y="7432"/>
                    </a:cubicBezTo>
                    <a:lnTo>
                      <a:pt x="0" y="0"/>
                    </a:lnTo>
                    <a:lnTo>
                      <a:pt x="127052" y="0"/>
                    </a:lnTo>
                    <a:close/>
                  </a:path>
                </a:pathLst>
              </a:custGeom>
              <a:solidFill>
                <a:srgbClr val="83AADA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46" name="Google Shape;998;p29">
                <a:extLst>
                  <a:ext uri="{FF2B5EF4-FFF2-40B4-BE49-F238E27FC236}">
                    <a16:creationId xmlns:a16="http://schemas.microsoft.com/office/drawing/2014/main" id="{3FCDFAE8-2721-E354-034F-820D4FF8B5FC}"/>
                  </a:ext>
                </a:extLst>
              </p:cNvPr>
              <p:cNvSpPr/>
              <p:nvPr/>
            </p:nvSpPr>
            <p:spPr>
              <a:xfrm>
                <a:off x="8386363" y="3777238"/>
                <a:ext cx="127062" cy="16977"/>
              </a:xfrm>
              <a:custGeom>
                <a:avLst/>
                <a:gdLst/>
                <a:ahLst/>
                <a:cxnLst/>
                <a:rect l="l" t="t" r="r" b="b"/>
                <a:pathLst>
                  <a:path w="127062" h="16977" extrusionOk="0">
                    <a:moveTo>
                      <a:pt x="127062" y="9556"/>
                    </a:moveTo>
                    <a:lnTo>
                      <a:pt x="127062" y="16978"/>
                    </a:lnTo>
                    <a:lnTo>
                      <a:pt x="0" y="16978"/>
                    </a:lnTo>
                    <a:lnTo>
                      <a:pt x="0" y="9556"/>
                    </a:lnTo>
                    <a:cubicBezTo>
                      <a:pt x="0" y="4249"/>
                      <a:pt x="4270" y="0"/>
                      <a:pt x="9546" y="0"/>
                    </a:cubicBezTo>
                    <a:lnTo>
                      <a:pt x="117506" y="0"/>
                    </a:lnTo>
                    <a:cubicBezTo>
                      <a:pt x="122793" y="0"/>
                      <a:pt x="127062" y="4249"/>
                      <a:pt x="127062" y="9556"/>
                    </a:cubicBezTo>
                    <a:close/>
                  </a:path>
                </a:pathLst>
              </a:custGeom>
              <a:solidFill>
                <a:srgbClr val="C3D6EE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47" name="Google Shape;999;p29">
                <a:extLst>
                  <a:ext uri="{FF2B5EF4-FFF2-40B4-BE49-F238E27FC236}">
                    <a16:creationId xmlns:a16="http://schemas.microsoft.com/office/drawing/2014/main" id="{7C09FB3F-763D-1DFD-9BE5-F8E21CAC375B}"/>
                  </a:ext>
                </a:extLst>
              </p:cNvPr>
              <p:cNvSpPr/>
              <p:nvPr/>
            </p:nvSpPr>
            <p:spPr>
              <a:xfrm>
                <a:off x="8411800" y="3863537"/>
                <a:ext cx="20774" cy="15547"/>
              </a:xfrm>
              <a:custGeom>
                <a:avLst/>
                <a:gdLst/>
                <a:ahLst/>
                <a:cxnLst/>
                <a:rect l="l" t="t" r="r" b="b"/>
                <a:pathLst>
                  <a:path w="20774" h="15547" extrusionOk="0">
                    <a:moveTo>
                      <a:pt x="0" y="0"/>
                    </a:moveTo>
                    <a:lnTo>
                      <a:pt x="20774" y="0"/>
                    </a:lnTo>
                    <a:lnTo>
                      <a:pt x="20774" y="15548"/>
                    </a:lnTo>
                    <a:lnTo>
                      <a:pt x="0" y="15548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48" name="Google Shape;1000;p29">
                <a:extLst>
                  <a:ext uri="{FF2B5EF4-FFF2-40B4-BE49-F238E27FC236}">
                    <a16:creationId xmlns:a16="http://schemas.microsoft.com/office/drawing/2014/main" id="{BE069C2D-A9C3-C413-D43E-9C8C32005000}"/>
                  </a:ext>
                </a:extLst>
              </p:cNvPr>
              <p:cNvSpPr/>
              <p:nvPr/>
            </p:nvSpPr>
            <p:spPr>
              <a:xfrm>
                <a:off x="8411800" y="4055913"/>
                <a:ext cx="76188" cy="60902"/>
              </a:xfrm>
              <a:custGeom>
                <a:avLst/>
                <a:gdLst/>
                <a:ahLst/>
                <a:cxnLst/>
                <a:rect l="l" t="t" r="r" b="b"/>
                <a:pathLst>
                  <a:path w="76188" h="60902" extrusionOk="0">
                    <a:moveTo>
                      <a:pt x="76189" y="4320"/>
                    </a:moveTo>
                    <a:lnTo>
                      <a:pt x="76189" y="60903"/>
                    </a:lnTo>
                    <a:lnTo>
                      <a:pt x="0" y="60903"/>
                    </a:lnTo>
                    <a:lnTo>
                      <a:pt x="0" y="4320"/>
                    </a:lnTo>
                    <a:cubicBezTo>
                      <a:pt x="12245" y="1490"/>
                      <a:pt x="25014" y="0"/>
                      <a:pt x="38094" y="0"/>
                    </a:cubicBezTo>
                    <a:cubicBezTo>
                      <a:pt x="51215" y="0"/>
                      <a:pt x="63944" y="1490"/>
                      <a:pt x="76189" y="4320"/>
                    </a:cubicBezTo>
                    <a:close/>
                  </a:path>
                </a:pathLst>
              </a:custGeom>
              <a:solidFill>
                <a:srgbClr val="C3D6EE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49" name="Google Shape;1001;p29">
                <a:extLst>
                  <a:ext uri="{FF2B5EF4-FFF2-40B4-BE49-F238E27FC236}">
                    <a16:creationId xmlns:a16="http://schemas.microsoft.com/office/drawing/2014/main" id="{C48FFE83-85F4-6591-88E2-A03A954C9B27}"/>
                  </a:ext>
                </a:extLst>
              </p:cNvPr>
              <p:cNvSpPr/>
              <p:nvPr/>
            </p:nvSpPr>
            <p:spPr>
              <a:xfrm>
                <a:off x="8282391" y="4035129"/>
                <a:ext cx="335006" cy="355790"/>
              </a:xfrm>
              <a:custGeom>
                <a:avLst/>
                <a:gdLst/>
                <a:ahLst/>
                <a:cxnLst/>
                <a:rect l="l" t="t" r="r" b="b"/>
                <a:pathLst>
                  <a:path w="335006" h="355790" extrusionOk="0">
                    <a:moveTo>
                      <a:pt x="205598" y="25105"/>
                    </a:moveTo>
                    <a:lnTo>
                      <a:pt x="205598" y="0"/>
                    </a:lnTo>
                    <a:lnTo>
                      <a:pt x="129409" y="0"/>
                    </a:lnTo>
                    <a:lnTo>
                      <a:pt x="129409" y="25105"/>
                    </a:lnTo>
                    <a:cubicBezTo>
                      <a:pt x="55243" y="42374"/>
                      <a:pt x="0" y="108876"/>
                      <a:pt x="0" y="188288"/>
                    </a:cubicBezTo>
                    <a:cubicBezTo>
                      <a:pt x="0" y="280800"/>
                      <a:pt x="75001" y="355791"/>
                      <a:pt x="167503" y="355791"/>
                    </a:cubicBezTo>
                    <a:cubicBezTo>
                      <a:pt x="260036" y="355791"/>
                      <a:pt x="335006" y="280800"/>
                      <a:pt x="335006" y="188288"/>
                    </a:cubicBezTo>
                    <a:cubicBezTo>
                      <a:pt x="335006" y="108876"/>
                      <a:pt x="279762" y="42374"/>
                      <a:pt x="205598" y="25105"/>
                    </a:cubicBez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50" name="Google Shape;1002;p29">
                <a:extLst>
                  <a:ext uri="{FF2B5EF4-FFF2-40B4-BE49-F238E27FC236}">
                    <a16:creationId xmlns:a16="http://schemas.microsoft.com/office/drawing/2014/main" id="{21AF8130-9C17-524D-95E3-893F238199DF}"/>
                  </a:ext>
                </a:extLst>
              </p:cNvPr>
              <p:cNvSpPr/>
              <p:nvPr/>
            </p:nvSpPr>
            <p:spPr>
              <a:xfrm>
                <a:off x="8367573" y="4109626"/>
                <a:ext cx="38094" cy="38114"/>
              </a:xfrm>
              <a:custGeom>
                <a:avLst/>
                <a:gdLst/>
                <a:ahLst/>
                <a:cxnLst/>
                <a:rect l="l" t="t" r="r" b="b"/>
                <a:pathLst>
                  <a:path w="38094" h="38114" extrusionOk="0">
                    <a:moveTo>
                      <a:pt x="38095" y="19052"/>
                    </a:moveTo>
                    <a:cubicBezTo>
                      <a:pt x="38095" y="29596"/>
                      <a:pt x="29555" y="38115"/>
                      <a:pt x="19033" y="38115"/>
                    </a:cubicBezTo>
                    <a:cubicBezTo>
                      <a:pt x="8499" y="38115"/>
                      <a:pt x="0" y="29596"/>
                      <a:pt x="0" y="19052"/>
                    </a:cubicBezTo>
                    <a:cubicBezTo>
                      <a:pt x="0" y="8539"/>
                      <a:pt x="8499" y="0"/>
                      <a:pt x="19033" y="0"/>
                    </a:cubicBezTo>
                    <a:cubicBezTo>
                      <a:pt x="29566" y="10"/>
                      <a:pt x="38095" y="8539"/>
                      <a:pt x="38095" y="19052"/>
                    </a:cubicBezTo>
                    <a:close/>
                  </a:path>
                </a:pathLst>
              </a:custGeom>
              <a:solidFill>
                <a:srgbClr val="EF30A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51" name="Google Shape;1003;p29">
                <a:extLst>
                  <a:ext uri="{FF2B5EF4-FFF2-40B4-BE49-F238E27FC236}">
                    <a16:creationId xmlns:a16="http://schemas.microsoft.com/office/drawing/2014/main" id="{FC3D093E-F51D-05D2-1091-60C4899A5F04}"/>
                  </a:ext>
                </a:extLst>
              </p:cNvPr>
              <p:cNvSpPr/>
              <p:nvPr/>
            </p:nvSpPr>
            <p:spPr>
              <a:xfrm>
                <a:off x="8435656" y="4055913"/>
                <a:ext cx="28477" cy="28487"/>
              </a:xfrm>
              <a:custGeom>
                <a:avLst/>
                <a:gdLst/>
                <a:ahLst/>
                <a:cxnLst/>
                <a:rect l="l" t="t" r="r" b="b"/>
                <a:pathLst>
                  <a:path w="28477" h="28487" extrusionOk="0">
                    <a:moveTo>
                      <a:pt x="28478" y="14249"/>
                    </a:moveTo>
                    <a:cubicBezTo>
                      <a:pt x="28478" y="22114"/>
                      <a:pt x="22103" y="28488"/>
                      <a:pt x="14239" y="28488"/>
                    </a:cubicBezTo>
                    <a:cubicBezTo>
                      <a:pt x="6374" y="28488"/>
                      <a:pt x="0" y="22114"/>
                      <a:pt x="0" y="14249"/>
                    </a:cubicBezTo>
                    <a:cubicBezTo>
                      <a:pt x="0" y="6384"/>
                      <a:pt x="6374" y="0"/>
                      <a:pt x="14239" y="0"/>
                    </a:cubicBezTo>
                    <a:cubicBezTo>
                      <a:pt x="22103" y="0"/>
                      <a:pt x="28478" y="6374"/>
                      <a:pt x="28478" y="14249"/>
                    </a:cubicBezTo>
                    <a:close/>
                  </a:path>
                </a:pathLst>
              </a:custGeom>
              <a:solidFill>
                <a:srgbClr val="EF30A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52" name="Google Shape;1004;p29">
                <a:extLst>
                  <a:ext uri="{FF2B5EF4-FFF2-40B4-BE49-F238E27FC236}">
                    <a16:creationId xmlns:a16="http://schemas.microsoft.com/office/drawing/2014/main" id="{D349FC4F-6C8B-E3D8-521A-1E61ED6C3281}"/>
                  </a:ext>
                </a:extLst>
              </p:cNvPr>
              <p:cNvSpPr/>
              <p:nvPr/>
            </p:nvSpPr>
            <p:spPr>
              <a:xfrm>
                <a:off x="8474868" y="4096605"/>
                <a:ext cx="20502" cy="20512"/>
              </a:xfrm>
              <a:custGeom>
                <a:avLst/>
                <a:gdLst/>
                <a:ahLst/>
                <a:cxnLst/>
                <a:rect l="l" t="t" r="r" b="b"/>
                <a:pathLst>
                  <a:path w="20502" h="20512" extrusionOk="0">
                    <a:moveTo>
                      <a:pt x="20502" y="10261"/>
                    </a:moveTo>
                    <a:cubicBezTo>
                      <a:pt x="20502" y="15931"/>
                      <a:pt x="15921" y="20513"/>
                      <a:pt x="10251" y="20513"/>
                    </a:cubicBezTo>
                    <a:cubicBezTo>
                      <a:pt x="4582" y="20513"/>
                      <a:pt x="0" y="15931"/>
                      <a:pt x="0" y="10261"/>
                    </a:cubicBezTo>
                    <a:cubicBezTo>
                      <a:pt x="0" y="4592"/>
                      <a:pt x="4582" y="0"/>
                      <a:pt x="10251" y="0"/>
                    </a:cubicBezTo>
                    <a:cubicBezTo>
                      <a:pt x="15921" y="0"/>
                      <a:pt x="20502" y="4592"/>
                      <a:pt x="20502" y="10261"/>
                    </a:cubicBezTo>
                    <a:close/>
                  </a:path>
                </a:pathLst>
              </a:custGeom>
              <a:solidFill>
                <a:srgbClr val="EF30A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53" name="Google Shape;1005;p29">
                <a:extLst>
                  <a:ext uri="{FF2B5EF4-FFF2-40B4-BE49-F238E27FC236}">
                    <a16:creationId xmlns:a16="http://schemas.microsoft.com/office/drawing/2014/main" id="{60ABDE3C-B31B-B1D3-F6F1-8DEB766CC234}"/>
                  </a:ext>
                </a:extLst>
              </p:cNvPr>
              <p:cNvSpPr/>
              <p:nvPr/>
            </p:nvSpPr>
            <p:spPr>
              <a:xfrm>
                <a:off x="8508169" y="4099385"/>
                <a:ext cx="20502" cy="20502"/>
              </a:xfrm>
              <a:custGeom>
                <a:avLst/>
                <a:gdLst/>
                <a:ahLst/>
                <a:cxnLst/>
                <a:rect l="l" t="t" r="r" b="b"/>
                <a:pathLst>
                  <a:path w="20502" h="20502" extrusionOk="0">
                    <a:moveTo>
                      <a:pt x="20502" y="10251"/>
                    </a:moveTo>
                    <a:cubicBezTo>
                      <a:pt x="20502" y="15921"/>
                      <a:pt x="15921" y="20502"/>
                      <a:pt x="10251" y="20502"/>
                    </a:cubicBezTo>
                    <a:cubicBezTo>
                      <a:pt x="4582" y="20502"/>
                      <a:pt x="0" y="15921"/>
                      <a:pt x="0" y="10251"/>
                    </a:cubicBezTo>
                    <a:cubicBezTo>
                      <a:pt x="0" y="4582"/>
                      <a:pt x="4582" y="0"/>
                      <a:pt x="10251" y="0"/>
                    </a:cubicBezTo>
                    <a:cubicBezTo>
                      <a:pt x="15921" y="0"/>
                      <a:pt x="20502" y="4582"/>
                      <a:pt x="20502" y="10251"/>
                    </a:cubicBezTo>
                    <a:close/>
                  </a:path>
                </a:pathLst>
              </a:custGeom>
              <a:solidFill>
                <a:srgbClr val="EF30A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54" name="Google Shape;1006;p29">
                <a:extLst>
                  <a:ext uri="{FF2B5EF4-FFF2-40B4-BE49-F238E27FC236}">
                    <a16:creationId xmlns:a16="http://schemas.microsoft.com/office/drawing/2014/main" id="{D0853C40-1DF8-0C03-D20B-53BD69521961}"/>
                  </a:ext>
                </a:extLst>
              </p:cNvPr>
              <p:cNvSpPr/>
              <p:nvPr/>
            </p:nvSpPr>
            <p:spPr>
              <a:xfrm>
                <a:off x="8335148" y="4367023"/>
                <a:ext cx="116498" cy="37752"/>
              </a:xfrm>
              <a:custGeom>
                <a:avLst/>
                <a:gdLst/>
                <a:ahLst/>
                <a:cxnLst/>
                <a:rect l="l" t="t" r="r" b="b"/>
                <a:pathLst>
                  <a:path w="116498" h="37752" extrusionOk="0">
                    <a:moveTo>
                      <a:pt x="0" y="0"/>
                    </a:moveTo>
                    <a:lnTo>
                      <a:pt x="116499" y="0"/>
                    </a:lnTo>
                    <a:lnTo>
                      <a:pt x="116499" y="37752"/>
                    </a:lnTo>
                    <a:lnTo>
                      <a:pt x="0" y="37752"/>
                    </a:lnTo>
                    <a:close/>
                  </a:path>
                </a:pathLst>
              </a:custGeom>
              <a:solidFill>
                <a:srgbClr val="323F4F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55" name="Google Shape;1007;p29">
                <a:extLst>
                  <a:ext uri="{FF2B5EF4-FFF2-40B4-BE49-F238E27FC236}">
                    <a16:creationId xmlns:a16="http://schemas.microsoft.com/office/drawing/2014/main" id="{331DCD82-62AE-DA67-45B8-EF62EF82F217}"/>
                  </a:ext>
                </a:extLst>
              </p:cNvPr>
              <p:cNvSpPr/>
              <p:nvPr/>
            </p:nvSpPr>
            <p:spPr>
              <a:xfrm>
                <a:off x="8451647" y="4367023"/>
                <a:ext cx="116529" cy="37752"/>
              </a:xfrm>
              <a:custGeom>
                <a:avLst/>
                <a:gdLst/>
                <a:ahLst/>
                <a:cxnLst/>
                <a:rect l="l" t="t" r="r" b="b"/>
                <a:pathLst>
                  <a:path w="116529" h="37752" extrusionOk="0">
                    <a:moveTo>
                      <a:pt x="0" y="0"/>
                    </a:moveTo>
                    <a:lnTo>
                      <a:pt x="116529" y="0"/>
                    </a:lnTo>
                    <a:lnTo>
                      <a:pt x="116529" y="37752"/>
                    </a:lnTo>
                    <a:lnTo>
                      <a:pt x="0" y="37752"/>
                    </a:lnTo>
                    <a:close/>
                  </a:path>
                </a:pathLst>
              </a:custGeom>
              <a:solidFill>
                <a:srgbClr val="323F4F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56" name="Google Shape;1008;p29">
                <a:extLst>
                  <a:ext uri="{FF2B5EF4-FFF2-40B4-BE49-F238E27FC236}">
                    <a16:creationId xmlns:a16="http://schemas.microsoft.com/office/drawing/2014/main" id="{A80A03D8-7C87-B017-7911-720A0D7DB133}"/>
                  </a:ext>
                </a:extLst>
              </p:cNvPr>
              <p:cNvSpPr/>
              <p:nvPr/>
            </p:nvSpPr>
            <p:spPr>
              <a:xfrm>
                <a:off x="8649249" y="4122999"/>
                <a:ext cx="26111" cy="281776"/>
              </a:xfrm>
              <a:custGeom>
                <a:avLst/>
                <a:gdLst/>
                <a:ahLst/>
                <a:cxnLst/>
                <a:rect l="l" t="t" r="r" b="b"/>
                <a:pathLst>
                  <a:path w="26111" h="281776" extrusionOk="0">
                    <a:moveTo>
                      <a:pt x="0" y="0"/>
                    </a:moveTo>
                    <a:lnTo>
                      <a:pt x="26112" y="0"/>
                    </a:lnTo>
                    <a:lnTo>
                      <a:pt x="26112" y="281777"/>
                    </a:lnTo>
                    <a:lnTo>
                      <a:pt x="0" y="281777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57" name="Google Shape;1009;p29">
                <a:extLst>
                  <a:ext uri="{FF2B5EF4-FFF2-40B4-BE49-F238E27FC236}">
                    <a16:creationId xmlns:a16="http://schemas.microsoft.com/office/drawing/2014/main" id="{6E297765-E8C7-7F16-D799-314D9A56DF7F}"/>
                  </a:ext>
                </a:extLst>
              </p:cNvPr>
              <p:cNvSpPr/>
              <p:nvPr/>
            </p:nvSpPr>
            <p:spPr>
              <a:xfrm>
                <a:off x="8797438" y="4122999"/>
                <a:ext cx="26111" cy="281776"/>
              </a:xfrm>
              <a:custGeom>
                <a:avLst/>
                <a:gdLst/>
                <a:ahLst/>
                <a:cxnLst/>
                <a:rect l="l" t="t" r="r" b="b"/>
                <a:pathLst>
                  <a:path w="26111" h="281776" extrusionOk="0">
                    <a:moveTo>
                      <a:pt x="0" y="0"/>
                    </a:moveTo>
                    <a:lnTo>
                      <a:pt x="26112" y="0"/>
                    </a:lnTo>
                    <a:lnTo>
                      <a:pt x="26112" y="281777"/>
                    </a:lnTo>
                    <a:lnTo>
                      <a:pt x="0" y="281777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58" name="Google Shape;1010;p29">
                <a:extLst>
                  <a:ext uri="{FF2B5EF4-FFF2-40B4-BE49-F238E27FC236}">
                    <a16:creationId xmlns:a16="http://schemas.microsoft.com/office/drawing/2014/main" id="{4D32812D-0C85-D5CC-CAFB-4F44C34581F0}"/>
                  </a:ext>
                </a:extLst>
              </p:cNvPr>
              <p:cNvSpPr/>
              <p:nvPr/>
            </p:nvSpPr>
            <p:spPr>
              <a:xfrm>
                <a:off x="8631022" y="4152121"/>
                <a:ext cx="210753" cy="39635"/>
              </a:xfrm>
              <a:custGeom>
                <a:avLst/>
                <a:gdLst/>
                <a:ahLst/>
                <a:cxnLst/>
                <a:rect l="l" t="t" r="r" b="b"/>
                <a:pathLst>
                  <a:path w="210753" h="39635" extrusionOk="0">
                    <a:moveTo>
                      <a:pt x="0" y="0"/>
                    </a:moveTo>
                    <a:lnTo>
                      <a:pt x="210753" y="0"/>
                    </a:lnTo>
                    <a:lnTo>
                      <a:pt x="210753" y="39635"/>
                    </a:lnTo>
                    <a:lnTo>
                      <a:pt x="0" y="39635"/>
                    </a:lnTo>
                    <a:close/>
                  </a:path>
                </a:pathLst>
              </a:cu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59" name="Google Shape;1011;p29">
                <a:extLst>
                  <a:ext uri="{FF2B5EF4-FFF2-40B4-BE49-F238E27FC236}">
                    <a16:creationId xmlns:a16="http://schemas.microsoft.com/office/drawing/2014/main" id="{81579E69-B37E-B841-F4BA-7D6DD44369F2}"/>
                  </a:ext>
                </a:extLst>
              </p:cNvPr>
              <p:cNvSpPr/>
              <p:nvPr/>
            </p:nvSpPr>
            <p:spPr>
              <a:xfrm>
                <a:off x="8435655" y="3811234"/>
                <a:ext cx="26443" cy="239231"/>
              </a:xfrm>
              <a:custGeom>
                <a:avLst/>
                <a:gdLst/>
                <a:ahLst/>
                <a:cxnLst/>
                <a:rect l="l" t="t" r="r" b="b"/>
                <a:pathLst>
                  <a:path w="26443" h="239231" extrusionOk="0">
                    <a:moveTo>
                      <a:pt x="0" y="0"/>
                    </a:moveTo>
                    <a:lnTo>
                      <a:pt x="26444" y="0"/>
                    </a:lnTo>
                    <a:lnTo>
                      <a:pt x="26444" y="239231"/>
                    </a:lnTo>
                    <a:lnTo>
                      <a:pt x="0" y="239231"/>
                    </a:lnTo>
                    <a:close/>
                  </a:path>
                </a:pathLst>
              </a:custGeom>
              <a:solidFill>
                <a:srgbClr val="8D9EF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60" name="Google Shape;1012;p29">
                <a:extLst>
                  <a:ext uri="{FF2B5EF4-FFF2-40B4-BE49-F238E27FC236}">
                    <a16:creationId xmlns:a16="http://schemas.microsoft.com/office/drawing/2014/main" id="{8D71D8D9-54FA-D22E-9228-79764D8E6F71}"/>
                  </a:ext>
                </a:extLst>
              </p:cNvPr>
              <p:cNvSpPr/>
              <p:nvPr/>
            </p:nvSpPr>
            <p:spPr>
              <a:xfrm>
                <a:off x="8722165" y="3922225"/>
                <a:ext cx="26443" cy="187411"/>
              </a:xfrm>
              <a:custGeom>
                <a:avLst/>
                <a:gdLst/>
                <a:ahLst/>
                <a:cxnLst/>
                <a:rect l="l" t="t" r="r" b="b"/>
                <a:pathLst>
                  <a:path w="26443" h="187411" extrusionOk="0">
                    <a:moveTo>
                      <a:pt x="0" y="0"/>
                    </a:moveTo>
                    <a:lnTo>
                      <a:pt x="26444" y="0"/>
                    </a:lnTo>
                    <a:lnTo>
                      <a:pt x="26444" y="187412"/>
                    </a:lnTo>
                    <a:lnTo>
                      <a:pt x="0" y="187412"/>
                    </a:lnTo>
                    <a:close/>
                  </a:path>
                </a:pathLst>
              </a:custGeom>
              <a:solidFill>
                <a:srgbClr val="8D9EF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61" name="Google Shape;1013;p29">
                <a:extLst>
                  <a:ext uri="{FF2B5EF4-FFF2-40B4-BE49-F238E27FC236}">
                    <a16:creationId xmlns:a16="http://schemas.microsoft.com/office/drawing/2014/main" id="{DAC4D390-6918-FCA4-E607-3F07B8B4CF9C}"/>
                  </a:ext>
                </a:extLst>
              </p:cNvPr>
              <p:cNvSpPr/>
              <p:nvPr/>
            </p:nvSpPr>
            <p:spPr>
              <a:xfrm>
                <a:off x="8411800" y="3824355"/>
                <a:ext cx="41558" cy="15568"/>
              </a:xfrm>
              <a:custGeom>
                <a:avLst/>
                <a:gdLst/>
                <a:ahLst/>
                <a:cxnLst/>
                <a:rect l="l" t="t" r="r" b="b"/>
                <a:pathLst>
                  <a:path w="41558" h="15568" extrusionOk="0">
                    <a:moveTo>
                      <a:pt x="0" y="0"/>
                    </a:moveTo>
                    <a:lnTo>
                      <a:pt x="41559" y="0"/>
                    </a:lnTo>
                    <a:lnTo>
                      <a:pt x="41559" y="15568"/>
                    </a:lnTo>
                    <a:lnTo>
                      <a:pt x="0" y="15568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62" name="Google Shape;1014;p29">
                <a:extLst>
                  <a:ext uri="{FF2B5EF4-FFF2-40B4-BE49-F238E27FC236}">
                    <a16:creationId xmlns:a16="http://schemas.microsoft.com/office/drawing/2014/main" id="{3CE1F8DA-8C94-A535-2653-5B73793A6E5E}"/>
                  </a:ext>
                </a:extLst>
              </p:cNvPr>
              <p:cNvSpPr/>
              <p:nvPr/>
            </p:nvSpPr>
            <p:spPr>
              <a:xfrm>
                <a:off x="8411800" y="3902709"/>
                <a:ext cx="41558" cy="15547"/>
              </a:xfrm>
              <a:custGeom>
                <a:avLst/>
                <a:gdLst/>
                <a:ahLst/>
                <a:cxnLst/>
                <a:rect l="l" t="t" r="r" b="b"/>
                <a:pathLst>
                  <a:path w="41558" h="15547" extrusionOk="0">
                    <a:moveTo>
                      <a:pt x="0" y="0"/>
                    </a:moveTo>
                    <a:lnTo>
                      <a:pt x="41559" y="0"/>
                    </a:lnTo>
                    <a:lnTo>
                      <a:pt x="41559" y="15548"/>
                    </a:lnTo>
                    <a:lnTo>
                      <a:pt x="0" y="15548"/>
                    </a:lnTo>
                    <a:close/>
                  </a:path>
                </a:pathLst>
              </a:custGeom>
              <a:solidFill>
                <a:srgbClr val="3A3A3A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63" name="Google Shape;1015;p29">
                <a:extLst>
                  <a:ext uri="{FF2B5EF4-FFF2-40B4-BE49-F238E27FC236}">
                    <a16:creationId xmlns:a16="http://schemas.microsoft.com/office/drawing/2014/main" id="{133AE33C-B35F-4D44-9319-7DB938B48749}"/>
                  </a:ext>
                </a:extLst>
              </p:cNvPr>
              <p:cNvSpPr/>
              <p:nvPr/>
            </p:nvSpPr>
            <p:spPr>
              <a:xfrm>
                <a:off x="8449894" y="3991234"/>
                <a:ext cx="24973" cy="24973"/>
              </a:xfrm>
              <a:custGeom>
                <a:avLst/>
                <a:gdLst/>
                <a:ahLst/>
                <a:cxnLst/>
                <a:rect l="l" t="t" r="r" b="b"/>
                <a:pathLst>
                  <a:path w="24973" h="24973" extrusionOk="0">
                    <a:moveTo>
                      <a:pt x="24974" y="12487"/>
                    </a:moveTo>
                    <a:cubicBezTo>
                      <a:pt x="24974" y="19375"/>
                      <a:pt x="19375" y="24973"/>
                      <a:pt x="12487" y="24973"/>
                    </a:cubicBezTo>
                    <a:cubicBezTo>
                      <a:pt x="5599" y="24973"/>
                      <a:pt x="0" y="19375"/>
                      <a:pt x="0" y="12487"/>
                    </a:cubicBezTo>
                    <a:cubicBezTo>
                      <a:pt x="0" y="5589"/>
                      <a:pt x="5599" y="0"/>
                      <a:pt x="12487" y="0"/>
                    </a:cubicBezTo>
                    <a:cubicBezTo>
                      <a:pt x="19375" y="0"/>
                      <a:pt x="24974" y="5589"/>
                      <a:pt x="24974" y="12487"/>
                    </a:cubicBezTo>
                    <a:close/>
                  </a:path>
                </a:pathLst>
              </a:custGeom>
              <a:solidFill>
                <a:srgbClr val="EF30A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64" name="Google Shape;1016;p29">
                <a:extLst>
                  <a:ext uri="{FF2B5EF4-FFF2-40B4-BE49-F238E27FC236}">
                    <a16:creationId xmlns:a16="http://schemas.microsoft.com/office/drawing/2014/main" id="{C859094B-5015-8ACA-95F6-4029D373D09A}"/>
                  </a:ext>
                </a:extLst>
              </p:cNvPr>
              <p:cNvSpPr/>
              <p:nvPr/>
            </p:nvSpPr>
            <p:spPr>
              <a:xfrm>
                <a:off x="8451647" y="3920885"/>
                <a:ext cx="24973" cy="24973"/>
              </a:xfrm>
              <a:custGeom>
                <a:avLst/>
                <a:gdLst/>
                <a:ahLst/>
                <a:cxnLst/>
                <a:rect l="l" t="t" r="r" b="b"/>
                <a:pathLst>
                  <a:path w="24973" h="24973" extrusionOk="0">
                    <a:moveTo>
                      <a:pt x="24973" y="12487"/>
                    </a:moveTo>
                    <a:cubicBezTo>
                      <a:pt x="24973" y="19385"/>
                      <a:pt x="19405" y="24973"/>
                      <a:pt x="12487" y="24973"/>
                    </a:cubicBezTo>
                    <a:cubicBezTo>
                      <a:pt x="5589" y="24973"/>
                      <a:pt x="0" y="19385"/>
                      <a:pt x="0" y="12487"/>
                    </a:cubicBezTo>
                    <a:cubicBezTo>
                      <a:pt x="0" y="5599"/>
                      <a:pt x="5599" y="0"/>
                      <a:pt x="12487" y="0"/>
                    </a:cubicBezTo>
                    <a:cubicBezTo>
                      <a:pt x="19405" y="-10"/>
                      <a:pt x="24973" y="5589"/>
                      <a:pt x="24973" y="12487"/>
                    </a:cubicBezTo>
                    <a:close/>
                  </a:path>
                </a:pathLst>
              </a:custGeom>
              <a:solidFill>
                <a:srgbClr val="EF30A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65" name="Google Shape;1017;p29">
                <a:extLst>
                  <a:ext uri="{FF2B5EF4-FFF2-40B4-BE49-F238E27FC236}">
                    <a16:creationId xmlns:a16="http://schemas.microsoft.com/office/drawing/2014/main" id="{0CC788B4-D9DF-F596-D894-094A6D74AE11}"/>
                  </a:ext>
                </a:extLst>
              </p:cNvPr>
              <p:cNvSpPr/>
              <p:nvPr/>
            </p:nvSpPr>
            <p:spPr>
              <a:xfrm>
                <a:off x="8421417" y="3956613"/>
                <a:ext cx="20502" cy="20532"/>
              </a:xfrm>
              <a:custGeom>
                <a:avLst/>
                <a:gdLst/>
                <a:ahLst/>
                <a:cxnLst/>
                <a:rect l="l" t="t" r="r" b="b"/>
                <a:pathLst>
                  <a:path w="20502" h="20532" extrusionOk="0">
                    <a:moveTo>
                      <a:pt x="20502" y="10251"/>
                    </a:moveTo>
                    <a:cubicBezTo>
                      <a:pt x="20502" y="15921"/>
                      <a:pt x="15921" y="20533"/>
                      <a:pt x="10251" y="20533"/>
                    </a:cubicBezTo>
                    <a:cubicBezTo>
                      <a:pt x="4582" y="20533"/>
                      <a:pt x="0" y="15921"/>
                      <a:pt x="0" y="10251"/>
                    </a:cubicBezTo>
                    <a:cubicBezTo>
                      <a:pt x="0" y="4602"/>
                      <a:pt x="4582" y="0"/>
                      <a:pt x="10251" y="0"/>
                    </a:cubicBezTo>
                    <a:cubicBezTo>
                      <a:pt x="15910" y="0"/>
                      <a:pt x="20502" y="4602"/>
                      <a:pt x="20502" y="10251"/>
                    </a:cubicBezTo>
                    <a:close/>
                  </a:path>
                </a:pathLst>
              </a:custGeom>
              <a:solidFill>
                <a:srgbClr val="EF30A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66" name="Google Shape;1018;p29">
                <a:extLst>
                  <a:ext uri="{FF2B5EF4-FFF2-40B4-BE49-F238E27FC236}">
                    <a16:creationId xmlns:a16="http://schemas.microsoft.com/office/drawing/2014/main" id="{977ECB04-47D5-8F69-3509-04AEF77BC76B}"/>
                  </a:ext>
                </a:extLst>
              </p:cNvPr>
              <p:cNvSpPr/>
              <p:nvPr/>
            </p:nvSpPr>
            <p:spPr>
              <a:xfrm>
                <a:off x="8666730" y="3938065"/>
                <a:ext cx="139337" cy="18649"/>
              </a:xfrm>
              <a:custGeom>
                <a:avLst/>
                <a:gdLst/>
                <a:ahLst/>
                <a:cxnLst/>
                <a:rect l="l" t="t" r="r" b="b"/>
                <a:pathLst>
                  <a:path w="139337" h="18649" extrusionOk="0">
                    <a:moveTo>
                      <a:pt x="139338" y="0"/>
                    </a:moveTo>
                    <a:lnTo>
                      <a:pt x="139338" y="8156"/>
                    </a:lnTo>
                    <a:cubicBezTo>
                      <a:pt x="139338" y="13937"/>
                      <a:pt x="134655" y="18650"/>
                      <a:pt x="128865" y="18650"/>
                    </a:cubicBezTo>
                    <a:lnTo>
                      <a:pt x="10473" y="18650"/>
                    </a:lnTo>
                    <a:cubicBezTo>
                      <a:pt x="4682" y="18650"/>
                      <a:pt x="0" y="13947"/>
                      <a:pt x="0" y="8156"/>
                    </a:cubicBezTo>
                    <a:lnTo>
                      <a:pt x="0" y="0"/>
                    </a:lnTo>
                    <a:lnTo>
                      <a:pt x="139338" y="0"/>
                    </a:lnTo>
                    <a:close/>
                  </a:path>
                </a:pathLst>
              </a:custGeom>
              <a:solidFill>
                <a:srgbClr val="8D9EF4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67" name="Google Shape;1019;p29">
                <a:extLst>
                  <a:ext uri="{FF2B5EF4-FFF2-40B4-BE49-F238E27FC236}">
                    <a16:creationId xmlns:a16="http://schemas.microsoft.com/office/drawing/2014/main" id="{71A431D5-53D7-774F-9C9D-0AEC4266683B}"/>
                  </a:ext>
                </a:extLst>
              </p:cNvPr>
              <p:cNvSpPr/>
              <p:nvPr/>
            </p:nvSpPr>
            <p:spPr>
              <a:xfrm>
                <a:off x="8666730" y="3919445"/>
                <a:ext cx="139337" cy="18619"/>
              </a:xfrm>
              <a:custGeom>
                <a:avLst/>
                <a:gdLst/>
                <a:ahLst/>
                <a:cxnLst/>
                <a:rect l="l" t="t" r="r" b="b"/>
                <a:pathLst>
                  <a:path w="139337" h="18619" extrusionOk="0">
                    <a:moveTo>
                      <a:pt x="139338" y="10483"/>
                    </a:moveTo>
                    <a:lnTo>
                      <a:pt x="139338" y="18619"/>
                    </a:lnTo>
                    <a:lnTo>
                      <a:pt x="0" y="18619"/>
                    </a:lnTo>
                    <a:lnTo>
                      <a:pt x="0" y="10483"/>
                    </a:lnTo>
                    <a:cubicBezTo>
                      <a:pt x="0" y="4662"/>
                      <a:pt x="4682" y="0"/>
                      <a:pt x="10473" y="0"/>
                    </a:cubicBezTo>
                    <a:lnTo>
                      <a:pt x="128865" y="0"/>
                    </a:lnTo>
                    <a:cubicBezTo>
                      <a:pt x="134655" y="0"/>
                      <a:pt x="139338" y="4662"/>
                      <a:pt x="139338" y="10483"/>
                    </a:cubicBezTo>
                    <a:close/>
                  </a:path>
                </a:pathLst>
              </a:custGeom>
              <a:solidFill>
                <a:srgbClr val="C3D6EE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id="{DB207C26-6868-A077-AAD5-56B926413994}"/>
              </a:ext>
            </a:extLst>
          </p:cNvPr>
          <p:cNvSpPr txBox="1"/>
          <p:nvPr/>
        </p:nvSpPr>
        <p:spPr>
          <a:xfrm>
            <a:off x="4485996" y="1378270"/>
            <a:ext cx="309925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را بنویسید</a:t>
            </a:r>
            <a:endParaRPr lang="en-US" sz="16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478FFC1-54C7-5CAA-2C9D-9AB107D5C3BC}"/>
              </a:ext>
            </a:extLst>
          </p:cNvPr>
          <p:cNvSpPr txBox="1"/>
          <p:nvPr/>
        </p:nvSpPr>
        <p:spPr>
          <a:xfrm>
            <a:off x="5365294" y="2655697"/>
            <a:ext cx="309925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را بنویسید</a:t>
            </a:r>
            <a:endParaRPr lang="en-US" sz="16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D719907-6EC2-DBE8-21F9-6A8C47570048}"/>
              </a:ext>
            </a:extLst>
          </p:cNvPr>
          <p:cNvSpPr txBox="1"/>
          <p:nvPr/>
        </p:nvSpPr>
        <p:spPr>
          <a:xfrm>
            <a:off x="5320033" y="3961203"/>
            <a:ext cx="309925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را بنویسید</a:t>
            </a:r>
            <a:endParaRPr lang="en-US" sz="16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9552E3E-9B38-D1A9-2637-14D27F4A8FE5}"/>
              </a:ext>
            </a:extLst>
          </p:cNvPr>
          <p:cNvSpPr txBox="1"/>
          <p:nvPr/>
        </p:nvSpPr>
        <p:spPr>
          <a:xfrm>
            <a:off x="4414350" y="5207692"/>
            <a:ext cx="309925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6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موضوع را بنویسید</a:t>
            </a:r>
            <a:endParaRPr lang="en-US" sz="16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09652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72" grpId="0"/>
      <p:bldP spid="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918978-85D7-3051-A1E4-463B275A6571}"/>
              </a:ext>
            </a:extLst>
          </p:cNvPr>
          <p:cNvSpPr txBox="1"/>
          <p:nvPr/>
        </p:nvSpPr>
        <p:spPr>
          <a:xfrm>
            <a:off x="778214" y="929552"/>
            <a:ext cx="8492246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 فروشگاه مینارو ارائه دهنده انواع فایل های کاربردی با بهترین کیفیت این متن تست می باشد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fa-IR" sz="1600" dirty="0">
                <a:latin typeface="Shabnam" panose="020B0603030804020204" pitchFamily="34" charset="-78"/>
                <a:cs typeface="Shabnam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2CB1541-BC7C-5BE8-BCC7-F47BC2C69D00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3023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3786C0-7A47-14D5-D38F-11A3F8667F82}"/>
              </a:ext>
            </a:extLst>
          </p:cNvPr>
          <p:cNvSpPr txBox="1"/>
          <p:nvPr/>
        </p:nvSpPr>
        <p:spPr>
          <a:xfrm>
            <a:off x="781882" y="1741359"/>
            <a:ext cx="8592937" cy="4308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‌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اباذری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، ز. ‌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نعمتی‌انارکی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ل. (1389)، “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آموزش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حضوری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غیر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حضوری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دانشجویان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کتابداری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اطلاع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رسانی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ایران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: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مطالعه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تطبیقی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,”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مطالعات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ملی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کتابداری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سازماندهی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اطلاعات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, دوره84، 1389.</a:t>
            </a:r>
          </a:p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ابراهیم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کریم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(1394) «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طراحی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مدل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سنجش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کیفیت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خدمات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الکترونیک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با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رویکرد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ترکیبی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ISM و DEMATEL؛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مطالعه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موردی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: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دفاتر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پیشخوان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جمهوری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اسلامی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ایران</a:t>
            </a:r>
            <a:endParaRPr lang="en-US" sz="1600" dirty="0"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marL="285750" indent="-285750" algn="justLow" rtl="1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ایرانپور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,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طیبه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؛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علی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رستم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پور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؛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فرهاد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مردوخی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آزاده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حیدری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نژاد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، ۱۳۹۷،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ارایه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چارچوبی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برای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لایه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بندی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وطبقه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بندی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خدمات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دولت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الکترونیک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سومین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کنفرانس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ملی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فناوری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در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مهندسی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برق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و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کامپیوتر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سمنان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،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دانشگاه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پیام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نور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0428D70-90AD-A61C-F632-36ACABA84474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2729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05E51D-472F-475C-14E2-9095C422ACB1}"/>
              </a:ext>
            </a:extLst>
          </p:cNvPr>
          <p:cNvSpPr txBox="1"/>
          <p:nvPr/>
        </p:nvSpPr>
        <p:spPr>
          <a:xfrm>
            <a:off x="826580" y="1399952"/>
            <a:ext cx="812211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Low">
              <a:lnSpc>
                <a:spcPct val="30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bdulghani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, A. A.,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Shiratuddin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, M. F., Wong, K.W. (2015). Factors Affecting Libyan Citizens In Adoption Of E-Government Services: A Research Framework. International Conference on Information Technology &amp; Society, Kuala Lumpur, Malaysia.</a:t>
            </a:r>
          </a:p>
          <a:p>
            <a:pPr marL="285750" indent="-285750" algn="justLow">
              <a:lnSpc>
                <a:spcPct val="300000"/>
              </a:lnSpc>
              <a:buFont typeface="Arial" panose="020B0604020202020204" pitchFamily="34" charset="0"/>
              <a:buChar char="•"/>
            </a:pP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AbdulQader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, I. K. (2008). Intention to purchase electronic green products amongst lecturers: an empirical evidence, Master Thesis, University </a:t>
            </a:r>
            <a:r>
              <a:rPr lang="en-US" sz="1600" dirty="0" err="1">
                <a:latin typeface="Shabnam" panose="020B0603030804020204" pitchFamily="34" charset="-78"/>
                <a:cs typeface="Shabnam" panose="020B0603030804020204" pitchFamily="34" charset="-78"/>
              </a:rPr>
              <a:t>Sanis</a:t>
            </a:r>
            <a:r>
              <a:rPr lang="en-US" sz="1600" dirty="0">
                <a:latin typeface="Shabnam" panose="020B0603030804020204" pitchFamily="34" charset="-78"/>
                <a:cs typeface="Shabnam" panose="020B0603030804020204" pitchFamily="34" charset="-78"/>
              </a:rPr>
              <a:t> Malaysia, Malaysia.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D4B72B0F-DE45-7426-78F0-C681F6A194BB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1793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FBB380D-8613-9349-046E-B1FEE9D94E30}"/>
              </a:ext>
            </a:extLst>
          </p:cNvPr>
          <p:cNvGrpSpPr/>
          <p:nvPr/>
        </p:nvGrpSpPr>
        <p:grpSpPr>
          <a:xfrm>
            <a:off x="1876425" y="1636177"/>
            <a:ext cx="8439150" cy="2626386"/>
            <a:chOff x="1876425" y="1533525"/>
            <a:chExt cx="8439150" cy="2626386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15E613C4-427C-271D-9A6A-F63B71F2DBE1}"/>
                </a:ext>
              </a:extLst>
            </p:cNvPr>
            <p:cNvSpPr/>
            <p:nvPr/>
          </p:nvSpPr>
          <p:spPr>
            <a:xfrm>
              <a:off x="1876425" y="1533525"/>
              <a:ext cx="8439150" cy="2371726"/>
            </a:xfrm>
            <a:prstGeom prst="roundRect">
              <a:avLst>
                <a:gd name="adj" fmla="val 20683"/>
              </a:avLst>
            </a:prstGeom>
            <a:solidFill>
              <a:schemeClr val="bg1"/>
            </a:solidFill>
            <a:ln>
              <a:noFill/>
            </a:ln>
            <a:effectLst>
              <a:outerShdw blurRad="1270000" algn="ctr" rotWithShape="0">
                <a:schemeClr val="accent5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457200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F87090F0-1468-1185-E2F1-647A72A3BC74}"/>
                </a:ext>
              </a:extLst>
            </p:cNvPr>
            <p:cNvSpPr/>
            <p:nvPr/>
          </p:nvSpPr>
          <p:spPr>
            <a:xfrm>
              <a:off x="4674202" y="3650591"/>
              <a:ext cx="2843597" cy="509320"/>
            </a:xfrm>
            <a:prstGeom prst="roundRect">
              <a:avLst>
                <a:gd name="adj" fmla="val 50000"/>
              </a:avLst>
            </a:prstGeom>
            <a:solidFill>
              <a:srgbClr val="D8DEFB"/>
            </a:solidFill>
            <a:ln w="3175">
              <a:noFill/>
            </a:ln>
            <a:effectLst>
              <a:outerShdw blurRad="952500" dist="431800" dir="2700000" sx="93000" sy="93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a-IR" dirty="0">
                  <a:solidFill>
                    <a:srgbClr val="003F7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در پناه خداوند بلند مرتبه</a:t>
              </a:r>
              <a:endParaRPr lang="en-GB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pic>
        <p:nvPicPr>
          <p:cNvPr id="7" name="Graphic 6">
            <a:extLst>
              <a:ext uri="{FF2B5EF4-FFF2-40B4-BE49-F238E27FC236}">
                <a16:creationId xmlns:a16="http://schemas.microsoft.com/office/drawing/2014/main" id="{5ACC262A-67C1-F4EE-F1A8-BC70B4B889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03680" y="2929045"/>
            <a:ext cx="762809" cy="988335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AADA76D6-012E-9F9E-D442-CE5F37BCB8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700000">
            <a:off x="9137645" y="1870272"/>
            <a:ext cx="1193769" cy="890325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0EF7977D-CDA8-5007-10E7-604E1EF230B4}"/>
              </a:ext>
            </a:extLst>
          </p:cNvPr>
          <p:cNvGrpSpPr/>
          <p:nvPr/>
        </p:nvGrpSpPr>
        <p:grpSpPr>
          <a:xfrm>
            <a:off x="8448747" y="2921852"/>
            <a:ext cx="1358138" cy="1077246"/>
            <a:chOff x="8080079" y="4341672"/>
            <a:chExt cx="2295832" cy="1821003"/>
          </a:xfrm>
          <a:solidFill>
            <a:srgbClr val="003F75"/>
          </a:solidFill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C5D2DD5A-E737-9564-44E5-27AA504F032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900000">
              <a:off x="9099561" y="4341672"/>
              <a:ext cx="1276350" cy="1771650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ED1054A6-3BE2-E0A3-8808-594B9D8FE87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080079" y="5191125"/>
              <a:ext cx="663893" cy="971550"/>
            </a:xfrm>
            <a:prstGeom prst="rect">
              <a:avLst/>
            </a:prstGeom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C3938A6-472B-22BB-C80F-38C448A1B47D}"/>
              </a:ext>
            </a:extLst>
          </p:cNvPr>
          <p:cNvGrpSpPr/>
          <p:nvPr/>
        </p:nvGrpSpPr>
        <p:grpSpPr>
          <a:xfrm>
            <a:off x="2020937" y="5098509"/>
            <a:ext cx="1754109" cy="499367"/>
            <a:chOff x="8242531" y="2236970"/>
            <a:chExt cx="3547585" cy="499367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D7185C61-5682-C02B-A2AB-E28587C0F404}"/>
                </a:ext>
              </a:extLst>
            </p:cNvPr>
            <p:cNvSpPr/>
            <p:nvPr/>
          </p:nvSpPr>
          <p:spPr>
            <a:xfrm>
              <a:off x="8242531" y="2236970"/>
              <a:ext cx="2552206" cy="2631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تلفن</a:t>
              </a:r>
              <a:endParaRPr lang="en-US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2DEFB7F-5A0D-EF58-E375-779388FB8FEF}"/>
                </a:ext>
              </a:extLst>
            </p:cNvPr>
            <p:cNvSpPr/>
            <p:nvPr/>
          </p:nvSpPr>
          <p:spPr>
            <a:xfrm>
              <a:off x="8242531" y="2420866"/>
              <a:ext cx="3547585" cy="315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en-US" sz="1200" dirty="0">
                  <a:solidFill>
                    <a:schemeClr val="bg1"/>
                  </a:solidFill>
                  <a:latin typeface="Shabnam" panose="020B0603030804020204" pitchFamily="34" charset="-78"/>
                  <a:ea typeface="Open Sans" panose="020B0606030504020204" pitchFamily="34" charset="0"/>
                  <a:cs typeface="Shabnam" panose="020B0603030804020204" pitchFamily="34" charset="-78"/>
                </a:rPr>
                <a:t>09170000000</a:t>
              </a: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515FE8BC-E243-A1A7-1DE4-EE3D1A57C2F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597" y="5235936"/>
            <a:ext cx="188828" cy="188828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80B58633-6A47-A9AF-3DBD-89B5B2981D20}"/>
              </a:ext>
            </a:extLst>
          </p:cNvPr>
          <p:cNvGrpSpPr/>
          <p:nvPr/>
        </p:nvGrpSpPr>
        <p:grpSpPr>
          <a:xfrm>
            <a:off x="9042767" y="5081731"/>
            <a:ext cx="1754109" cy="742510"/>
            <a:chOff x="8242531" y="2236970"/>
            <a:chExt cx="3547585" cy="742510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C06389CF-0C7F-B515-8E6B-C6D4FF08F8C9}"/>
                </a:ext>
              </a:extLst>
            </p:cNvPr>
            <p:cNvSpPr/>
            <p:nvPr/>
          </p:nvSpPr>
          <p:spPr>
            <a:xfrm>
              <a:off x="8242531" y="2236970"/>
              <a:ext cx="2552206" cy="2631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آدرس</a:t>
              </a:r>
              <a:endParaRPr lang="en-US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009C4FAE-5768-00FA-ADB9-C8017539B04A}"/>
                </a:ext>
              </a:extLst>
            </p:cNvPr>
            <p:cNvSpPr/>
            <p:nvPr/>
          </p:nvSpPr>
          <p:spPr>
            <a:xfrm>
              <a:off x="8242531" y="2420866"/>
              <a:ext cx="3547585" cy="55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ea typeface="Open Sans" panose="020B0606030504020204" pitchFamily="34" charset="0"/>
                  <a:cs typeface="Shabnam" panose="020B0603030804020204" pitchFamily="34" charset="-78"/>
                </a:rPr>
                <a:t>شهر باستانی و تاریخی یزد</a:t>
              </a:r>
              <a:endParaRPr lang="en-US" sz="1200" dirty="0">
                <a:solidFill>
                  <a:schemeClr val="bg1"/>
                </a:solidFill>
                <a:latin typeface="Shabnam" panose="020B0603030804020204" pitchFamily="34" charset="-78"/>
                <a:ea typeface="Open Sans" panose="020B0606030504020204" pitchFamily="34" charset="0"/>
                <a:cs typeface="Shabnam" panose="020B0603030804020204" pitchFamily="34" charset="-78"/>
              </a:endParaRPr>
            </a:p>
          </p:txBody>
        </p:sp>
      </p:grpSp>
      <p:pic>
        <p:nvPicPr>
          <p:cNvPr id="21" name="Picture 20">
            <a:extLst>
              <a:ext uri="{FF2B5EF4-FFF2-40B4-BE49-F238E27FC236}">
                <a16:creationId xmlns:a16="http://schemas.microsoft.com/office/drawing/2014/main" id="{9C695A12-EF66-3AE4-058F-C33038AD1EF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0776" y="5227576"/>
            <a:ext cx="209862" cy="209862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25DFF7FE-1366-CA8E-7DC2-F6D29DFAF33B}"/>
              </a:ext>
            </a:extLst>
          </p:cNvPr>
          <p:cNvGrpSpPr/>
          <p:nvPr/>
        </p:nvGrpSpPr>
        <p:grpSpPr>
          <a:xfrm>
            <a:off x="6702157" y="5098509"/>
            <a:ext cx="1754109" cy="499367"/>
            <a:chOff x="8242531" y="2236970"/>
            <a:chExt cx="3547585" cy="499367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F09223A-9CB5-B0B9-0C8C-AFABBEDD547C}"/>
                </a:ext>
              </a:extLst>
            </p:cNvPr>
            <p:cNvSpPr/>
            <p:nvPr/>
          </p:nvSpPr>
          <p:spPr>
            <a:xfrm>
              <a:off x="8242531" y="2236970"/>
              <a:ext cx="2552206" cy="2631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موبایل</a:t>
              </a:r>
              <a:endParaRPr lang="en-US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3486C5F-AC7A-93D3-C11C-BF6DCDAD5C03}"/>
                </a:ext>
              </a:extLst>
            </p:cNvPr>
            <p:cNvSpPr/>
            <p:nvPr/>
          </p:nvSpPr>
          <p:spPr>
            <a:xfrm>
              <a:off x="8242531" y="2420866"/>
              <a:ext cx="3547585" cy="315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en-US" sz="1200" dirty="0">
                  <a:solidFill>
                    <a:schemeClr val="bg1"/>
                  </a:solidFill>
                  <a:latin typeface="Shabnam" panose="020B0603030804020204" pitchFamily="34" charset="-78"/>
                  <a:ea typeface="Open Sans" panose="020B0606030504020204" pitchFamily="34" charset="0"/>
                  <a:cs typeface="Shabnam" panose="020B0603030804020204" pitchFamily="34" charset="-78"/>
                </a:rPr>
                <a:t>09170000000</a:t>
              </a: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D65A28B9-3EBF-EB5D-2011-CF50CC6FAA2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999" y="5204685"/>
            <a:ext cx="251330" cy="251330"/>
          </a:xfrm>
          <a:prstGeom prst="rect">
            <a:avLst/>
          </a:prstGeom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A420ACF3-A600-2DFE-526C-689BCB85893F}"/>
              </a:ext>
            </a:extLst>
          </p:cNvPr>
          <p:cNvGrpSpPr/>
          <p:nvPr/>
        </p:nvGrpSpPr>
        <p:grpSpPr>
          <a:xfrm>
            <a:off x="4361547" y="5098509"/>
            <a:ext cx="1754109" cy="499367"/>
            <a:chOff x="8242531" y="2236970"/>
            <a:chExt cx="3547585" cy="499367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D514AB5-13DA-79EF-DBF0-E25FFA87CA1F}"/>
                </a:ext>
              </a:extLst>
            </p:cNvPr>
            <p:cNvSpPr/>
            <p:nvPr/>
          </p:nvSpPr>
          <p:spPr>
            <a:xfrm>
              <a:off x="8242531" y="2236970"/>
              <a:ext cx="2552206" cy="2631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ایمیل</a:t>
              </a:r>
              <a:endParaRPr lang="en-US" sz="12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33492494-B679-A5FC-C8DE-A5B5CEB546B2}"/>
                </a:ext>
              </a:extLst>
            </p:cNvPr>
            <p:cNvSpPr/>
            <p:nvPr/>
          </p:nvSpPr>
          <p:spPr>
            <a:xfrm>
              <a:off x="8242531" y="2420866"/>
              <a:ext cx="3547585" cy="3154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Aft>
                  <a:spcPts val="800"/>
                </a:spcAft>
              </a:pPr>
              <a:r>
                <a:rPr lang="en-US" sz="1200" dirty="0">
                  <a:solidFill>
                    <a:schemeClr val="bg1"/>
                  </a:solidFill>
                  <a:latin typeface="Shabnam" panose="020B0603030804020204" pitchFamily="34" charset="-78"/>
                  <a:ea typeface="Open Sans" panose="020B0606030504020204" pitchFamily="34" charset="0"/>
                  <a:cs typeface="Shabnam" panose="020B0603030804020204" pitchFamily="34" charset="-78"/>
                </a:rPr>
                <a:t>Minaro.ir@gmail.com</a:t>
              </a:r>
            </a:p>
          </p:txBody>
        </p:sp>
      </p:grpSp>
      <p:pic>
        <p:nvPicPr>
          <p:cNvPr id="33" name="Picture 32">
            <a:extLst>
              <a:ext uri="{FF2B5EF4-FFF2-40B4-BE49-F238E27FC236}">
                <a16:creationId xmlns:a16="http://schemas.microsoft.com/office/drawing/2014/main" id="{CE684081-EA99-74C4-5C0C-3805CC6B759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677" y="5225683"/>
            <a:ext cx="211755" cy="21175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FC6205E8-EBEC-6CB2-3002-2818584C6C46}"/>
              </a:ext>
            </a:extLst>
          </p:cNvPr>
          <p:cNvSpPr txBox="1"/>
          <p:nvPr/>
        </p:nvSpPr>
        <p:spPr>
          <a:xfrm>
            <a:off x="2891319" y="2373222"/>
            <a:ext cx="609460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4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از توجه شما</a:t>
            </a:r>
            <a:endParaRPr lang="en-GB" sz="4400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3473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E14F6208-FDD6-849A-378C-FD196A72C8D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7" b="23458"/>
          <a:stretch/>
        </p:blipFill>
        <p:spPr>
          <a:xfrm>
            <a:off x="667107" y="408351"/>
            <a:ext cx="3743658" cy="3911710"/>
          </a:xfrm>
        </p:spPr>
      </p:pic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D596A77B-98C5-0B77-599F-F44B1813EEC7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18" b="20718"/>
          <a:stretch>
            <a:fillRect/>
          </a:stretch>
        </p:blipFill>
        <p:spPr/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2C1B0CD5-E19B-04CA-FB79-5663C971B997}"/>
              </a:ext>
            </a:extLst>
          </p:cNvPr>
          <p:cNvGrpSpPr/>
          <p:nvPr/>
        </p:nvGrpSpPr>
        <p:grpSpPr>
          <a:xfrm>
            <a:off x="2075466" y="4014045"/>
            <a:ext cx="651758" cy="651758"/>
            <a:chOff x="2075466" y="4014045"/>
            <a:chExt cx="651758" cy="651758"/>
          </a:xfrm>
        </p:grpSpPr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C65A48A0-708D-C428-C699-B35F4DAF849C}"/>
                </a:ext>
              </a:extLst>
            </p:cNvPr>
            <p:cNvSpPr/>
            <p:nvPr/>
          </p:nvSpPr>
          <p:spPr>
            <a:xfrm>
              <a:off x="2075466" y="4014045"/>
              <a:ext cx="651758" cy="651758"/>
            </a:xfrm>
            <a:prstGeom prst="ellipse">
              <a:avLst/>
            </a:prstGeom>
            <a:solidFill>
              <a:srgbClr val="003F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B9B70E2-3AB8-E0BB-2F57-2823A12A3230}"/>
                </a:ext>
              </a:extLst>
            </p:cNvPr>
            <p:cNvGrpSpPr/>
            <p:nvPr/>
          </p:nvGrpSpPr>
          <p:grpSpPr>
            <a:xfrm>
              <a:off x="2263754" y="4166306"/>
              <a:ext cx="275182" cy="347237"/>
              <a:chOff x="6178595" y="3691503"/>
              <a:chExt cx="275182" cy="347237"/>
            </a:xfrm>
          </p:grpSpPr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B14BBDC0-1ABD-207B-401A-DF763E1F02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78595" y="3691503"/>
                <a:ext cx="275182" cy="347237"/>
              </a:xfrm>
              <a:custGeom>
                <a:avLst/>
                <a:gdLst>
                  <a:gd name="T0" fmla="*/ 196 w 704"/>
                  <a:gd name="T1" fmla="*/ 40 h 894"/>
                  <a:gd name="T2" fmla="*/ 196 w 704"/>
                  <a:gd name="T3" fmla="*/ 0 h 894"/>
                  <a:gd name="T4" fmla="*/ 507 w 704"/>
                  <a:gd name="T5" fmla="*/ 0 h 894"/>
                  <a:gd name="T6" fmla="*/ 507 w 704"/>
                  <a:gd name="T7" fmla="*/ 40 h 894"/>
                  <a:gd name="T8" fmla="*/ 604 w 704"/>
                  <a:gd name="T9" fmla="*/ 40 h 894"/>
                  <a:gd name="T10" fmla="*/ 684 w 704"/>
                  <a:gd name="T11" fmla="*/ 76 h 894"/>
                  <a:gd name="T12" fmla="*/ 703 w 704"/>
                  <a:gd name="T13" fmla="*/ 135 h 894"/>
                  <a:gd name="T14" fmla="*/ 703 w 704"/>
                  <a:gd name="T15" fmla="*/ 799 h 894"/>
                  <a:gd name="T16" fmla="*/ 608 w 704"/>
                  <a:gd name="T17" fmla="*/ 894 h 894"/>
                  <a:gd name="T18" fmla="*/ 96 w 704"/>
                  <a:gd name="T19" fmla="*/ 894 h 894"/>
                  <a:gd name="T20" fmla="*/ 1 w 704"/>
                  <a:gd name="T21" fmla="*/ 801 h 894"/>
                  <a:gd name="T22" fmla="*/ 1 w 704"/>
                  <a:gd name="T23" fmla="*/ 133 h 894"/>
                  <a:gd name="T24" fmla="*/ 96 w 704"/>
                  <a:gd name="T25" fmla="*/ 40 h 894"/>
                  <a:gd name="T26" fmla="*/ 196 w 704"/>
                  <a:gd name="T27" fmla="*/ 40 h 894"/>
                  <a:gd name="T28" fmla="*/ 507 w 704"/>
                  <a:gd name="T29" fmla="*/ 78 h 894"/>
                  <a:gd name="T30" fmla="*/ 507 w 704"/>
                  <a:gd name="T31" fmla="*/ 117 h 894"/>
                  <a:gd name="T32" fmla="*/ 196 w 704"/>
                  <a:gd name="T33" fmla="*/ 117 h 894"/>
                  <a:gd name="T34" fmla="*/ 196 w 704"/>
                  <a:gd name="T35" fmla="*/ 78 h 894"/>
                  <a:gd name="T36" fmla="*/ 101 w 704"/>
                  <a:gd name="T37" fmla="*/ 78 h 894"/>
                  <a:gd name="T38" fmla="*/ 37 w 704"/>
                  <a:gd name="T39" fmla="*/ 142 h 894"/>
                  <a:gd name="T40" fmla="*/ 37 w 704"/>
                  <a:gd name="T41" fmla="*/ 792 h 894"/>
                  <a:gd name="T42" fmla="*/ 104 w 704"/>
                  <a:gd name="T43" fmla="*/ 858 h 894"/>
                  <a:gd name="T44" fmla="*/ 598 w 704"/>
                  <a:gd name="T45" fmla="*/ 858 h 894"/>
                  <a:gd name="T46" fmla="*/ 667 w 704"/>
                  <a:gd name="T47" fmla="*/ 788 h 894"/>
                  <a:gd name="T48" fmla="*/ 667 w 704"/>
                  <a:gd name="T49" fmla="*/ 146 h 894"/>
                  <a:gd name="T50" fmla="*/ 667 w 704"/>
                  <a:gd name="T51" fmla="*/ 130 h 894"/>
                  <a:gd name="T52" fmla="*/ 623 w 704"/>
                  <a:gd name="T53" fmla="*/ 78 h 894"/>
                  <a:gd name="T54" fmla="*/ 507 w 704"/>
                  <a:gd name="T55" fmla="*/ 78 h 894"/>
                  <a:gd name="T56" fmla="*/ 234 w 704"/>
                  <a:gd name="T57" fmla="*/ 80 h 894"/>
                  <a:gd name="T58" fmla="*/ 470 w 704"/>
                  <a:gd name="T59" fmla="*/ 80 h 894"/>
                  <a:gd name="T60" fmla="*/ 470 w 704"/>
                  <a:gd name="T61" fmla="*/ 35 h 894"/>
                  <a:gd name="T62" fmla="*/ 234 w 704"/>
                  <a:gd name="T63" fmla="*/ 35 h 894"/>
                  <a:gd name="T64" fmla="*/ 234 w 704"/>
                  <a:gd name="T65" fmla="*/ 80 h 8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04" h="894">
                    <a:moveTo>
                      <a:pt x="196" y="40"/>
                    </a:moveTo>
                    <a:cubicBezTo>
                      <a:pt x="196" y="25"/>
                      <a:pt x="196" y="13"/>
                      <a:pt x="196" y="0"/>
                    </a:cubicBezTo>
                    <a:cubicBezTo>
                      <a:pt x="300" y="0"/>
                      <a:pt x="403" y="0"/>
                      <a:pt x="507" y="0"/>
                    </a:cubicBezTo>
                    <a:cubicBezTo>
                      <a:pt x="507" y="12"/>
                      <a:pt x="507" y="25"/>
                      <a:pt x="507" y="40"/>
                    </a:cubicBezTo>
                    <a:cubicBezTo>
                      <a:pt x="541" y="40"/>
                      <a:pt x="573" y="40"/>
                      <a:pt x="604" y="40"/>
                    </a:cubicBezTo>
                    <a:cubicBezTo>
                      <a:pt x="636" y="40"/>
                      <a:pt x="667" y="47"/>
                      <a:pt x="684" y="76"/>
                    </a:cubicBezTo>
                    <a:cubicBezTo>
                      <a:pt x="694" y="94"/>
                      <a:pt x="703" y="115"/>
                      <a:pt x="703" y="135"/>
                    </a:cubicBezTo>
                    <a:cubicBezTo>
                      <a:pt x="704" y="357"/>
                      <a:pt x="704" y="578"/>
                      <a:pt x="703" y="799"/>
                    </a:cubicBezTo>
                    <a:cubicBezTo>
                      <a:pt x="703" y="857"/>
                      <a:pt x="666" y="894"/>
                      <a:pt x="608" y="894"/>
                    </a:cubicBezTo>
                    <a:cubicBezTo>
                      <a:pt x="437" y="894"/>
                      <a:pt x="267" y="894"/>
                      <a:pt x="96" y="894"/>
                    </a:cubicBezTo>
                    <a:cubicBezTo>
                      <a:pt x="39" y="894"/>
                      <a:pt x="1" y="858"/>
                      <a:pt x="1" y="801"/>
                    </a:cubicBezTo>
                    <a:cubicBezTo>
                      <a:pt x="0" y="578"/>
                      <a:pt x="0" y="356"/>
                      <a:pt x="1" y="133"/>
                    </a:cubicBezTo>
                    <a:cubicBezTo>
                      <a:pt x="1" y="76"/>
                      <a:pt x="37" y="42"/>
                      <a:pt x="96" y="40"/>
                    </a:cubicBezTo>
                    <a:cubicBezTo>
                      <a:pt x="128" y="39"/>
                      <a:pt x="161" y="40"/>
                      <a:pt x="196" y="40"/>
                    </a:cubicBezTo>
                    <a:close/>
                    <a:moveTo>
                      <a:pt x="507" y="78"/>
                    </a:moveTo>
                    <a:cubicBezTo>
                      <a:pt x="507" y="93"/>
                      <a:pt x="507" y="104"/>
                      <a:pt x="507" y="117"/>
                    </a:cubicBezTo>
                    <a:cubicBezTo>
                      <a:pt x="403" y="117"/>
                      <a:pt x="300" y="117"/>
                      <a:pt x="196" y="117"/>
                    </a:cubicBezTo>
                    <a:cubicBezTo>
                      <a:pt x="196" y="103"/>
                      <a:pt x="196" y="91"/>
                      <a:pt x="196" y="78"/>
                    </a:cubicBezTo>
                    <a:cubicBezTo>
                      <a:pt x="163" y="78"/>
                      <a:pt x="132" y="77"/>
                      <a:pt x="101" y="78"/>
                    </a:cubicBezTo>
                    <a:cubicBezTo>
                      <a:pt x="56" y="78"/>
                      <a:pt x="37" y="96"/>
                      <a:pt x="37" y="142"/>
                    </a:cubicBezTo>
                    <a:cubicBezTo>
                      <a:pt x="36" y="358"/>
                      <a:pt x="36" y="575"/>
                      <a:pt x="37" y="792"/>
                    </a:cubicBezTo>
                    <a:cubicBezTo>
                      <a:pt x="37" y="838"/>
                      <a:pt x="57" y="858"/>
                      <a:pt x="104" y="858"/>
                    </a:cubicBezTo>
                    <a:cubicBezTo>
                      <a:pt x="269" y="858"/>
                      <a:pt x="433" y="858"/>
                      <a:pt x="598" y="858"/>
                    </a:cubicBezTo>
                    <a:cubicBezTo>
                      <a:pt x="649" y="858"/>
                      <a:pt x="667" y="839"/>
                      <a:pt x="667" y="788"/>
                    </a:cubicBezTo>
                    <a:cubicBezTo>
                      <a:pt x="668" y="574"/>
                      <a:pt x="667" y="360"/>
                      <a:pt x="667" y="146"/>
                    </a:cubicBezTo>
                    <a:cubicBezTo>
                      <a:pt x="667" y="140"/>
                      <a:pt x="668" y="135"/>
                      <a:pt x="667" y="130"/>
                    </a:cubicBezTo>
                    <a:cubicBezTo>
                      <a:pt x="664" y="100"/>
                      <a:pt x="648" y="79"/>
                      <a:pt x="623" y="78"/>
                    </a:cubicBezTo>
                    <a:cubicBezTo>
                      <a:pt x="585" y="77"/>
                      <a:pt x="548" y="78"/>
                      <a:pt x="507" y="78"/>
                    </a:cubicBezTo>
                    <a:close/>
                    <a:moveTo>
                      <a:pt x="234" y="80"/>
                    </a:moveTo>
                    <a:cubicBezTo>
                      <a:pt x="313" y="80"/>
                      <a:pt x="392" y="80"/>
                      <a:pt x="470" y="80"/>
                    </a:cubicBezTo>
                    <a:cubicBezTo>
                      <a:pt x="470" y="64"/>
                      <a:pt x="470" y="50"/>
                      <a:pt x="470" y="35"/>
                    </a:cubicBezTo>
                    <a:cubicBezTo>
                      <a:pt x="390" y="35"/>
                      <a:pt x="312" y="35"/>
                      <a:pt x="234" y="35"/>
                    </a:cubicBezTo>
                    <a:cubicBezTo>
                      <a:pt x="234" y="51"/>
                      <a:pt x="234" y="65"/>
                      <a:pt x="234" y="8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0725E29E-81FF-8257-DF3B-14443DD9E8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024" y="3822574"/>
                <a:ext cx="198323" cy="69310"/>
              </a:xfrm>
              <a:custGeom>
                <a:avLst/>
                <a:gdLst>
                  <a:gd name="T0" fmla="*/ 509 w 509"/>
                  <a:gd name="T1" fmla="*/ 54 h 179"/>
                  <a:gd name="T2" fmla="*/ 509 w 509"/>
                  <a:gd name="T3" fmla="*/ 90 h 179"/>
                  <a:gd name="T4" fmla="*/ 467 w 509"/>
                  <a:gd name="T5" fmla="*/ 89 h 179"/>
                  <a:gd name="T6" fmla="*/ 435 w 509"/>
                  <a:gd name="T7" fmla="*/ 106 h 179"/>
                  <a:gd name="T8" fmla="*/ 420 w 509"/>
                  <a:gd name="T9" fmla="*/ 127 h 179"/>
                  <a:gd name="T10" fmla="*/ 354 w 509"/>
                  <a:gd name="T11" fmla="*/ 131 h 179"/>
                  <a:gd name="T12" fmla="*/ 322 w 509"/>
                  <a:gd name="T13" fmla="*/ 139 h 179"/>
                  <a:gd name="T14" fmla="*/ 259 w 509"/>
                  <a:gd name="T15" fmla="*/ 170 h 179"/>
                  <a:gd name="T16" fmla="*/ 230 w 509"/>
                  <a:gd name="T17" fmla="*/ 134 h 179"/>
                  <a:gd name="T18" fmla="*/ 210 w 509"/>
                  <a:gd name="T19" fmla="*/ 57 h 179"/>
                  <a:gd name="T20" fmla="*/ 199 w 509"/>
                  <a:gd name="T21" fmla="*/ 43 h 179"/>
                  <a:gd name="T22" fmla="*/ 187 w 509"/>
                  <a:gd name="T23" fmla="*/ 58 h 179"/>
                  <a:gd name="T24" fmla="*/ 170 w 509"/>
                  <a:gd name="T25" fmla="*/ 129 h 179"/>
                  <a:gd name="T26" fmla="*/ 129 w 509"/>
                  <a:gd name="T27" fmla="*/ 167 h 179"/>
                  <a:gd name="T28" fmla="*/ 81 w 509"/>
                  <a:gd name="T29" fmla="*/ 137 h 179"/>
                  <a:gd name="T30" fmla="*/ 7 w 509"/>
                  <a:gd name="T31" fmla="*/ 89 h 179"/>
                  <a:gd name="T32" fmla="*/ 0 w 509"/>
                  <a:gd name="T33" fmla="*/ 88 h 179"/>
                  <a:gd name="T34" fmla="*/ 0 w 509"/>
                  <a:gd name="T35" fmla="*/ 53 h 179"/>
                  <a:gd name="T36" fmla="*/ 67 w 509"/>
                  <a:gd name="T37" fmla="*/ 57 h 179"/>
                  <a:gd name="T38" fmla="*/ 96 w 509"/>
                  <a:gd name="T39" fmla="*/ 85 h 179"/>
                  <a:gd name="T40" fmla="*/ 111 w 509"/>
                  <a:gd name="T41" fmla="*/ 118 h 179"/>
                  <a:gd name="T42" fmla="*/ 124 w 509"/>
                  <a:gd name="T43" fmla="*/ 131 h 179"/>
                  <a:gd name="T44" fmla="*/ 134 w 509"/>
                  <a:gd name="T45" fmla="*/ 116 h 179"/>
                  <a:gd name="T46" fmla="*/ 153 w 509"/>
                  <a:gd name="T47" fmla="*/ 45 h 179"/>
                  <a:gd name="T48" fmla="*/ 216 w 509"/>
                  <a:gd name="T49" fmla="*/ 10 h 179"/>
                  <a:gd name="T50" fmla="*/ 246 w 509"/>
                  <a:gd name="T51" fmla="*/ 48 h 179"/>
                  <a:gd name="T52" fmla="*/ 263 w 509"/>
                  <a:gd name="T53" fmla="*/ 117 h 179"/>
                  <a:gd name="T54" fmla="*/ 276 w 509"/>
                  <a:gd name="T55" fmla="*/ 135 h 179"/>
                  <a:gd name="T56" fmla="*/ 289 w 509"/>
                  <a:gd name="T57" fmla="*/ 120 h 179"/>
                  <a:gd name="T58" fmla="*/ 330 w 509"/>
                  <a:gd name="T59" fmla="*/ 83 h 179"/>
                  <a:gd name="T60" fmla="*/ 371 w 509"/>
                  <a:gd name="T61" fmla="*/ 98 h 179"/>
                  <a:gd name="T62" fmla="*/ 400 w 509"/>
                  <a:gd name="T63" fmla="*/ 93 h 179"/>
                  <a:gd name="T64" fmla="*/ 410 w 509"/>
                  <a:gd name="T65" fmla="*/ 78 h 179"/>
                  <a:gd name="T66" fmla="*/ 454 w 509"/>
                  <a:gd name="T67" fmla="*/ 53 h 179"/>
                  <a:gd name="T68" fmla="*/ 509 w 509"/>
                  <a:gd name="T69" fmla="*/ 5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09" h="179">
                    <a:moveTo>
                      <a:pt x="509" y="54"/>
                    </a:moveTo>
                    <a:cubicBezTo>
                      <a:pt x="509" y="66"/>
                      <a:pt x="509" y="77"/>
                      <a:pt x="509" y="90"/>
                    </a:cubicBezTo>
                    <a:cubicBezTo>
                      <a:pt x="494" y="90"/>
                      <a:pt x="481" y="90"/>
                      <a:pt x="467" y="89"/>
                    </a:cubicBezTo>
                    <a:cubicBezTo>
                      <a:pt x="452" y="88"/>
                      <a:pt x="442" y="92"/>
                      <a:pt x="435" y="106"/>
                    </a:cubicBezTo>
                    <a:cubicBezTo>
                      <a:pt x="431" y="114"/>
                      <a:pt x="425" y="121"/>
                      <a:pt x="420" y="127"/>
                    </a:cubicBezTo>
                    <a:cubicBezTo>
                      <a:pt x="401" y="147"/>
                      <a:pt x="374" y="148"/>
                      <a:pt x="354" y="131"/>
                    </a:cubicBezTo>
                    <a:cubicBezTo>
                      <a:pt x="333" y="114"/>
                      <a:pt x="333" y="114"/>
                      <a:pt x="322" y="139"/>
                    </a:cubicBezTo>
                    <a:cubicBezTo>
                      <a:pt x="307" y="168"/>
                      <a:pt x="285" y="179"/>
                      <a:pt x="259" y="170"/>
                    </a:cubicBezTo>
                    <a:cubicBezTo>
                      <a:pt x="243" y="163"/>
                      <a:pt x="234" y="151"/>
                      <a:pt x="230" y="134"/>
                    </a:cubicBezTo>
                    <a:cubicBezTo>
                      <a:pt x="224" y="109"/>
                      <a:pt x="217" y="83"/>
                      <a:pt x="210" y="57"/>
                    </a:cubicBezTo>
                    <a:cubicBezTo>
                      <a:pt x="209" y="52"/>
                      <a:pt x="203" y="48"/>
                      <a:pt x="199" y="43"/>
                    </a:cubicBezTo>
                    <a:cubicBezTo>
                      <a:pt x="195" y="48"/>
                      <a:pt x="189" y="52"/>
                      <a:pt x="187" y="58"/>
                    </a:cubicBezTo>
                    <a:cubicBezTo>
                      <a:pt x="181" y="81"/>
                      <a:pt x="176" y="106"/>
                      <a:pt x="170" y="129"/>
                    </a:cubicBezTo>
                    <a:cubicBezTo>
                      <a:pt x="164" y="152"/>
                      <a:pt x="148" y="166"/>
                      <a:pt x="129" y="167"/>
                    </a:cubicBezTo>
                    <a:cubicBezTo>
                      <a:pt x="106" y="169"/>
                      <a:pt x="88" y="161"/>
                      <a:pt x="81" y="137"/>
                    </a:cubicBezTo>
                    <a:cubicBezTo>
                      <a:pt x="69" y="98"/>
                      <a:pt x="47" y="81"/>
                      <a:pt x="7" y="89"/>
                    </a:cubicBezTo>
                    <a:cubicBezTo>
                      <a:pt x="5" y="90"/>
                      <a:pt x="3" y="89"/>
                      <a:pt x="0" y="88"/>
                    </a:cubicBezTo>
                    <a:cubicBezTo>
                      <a:pt x="0" y="78"/>
                      <a:pt x="0" y="68"/>
                      <a:pt x="0" y="53"/>
                    </a:cubicBezTo>
                    <a:cubicBezTo>
                      <a:pt x="22" y="54"/>
                      <a:pt x="46" y="52"/>
                      <a:pt x="67" y="57"/>
                    </a:cubicBezTo>
                    <a:cubicBezTo>
                      <a:pt x="79" y="60"/>
                      <a:pt x="88" y="74"/>
                      <a:pt x="96" y="85"/>
                    </a:cubicBezTo>
                    <a:cubicBezTo>
                      <a:pt x="103" y="95"/>
                      <a:pt x="105" y="107"/>
                      <a:pt x="111" y="118"/>
                    </a:cubicBezTo>
                    <a:cubicBezTo>
                      <a:pt x="114" y="123"/>
                      <a:pt x="119" y="127"/>
                      <a:pt x="124" y="131"/>
                    </a:cubicBezTo>
                    <a:cubicBezTo>
                      <a:pt x="127" y="126"/>
                      <a:pt x="133" y="122"/>
                      <a:pt x="134" y="116"/>
                    </a:cubicBezTo>
                    <a:cubicBezTo>
                      <a:pt x="141" y="93"/>
                      <a:pt x="146" y="68"/>
                      <a:pt x="153" y="45"/>
                    </a:cubicBezTo>
                    <a:cubicBezTo>
                      <a:pt x="161" y="14"/>
                      <a:pt x="189" y="0"/>
                      <a:pt x="216" y="10"/>
                    </a:cubicBezTo>
                    <a:cubicBezTo>
                      <a:pt x="233" y="17"/>
                      <a:pt x="241" y="31"/>
                      <a:pt x="246" y="48"/>
                    </a:cubicBezTo>
                    <a:cubicBezTo>
                      <a:pt x="251" y="71"/>
                      <a:pt x="257" y="94"/>
                      <a:pt x="263" y="117"/>
                    </a:cubicBezTo>
                    <a:cubicBezTo>
                      <a:pt x="265" y="124"/>
                      <a:pt x="271" y="129"/>
                      <a:pt x="276" y="135"/>
                    </a:cubicBezTo>
                    <a:cubicBezTo>
                      <a:pt x="280" y="130"/>
                      <a:pt x="287" y="126"/>
                      <a:pt x="289" y="120"/>
                    </a:cubicBezTo>
                    <a:cubicBezTo>
                      <a:pt x="298" y="102"/>
                      <a:pt x="308" y="84"/>
                      <a:pt x="330" y="83"/>
                    </a:cubicBezTo>
                    <a:cubicBezTo>
                      <a:pt x="344" y="83"/>
                      <a:pt x="360" y="89"/>
                      <a:pt x="371" y="98"/>
                    </a:cubicBezTo>
                    <a:cubicBezTo>
                      <a:pt x="385" y="110"/>
                      <a:pt x="392" y="107"/>
                      <a:pt x="400" y="93"/>
                    </a:cubicBezTo>
                    <a:cubicBezTo>
                      <a:pt x="403" y="88"/>
                      <a:pt x="407" y="83"/>
                      <a:pt x="410" y="78"/>
                    </a:cubicBezTo>
                    <a:cubicBezTo>
                      <a:pt x="420" y="62"/>
                      <a:pt x="434" y="52"/>
                      <a:pt x="454" y="53"/>
                    </a:cubicBezTo>
                    <a:cubicBezTo>
                      <a:pt x="472" y="54"/>
                      <a:pt x="490" y="54"/>
                      <a:pt x="509" y="5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7CF66576-5825-C6C0-293B-68E9BCA8A4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024" y="3982468"/>
                <a:ext cx="159894" cy="13725"/>
              </a:xfrm>
              <a:custGeom>
                <a:avLst/>
                <a:gdLst>
                  <a:gd name="T0" fmla="*/ 410 w 410"/>
                  <a:gd name="T1" fmla="*/ 0 h 34"/>
                  <a:gd name="T2" fmla="*/ 410 w 410"/>
                  <a:gd name="T3" fmla="*/ 34 h 34"/>
                  <a:gd name="T4" fmla="*/ 0 w 410"/>
                  <a:gd name="T5" fmla="*/ 34 h 34"/>
                  <a:gd name="T6" fmla="*/ 0 w 410"/>
                  <a:gd name="T7" fmla="*/ 0 h 34"/>
                  <a:gd name="T8" fmla="*/ 410 w 410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34">
                    <a:moveTo>
                      <a:pt x="410" y="0"/>
                    </a:moveTo>
                    <a:cubicBezTo>
                      <a:pt x="410" y="12"/>
                      <a:pt x="410" y="22"/>
                      <a:pt x="410" y="34"/>
                    </a:cubicBezTo>
                    <a:cubicBezTo>
                      <a:pt x="273" y="34"/>
                      <a:pt x="137" y="34"/>
                      <a:pt x="0" y="34"/>
                    </a:cubicBezTo>
                    <a:cubicBezTo>
                      <a:pt x="0" y="23"/>
                      <a:pt x="0" y="12"/>
                      <a:pt x="0" y="0"/>
                    </a:cubicBezTo>
                    <a:cubicBezTo>
                      <a:pt x="136" y="0"/>
                      <a:pt x="272" y="0"/>
                      <a:pt x="41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EE4C378A-62DC-444C-5B81-1B3A44F3C3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7024" y="3947470"/>
                <a:ext cx="79604" cy="13725"/>
              </a:xfrm>
              <a:custGeom>
                <a:avLst/>
                <a:gdLst>
                  <a:gd name="T0" fmla="*/ 0 w 204"/>
                  <a:gd name="T1" fmla="*/ 0 h 34"/>
                  <a:gd name="T2" fmla="*/ 204 w 204"/>
                  <a:gd name="T3" fmla="*/ 0 h 34"/>
                  <a:gd name="T4" fmla="*/ 204 w 204"/>
                  <a:gd name="T5" fmla="*/ 34 h 34"/>
                  <a:gd name="T6" fmla="*/ 0 w 204"/>
                  <a:gd name="T7" fmla="*/ 34 h 34"/>
                  <a:gd name="T8" fmla="*/ 0 w 204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34">
                    <a:moveTo>
                      <a:pt x="0" y="0"/>
                    </a:moveTo>
                    <a:cubicBezTo>
                      <a:pt x="68" y="0"/>
                      <a:pt x="135" y="0"/>
                      <a:pt x="204" y="0"/>
                    </a:cubicBezTo>
                    <a:cubicBezTo>
                      <a:pt x="204" y="11"/>
                      <a:pt x="204" y="22"/>
                      <a:pt x="204" y="34"/>
                    </a:cubicBezTo>
                    <a:cubicBezTo>
                      <a:pt x="137" y="34"/>
                      <a:pt x="70" y="34"/>
                      <a:pt x="0" y="34"/>
                    </a:cubicBezTo>
                    <a:cubicBezTo>
                      <a:pt x="0" y="24"/>
                      <a:pt x="0" y="13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1F5A98E-10A0-B01D-F154-338D81644C47}"/>
              </a:ext>
            </a:extLst>
          </p:cNvPr>
          <p:cNvGrpSpPr/>
          <p:nvPr/>
        </p:nvGrpSpPr>
        <p:grpSpPr>
          <a:xfrm>
            <a:off x="6914875" y="4014045"/>
            <a:ext cx="651758" cy="651758"/>
            <a:chOff x="6914875" y="4014045"/>
            <a:chExt cx="651758" cy="651758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E300BB2B-0148-B66B-7605-3AE7BDF0EC40}"/>
                </a:ext>
              </a:extLst>
            </p:cNvPr>
            <p:cNvSpPr/>
            <p:nvPr/>
          </p:nvSpPr>
          <p:spPr>
            <a:xfrm>
              <a:off x="6914875" y="4014045"/>
              <a:ext cx="651758" cy="651758"/>
            </a:xfrm>
            <a:prstGeom prst="ellipse">
              <a:avLst/>
            </a:prstGeom>
            <a:solidFill>
              <a:srgbClr val="003F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B5D93BE9-83A1-E4EF-4296-29E85D0B9F5A}"/>
                </a:ext>
              </a:extLst>
            </p:cNvPr>
            <p:cNvGrpSpPr/>
            <p:nvPr/>
          </p:nvGrpSpPr>
          <p:grpSpPr>
            <a:xfrm>
              <a:off x="7077961" y="4177568"/>
              <a:ext cx="324489" cy="324712"/>
              <a:chOff x="9648353" y="3702765"/>
              <a:chExt cx="324489" cy="324712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44FE0515-184B-DD55-C2B2-59B75B07843B}"/>
                  </a:ext>
                </a:extLst>
              </p:cNvPr>
              <p:cNvSpPr/>
              <p:nvPr/>
            </p:nvSpPr>
            <p:spPr>
              <a:xfrm>
                <a:off x="9794942" y="3723491"/>
                <a:ext cx="177900" cy="303986"/>
              </a:xfrm>
              <a:custGeom>
                <a:avLst/>
                <a:gdLst>
                  <a:gd name="connsiteX0" fmla="*/ 165956 w 258436"/>
                  <a:gd name="connsiteY0" fmla="*/ 160381 h 441599"/>
                  <a:gd name="connsiteX1" fmla="*/ 165956 w 258436"/>
                  <a:gd name="connsiteY1" fmla="*/ 45026 h 441599"/>
                  <a:gd name="connsiteX2" fmla="*/ 186029 w 258436"/>
                  <a:gd name="connsiteY2" fmla="*/ 22582 h 441599"/>
                  <a:gd name="connsiteX3" fmla="*/ 163447 w 258436"/>
                  <a:gd name="connsiteY3" fmla="*/ 0 h 441599"/>
                  <a:gd name="connsiteX4" fmla="*/ 63084 w 258436"/>
                  <a:gd name="connsiteY4" fmla="*/ 0 h 441599"/>
                  <a:gd name="connsiteX5" fmla="*/ 40502 w 258436"/>
                  <a:gd name="connsiteY5" fmla="*/ 22582 h 441599"/>
                  <a:gd name="connsiteX6" fmla="*/ 60575 w 258436"/>
                  <a:gd name="connsiteY6" fmla="*/ 45026 h 441599"/>
                  <a:gd name="connsiteX7" fmla="*/ 60575 w 258436"/>
                  <a:gd name="connsiteY7" fmla="*/ 160394 h 441599"/>
                  <a:gd name="connsiteX8" fmla="*/ 1762 w 258436"/>
                  <a:gd name="connsiteY8" fmla="*/ 202584 h 441599"/>
                  <a:gd name="connsiteX9" fmla="*/ 2690 w 258436"/>
                  <a:gd name="connsiteY9" fmla="*/ 213185 h 441599"/>
                  <a:gd name="connsiteX10" fmla="*/ 7520 w 258436"/>
                  <a:gd name="connsiteY10" fmla="*/ 214954 h 441599"/>
                  <a:gd name="connsiteX11" fmla="*/ 13291 w 258436"/>
                  <a:gd name="connsiteY11" fmla="*/ 212269 h 441599"/>
                  <a:gd name="connsiteX12" fmla="*/ 70573 w 258436"/>
                  <a:gd name="connsiteY12" fmla="*/ 172763 h 441599"/>
                  <a:gd name="connsiteX13" fmla="*/ 75629 w 258436"/>
                  <a:gd name="connsiteY13" fmla="*/ 165650 h 441599"/>
                  <a:gd name="connsiteX14" fmla="*/ 75629 w 258436"/>
                  <a:gd name="connsiteY14" fmla="*/ 45164 h 441599"/>
                  <a:gd name="connsiteX15" fmla="*/ 118284 w 258436"/>
                  <a:gd name="connsiteY15" fmla="*/ 45164 h 441599"/>
                  <a:gd name="connsiteX16" fmla="*/ 125811 w 258436"/>
                  <a:gd name="connsiteY16" fmla="*/ 37636 h 441599"/>
                  <a:gd name="connsiteX17" fmla="*/ 118284 w 258436"/>
                  <a:gd name="connsiteY17" fmla="*/ 30109 h 441599"/>
                  <a:gd name="connsiteX18" fmla="*/ 63084 w 258436"/>
                  <a:gd name="connsiteY18" fmla="*/ 30109 h 441599"/>
                  <a:gd name="connsiteX19" fmla="*/ 55556 w 258436"/>
                  <a:gd name="connsiteY19" fmla="*/ 22582 h 441599"/>
                  <a:gd name="connsiteX20" fmla="*/ 63084 w 258436"/>
                  <a:gd name="connsiteY20" fmla="*/ 15055 h 441599"/>
                  <a:gd name="connsiteX21" fmla="*/ 163447 w 258436"/>
                  <a:gd name="connsiteY21" fmla="*/ 15055 h 441599"/>
                  <a:gd name="connsiteX22" fmla="*/ 170974 w 258436"/>
                  <a:gd name="connsiteY22" fmla="*/ 22582 h 441599"/>
                  <a:gd name="connsiteX23" fmla="*/ 163447 w 258436"/>
                  <a:gd name="connsiteY23" fmla="*/ 30109 h 441599"/>
                  <a:gd name="connsiteX24" fmla="*/ 148393 w 258436"/>
                  <a:gd name="connsiteY24" fmla="*/ 30109 h 441599"/>
                  <a:gd name="connsiteX25" fmla="*/ 140865 w 258436"/>
                  <a:gd name="connsiteY25" fmla="*/ 37636 h 441599"/>
                  <a:gd name="connsiteX26" fmla="*/ 148393 w 258436"/>
                  <a:gd name="connsiteY26" fmla="*/ 45164 h 441599"/>
                  <a:gd name="connsiteX27" fmla="*/ 150902 w 258436"/>
                  <a:gd name="connsiteY27" fmla="*/ 45164 h 441599"/>
                  <a:gd name="connsiteX28" fmla="*/ 150902 w 258436"/>
                  <a:gd name="connsiteY28" fmla="*/ 165638 h 441599"/>
                  <a:gd name="connsiteX29" fmla="*/ 155970 w 258436"/>
                  <a:gd name="connsiteY29" fmla="*/ 172751 h 441599"/>
                  <a:gd name="connsiteX30" fmla="*/ 243738 w 258436"/>
                  <a:gd name="connsiteY30" fmla="*/ 296073 h 441599"/>
                  <a:gd name="connsiteX31" fmla="*/ 113265 w 258436"/>
                  <a:gd name="connsiteY31" fmla="*/ 426545 h 441599"/>
                  <a:gd name="connsiteX32" fmla="*/ 64200 w 258436"/>
                  <a:gd name="connsiteY32" fmla="*/ 416998 h 441599"/>
                  <a:gd name="connsiteX33" fmla="*/ 54390 w 258436"/>
                  <a:gd name="connsiteY33" fmla="*/ 421138 h 441599"/>
                  <a:gd name="connsiteX34" fmla="*/ 58530 w 258436"/>
                  <a:gd name="connsiteY34" fmla="*/ 430949 h 441599"/>
                  <a:gd name="connsiteX35" fmla="*/ 113265 w 258436"/>
                  <a:gd name="connsiteY35" fmla="*/ 441612 h 441599"/>
                  <a:gd name="connsiteX36" fmla="*/ 258793 w 258436"/>
                  <a:gd name="connsiteY36" fmla="*/ 296085 h 441599"/>
                  <a:gd name="connsiteX37" fmla="*/ 165956 w 258436"/>
                  <a:gd name="connsiteY37" fmla="*/ 160381 h 441599"/>
                  <a:gd name="connsiteX38" fmla="*/ 165956 w 258436"/>
                  <a:gd name="connsiteY38" fmla="*/ 160381 h 441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258436" h="441599">
                    <a:moveTo>
                      <a:pt x="165956" y="160381"/>
                    </a:moveTo>
                    <a:lnTo>
                      <a:pt x="165956" y="45026"/>
                    </a:lnTo>
                    <a:cubicBezTo>
                      <a:pt x="177235" y="43771"/>
                      <a:pt x="186029" y="34186"/>
                      <a:pt x="186029" y="22582"/>
                    </a:cubicBezTo>
                    <a:cubicBezTo>
                      <a:pt x="186029" y="10124"/>
                      <a:pt x="175905" y="0"/>
                      <a:pt x="163447" y="0"/>
                    </a:cubicBezTo>
                    <a:lnTo>
                      <a:pt x="63084" y="0"/>
                    </a:lnTo>
                    <a:cubicBezTo>
                      <a:pt x="50639" y="0"/>
                      <a:pt x="40502" y="10124"/>
                      <a:pt x="40502" y="22582"/>
                    </a:cubicBezTo>
                    <a:cubicBezTo>
                      <a:pt x="40502" y="34186"/>
                      <a:pt x="49296" y="43771"/>
                      <a:pt x="60575" y="45026"/>
                    </a:cubicBezTo>
                    <a:lnTo>
                      <a:pt x="60575" y="160394"/>
                    </a:lnTo>
                    <a:cubicBezTo>
                      <a:pt x="37817" y="169238"/>
                      <a:pt x="17569" y="183741"/>
                      <a:pt x="1762" y="202584"/>
                    </a:cubicBezTo>
                    <a:cubicBezTo>
                      <a:pt x="-911" y="205771"/>
                      <a:pt x="-497" y="210513"/>
                      <a:pt x="2690" y="213185"/>
                    </a:cubicBezTo>
                    <a:cubicBezTo>
                      <a:pt x="4095" y="214377"/>
                      <a:pt x="5814" y="214954"/>
                      <a:pt x="7520" y="214954"/>
                    </a:cubicBezTo>
                    <a:cubicBezTo>
                      <a:pt x="9678" y="214954"/>
                      <a:pt x="11798" y="214038"/>
                      <a:pt x="13291" y="212269"/>
                    </a:cubicBezTo>
                    <a:cubicBezTo>
                      <a:pt x="28521" y="194128"/>
                      <a:pt x="48330" y="180479"/>
                      <a:pt x="70573" y="172763"/>
                    </a:cubicBezTo>
                    <a:cubicBezTo>
                      <a:pt x="73597" y="171710"/>
                      <a:pt x="75629" y="168862"/>
                      <a:pt x="75629" y="165650"/>
                    </a:cubicBezTo>
                    <a:lnTo>
                      <a:pt x="75629" y="45164"/>
                    </a:lnTo>
                    <a:lnTo>
                      <a:pt x="118284" y="45164"/>
                    </a:lnTo>
                    <a:cubicBezTo>
                      <a:pt x="122436" y="45164"/>
                      <a:pt x="125811" y="41789"/>
                      <a:pt x="125811" y="37636"/>
                    </a:cubicBezTo>
                    <a:cubicBezTo>
                      <a:pt x="125811" y="33484"/>
                      <a:pt x="122436" y="30109"/>
                      <a:pt x="118284" y="30109"/>
                    </a:cubicBezTo>
                    <a:lnTo>
                      <a:pt x="63084" y="30109"/>
                    </a:lnTo>
                    <a:cubicBezTo>
                      <a:pt x="58931" y="30109"/>
                      <a:pt x="55556" y="26734"/>
                      <a:pt x="55556" y="22582"/>
                    </a:cubicBezTo>
                    <a:cubicBezTo>
                      <a:pt x="55556" y="18429"/>
                      <a:pt x="58931" y="15055"/>
                      <a:pt x="63084" y="15055"/>
                    </a:cubicBezTo>
                    <a:lnTo>
                      <a:pt x="163447" y="15055"/>
                    </a:lnTo>
                    <a:cubicBezTo>
                      <a:pt x="167600" y="15055"/>
                      <a:pt x="170974" y="18429"/>
                      <a:pt x="170974" y="22582"/>
                    </a:cubicBezTo>
                    <a:cubicBezTo>
                      <a:pt x="170974" y="26734"/>
                      <a:pt x="167600" y="30109"/>
                      <a:pt x="163447" y="30109"/>
                    </a:cubicBezTo>
                    <a:lnTo>
                      <a:pt x="148393" y="30109"/>
                    </a:lnTo>
                    <a:cubicBezTo>
                      <a:pt x="144240" y="30109"/>
                      <a:pt x="140865" y="33484"/>
                      <a:pt x="140865" y="37636"/>
                    </a:cubicBezTo>
                    <a:cubicBezTo>
                      <a:pt x="140865" y="41789"/>
                      <a:pt x="144240" y="45164"/>
                      <a:pt x="148393" y="45164"/>
                    </a:cubicBezTo>
                    <a:lnTo>
                      <a:pt x="150902" y="45164"/>
                    </a:lnTo>
                    <a:lnTo>
                      <a:pt x="150902" y="165638"/>
                    </a:lnTo>
                    <a:cubicBezTo>
                      <a:pt x="150902" y="168849"/>
                      <a:pt x="152934" y="171710"/>
                      <a:pt x="155970" y="172751"/>
                    </a:cubicBezTo>
                    <a:cubicBezTo>
                      <a:pt x="208460" y="190929"/>
                      <a:pt x="243738" y="240484"/>
                      <a:pt x="243738" y="296073"/>
                    </a:cubicBezTo>
                    <a:cubicBezTo>
                      <a:pt x="243738" y="368008"/>
                      <a:pt x="185214" y="426545"/>
                      <a:pt x="113265" y="426545"/>
                    </a:cubicBezTo>
                    <a:cubicBezTo>
                      <a:pt x="96304" y="426545"/>
                      <a:pt x="79794" y="423334"/>
                      <a:pt x="64200" y="416998"/>
                    </a:cubicBezTo>
                    <a:cubicBezTo>
                      <a:pt x="60349" y="415430"/>
                      <a:pt x="55958" y="417287"/>
                      <a:pt x="54390" y="421138"/>
                    </a:cubicBezTo>
                    <a:cubicBezTo>
                      <a:pt x="52822" y="424990"/>
                      <a:pt x="54678" y="429381"/>
                      <a:pt x="58530" y="430949"/>
                    </a:cubicBezTo>
                    <a:cubicBezTo>
                      <a:pt x="75943" y="438024"/>
                      <a:pt x="94347" y="441612"/>
                      <a:pt x="113265" y="441612"/>
                    </a:cubicBezTo>
                    <a:cubicBezTo>
                      <a:pt x="193506" y="441612"/>
                      <a:pt x="258793" y="376326"/>
                      <a:pt x="258793" y="296085"/>
                    </a:cubicBezTo>
                    <a:cubicBezTo>
                      <a:pt x="258793" y="235880"/>
                      <a:pt x="221708" y="182022"/>
                      <a:pt x="165956" y="160381"/>
                    </a:cubicBezTo>
                    <a:lnTo>
                      <a:pt x="165956" y="160381"/>
                    </a:lnTo>
                    <a:close/>
                  </a:path>
                </a:pathLst>
              </a:custGeom>
              <a:solidFill>
                <a:schemeClr val="bg1"/>
              </a:solidFill>
              <a:ln w="12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B22D9DD0-8F68-844B-FED1-647C91908158}"/>
                  </a:ext>
                </a:extLst>
              </p:cNvPr>
              <p:cNvSpPr/>
              <p:nvPr/>
            </p:nvSpPr>
            <p:spPr>
              <a:xfrm>
                <a:off x="9906349" y="3940340"/>
                <a:ext cx="10363" cy="10363"/>
              </a:xfrm>
              <a:custGeom>
                <a:avLst/>
                <a:gdLst>
                  <a:gd name="connsiteX0" fmla="*/ 15055 w 15054"/>
                  <a:gd name="connsiteY0" fmla="*/ 7527 h 15054"/>
                  <a:gd name="connsiteX1" fmla="*/ 7527 w 15054"/>
                  <a:gd name="connsiteY1" fmla="*/ 15055 h 15054"/>
                  <a:gd name="connsiteX2" fmla="*/ 0 w 15054"/>
                  <a:gd name="connsiteY2" fmla="*/ 7527 h 15054"/>
                  <a:gd name="connsiteX3" fmla="*/ 7527 w 15054"/>
                  <a:gd name="connsiteY3" fmla="*/ 0 h 15054"/>
                  <a:gd name="connsiteX4" fmla="*/ 15055 w 15054"/>
                  <a:gd name="connsiteY4" fmla="*/ 7527 h 15054"/>
                  <a:gd name="connsiteX5" fmla="*/ 15055 w 15054"/>
                  <a:gd name="connsiteY5" fmla="*/ 7527 h 1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54" h="15054">
                    <a:moveTo>
                      <a:pt x="15055" y="7527"/>
                    </a:moveTo>
                    <a:cubicBezTo>
                      <a:pt x="15055" y="11680"/>
                      <a:pt x="11680" y="15055"/>
                      <a:pt x="7527" y="15055"/>
                    </a:cubicBezTo>
                    <a:cubicBezTo>
                      <a:pt x="3375" y="15055"/>
                      <a:pt x="0" y="11680"/>
                      <a:pt x="0" y="7527"/>
                    </a:cubicBezTo>
                    <a:cubicBezTo>
                      <a:pt x="0" y="3362"/>
                      <a:pt x="3375" y="0"/>
                      <a:pt x="7527" y="0"/>
                    </a:cubicBezTo>
                    <a:cubicBezTo>
                      <a:pt x="11680" y="0"/>
                      <a:pt x="15055" y="3375"/>
                      <a:pt x="15055" y="7527"/>
                    </a:cubicBezTo>
                    <a:lnTo>
                      <a:pt x="15055" y="7527"/>
                    </a:lnTo>
                    <a:close/>
                  </a:path>
                </a:pathLst>
              </a:custGeom>
              <a:solidFill>
                <a:schemeClr val="bg1"/>
              </a:solidFill>
              <a:ln w="12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2C879B14-16CC-0915-E141-C81B0704D66A}"/>
                  </a:ext>
                </a:extLst>
              </p:cNvPr>
              <p:cNvSpPr/>
              <p:nvPr/>
            </p:nvSpPr>
            <p:spPr>
              <a:xfrm>
                <a:off x="9885623" y="3961066"/>
                <a:ext cx="10363" cy="10363"/>
              </a:xfrm>
              <a:custGeom>
                <a:avLst/>
                <a:gdLst>
                  <a:gd name="connsiteX0" fmla="*/ 15055 w 15054"/>
                  <a:gd name="connsiteY0" fmla="*/ 7527 h 15054"/>
                  <a:gd name="connsiteX1" fmla="*/ 7527 w 15054"/>
                  <a:gd name="connsiteY1" fmla="*/ 15055 h 15054"/>
                  <a:gd name="connsiteX2" fmla="*/ 0 w 15054"/>
                  <a:gd name="connsiteY2" fmla="*/ 7527 h 15054"/>
                  <a:gd name="connsiteX3" fmla="*/ 7527 w 15054"/>
                  <a:gd name="connsiteY3" fmla="*/ 0 h 15054"/>
                  <a:gd name="connsiteX4" fmla="*/ 15055 w 15054"/>
                  <a:gd name="connsiteY4" fmla="*/ 7527 h 15054"/>
                  <a:gd name="connsiteX5" fmla="*/ 15055 w 15054"/>
                  <a:gd name="connsiteY5" fmla="*/ 7527 h 150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054" h="15054">
                    <a:moveTo>
                      <a:pt x="15055" y="7527"/>
                    </a:moveTo>
                    <a:cubicBezTo>
                      <a:pt x="15055" y="11680"/>
                      <a:pt x="11680" y="15055"/>
                      <a:pt x="7527" y="15055"/>
                    </a:cubicBezTo>
                    <a:cubicBezTo>
                      <a:pt x="3375" y="15055"/>
                      <a:pt x="0" y="11680"/>
                      <a:pt x="0" y="7527"/>
                    </a:cubicBezTo>
                    <a:cubicBezTo>
                      <a:pt x="0" y="3362"/>
                      <a:pt x="3375" y="0"/>
                      <a:pt x="7527" y="0"/>
                    </a:cubicBezTo>
                    <a:cubicBezTo>
                      <a:pt x="11680" y="0"/>
                      <a:pt x="15055" y="3375"/>
                      <a:pt x="15055" y="7527"/>
                    </a:cubicBezTo>
                    <a:lnTo>
                      <a:pt x="15055" y="7527"/>
                    </a:lnTo>
                    <a:close/>
                  </a:path>
                </a:pathLst>
              </a:custGeom>
              <a:solidFill>
                <a:schemeClr val="bg1"/>
              </a:solidFill>
              <a:ln w="12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24A56163-4254-8DC8-881C-729ED6F217D0}"/>
                  </a:ext>
                </a:extLst>
              </p:cNvPr>
              <p:cNvSpPr/>
              <p:nvPr/>
            </p:nvSpPr>
            <p:spPr>
              <a:xfrm>
                <a:off x="9803315" y="3884984"/>
                <a:ext cx="148539" cy="121767"/>
              </a:xfrm>
              <a:custGeom>
                <a:avLst/>
                <a:gdLst>
                  <a:gd name="connsiteX0" fmla="*/ 58598 w 215781"/>
                  <a:gd name="connsiteY0" fmla="*/ 152402 h 176890"/>
                  <a:gd name="connsiteX1" fmla="*/ 48586 w 215781"/>
                  <a:gd name="connsiteY1" fmla="*/ 156028 h 176890"/>
                  <a:gd name="connsiteX2" fmla="*/ 52212 w 215781"/>
                  <a:gd name="connsiteY2" fmla="*/ 166039 h 176890"/>
                  <a:gd name="connsiteX3" fmla="*/ 101114 w 215781"/>
                  <a:gd name="connsiteY3" fmla="*/ 176891 h 176890"/>
                  <a:gd name="connsiteX4" fmla="*/ 216532 w 215781"/>
                  <a:gd name="connsiteY4" fmla="*/ 61473 h 176890"/>
                  <a:gd name="connsiteX5" fmla="*/ 201089 w 215781"/>
                  <a:gd name="connsiteY5" fmla="*/ 3764 h 176890"/>
                  <a:gd name="connsiteX6" fmla="*/ 193536 w 215781"/>
                  <a:gd name="connsiteY6" fmla="*/ 75 h 176890"/>
                  <a:gd name="connsiteX7" fmla="*/ 190801 w 215781"/>
                  <a:gd name="connsiteY7" fmla="*/ 452 h 176890"/>
                  <a:gd name="connsiteX8" fmla="*/ 189785 w 215781"/>
                  <a:gd name="connsiteY8" fmla="*/ 665 h 176890"/>
                  <a:gd name="connsiteX9" fmla="*/ 167342 w 215781"/>
                  <a:gd name="connsiteY9" fmla="*/ 12784 h 176890"/>
                  <a:gd name="connsiteX10" fmla="*/ 147858 w 215781"/>
                  <a:gd name="connsiteY10" fmla="*/ 20073 h 176890"/>
                  <a:gd name="connsiteX11" fmla="*/ 129404 w 215781"/>
                  <a:gd name="connsiteY11" fmla="*/ 11855 h 176890"/>
                  <a:gd name="connsiteX12" fmla="*/ 101139 w 215781"/>
                  <a:gd name="connsiteY12" fmla="*/ 0 h 176890"/>
                  <a:gd name="connsiteX13" fmla="*/ 72874 w 215781"/>
                  <a:gd name="connsiteY13" fmla="*/ 11855 h 176890"/>
                  <a:gd name="connsiteX14" fmla="*/ 54420 w 215781"/>
                  <a:gd name="connsiteY14" fmla="*/ 20073 h 176890"/>
                  <a:gd name="connsiteX15" fmla="*/ 34937 w 215781"/>
                  <a:gd name="connsiteY15" fmla="*/ 12784 h 176890"/>
                  <a:gd name="connsiteX16" fmla="*/ 12493 w 215781"/>
                  <a:gd name="connsiteY16" fmla="*/ 665 h 176890"/>
                  <a:gd name="connsiteX17" fmla="*/ 11477 w 215781"/>
                  <a:gd name="connsiteY17" fmla="*/ 452 h 176890"/>
                  <a:gd name="connsiteX18" fmla="*/ 8742 w 215781"/>
                  <a:gd name="connsiteY18" fmla="*/ 75 h 176890"/>
                  <a:gd name="connsiteX19" fmla="*/ 1202 w 215781"/>
                  <a:gd name="connsiteY19" fmla="*/ 3739 h 176890"/>
                  <a:gd name="connsiteX20" fmla="*/ 1002 w 215781"/>
                  <a:gd name="connsiteY20" fmla="*/ 4102 h 176890"/>
                  <a:gd name="connsiteX21" fmla="*/ 3774 w 215781"/>
                  <a:gd name="connsiteY21" fmla="*/ 14377 h 176890"/>
                  <a:gd name="connsiteX22" fmla="*/ 8742 w 215781"/>
                  <a:gd name="connsiteY22" fmla="*/ 15280 h 176890"/>
                  <a:gd name="connsiteX23" fmla="*/ 8868 w 215781"/>
                  <a:gd name="connsiteY23" fmla="*/ 15293 h 176890"/>
                  <a:gd name="connsiteX24" fmla="*/ 25503 w 215781"/>
                  <a:gd name="connsiteY24" fmla="*/ 24526 h 176890"/>
                  <a:gd name="connsiteX25" fmla="*/ 54420 w 215781"/>
                  <a:gd name="connsiteY25" fmla="*/ 35127 h 176890"/>
                  <a:gd name="connsiteX26" fmla="*/ 82685 w 215781"/>
                  <a:gd name="connsiteY26" fmla="*/ 23272 h 176890"/>
                  <a:gd name="connsiteX27" fmla="*/ 101139 w 215781"/>
                  <a:gd name="connsiteY27" fmla="*/ 15055 h 176890"/>
                  <a:gd name="connsiteX28" fmla="*/ 119594 w 215781"/>
                  <a:gd name="connsiteY28" fmla="*/ 23272 h 176890"/>
                  <a:gd name="connsiteX29" fmla="*/ 147871 w 215781"/>
                  <a:gd name="connsiteY29" fmla="*/ 35127 h 176890"/>
                  <a:gd name="connsiteX30" fmla="*/ 176788 w 215781"/>
                  <a:gd name="connsiteY30" fmla="*/ 24526 h 176890"/>
                  <a:gd name="connsiteX31" fmla="*/ 190726 w 215781"/>
                  <a:gd name="connsiteY31" fmla="*/ 16171 h 176890"/>
                  <a:gd name="connsiteX32" fmla="*/ 201515 w 215781"/>
                  <a:gd name="connsiteY32" fmla="*/ 61473 h 176890"/>
                  <a:gd name="connsiteX33" fmla="*/ 101152 w 215781"/>
                  <a:gd name="connsiteY33" fmla="*/ 161836 h 176890"/>
                  <a:gd name="connsiteX34" fmla="*/ 58598 w 215781"/>
                  <a:gd name="connsiteY34" fmla="*/ 152402 h 176890"/>
                  <a:gd name="connsiteX35" fmla="*/ 58598 w 215781"/>
                  <a:gd name="connsiteY35" fmla="*/ 152402 h 176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15781" h="176890">
                    <a:moveTo>
                      <a:pt x="58598" y="152402"/>
                    </a:moveTo>
                    <a:cubicBezTo>
                      <a:pt x="54834" y="150633"/>
                      <a:pt x="50355" y="152264"/>
                      <a:pt x="48586" y="156028"/>
                    </a:cubicBezTo>
                    <a:cubicBezTo>
                      <a:pt x="46830" y="159791"/>
                      <a:pt x="48448" y="164270"/>
                      <a:pt x="52212" y="166039"/>
                    </a:cubicBezTo>
                    <a:cubicBezTo>
                      <a:pt x="67580" y="173240"/>
                      <a:pt x="84040" y="176891"/>
                      <a:pt x="101114" y="176891"/>
                    </a:cubicBezTo>
                    <a:cubicBezTo>
                      <a:pt x="164757" y="176891"/>
                      <a:pt x="216532" y="125116"/>
                      <a:pt x="216532" y="61473"/>
                    </a:cubicBezTo>
                    <a:cubicBezTo>
                      <a:pt x="216532" y="41187"/>
                      <a:pt x="211188" y="21227"/>
                      <a:pt x="201089" y="3764"/>
                    </a:cubicBezTo>
                    <a:cubicBezTo>
                      <a:pt x="199558" y="1117"/>
                      <a:pt x="196572" y="-351"/>
                      <a:pt x="193536" y="75"/>
                    </a:cubicBezTo>
                    <a:lnTo>
                      <a:pt x="190801" y="452"/>
                    </a:lnTo>
                    <a:cubicBezTo>
                      <a:pt x="190463" y="489"/>
                      <a:pt x="190124" y="565"/>
                      <a:pt x="189785" y="665"/>
                    </a:cubicBezTo>
                    <a:cubicBezTo>
                      <a:pt x="178407" y="3889"/>
                      <a:pt x="172272" y="8819"/>
                      <a:pt x="167342" y="12784"/>
                    </a:cubicBezTo>
                    <a:cubicBezTo>
                      <a:pt x="161872" y="17175"/>
                      <a:pt x="158271" y="20073"/>
                      <a:pt x="147858" y="20073"/>
                    </a:cubicBezTo>
                    <a:cubicBezTo>
                      <a:pt x="138964" y="20073"/>
                      <a:pt x="134949" y="16623"/>
                      <a:pt x="129404" y="11855"/>
                    </a:cubicBezTo>
                    <a:cubicBezTo>
                      <a:pt x="123257" y="6574"/>
                      <a:pt x="115604" y="0"/>
                      <a:pt x="101139" y="0"/>
                    </a:cubicBezTo>
                    <a:cubicBezTo>
                      <a:pt x="86662" y="0"/>
                      <a:pt x="79022" y="6574"/>
                      <a:pt x="72874" y="11855"/>
                    </a:cubicBezTo>
                    <a:cubicBezTo>
                      <a:pt x="67317" y="16623"/>
                      <a:pt x="63302" y="20073"/>
                      <a:pt x="54420" y="20073"/>
                    </a:cubicBezTo>
                    <a:cubicBezTo>
                      <a:pt x="44007" y="20073"/>
                      <a:pt x="40407" y="17175"/>
                      <a:pt x="34937" y="12784"/>
                    </a:cubicBezTo>
                    <a:cubicBezTo>
                      <a:pt x="30007" y="8819"/>
                      <a:pt x="23872" y="3889"/>
                      <a:pt x="12493" y="665"/>
                    </a:cubicBezTo>
                    <a:cubicBezTo>
                      <a:pt x="12167" y="577"/>
                      <a:pt x="11828" y="502"/>
                      <a:pt x="11477" y="452"/>
                    </a:cubicBezTo>
                    <a:lnTo>
                      <a:pt x="8742" y="75"/>
                    </a:lnTo>
                    <a:cubicBezTo>
                      <a:pt x="5719" y="-351"/>
                      <a:pt x="2745" y="1104"/>
                      <a:pt x="1202" y="3739"/>
                    </a:cubicBezTo>
                    <a:cubicBezTo>
                      <a:pt x="1140" y="3851"/>
                      <a:pt x="1077" y="3964"/>
                      <a:pt x="1002" y="4102"/>
                    </a:cubicBezTo>
                    <a:cubicBezTo>
                      <a:pt x="-1068" y="7703"/>
                      <a:pt x="174" y="12307"/>
                      <a:pt x="3774" y="14377"/>
                    </a:cubicBezTo>
                    <a:cubicBezTo>
                      <a:pt x="5342" y="15268"/>
                      <a:pt x="7099" y="15544"/>
                      <a:pt x="8742" y="15280"/>
                    </a:cubicBezTo>
                    <a:lnTo>
                      <a:pt x="8868" y="15293"/>
                    </a:lnTo>
                    <a:cubicBezTo>
                      <a:pt x="16984" y="17677"/>
                      <a:pt x="21124" y="21001"/>
                      <a:pt x="25503" y="24526"/>
                    </a:cubicBezTo>
                    <a:cubicBezTo>
                      <a:pt x="32001" y="29733"/>
                      <a:pt x="38701" y="35127"/>
                      <a:pt x="54420" y="35127"/>
                    </a:cubicBezTo>
                    <a:cubicBezTo>
                      <a:pt x="68897" y="35127"/>
                      <a:pt x="76538" y="28553"/>
                      <a:pt x="82685" y="23272"/>
                    </a:cubicBezTo>
                    <a:cubicBezTo>
                      <a:pt x="88230" y="18505"/>
                      <a:pt x="92257" y="15055"/>
                      <a:pt x="101139" y="15055"/>
                    </a:cubicBezTo>
                    <a:cubicBezTo>
                      <a:pt x="110034" y="15055"/>
                      <a:pt x="114049" y="18505"/>
                      <a:pt x="119594" y="23272"/>
                    </a:cubicBezTo>
                    <a:cubicBezTo>
                      <a:pt x="125741" y="28553"/>
                      <a:pt x="133394" y="35127"/>
                      <a:pt x="147871" y="35127"/>
                    </a:cubicBezTo>
                    <a:cubicBezTo>
                      <a:pt x="163578" y="35127"/>
                      <a:pt x="170290" y="29733"/>
                      <a:pt x="176788" y="24526"/>
                    </a:cubicBezTo>
                    <a:cubicBezTo>
                      <a:pt x="180652" y="21415"/>
                      <a:pt x="184341" y="18467"/>
                      <a:pt x="190726" y="16171"/>
                    </a:cubicBezTo>
                    <a:cubicBezTo>
                      <a:pt x="197802" y="30147"/>
                      <a:pt x="201515" y="45691"/>
                      <a:pt x="201515" y="61473"/>
                    </a:cubicBezTo>
                    <a:cubicBezTo>
                      <a:pt x="201515" y="116811"/>
                      <a:pt x="156490" y="161836"/>
                      <a:pt x="101152" y="161836"/>
                    </a:cubicBezTo>
                    <a:cubicBezTo>
                      <a:pt x="86260" y="161836"/>
                      <a:pt x="71959" y="158662"/>
                      <a:pt x="58598" y="152402"/>
                    </a:cubicBezTo>
                    <a:lnTo>
                      <a:pt x="58598" y="152402"/>
                    </a:lnTo>
                    <a:close/>
                  </a:path>
                </a:pathLst>
              </a:custGeom>
              <a:solidFill>
                <a:schemeClr val="bg1"/>
              </a:solidFill>
              <a:ln w="12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DAEC771E-9B9C-5E7D-FDA5-EC87DEE5FEAD}"/>
                  </a:ext>
                </a:extLst>
              </p:cNvPr>
              <p:cNvSpPr/>
              <p:nvPr/>
            </p:nvSpPr>
            <p:spPr>
              <a:xfrm>
                <a:off x="9648353" y="3702765"/>
                <a:ext cx="177036" cy="324712"/>
              </a:xfrm>
              <a:custGeom>
                <a:avLst/>
                <a:gdLst>
                  <a:gd name="connsiteX0" fmla="*/ 181691 w 257181"/>
                  <a:gd name="connsiteY0" fmla="*/ 194480 h 471709"/>
                  <a:gd name="connsiteX1" fmla="*/ 181691 w 257181"/>
                  <a:gd name="connsiteY1" fmla="*/ 45026 h 471709"/>
                  <a:gd name="connsiteX2" fmla="*/ 201764 w 257181"/>
                  <a:gd name="connsiteY2" fmla="*/ 22582 h 471709"/>
                  <a:gd name="connsiteX3" fmla="*/ 179182 w 257181"/>
                  <a:gd name="connsiteY3" fmla="*/ 0 h 471709"/>
                  <a:gd name="connsiteX4" fmla="*/ 78818 w 257181"/>
                  <a:gd name="connsiteY4" fmla="*/ 0 h 471709"/>
                  <a:gd name="connsiteX5" fmla="*/ 56237 w 257181"/>
                  <a:gd name="connsiteY5" fmla="*/ 22582 h 471709"/>
                  <a:gd name="connsiteX6" fmla="*/ 76309 w 257181"/>
                  <a:gd name="connsiteY6" fmla="*/ 45026 h 471709"/>
                  <a:gd name="connsiteX7" fmla="*/ 76309 w 257181"/>
                  <a:gd name="connsiteY7" fmla="*/ 165650 h 471709"/>
                  <a:gd name="connsiteX8" fmla="*/ 83836 w 257181"/>
                  <a:gd name="connsiteY8" fmla="*/ 173177 h 471709"/>
                  <a:gd name="connsiteX9" fmla="*/ 91364 w 257181"/>
                  <a:gd name="connsiteY9" fmla="*/ 165650 h 471709"/>
                  <a:gd name="connsiteX10" fmla="*/ 91364 w 257181"/>
                  <a:gd name="connsiteY10" fmla="*/ 45164 h 471709"/>
                  <a:gd name="connsiteX11" fmla="*/ 134018 w 257181"/>
                  <a:gd name="connsiteY11" fmla="*/ 45164 h 471709"/>
                  <a:gd name="connsiteX12" fmla="*/ 141546 w 257181"/>
                  <a:gd name="connsiteY12" fmla="*/ 37636 h 471709"/>
                  <a:gd name="connsiteX13" fmla="*/ 134018 w 257181"/>
                  <a:gd name="connsiteY13" fmla="*/ 30109 h 471709"/>
                  <a:gd name="connsiteX14" fmla="*/ 78818 w 257181"/>
                  <a:gd name="connsiteY14" fmla="*/ 30109 h 471709"/>
                  <a:gd name="connsiteX15" fmla="*/ 71291 w 257181"/>
                  <a:gd name="connsiteY15" fmla="*/ 22582 h 471709"/>
                  <a:gd name="connsiteX16" fmla="*/ 78818 w 257181"/>
                  <a:gd name="connsiteY16" fmla="*/ 15055 h 471709"/>
                  <a:gd name="connsiteX17" fmla="*/ 179182 w 257181"/>
                  <a:gd name="connsiteY17" fmla="*/ 15055 h 471709"/>
                  <a:gd name="connsiteX18" fmla="*/ 186709 w 257181"/>
                  <a:gd name="connsiteY18" fmla="*/ 22582 h 471709"/>
                  <a:gd name="connsiteX19" fmla="*/ 179182 w 257181"/>
                  <a:gd name="connsiteY19" fmla="*/ 30109 h 471709"/>
                  <a:gd name="connsiteX20" fmla="*/ 164127 w 257181"/>
                  <a:gd name="connsiteY20" fmla="*/ 30109 h 471709"/>
                  <a:gd name="connsiteX21" fmla="*/ 156600 w 257181"/>
                  <a:gd name="connsiteY21" fmla="*/ 37636 h 471709"/>
                  <a:gd name="connsiteX22" fmla="*/ 164127 w 257181"/>
                  <a:gd name="connsiteY22" fmla="*/ 45164 h 471709"/>
                  <a:gd name="connsiteX23" fmla="*/ 166636 w 257181"/>
                  <a:gd name="connsiteY23" fmla="*/ 45164 h 471709"/>
                  <a:gd name="connsiteX24" fmla="*/ 166636 w 257181"/>
                  <a:gd name="connsiteY24" fmla="*/ 195759 h 471709"/>
                  <a:gd name="connsiteX25" fmla="*/ 167050 w 257181"/>
                  <a:gd name="connsiteY25" fmla="*/ 198218 h 471709"/>
                  <a:gd name="connsiteX26" fmla="*/ 240203 w 257181"/>
                  <a:gd name="connsiteY26" fmla="*/ 409734 h 471709"/>
                  <a:gd name="connsiteX27" fmla="*/ 237393 w 257181"/>
                  <a:gd name="connsiteY27" fmla="*/ 443105 h 471709"/>
                  <a:gd name="connsiteX28" fmla="*/ 206769 w 257181"/>
                  <a:gd name="connsiteY28" fmla="*/ 456654 h 471709"/>
                  <a:gd name="connsiteX29" fmla="*/ 51206 w 257181"/>
                  <a:gd name="connsiteY29" fmla="*/ 456654 h 471709"/>
                  <a:gd name="connsiteX30" fmla="*/ 20595 w 257181"/>
                  <a:gd name="connsiteY30" fmla="*/ 443105 h 471709"/>
                  <a:gd name="connsiteX31" fmla="*/ 17785 w 257181"/>
                  <a:gd name="connsiteY31" fmla="*/ 409734 h 471709"/>
                  <a:gd name="connsiteX32" fmla="*/ 90962 w 257181"/>
                  <a:gd name="connsiteY32" fmla="*/ 198218 h 471709"/>
                  <a:gd name="connsiteX33" fmla="*/ 86308 w 257181"/>
                  <a:gd name="connsiteY33" fmla="*/ 188646 h 471709"/>
                  <a:gd name="connsiteX34" fmla="*/ 76736 w 257181"/>
                  <a:gd name="connsiteY34" fmla="*/ 193300 h 471709"/>
                  <a:gd name="connsiteX35" fmla="*/ 3571 w 257181"/>
                  <a:gd name="connsiteY35" fmla="*/ 404817 h 471709"/>
                  <a:gd name="connsiteX36" fmla="*/ 8338 w 257181"/>
                  <a:gd name="connsiteY36" fmla="*/ 451837 h 471709"/>
                  <a:gd name="connsiteX37" fmla="*/ 51218 w 257181"/>
                  <a:gd name="connsiteY37" fmla="*/ 471709 h 471709"/>
                  <a:gd name="connsiteX38" fmla="*/ 206782 w 257181"/>
                  <a:gd name="connsiteY38" fmla="*/ 471709 h 471709"/>
                  <a:gd name="connsiteX39" fmla="*/ 249662 w 257181"/>
                  <a:gd name="connsiteY39" fmla="*/ 451837 h 471709"/>
                  <a:gd name="connsiteX40" fmla="*/ 254429 w 257181"/>
                  <a:gd name="connsiteY40" fmla="*/ 404817 h 471709"/>
                  <a:gd name="connsiteX41" fmla="*/ 181691 w 257181"/>
                  <a:gd name="connsiteY41" fmla="*/ 194480 h 471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57181" h="471709">
                    <a:moveTo>
                      <a:pt x="181691" y="194480"/>
                    </a:moveTo>
                    <a:lnTo>
                      <a:pt x="181691" y="45026"/>
                    </a:lnTo>
                    <a:cubicBezTo>
                      <a:pt x="192969" y="43771"/>
                      <a:pt x="201764" y="34186"/>
                      <a:pt x="201764" y="22582"/>
                    </a:cubicBezTo>
                    <a:cubicBezTo>
                      <a:pt x="201764" y="10124"/>
                      <a:pt x="191639" y="0"/>
                      <a:pt x="179182" y="0"/>
                    </a:cubicBezTo>
                    <a:lnTo>
                      <a:pt x="78818" y="0"/>
                    </a:lnTo>
                    <a:cubicBezTo>
                      <a:pt x="66361" y="0"/>
                      <a:pt x="56237" y="10124"/>
                      <a:pt x="56237" y="22582"/>
                    </a:cubicBezTo>
                    <a:cubicBezTo>
                      <a:pt x="56237" y="34186"/>
                      <a:pt x="65031" y="43771"/>
                      <a:pt x="76309" y="45026"/>
                    </a:cubicBezTo>
                    <a:lnTo>
                      <a:pt x="76309" y="165650"/>
                    </a:lnTo>
                    <a:cubicBezTo>
                      <a:pt x="76309" y="169803"/>
                      <a:pt x="79684" y="173177"/>
                      <a:pt x="83836" y="173177"/>
                    </a:cubicBezTo>
                    <a:cubicBezTo>
                      <a:pt x="87989" y="173177"/>
                      <a:pt x="91364" y="169803"/>
                      <a:pt x="91364" y="165650"/>
                    </a:cubicBezTo>
                    <a:lnTo>
                      <a:pt x="91364" y="45164"/>
                    </a:lnTo>
                    <a:lnTo>
                      <a:pt x="134018" y="45164"/>
                    </a:lnTo>
                    <a:cubicBezTo>
                      <a:pt x="138171" y="45164"/>
                      <a:pt x="141546" y="41789"/>
                      <a:pt x="141546" y="37636"/>
                    </a:cubicBezTo>
                    <a:cubicBezTo>
                      <a:pt x="141546" y="33484"/>
                      <a:pt x="138171" y="30109"/>
                      <a:pt x="134018" y="30109"/>
                    </a:cubicBezTo>
                    <a:lnTo>
                      <a:pt x="78818" y="30109"/>
                    </a:lnTo>
                    <a:cubicBezTo>
                      <a:pt x="74666" y="30109"/>
                      <a:pt x="71291" y="26734"/>
                      <a:pt x="71291" y="22582"/>
                    </a:cubicBezTo>
                    <a:cubicBezTo>
                      <a:pt x="71291" y="18429"/>
                      <a:pt x="74666" y="15055"/>
                      <a:pt x="78818" y="15055"/>
                    </a:cubicBezTo>
                    <a:lnTo>
                      <a:pt x="179182" y="15055"/>
                    </a:lnTo>
                    <a:cubicBezTo>
                      <a:pt x="183334" y="15055"/>
                      <a:pt x="186709" y="18429"/>
                      <a:pt x="186709" y="22582"/>
                    </a:cubicBezTo>
                    <a:cubicBezTo>
                      <a:pt x="186709" y="26734"/>
                      <a:pt x="183334" y="30109"/>
                      <a:pt x="179182" y="30109"/>
                    </a:cubicBezTo>
                    <a:lnTo>
                      <a:pt x="164127" y="30109"/>
                    </a:lnTo>
                    <a:cubicBezTo>
                      <a:pt x="159975" y="30109"/>
                      <a:pt x="156600" y="33484"/>
                      <a:pt x="156600" y="37636"/>
                    </a:cubicBezTo>
                    <a:cubicBezTo>
                      <a:pt x="156600" y="41789"/>
                      <a:pt x="159975" y="45164"/>
                      <a:pt x="164127" y="45164"/>
                    </a:cubicBezTo>
                    <a:lnTo>
                      <a:pt x="166636" y="45164"/>
                    </a:lnTo>
                    <a:lnTo>
                      <a:pt x="166636" y="195759"/>
                    </a:lnTo>
                    <a:cubicBezTo>
                      <a:pt x="166636" y="196587"/>
                      <a:pt x="166774" y="197428"/>
                      <a:pt x="167050" y="198218"/>
                    </a:cubicBezTo>
                    <a:lnTo>
                      <a:pt x="240203" y="409734"/>
                    </a:lnTo>
                    <a:cubicBezTo>
                      <a:pt x="244619" y="422506"/>
                      <a:pt x="243628" y="434361"/>
                      <a:pt x="237393" y="443105"/>
                    </a:cubicBezTo>
                    <a:cubicBezTo>
                      <a:pt x="231170" y="451850"/>
                      <a:pt x="220293" y="456654"/>
                      <a:pt x="206769" y="456654"/>
                    </a:cubicBezTo>
                    <a:lnTo>
                      <a:pt x="51206" y="456654"/>
                    </a:lnTo>
                    <a:cubicBezTo>
                      <a:pt x="37694" y="456654"/>
                      <a:pt x="26817" y="451837"/>
                      <a:pt x="20595" y="443105"/>
                    </a:cubicBezTo>
                    <a:cubicBezTo>
                      <a:pt x="14372" y="434361"/>
                      <a:pt x="13369" y="422518"/>
                      <a:pt x="17785" y="409734"/>
                    </a:cubicBezTo>
                    <a:lnTo>
                      <a:pt x="90962" y="198218"/>
                    </a:lnTo>
                    <a:cubicBezTo>
                      <a:pt x="92317" y="194291"/>
                      <a:pt x="90235" y="190001"/>
                      <a:pt x="86308" y="188646"/>
                    </a:cubicBezTo>
                    <a:cubicBezTo>
                      <a:pt x="82381" y="187291"/>
                      <a:pt x="78091" y="189374"/>
                      <a:pt x="76736" y="193300"/>
                    </a:cubicBezTo>
                    <a:lnTo>
                      <a:pt x="3571" y="404817"/>
                    </a:lnTo>
                    <a:cubicBezTo>
                      <a:pt x="-2489" y="422318"/>
                      <a:pt x="-795" y="439016"/>
                      <a:pt x="8338" y="451837"/>
                    </a:cubicBezTo>
                    <a:cubicBezTo>
                      <a:pt x="17471" y="464646"/>
                      <a:pt x="32701" y="471709"/>
                      <a:pt x="51218" y="471709"/>
                    </a:cubicBezTo>
                    <a:lnTo>
                      <a:pt x="206782" y="471709"/>
                    </a:lnTo>
                    <a:cubicBezTo>
                      <a:pt x="225299" y="471709"/>
                      <a:pt x="240529" y="464646"/>
                      <a:pt x="249662" y="451837"/>
                    </a:cubicBezTo>
                    <a:cubicBezTo>
                      <a:pt x="258795" y="439016"/>
                      <a:pt x="260489" y="422318"/>
                      <a:pt x="254429" y="404817"/>
                    </a:cubicBezTo>
                    <a:lnTo>
                      <a:pt x="181691" y="194480"/>
                    </a:lnTo>
                    <a:close/>
                  </a:path>
                </a:pathLst>
              </a:custGeom>
              <a:solidFill>
                <a:schemeClr val="bg1"/>
              </a:solidFill>
              <a:ln w="12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85D40AF6-34D6-27B4-4297-41DB7B56F18C}"/>
                  </a:ext>
                </a:extLst>
              </p:cNvPr>
              <p:cNvSpPr/>
              <p:nvPr/>
            </p:nvSpPr>
            <p:spPr>
              <a:xfrm>
                <a:off x="9669096" y="3933777"/>
                <a:ext cx="135584" cy="72542"/>
              </a:xfrm>
              <a:custGeom>
                <a:avLst/>
                <a:gdLst>
                  <a:gd name="connsiteX0" fmla="*/ 34760 w 196963"/>
                  <a:gd name="connsiteY0" fmla="*/ 14452 h 105381"/>
                  <a:gd name="connsiteX1" fmla="*/ 27998 w 196963"/>
                  <a:gd name="connsiteY1" fmla="*/ 13185 h 105381"/>
                  <a:gd name="connsiteX2" fmla="*/ 23030 w 196963"/>
                  <a:gd name="connsiteY2" fmla="*/ 17940 h 105381"/>
                  <a:gd name="connsiteX3" fmla="*/ 1891 w 196963"/>
                  <a:gd name="connsiteY3" fmla="*/ 79061 h 105381"/>
                  <a:gd name="connsiteX4" fmla="*/ 2731 w 196963"/>
                  <a:gd name="connsiteY4" fmla="*/ 98770 h 105381"/>
                  <a:gd name="connsiteX5" fmla="*/ 21085 w 196963"/>
                  <a:gd name="connsiteY5" fmla="*/ 106009 h 105381"/>
                  <a:gd name="connsiteX6" fmla="*/ 176649 w 196963"/>
                  <a:gd name="connsiteY6" fmla="*/ 106009 h 105381"/>
                  <a:gd name="connsiteX7" fmla="*/ 195003 w 196963"/>
                  <a:gd name="connsiteY7" fmla="*/ 98770 h 105381"/>
                  <a:gd name="connsiteX8" fmla="*/ 195843 w 196963"/>
                  <a:gd name="connsiteY8" fmla="*/ 79061 h 105381"/>
                  <a:gd name="connsiteX9" fmla="*/ 174704 w 196963"/>
                  <a:gd name="connsiteY9" fmla="*/ 17940 h 105381"/>
                  <a:gd name="connsiteX10" fmla="*/ 169736 w 196963"/>
                  <a:gd name="connsiteY10" fmla="*/ 13185 h 105381"/>
                  <a:gd name="connsiteX11" fmla="*/ 162974 w 196963"/>
                  <a:gd name="connsiteY11" fmla="*/ 14452 h 105381"/>
                  <a:gd name="connsiteX12" fmla="*/ 145586 w 196963"/>
                  <a:gd name="connsiteY12" fmla="*/ 20073 h 105381"/>
                  <a:gd name="connsiteX13" fmla="*/ 127132 w 196963"/>
                  <a:gd name="connsiteY13" fmla="*/ 11855 h 105381"/>
                  <a:gd name="connsiteX14" fmla="*/ 98867 w 196963"/>
                  <a:gd name="connsiteY14" fmla="*/ 0 h 105381"/>
                  <a:gd name="connsiteX15" fmla="*/ 70602 w 196963"/>
                  <a:gd name="connsiteY15" fmla="*/ 11855 h 105381"/>
                  <a:gd name="connsiteX16" fmla="*/ 52148 w 196963"/>
                  <a:gd name="connsiteY16" fmla="*/ 20073 h 105381"/>
                  <a:gd name="connsiteX17" fmla="*/ 34760 w 196963"/>
                  <a:gd name="connsiteY17" fmla="*/ 14452 h 105381"/>
                  <a:gd name="connsiteX18" fmla="*/ 34760 w 196963"/>
                  <a:gd name="connsiteY18" fmla="*/ 14452 h 105381"/>
                  <a:gd name="connsiteX19" fmla="*/ 80413 w 196963"/>
                  <a:gd name="connsiteY19" fmla="*/ 23272 h 105381"/>
                  <a:gd name="connsiteX20" fmla="*/ 98867 w 196963"/>
                  <a:gd name="connsiteY20" fmla="*/ 15055 h 105381"/>
                  <a:gd name="connsiteX21" fmla="*/ 117334 w 196963"/>
                  <a:gd name="connsiteY21" fmla="*/ 23272 h 105381"/>
                  <a:gd name="connsiteX22" fmla="*/ 145599 w 196963"/>
                  <a:gd name="connsiteY22" fmla="*/ 35127 h 105381"/>
                  <a:gd name="connsiteX23" fmla="*/ 163551 w 196963"/>
                  <a:gd name="connsiteY23" fmla="*/ 31740 h 105381"/>
                  <a:gd name="connsiteX24" fmla="*/ 181617 w 196963"/>
                  <a:gd name="connsiteY24" fmla="*/ 83979 h 105381"/>
                  <a:gd name="connsiteX25" fmla="*/ 182646 w 196963"/>
                  <a:gd name="connsiteY25" fmla="*/ 89963 h 105381"/>
                  <a:gd name="connsiteX26" fmla="*/ 176661 w 196963"/>
                  <a:gd name="connsiteY26" fmla="*/ 90955 h 105381"/>
                  <a:gd name="connsiteX27" fmla="*/ 21098 w 196963"/>
                  <a:gd name="connsiteY27" fmla="*/ 90955 h 105381"/>
                  <a:gd name="connsiteX28" fmla="*/ 15114 w 196963"/>
                  <a:gd name="connsiteY28" fmla="*/ 89963 h 105381"/>
                  <a:gd name="connsiteX29" fmla="*/ 16142 w 196963"/>
                  <a:gd name="connsiteY29" fmla="*/ 83979 h 105381"/>
                  <a:gd name="connsiteX30" fmla="*/ 34208 w 196963"/>
                  <a:gd name="connsiteY30" fmla="*/ 31740 h 105381"/>
                  <a:gd name="connsiteX31" fmla="*/ 52160 w 196963"/>
                  <a:gd name="connsiteY31" fmla="*/ 35127 h 105381"/>
                  <a:gd name="connsiteX32" fmla="*/ 80413 w 196963"/>
                  <a:gd name="connsiteY32" fmla="*/ 23272 h 105381"/>
                  <a:gd name="connsiteX33" fmla="*/ 80413 w 196963"/>
                  <a:gd name="connsiteY33" fmla="*/ 23272 h 1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96963" h="105381">
                    <a:moveTo>
                      <a:pt x="34760" y="14452"/>
                    </a:moveTo>
                    <a:cubicBezTo>
                      <a:pt x="32840" y="12959"/>
                      <a:pt x="30331" y="12495"/>
                      <a:pt x="27998" y="13185"/>
                    </a:cubicBezTo>
                    <a:cubicBezTo>
                      <a:pt x="25664" y="13875"/>
                      <a:pt x="23820" y="15644"/>
                      <a:pt x="23030" y="17940"/>
                    </a:cubicBezTo>
                    <a:lnTo>
                      <a:pt x="1891" y="79061"/>
                    </a:lnTo>
                    <a:cubicBezTo>
                      <a:pt x="-894" y="87103"/>
                      <a:pt x="-593" y="94103"/>
                      <a:pt x="2731" y="98770"/>
                    </a:cubicBezTo>
                    <a:cubicBezTo>
                      <a:pt x="6056" y="103437"/>
                      <a:pt x="12567" y="106009"/>
                      <a:pt x="21085" y="106009"/>
                    </a:cubicBezTo>
                    <a:lnTo>
                      <a:pt x="176649" y="106009"/>
                    </a:lnTo>
                    <a:cubicBezTo>
                      <a:pt x="185167" y="106009"/>
                      <a:pt x="191678" y="103437"/>
                      <a:pt x="195003" y="98770"/>
                    </a:cubicBezTo>
                    <a:cubicBezTo>
                      <a:pt x="198327" y="94103"/>
                      <a:pt x="198628" y="87103"/>
                      <a:pt x="195843" y="79061"/>
                    </a:cubicBezTo>
                    <a:lnTo>
                      <a:pt x="174704" y="17940"/>
                    </a:lnTo>
                    <a:cubicBezTo>
                      <a:pt x="173914" y="15644"/>
                      <a:pt x="172070" y="13875"/>
                      <a:pt x="169736" y="13185"/>
                    </a:cubicBezTo>
                    <a:cubicBezTo>
                      <a:pt x="167415" y="12483"/>
                      <a:pt x="164894" y="12959"/>
                      <a:pt x="162974" y="14452"/>
                    </a:cubicBezTo>
                    <a:cubicBezTo>
                      <a:pt x="158872" y="17639"/>
                      <a:pt x="154983" y="20073"/>
                      <a:pt x="145586" y="20073"/>
                    </a:cubicBezTo>
                    <a:cubicBezTo>
                      <a:pt x="136692" y="20073"/>
                      <a:pt x="132690" y="16623"/>
                      <a:pt x="127132" y="11855"/>
                    </a:cubicBezTo>
                    <a:cubicBezTo>
                      <a:pt x="120985" y="6574"/>
                      <a:pt x="113332" y="0"/>
                      <a:pt x="98867" y="0"/>
                    </a:cubicBezTo>
                    <a:cubicBezTo>
                      <a:pt x="84402" y="0"/>
                      <a:pt x="76749" y="6574"/>
                      <a:pt x="70602" y="11855"/>
                    </a:cubicBezTo>
                    <a:cubicBezTo>
                      <a:pt x="65045" y="16623"/>
                      <a:pt x="61030" y="20073"/>
                      <a:pt x="52148" y="20073"/>
                    </a:cubicBezTo>
                    <a:cubicBezTo>
                      <a:pt x="42751" y="20073"/>
                      <a:pt x="38862" y="17639"/>
                      <a:pt x="34760" y="14452"/>
                    </a:cubicBezTo>
                    <a:lnTo>
                      <a:pt x="34760" y="14452"/>
                    </a:lnTo>
                    <a:close/>
                    <a:moveTo>
                      <a:pt x="80413" y="23272"/>
                    </a:moveTo>
                    <a:cubicBezTo>
                      <a:pt x="85970" y="18505"/>
                      <a:pt x="89972" y="15055"/>
                      <a:pt x="98867" y="15055"/>
                    </a:cubicBezTo>
                    <a:cubicBezTo>
                      <a:pt x="107762" y="15055"/>
                      <a:pt x="111776" y="18505"/>
                      <a:pt x="117334" y="23272"/>
                    </a:cubicBezTo>
                    <a:cubicBezTo>
                      <a:pt x="123481" y="28553"/>
                      <a:pt x="131134" y="35127"/>
                      <a:pt x="145599" y="35127"/>
                    </a:cubicBezTo>
                    <a:cubicBezTo>
                      <a:pt x="153465" y="35127"/>
                      <a:pt x="159135" y="33722"/>
                      <a:pt x="163551" y="31740"/>
                    </a:cubicBezTo>
                    <a:lnTo>
                      <a:pt x="181617" y="83979"/>
                    </a:lnTo>
                    <a:cubicBezTo>
                      <a:pt x="182683" y="87078"/>
                      <a:pt x="182746" y="89098"/>
                      <a:pt x="182646" y="89963"/>
                    </a:cubicBezTo>
                    <a:cubicBezTo>
                      <a:pt x="181855" y="90352"/>
                      <a:pt x="179923" y="90955"/>
                      <a:pt x="176661" y="90955"/>
                    </a:cubicBezTo>
                    <a:lnTo>
                      <a:pt x="21098" y="90955"/>
                    </a:lnTo>
                    <a:cubicBezTo>
                      <a:pt x="17836" y="90955"/>
                      <a:pt x="15904" y="90352"/>
                      <a:pt x="15114" y="89963"/>
                    </a:cubicBezTo>
                    <a:cubicBezTo>
                      <a:pt x="15013" y="89085"/>
                      <a:pt x="15064" y="87078"/>
                      <a:pt x="16142" y="83979"/>
                    </a:cubicBezTo>
                    <a:lnTo>
                      <a:pt x="34208" y="31740"/>
                    </a:lnTo>
                    <a:cubicBezTo>
                      <a:pt x="38624" y="33722"/>
                      <a:pt x="44282" y="35127"/>
                      <a:pt x="52160" y="35127"/>
                    </a:cubicBezTo>
                    <a:cubicBezTo>
                      <a:pt x="66613" y="35127"/>
                      <a:pt x="74265" y="28553"/>
                      <a:pt x="80413" y="23272"/>
                    </a:cubicBezTo>
                    <a:lnTo>
                      <a:pt x="80413" y="23272"/>
                    </a:lnTo>
                    <a:close/>
                  </a:path>
                </a:pathLst>
              </a:custGeom>
              <a:solidFill>
                <a:schemeClr val="bg1"/>
              </a:solidFill>
              <a:ln w="12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068B34C-8390-352F-1C7B-8DA6708A927A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D256E9B-2C8B-3E48-E940-9C147E54D5D9}"/>
              </a:ext>
            </a:extLst>
          </p:cNvPr>
          <p:cNvSpPr txBox="1"/>
          <p:nvPr/>
        </p:nvSpPr>
        <p:spPr>
          <a:xfrm>
            <a:off x="509958" y="4667906"/>
            <a:ext cx="374365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C2EE79A-68C9-CFFC-0B42-AE133A37A590}"/>
              </a:ext>
            </a:extLst>
          </p:cNvPr>
          <p:cNvSpPr txBox="1"/>
          <p:nvPr/>
        </p:nvSpPr>
        <p:spPr>
          <a:xfrm>
            <a:off x="5352721" y="4667906"/>
            <a:ext cx="3743657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0560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384A895-CC95-8B51-610C-EF17F454FEF0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783347C-3773-3F1C-93BE-37AE169E10CD}"/>
              </a:ext>
            </a:extLst>
          </p:cNvPr>
          <p:cNvGrpSpPr/>
          <p:nvPr/>
        </p:nvGrpSpPr>
        <p:grpSpPr>
          <a:xfrm>
            <a:off x="5073659" y="1585983"/>
            <a:ext cx="4037654" cy="857883"/>
            <a:chOff x="5073659" y="1585983"/>
            <a:chExt cx="4037654" cy="857883"/>
          </a:xfrm>
        </p:grpSpPr>
        <p:sp>
          <p:nvSpPr>
            <p:cNvPr id="273" name="Google Shape;320;p17">
              <a:extLst>
                <a:ext uri="{FF2B5EF4-FFF2-40B4-BE49-F238E27FC236}">
                  <a16:creationId xmlns:a16="http://schemas.microsoft.com/office/drawing/2014/main" id="{44D35CEE-81EB-C622-68CF-698F090A0E0B}"/>
                </a:ext>
              </a:extLst>
            </p:cNvPr>
            <p:cNvSpPr/>
            <p:nvPr/>
          </p:nvSpPr>
          <p:spPr>
            <a:xfrm>
              <a:off x="5132850" y="1609097"/>
              <a:ext cx="3978463" cy="83104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237" name="Google Shape;294;p17">
              <a:extLst>
                <a:ext uri="{FF2B5EF4-FFF2-40B4-BE49-F238E27FC236}">
                  <a16:creationId xmlns:a16="http://schemas.microsoft.com/office/drawing/2014/main" id="{2DC125B7-58DE-D674-7404-5885164097B0}"/>
                </a:ext>
              </a:extLst>
            </p:cNvPr>
            <p:cNvGrpSpPr/>
            <p:nvPr/>
          </p:nvGrpSpPr>
          <p:grpSpPr>
            <a:xfrm>
              <a:off x="5073659" y="1643605"/>
              <a:ext cx="800261" cy="800261"/>
              <a:chOff x="6710556" y="1739651"/>
              <a:chExt cx="838936" cy="838936"/>
            </a:xfrm>
          </p:grpSpPr>
          <p:sp>
            <p:nvSpPr>
              <p:cNvPr id="239" name="Google Shape;296;p17">
                <a:extLst>
                  <a:ext uri="{FF2B5EF4-FFF2-40B4-BE49-F238E27FC236}">
                    <a16:creationId xmlns:a16="http://schemas.microsoft.com/office/drawing/2014/main" id="{7DAD6F13-CB43-17EE-0642-0AFD75B58979}"/>
                  </a:ext>
                </a:extLst>
              </p:cNvPr>
              <p:cNvSpPr/>
              <p:nvPr/>
            </p:nvSpPr>
            <p:spPr>
              <a:xfrm>
                <a:off x="6710556" y="1739651"/>
                <a:ext cx="838936" cy="838936"/>
              </a:xfrm>
              <a:prstGeom prst="roundRect">
                <a:avLst>
                  <a:gd name="adj" fmla="val 50000"/>
                </a:avLst>
              </a:prstGeom>
              <a:solidFill>
                <a:srgbClr val="02B7D7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grpSp>
            <p:nvGrpSpPr>
              <p:cNvPr id="240" name="Google Shape;297;p17">
                <a:extLst>
                  <a:ext uri="{FF2B5EF4-FFF2-40B4-BE49-F238E27FC236}">
                    <a16:creationId xmlns:a16="http://schemas.microsoft.com/office/drawing/2014/main" id="{B302FCE9-3197-162F-0EAE-CD968823390F}"/>
                  </a:ext>
                </a:extLst>
              </p:cNvPr>
              <p:cNvGrpSpPr/>
              <p:nvPr/>
            </p:nvGrpSpPr>
            <p:grpSpPr>
              <a:xfrm>
                <a:off x="6949667" y="1978624"/>
                <a:ext cx="360713" cy="353897"/>
                <a:chOff x="-26993200" y="1961775"/>
                <a:chExt cx="301675" cy="295975"/>
              </a:xfrm>
            </p:grpSpPr>
            <p:sp>
              <p:nvSpPr>
                <p:cNvPr id="243" name="Google Shape;298;p17">
                  <a:extLst>
                    <a:ext uri="{FF2B5EF4-FFF2-40B4-BE49-F238E27FC236}">
                      <a16:creationId xmlns:a16="http://schemas.microsoft.com/office/drawing/2014/main" id="{645360DB-A6D5-044C-7FB1-5A801B22AC97}"/>
                    </a:ext>
                  </a:extLst>
                </p:cNvPr>
                <p:cNvSpPr/>
                <p:nvPr/>
              </p:nvSpPr>
              <p:spPr>
                <a:xfrm>
                  <a:off x="-26993200" y="1961775"/>
                  <a:ext cx="301675" cy="295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067" h="11839" extrusionOk="0">
                      <a:moveTo>
                        <a:pt x="8601" y="685"/>
                      </a:moveTo>
                      <a:cubicBezTo>
                        <a:pt x="8664" y="685"/>
                        <a:pt x="8790" y="717"/>
                        <a:pt x="8822" y="811"/>
                      </a:cubicBezTo>
                      <a:lnTo>
                        <a:pt x="11279" y="3237"/>
                      </a:lnTo>
                      <a:cubicBezTo>
                        <a:pt x="11342" y="3332"/>
                        <a:pt x="11374" y="3395"/>
                        <a:pt x="11374" y="3489"/>
                      </a:cubicBezTo>
                      <a:cubicBezTo>
                        <a:pt x="11374" y="3552"/>
                        <a:pt x="11342" y="3647"/>
                        <a:pt x="11279" y="3710"/>
                      </a:cubicBezTo>
                      <a:cubicBezTo>
                        <a:pt x="11216" y="3773"/>
                        <a:pt x="11122" y="3804"/>
                        <a:pt x="11031" y="3804"/>
                      </a:cubicBezTo>
                      <a:cubicBezTo>
                        <a:pt x="10941" y="3804"/>
                        <a:pt x="10854" y="3773"/>
                        <a:pt x="10807" y="3710"/>
                      </a:cubicBezTo>
                      <a:lnTo>
                        <a:pt x="8349" y="1284"/>
                      </a:lnTo>
                      <a:cubicBezTo>
                        <a:pt x="8286" y="1189"/>
                        <a:pt x="8223" y="1126"/>
                        <a:pt x="8223" y="1032"/>
                      </a:cubicBezTo>
                      <a:cubicBezTo>
                        <a:pt x="8223" y="969"/>
                        <a:pt x="8286" y="843"/>
                        <a:pt x="8349" y="811"/>
                      </a:cubicBezTo>
                      <a:cubicBezTo>
                        <a:pt x="8444" y="717"/>
                        <a:pt x="8507" y="685"/>
                        <a:pt x="8601" y="685"/>
                      </a:cubicBezTo>
                      <a:close/>
                      <a:moveTo>
                        <a:pt x="7971" y="2103"/>
                      </a:moveTo>
                      <a:lnTo>
                        <a:pt x="8759" y="2891"/>
                      </a:lnTo>
                      <a:lnTo>
                        <a:pt x="9925" y="4056"/>
                      </a:lnTo>
                      <a:lnTo>
                        <a:pt x="7058" y="6955"/>
                      </a:lnTo>
                      <a:cubicBezTo>
                        <a:pt x="6617" y="6545"/>
                        <a:pt x="5986" y="6356"/>
                        <a:pt x="5325" y="6356"/>
                      </a:cubicBezTo>
                      <a:lnTo>
                        <a:pt x="5293" y="6356"/>
                      </a:lnTo>
                      <a:cubicBezTo>
                        <a:pt x="5256" y="6359"/>
                        <a:pt x="5219" y="6360"/>
                        <a:pt x="5182" y="6360"/>
                      </a:cubicBezTo>
                      <a:cubicBezTo>
                        <a:pt x="4779" y="6360"/>
                        <a:pt x="4385" y="6206"/>
                        <a:pt x="4096" y="5947"/>
                      </a:cubicBezTo>
                      <a:lnTo>
                        <a:pt x="5136" y="4939"/>
                      </a:lnTo>
                      <a:lnTo>
                        <a:pt x="5356" y="5159"/>
                      </a:lnTo>
                      <a:cubicBezTo>
                        <a:pt x="5451" y="5254"/>
                        <a:pt x="5514" y="5285"/>
                        <a:pt x="5608" y="5285"/>
                      </a:cubicBezTo>
                      <a:cubicBezTo>
                        <a:pt x="5671" y="5285"/>
                        <a:pt x="5797" y="5254"/>
                        <a:pt x="5829" y="5159"/>
                      </a:cubicBezTo>
                      <a:cubicBezTo>
                        <a:pt x="5955" y="5065"/>
                        <a:pt x="5955" y="4813"/>
                        <a:pt x="5829" y="4687"/>
                      </a:cubicBezTo>
                      <a:lnTo>
                        <a:pt x="5608" y="4466"/>
                      </a:lnTo>
                      <a:lnTo>
                        <a:pt x="6081" y="3993"/>
                      </a:lnTo>
                      <a:lnTo>
                        <a:pt x="6302" y="4214"/>
                      </a:lnTo>
                      <a:cubicBezTo>
                        <a:pt x="6396" y="4308"/>
                        <a:pt x="6459" y="4340"/>
                        <a:pt x="6554" y="4340"/>
                      </a:cubicBezTo>
                      <a:cubicBezTo>
                        <a:pt x="6617" y="4340"/>
                        <a:pt x="6743" y="4308"/>
                        <a:pt x="6774" y="4214"/>
                      </a:cubicBezTo>
                      <a:cubicBezTo>
                        <a:pt x="6900" y="4119"/>
                        <a:pt x="6900" y="3867"/>
                        <a:pt x="6774" y="3741"/>
                      </a:cubicBezTo>
                      <a:lnTo>
                        <a:pt x="6554" y="3521"/>
                      </a:lnTo>
                      <a:lnTo>
                        <a:pt x="7026" y="3048"/>
                      </a:lnTo>
                      <a:lnTo>
                        <a:pt x="7247" y="3269"/>
                      </a:lnTo>
                      <a:cubicBezTo>
                        <a:pt x="7341" y="3363"/>
                        <a:pt x="7404" y="3395"/>
                        <a:pt x="7499" y="3395"/>
                      </a:cubicBezTo>
                      <a:cubicBezTo>
                        <a:pt x="7562" y="3395"/>
                        <a:pt x="7688" y="3363"/>
                        <a:pt x="7719" y="3269"/>
                      </a:cubicBezTo>
                      <a:cubicBezTo>
                        <a:pt x="7845" y="3174"/>
                        <a:pt x="7845" y="2922"/>
                        <a:pt x="7719" y="2796"/>
                      </a:cubicBezTo>
                      <a:lnTo>
                        <a:pt x="7499" y="2576"/>
                      </a:lnTo>
                      <a:lnTo>
                        <a:pt x="7971" y="2103"/>
                      </a:lnTo>
                      <a:close/>
                      <a:moveTo>
                        <a:pt x="3592" y="6482"/>
                      </a:moveTo>
                      <a:cubicBezTo>
                        <a:pt x="4038" y="6839"/>
                        <a:pt x="4596" y="7084"/>
                        <a:pt x="5213" y="7084"/>
                      </a:cubicBezTo>
                      <a:cubicBezTo>
                        <a:pt x="5250" y="7084"/>
                        <a:pt x="5288" y="7083"/>
                        <a:pt x="5325" y="7081"/>
                      </a:cubicBezTo>
                      <a:cubicBezTo>
                        <a:pt x="5797" y="7081"/>
                        <a:pt x="6239" y="7175"/>
                        <a:pt x="6554" y="7459"/>
                      </a:cubicBezTo>
                      <a:lnTo>
                        <a:pt x="3277" y="10735"/>
                      </a:lnTo>
                      <a:cubicBezTo>
                        <a:pt x="2993" y="11003"/>
                        <a:pt x="2639" y="11137"/>
                        <a:pt x="2285" y="11137"/>
                      </a:cubicBezTo>
                      <a:cubicBezTo>
                        <a:pt x="1930" y="11137"/>
                        <a:pt x="1576" y="11003"/>
                        <a:pt x="1292" y="10735"/>
                      </a:cubicBezTo>
                      <a:cubicBezTo>
                        <a:pt x="757" y="10168"/>
                        <a:pt x="757" y="9318"/>
                        <a:pt x="1292" y="8751"/>
                      </a:cubicBezTo>
                      <a:lnTo>
                        <a:pt x="3592" y="6482"/>
                      </a:lnTo>
                      <a:close/>
                      <a:moveTo>
                        <a:pt x="8582" y="0"/>
                      </a:moveTo>
                      <a:cubicBezTo>
                        <a:pt x="8318" y="0"/>
                        <a:pt x="8050" y="103"/>
                        <a:pt x="7845" y="307"/>
                      </a:cubicBezTo>
                      <a:cubicBezTo>
                        <a:pt x="7656" y="496"/>
                        <a:pt x="7530" y="780"/>
                        <a:pt x="7530" y="1032"/>
                      </a:cubicBezTo>
                      <a:cubicBezTo>
                        <a:pt x="7530" y="1189"/>
                        <a:pt x="7562" y="1347"/>
                        <a:pt x="7656" y="1473"/>
                      </a:cubicBezTo>
                      <a:lnTo>
                        <a:pt x="6869" y="2261"/>
                      </a:lnTo>
                      <a:lnTo>
                        <a:pt x="4884" y="4245"/>
                      </a:lnTo>
                      <a:lnTo>
                        <a:pt x="820" y="8278"/>
                      </a:lnTo>
                      <a:cubicBezTo>
                        <a:pt x="1" y="9097"/>
                        <a:pt x="1" y="10420"/>
                        <a:pt x="820" y="11240"/>
                      </a:cubicBezTo>
                      <a:cubicBezTo>
                        <a:pt x="1229" y="11649"/>
                        <a:pt x="1796" y="11838"/>
                        <a:pt x="2300" y="11838"/>
                      </a:cubicBezTo>
                      <a:cubicBezTo>
                        <a:pt x="2836" y="11838"/>
                        <a:pt x="3340" y="11649"/>
                        <a:pt x="3750" y="11240"/>
                      </a:cubicBezTo>
                      <a:lnTo>
                        <a:pt x="10555" y="4434"/>
                      </a:lnTo>
                      <a:cubicBezTo>
                        <a:pt x="10712" y="4497"/>
                        <a:pt x="10838" y="4560"/>
                        <a:pt x="10996" y="4560"/>
                      </a:cubicBezTo>
                      <a:cubicBezTo>
                        <a:pt x="11279" y="4560"/>
                        <a:pt x="11531" y="4434"/>
                        <a:pt x="11752" y="4245"/>
                      </a:cubicBezTo>
                      <a:cubicBezTo>
                        <a:pt x="11941" y="4025"/>
                        <a:pt x="12067" y="3773"/>
                        <a:pt x="12067" y="3489"/>
                      </a:cubicBezTo>
                      <a:cubicBezTo>
                        <a:pt x="12067" y="3206"/>
                        <a:pt x="11941" y="2922"/>
                        <a:pt x="11752" y="2733"/>
                      </a:cubicBezTo>
                      <a:lnTo>
                        <a:pt x="9294" y="307"/>
                      </a:lnTo>
                      <a:cubicBezTo>
                        <a:pt x="9105" y="103"/>
                        <a:pt x="8846" y="0"/>
                        <a:pt x="8582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44" name="Google Shape;299;p17">
                  <a:extLst>
                    <a:ext uri="{FF2B5EF4-FFF2-40B4-BE49-F238E27FC236}">
                      <a16:creationId xmlns:a16="http://schemas.microsoft.com/office/drawing/2014/main" id="{5DD6AA21-789B-B0B4-E1E6-AFF3B38148F1}"/>
                    </a:ext>
                  </a:extLst>
                </p:cNvPr>
                <p:cNvSpPr/>
                <p:nvPr/>
              </p:nvSpPr>
              <p:spPr>
                <a:xfrm>
                  <a:off x="-26900250" y="2164775"/>
                  <a:ext cx="17350" cy="181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94" h="726" extrusionOk="0">
                      <a:moveTo>
                        <a:pt x="347" y="1"/>
                      </a:moveTo>
                      <a:cubicBezTo>
                        <a:pt x="158" y="1"/>
                        <a:pt x="0" y="158"/>
                        <a:pt x="0" y="379"/>
                      </a:cubicBezTo>
                      <a:cubicBezTo>
                        <a:pt x="0" y="568"/>
                        <a:pt x="158" y="725"/>
                        <a:pt x="347" y="725"/>
                      </a:cubicBezTo>
                      <a:cubicBezTo>
                        <a:pt x="536" y="725"/>
                        <a:pt x="693" y="568"/>
                        <a:pt x="693" y="379"/>
                      </a:cubicBezTo>
                      <a:cubicBezTo>
                        <a:pt x="693" y="158"/>
                        <a:pt x="536" y="1"/>
                        <a:pt x="347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45" name="Google Shape;300;p17">
                  <a:extLst>
                    <a:ext uri="{FF2B5EF4-FFF2-40B4-BE49-F238E27FC236}">
                      <a16:creationId xmlns:a16="http://schemas.microsoft.com/office/drawing/2014/main" id="{2EE1DEB0-CC93-6D25-92AF-D3162D486B4E}"/>
                    </a:ext>
                  </a:extLst>
                </p:cNvPr>
                <p:cNvSpPr/>
                <p:nvPr/>
              </p:nvSpPr>
              <p:spPr>
                <a:xfrm>
                  <a:off x="-26938075" y="2177375"/>
                  <a:ext cx="18150" cy="165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6" h="663" extrusionOk="0">
                      <a:moveTo>
                        <a:pt x="375" y="1"/>
                      </a:moveTo>
                      <a:cubicBezTo>
                        <a:pt x="292" y="1"/>
                        <a:pt x="206" y="32"/>
                        <a:pt x="127" y="95"/>
                      </a:cubicBezTo>
                      <a:cubicBezTo>
                        <a:pt x="1" y="221"/>
                        <a:pt x="1" y="442"/>
                        <a:pt x="127" y="568"/>
                      </a:cubicBezTo>
                      <a:cubicBezTo>
                        <a:pt x="190" y="631"/>
                        <a:pt x="277" y="662"/>
                        <a:pt x="363" y="662"/>
                      </a:cubicBezTo>
                      <a:cubicBezTo>
                        <a:pt x="450" y="662"/>
                        <a:pt x="536" y="631"/>
                        <a:pt x="599" y="568"/>
                      </a:cubicBezTo>
                      <a:cubicBezTo>
                        <a:pt x="725" y="442"/>
                        <a:pt x="725" y="221"/>
                        <a:pt x="599" y="95"/>
                      </a:cubicBezTo>
                      <a:cubicBezTo>
                        <a:pt x="536" y="32"/>
                        <a:pt x="458" y="1"/>
                        <a:pt x="375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</p:grp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70D74F3-CA0C-DFD4-B7C1-2E4A025FAA8A}"/>
                </a:ext>
              </a:extLst>
            </p:cNvPr>
            <p:cNvSpPr txBox="1"/>
            <p:nvPr/>
          </p:nvSpPr>
          <p:spPr>
            <a:xfrm>
              <a:off x="5933111" y="1585983"/>
              <a:ext cx="2919989" cy="786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600" b="1" dirty="0">
                  <a:solidFill>
                    <a:srgbClr val="18355A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</a:t>
              </a:r>
              <a:endParaRPr lang="en-US" sz="11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A5EA92D4-857E-F630-14EC-6C8CEA9384F5}"/>
              </a:ext>
            </a:extLst>
          </p:cNvPr>
          <p:cNvGrpSpPr/>
          <p:nvPr/>
        </p:nvGrpSpPr>
        <p:grpSpPr>
          <a:xfrm>
            <a:off x="5073659" y="2639379"/>
            <a:ext cx="4037654" cy="892944"/>
            <a:chOff x="5073659" y="2639379"/>
            <a:chExt cx="4037654" cy="892944"/>
          </a:xfrm>
        </p:grpSpPr>
        <p:sp>
          <p:nvSpPr>
            <p:cNvPr id="272" name="Google Shape;320;p17">
              <a:extLst>
                <a:ext uri="{FF2B5EF4-FFF2-40B4-BE49-F238E27FC236}">
                  <a16:creationId xmlns:a16="http://schemas.microsoft.com/office/drawing/2014/main" id="{AE07D60E-DC20-A4E1-285B-A5CDF999218E}"/>
                </a:ext>
              </a:extLst>
            </p:cNvPr>
            <p:cNvSpPr/>
            <p:nvPr/>
          </p:nvSpPr>
          <p:spPr>
            <a:xfrm>
              <a:off x="5132850" y="2701278"/>
              <a:ext cx="3978463" cy="83104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246" name="Google Shape;303;p17">
              <a:extLst>
                <a:ext uri="{FF2B5EF4-FFF2-40B4-BE49-F238E27FC236}">
                  <a16:creationId xmlns:a16="http://schemas.microsoft.com/office/drawing/2014/main" id="{E6E8EC18-E826-C25F-D809-353CAC928DE7}"/>
                </a:ext>
              </a:extLst>
            </p:cNvPr>
            <p:cNvGrpSpPr/>
            <p:nvPr/>
          </p:nvGrpSpPr>
          <p:grpSpPr>
            <a:xfrm>
              <a:off x="5073659" y="2692115"/>
              <a:ext cx="800261" cy="800261"/>
              <a:chOff x="6710556" y="2997688"/>
              <a:chExt cx="838936" cy="838936"/>
            </a:xfrm>
          </p:grpSpPr>
          <p:sp>
            <p:nvSpPr>
              <p:cNvPr id="248" name="Google Shape;305;p17">
                <a:extLst>
                  <a:ext uri="{FF2B5EF4-FFF2-40B4-BE49-F238E27FC236}">
                    <a16:creationId xmlns:a16="http://schemas.microsoft.com/office/drawing/2014/main" id="{2810B678-1E80-7272-D7E0-3A6FE1303EE8}"/>
                  </a:ext>
                </a:extLst>
              </p:cNvPr>
              <p:cNvSpPr/>
              <p:nvPr/>
            </p:nvSpPr>
            <p:spPr>
              <a:xfrm>
                <a:off x="6710556" y="2997688"/>
                <a:ext cx="838936" cy="838936"/>
              </a:xfrm>
              <a:prstGeom prst="roundRect">
                <a:avLst>
                  <a:gd name="adj" fmla="val 50000"/>
                </a:avLst>
              </a:prstGeom>
              <a:solidFill>
                <a:srgbClr val="003F7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51" name="Google Shape;308;p17">
                <a:extLst>
                  <a:ext uri="{FF2B5EF4-FFF2-40B4-BE49-F238E27FC236}">
                    <a16:creationId xmlns:a16="http://schemas.microsoft.com/office/drawing/2014/main" id="{58726189-951D-2BAC-C278-08F7C6C92EA1}"/>
                  </a:ext>
                </a:extLst>
              </p:cNvPr>
              <p:cNvSpPr/>
              <p:nvPr/>
            </p:nvSpPr>
            <p:spPr>
              <a:xfrm>
                <a:off x="6943611" y="3210991"/>
                <a:ext cx="372824" cy="374060"/>
              </a:xfrm>
              <a:custGeom>
                <a:avLst/>
                <a:gdLst/>
                <a:ahLst/>
                <a:cxnLst/>
                <a:rect l="l" t="t" r="r" b="b"/>
                <a:pathLst>
                  <a:path w="12666" h="12708" extrusionOk="0">
                    <a:moveTo>
                      <a:pt x="6347" y="841"/>
                    </a:moveTo>
                    <a:cubicBezTo>
                      <a:pt x="6876" y="841"/>
                      <a:pt x="7350" y="1172"/>
                      <a:pt x="7530" y="1712"/>
                    </a:cubicBezTo>
                    <a:cubicBezTo>
                      <a:pt x="7719" y="2405"/>
                      <a:pt x="7372" y="3067"/>
                      <a:pt x="6679" y="3256"/>
                    </a:cubicBezTo>
                    <a:cubicBezTo>
                      <a:pt x="6569" y="3289"/>
                      <a:pt x="6457" y="3305"/>
                      <a:pt x="6345" y="3305"/>
                    </a:cubicBezTo>
                    <a:cubicBezTo>
                      <a:pt x="5822" y="3305"/>
                      <a:pt x="5323" y="2956"/>
                      <a:pt x="5167" y="2437"/>
                    </a:cubicBezTo>
                    <a:cubicBezTo>
                      <a:pt x="4947" y="1775"/>
                      <a:pt x="5325" y="1082"/>
                      <a:pt x="5986" y="893"/>
                    </a:cubicBezTo>
                    <a:cubicBezTo>
                      <a:pt x="6108" y="858"/>
                      <a:pt x="6229" y="841"/>
                      <a:pt x="6347" y="841"/>
                    </a:cubicBezTo>
                    <a:close/>
                    <a:moveTo>
                      <a:pt x="6353" y="5919"/>
                    </a:moveTo>
                    <a:cubicBezTo>
                      <a:pt x="7021" y="5919"/>
                      <a:pt x="7624" y="6459"/>
                      <a:pt x="7624" y="7162"/>
                    </a:cubicBezTo>
                    <a:cubicBezTo>
                      <a:pt x="7593" y="7698"/>
                      <a:pt x="7215" y="8170"/>
                      <a:pt x="6742" y="8328"/>
                    </a:cubicBezTo>
                    <a:cubicBezTo>
                      <a:pt x="6608" y="8371"/>
                      <a:pt x="6474" y="8391"/>
                      <a:pt x="6345" y="8391"/>
                    </a:cubicBezTo>
                    <a:cubicBezTo>
                      <a:pt x="5810" y="8391"/>
                      <a:pt x="5351" y="8042"/>
                      <a:pt x="5199" y="7509"/>
                    </a:cubicBezTo>
                    <a:cubicBezTo>
                      <a:pt x="5010" y="6847"/>
                      <a:pt x="5356" y="6186"/>
                      <a:pt x="6018" y="5965"/>
                    </a:cubicBezTo>
                    <a:cubicBezTo>
                      <a:pt x="6130" y="5934"/>
                      <a:pt x="6242" y="5919"/>
                      <a:pt x="6353" y="5919"/>
                    </a:cubicBezTo>
                    <a:close/>
                    <a:moveTo>
                      <a:pt x="2079" y="9351"/>
                    </a:moveTo>
                    <a:cubicBezTo>
                      <a:pt x="2744" y="9351"/>
                      <a:pt x="3340" y="9871"/>
                      <a:pt x="3340" y="10596"/>
                    </a:cubicBezTo>
                    <a:cubicBezTo>
                      <a:pt x="3308" y="11163"/>
                      <a:pt x="2962" y="11604"/>
                      <a:pt x="2426" y="11762"/>
                    </a:cubicBezTo>
                    <a:cubicBezTo>
                      <a:pt x="2305" y="11797"/>
                      <a:pt x="2183" y="11813"/>
                      <a:pt x="2065" y="11813"/>
                    </a:cubicBezTo>
                    <a:cubicBezTo>
                      <a:pt x="1538" y="11813"/>
                      <a:pt x="1068" y="11483"/>
                      <a:pt x="914" y="10943"/>
                    </a:cubicBezTo>
                    <a:cubicBezTo>
                      <a:pt x="693" y="10281"/>
                      <a:pt x="1071" y="9588"/>
                      <a:pt x="1733" y="9399"/>
                    </a:cubicBezTo>
                    <a:cubicBezTo>
                      <a:pt x="1849" y="9367"/>
                      <a:pt x="1965" y="9351"/>
                      <a:pt x="2079" y="9351"/>
                    </a:cubicBezTo>
                    <a:close/>
                    <a:moveTo>
                      <a:pt x="10617" y="9351"/>
                    </a:moveTo>
                    <a:cubicBezTo>
                      <a:pt x="11281" y="9351"/>
                      <a:pt x="11878" y="9871"/>
                      <a:pt x="11878" y="10596"/>
                    </a:cubicBezTo>
                    <a:cubicBezTo>
                      <a:pt x="11846" y="11163"/>
                      <a:pt x="11500" y="11604"/>
                      <a:pt x="10995" y="11762"/>
                    </a:cubicBezTo>
                    <a:cubicBezTo>
                      <a:pt x="10868" y="11797"/>
                      <a:pt x="10742" y="11813"/>
                      <a:pt x="10620" y="11813"/>
                    </a:cubicBezTo>
                    <a:cubicBezTo>
                      <a:pt x="10076" y="11813"/>
                      <a:pt x="9606" y="11483"/>
                      <a:pt x="9452" y="10943"/>
                    </a:cubicBezTo>
                    <a:cubicBezTo>
                      <a:pt x="9263" y="10281"/>
                      <a:pt x="9609" y="9588"/>
                      <a:pt x="10271" y="9399"/>
                    </a:cubicBezTo>
                    <a:cubicBezTo>
                      <a:pt x="10387" y="9367"/>
                      <a:pt x="10503" y="9351"/>
                      <a:pt x="10617" y="9351"/>
                    </a:cubicBezTo>
                    <a:close/>
                    <a:moveTo>
                      <a:pt x="6344" y="0"/>
                    </a:moveTo>
                    <a:cubicBezTo>
                      <a:pt x="5677" y="0"/>
                      <a:pt x="5021" y="308"/>
                      <a:pt x="4631" y="893"/>
                    </a:cubicBezTo>
                    <a:cubicBezTo>
                      <a:pt x="3812" y="2122"/>
                      <a:pt x="4474" y="3760"/>
                      <a:pt x="5955" y="4075"/>
                    </a:cubicBezTo>
                    <a:lnTo>
                      <a:pt x="5955" y="5146"/>
                    </a:lnTo>
                    <a:cubicBezTo>
                      <a:pt x="4600" y="5430"/>
                      <a:pt x="3907" y="6910"/>
                      <a:pt x="4537" y="8107"/>
                    </a:cubicBezTo>
                    <a:lnTo>
                      <a:pt x="3434" y="9021"/>
                    </a:lnTo>
                    <a:cubicBezTo>
                      <a:pt x="3025" y="8706"/>
                      <a:pt x="2584" y="8548"/>
                      <a:pt x="2080" y="8548"/>
                    </a:cubicBezTo>
                    <a:cubicBezTo>
                      <a:pt x="945" y="8548"/>
                      <a:pt x="0" y="9494"/>
                      <a:pt x="0" y="10628"/>
                    </a:cubicBezTo>
                    <a:cubicBezTo>
                      <a:pt x="0" y="11762"/>
                      <a:pt x="945" y="12707"/>
                      <a:pt x="2080" y="12707"/>
                    </a:cubicBezTo>
                    <a:cubicBezTo>
                      <a:pt x="3214" y="12707"/>
                      <a:pt x="4159" y="11793"/>
                      <a:pt x="4159" y="10628"/>
                    </a:cubicBezTo>
                    <a:cubicBezTo>
                      <a:pt x="4159" y="10281"/>
                      <a:pt x="4096" y="9966"/>
                      <a:pt x="3938" y="9683"/>
                    </a:cubicBezTo>
                    <a:lnTo>
                      <a:pt x="5041" y="8769"/>
                    </a:lnTo>
                    <a:cubicBezTo>
                      <a:pt x="5435" y="9084"/>
                      <a:pt x="5907" y="9242"/>
                      <a:pt x="6376" y="9242"/>
                    </a:cubicBezTo>
                    <a:cubicBezTo>
                      <a:pt x="6845" y="9242"/>
                      <a:pt x="7309" y="9084"/>
                      <a:pt x="7687" y="8769"/>
                    </a:cubicBezTo>
                    <a:lnTo>
                      <a:pt x="8790" y="9683"/>
                    </a:lnTo>
                    <a:cubicBezTo>
                      <a:pt x="8318" y="10596"/>
                      <a:pt x="8570" y="11730"/>
                      <a:pt x="9452" y="12361"/>
                    </a:cubicBezTo>
                    <a:cubicBezTo>
                      <a:pt x="9803" y="12595"/>
                      <a:pt x="10203" y="12707"/>
                      <a:pt x="10598" y="12707"/>
                    </a:cubicBezTo>
                    <a:cubicBezTo>
                      <a:pt x="11266" y="12707"/>
                      <a:pt x="11923" y="12387"/>
                      <a:pt x="12319" y="11793"/>
                    </a:cubicBezTo>
                    <a:cubicBezTo>
                      <a:pt x="12571" y="11478"/>
                      <a:pt x="12665" y="11069"/>
                      <a:pt x="12665" y="10659"/>
                    </a:cubicBezTo>
                    <a:cubicBezTo>
                      <a:pt x="12665" y="9431"/>
                      <a:pt x="11783" y="8548"/>
                      <a:pt x="10617" y="8548"/>
                    </a:cubicBezTo>
                    <a:cubicBezTo>
                      <a:pt x="10113" y="8548"/>
                      <a:pt x="9672" y="8706"/>
                      <a:pt x="9294" y="9021"/>
                    </a:cubicBezTo>
                    <a:lnTo>
                      <a:pt x="8192" y="8107"/>
                    </a:lnTo>
                    <a:cubicBezTo>
                      <a:pt x="8822" y="6879"/>
                      <a:pt x="8097" y="5398"/>
                      <a:pt x="6774" y="5146"/>
                    </a:cubicBezTo>
                    <a:lnTo>
                      <a:pt x="6774" y="4075"/>
                    </a:lnTo>
                    <a:cubicBezTo>
                      <a:pt x="7530" y="3917"/>
                      <a:pt x="8097" y="3382"/>
                      <a:pt x="8349" y="2657"/>
                    </a:cubicBezTo>
                    <a:cubicBezTo>
                      <a:pt x="8633" y="1806"/>
                      <a:pt x="8318" y="861"/>
                      <a:pt x="7530" y="357"/>
                    </a:cubicBezTo>
                    <a:cubicBezTo>
                      <a:pt x="7170" y="117"/>
                      <a:pt x="6755" y="0"/>
                      <a:pt x="634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sp>
          <p:nvSpPr>
            <p:cNvPr id="274" name="TextBox 273">
              <a:extLst>
                <a:ext uri="{FF2B5EF4-FFF2-40B4-BE49-F238E27FC236}">
                  <a16:creationId xmlns:a16="http://schemas.microsoft.com/office/drawing/2014/main" id="{2646781B-670C-9B6A-BB72-CC0747D7A4A8}"/>
                </a:ext>
              </a:extLst>
            </p:cNvPr>
            <p:cNvSpPr txBox="1"/>
            <p:nvPr/>
          </p:nvSpPr>
          <p:spPr>
            <a:xfrm>
              <a:off x="5933111" y="2639379"/>
              <a:ext cx="2919989" cy="786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600" b="1" dirty="0">
                  <a:solidFill>
                    <a:srgbClr val="18355A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</a:t>
              </a:r>
              <a:endParaRPr lang="en-US" sz="11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FE1D5A19-AB51-7DA1-2858-CC978FDB9D5B}"/>
              </a:ext>
            </a:extLst>
          </p:cNvPr>
          <p:cNvGrpSpPr/>
          <p:nvPr/>
        </p:nvGrpSpPr>
        <p:grpSpPr>
          <a:xfrm>
            <a:off x="5073659" y="3717096"/>
            <a:ext cx="4037654" cy="831045"/>
            <a:chOff x="5073659" y="3717096"/>
            <a:chExt cx="4037654" cy="831045"/>
          </a:xfrm>
        </p:grpSpPr>
        <p:sp>
          <p:nvSpPr>
            <p:cNvPr id="271" name="Google Shape;320;p17">
              <a:extLst>
                <a:ext uri="{FF2B5EF4-FFF2-40B4-BE49-F238E27FC236}">
                  <a16:creationId xmlns:a16="http://schemas.microsoft.com/office/drawing/2014/main" id="{1DC6F91D-0157-438C-EFF4-3129AE37B766}"/>
                </a:ext>
              </a:extLst>
            </p:cNvPr>
            <p:cNvSpPr/>
            <p:nvPr/>
          </p:nvSpPr>
          <p:spPr>
            <a:xfrm>
              <a:off x="5132850" y="3717096"/>
              <a:ext cx="3978463" cy="831045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252" name="Google Shape;309;p17">
              <a:extLst>
                <a:ext uri="{FF2B5EF4-FFF2-40B4-BE49-F238E27FC236}">
                  <a16:creationId xmlns:a16="http://schemas.microsoft.com/office/drawing/2014/main" id="{2EDD021A-C0D8-FD17-94B6-C28937962404}"/>
                </a:ext>
              </a:extLst>
            </p:cNvPr>
            <p:cNvGrpSpPr/>
            <p:nvPr/>
          </p:nvGrpSpPr>
          <p:grpSpPr>
            <a:xfrm>
              <a:off x="5073659" y="3740623"/>
              <a:ext cx="800261" cy="800261"/>
              <a:chOff x="6746445" y="4217315"/>
              <a:chExt cx="838936" cy="838936"/>
            </a:xfrm>
          </p:grpSpPr>
          <p:sp>
            <p:nvSpPr>
              <p:cNvPr id="254" name="Google Shape;311;p17">
                <a:extLst>
                  <a:ext uri="{FF2B5EF4-FFF2-40B4-BE49-F238E27FC236}">
                    <a16:creationId xmlns:a16="http://schemas.microsoft.com/office/drawing/2014/main" id="{E5508E66-10D9-8A59-0141-AD8B03F1982E}"/>
                  </a:ext>
                </a:extLst>
              </p:cNvPr>
              <p:cNvSpPr/>
              <p:nvPr/>
            </p:nvSpPr>
            <p:spPr>
              <a:xfrm>
                <a:off x="6746445" y="4217315"/>
                <a:ext cx="838936" cy="838936"/>
              </a:xfrm>
              <a:prstGeom prst="roundRect">
                <a:avLst>
                  <a:gd name="adj" fmla="val 50000"/>
                </a:avLst>
              </a:prstGeom>
              <a:solidFill>
                <a:srgbClr val="D8DEFB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grpSp>
            <p:nvGrpSpPr>
              <p:cNvPr id="257" name="Google Shape;314;p17">
                <a:extLst>
                  <a:ext uri="{FF2B5EF4-FFF2-40B4-BE49-F238E27FC236}">
                    <a16:creationId xmlns:a16="http://schemas.microsoft.com/office/drawing/2014/main" id="{70B67734-FD8D-FEB3-DDD3-A7F08B001E0A}"/>
                  </a:ext>
                </a:extLst>
              </p:cNvPr>
              <p:cNvGrpSpPr/>
              <p:nvPr/>
            </p:nvGrpSpPr>
            <p:grpSpPr>
              <a:xfrm>
                <a:off x="6994807" y="4456711"/>
                <a:ext cx="342211" cy="372824"/>
                <a:chOff x="-40160700" y="2339625"/>
                <a:chExt cx="290650" cy="316650"/>
              </a:xfrm>
            </p:grpSpPr>
            <p:sp>
              <p:nvSpPr>
                <p:cNvPr id="258" name="Google Shape;315;p17">
                  <a:extLst>
                    <a:ext uri="{FF2B5EF4-FFF2-40B4-BE49-F238E27FC236}">
                      <a16:creationId xmlns:a16="http://schemas.microsoft.com/office/drawing/2014/main" id="{D4676C99-24BC-7E06-03D5-D5158D40F8A8}"/>
                    </a:ext>
                  </a:extLst>
                </p:cNvPr>
                <p:cNvSpPr/>
                <p:nvPr/>
              </p:nvSpPr>
              <p:spPr>
                <a:xfrm>
                  <a:off x="-40005525" y="2552600"/>
                  <a:ext cx="70900" cy="621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36" h="2487" extrusionOk="0">
                      <a:moveTo>
                        <a:pt x="1408" y="807"/>
                      </a:moveTo>
                      <a:cubicBezTo>
                        <a:pt x="1461" y="807"/>
                        <a:pt x="1518" y="817"/>
                        <a:pt x="1575" y="839"/>
                      </a:cubicBezTo>
                      <a:cubicBezTo>
                        <a:pt x="1733" y="902"/>
                        <a:pt x="1796" y="1028"/>
                        <a:pt x="1796" y="1248"/>
                      </a:cubicBezTo>
                      <a:cubicBezTo>
                        <a:pt x="1845" y="1496"/>
                        <a:pt x="1661" y="1666"/>
                        <a:pt x="1442" y="1666"/>
                      </a:cubicBezTo>
                      <a:cubicBezTo>
                        <a:pt x="1383" y="1666"/>
                        <a:pt x="1321" y="1653"/>
                        <a:pt x="1260" y="1626"/>
                      </a:cubicBezTo>
                      <a:cubicBezTo>
                        <a:pt x="1071" y="1563"/>
                        <a:pt x="945" y="1311"/>
                        <a:pt x="1008" y="1091"/>
                      </a:cubicBezTo>
                      <a:cubicBezTo>
                        <a:pt x="1081" y="921"/>
                        <a:pt x="1229" y="807"/>
                        <a:pt x="1408" y="807"/>
                      </a:cubicBezTo>
                      <a:close/>
                      <a:moveTo>
                        <a:pt x="1438" y="1"/>
                      </a:moveTo>
                      <a:cubicBezTo>
                        <a:pt x="1040" y="1"/>
                        <a:pt x="635" y="188"/>
                        <a:pt x="378" y="523"/>
                      </a:cubicBezTo>
                      <a:cubicBezTo>
                        <a:pt x="0" y="1091"/>
                        <a:pt x="158" y="1878"/>
                        <a:pt x="693" y="2256"/>
                      </a:cubicBezTo>
                      <a:cubicBezTo>
                        <a:pt x="909" y="2412"/>
                        <a:pt x="1158" y="2486"/>
                        <a:pt x="1405" y="2486"/>
                      </a:cubicBezTo>
                      <a:cubicBezTo>
                        <a:pt x="1806" y="2486"/>
                        <a:pt x="2204" y="2292"/>
                        <a:pt x="2457" y="1941"/>
                      </a:cubicBezTo>
                      <a:cubicBezTo>
                        <a:pt x="2836" y="1406"/>
                        <a:pt x="2678" y="618"/>
                        <a:pt x="2111" y="208"/>
                      </a:cubicBezTo>
                      <a:cubicBezTo>
                        <a:pt x="1911" y="67"/>
                        <a:pt x="1676" y="1"/>
                        <a:pt x="143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59" name="Google Shape;316;p17">
                  <a:extLst>
                    <a:ext uri="{FF2B5EF4-FFF2-40B4-BE49-F238E27FC236}">
                      <a16:creationId xmlns:a16="http://schemas.microsoft.com/office/drawing/2014/main" id="{0D90A80B-FD63-FF3B-8E64-FCE6C7E762F1}"/>
                    </a:ext>
                  </a:extLst>
                </p:cNvPr>
                <p:cNvSpPr/>
                <p:nvPr/>
              </p:nvSpPr>
              <p:spPr>
                <a:xfrm>
                  <a:off x="-40039400" y="2605050"/>
                  <a:ext cx="29150" cy="205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6" h="820" extrusionOk="0">
                      <a:moveTo>
                        <a:pt x="725" y="1"/>
                      </a:moveTo>
                      <a:cubicBezTo>
                        <a:pt x="473" y="1"/>
                        <a:pt x="0" y="190"/>
                        <a:pt x="0" y="410"/>
                      </a:cubicBezTo>
                      <a:cubicBezTo>
                        <a:pt x="0" y="631"/>
                        <a:pt x="473" y="820"/>
                        <a:pt x="725" y="820"/>
                      </a:cubicBezTo>
                      <a:cubicBezTo>
                        <a:pt x="945" y="820"/>
                        <a:pt x="1166" y="631"/>
                        <a:pt x="1166" y="410"/>
                      </a:cubicBezTo>
                      <a:cubicBezTo>
                        <a:pt x="1103" y="158"/>
                        <a:pt x="914" y="1"/>
                        <a:pt x="725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60" name="Google Shape;317;p17">
                  <a:extLst>
                    <a:ext uri="{FF2B5EF4-FFF2-40B4-BE49-F238E27FC236}">
                      <a16:creationId xmlns:a16="http://schemas.microsoft.com/office/drawing/2014/main" id="{DCBD9242-BC2B-B394-7748-8F78B0014FC7}"/>
                    </a:ext>
                  </a:extLst>
                </p:cNvPr>
                <p:cNvSpPr/>
                <p:nvPr/>
              </p:nvSpPr>
              <p:spPr>
                <a:xfrm>
                  <a:off x="-40079575" y="2584575"/>
                  <a:ext cx="19725" cy="197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9" h="789" extrusionOk="0">
                      <a:moveTo>
                        <a:pt x="410" y="1"/>
                      </a:moveTo>
                      <a:cubicBezTo>
                        <a:pt x="190" y="1"/>
                        <a:pt x="1" y="158"/>
                        <a:pt x="1" y="379"/>
                      </a:cubicBezTo>
                      <a:cubicBezTo>
                        <a:pt x="1" y="599"/>
                        <a:pt x="190" y="788"/>
                        <a:pt x="410" y="788"/>
                      </a:cubicBezTo>
                      <a:cubicBezTo>
                        <a:pt x="631" y="788"/>
                        <a:pt x="788" y="599"/>
                        <a:pt x="788" y="379"/>
                      </a:cubicBezTo>
                      <a:cubicBezTo>
                        <a:pt x="788" y="158"/>
                        <a:pt x="631" y="1"/>
                        <a:pt x="410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61" name="Google Shape;318;p17">
                  <a:extLst>
                    <a:ext uri="{FF2B5EF4-FFF2-40B4-BE49-F238E27FC236}">
                      <a16:creationId xmlns:a16="http://schemas.microsoft.com/office/drawing/2014/main" id="{708B87F3-0EFE-38D4-C59D-2AF0CA320955}"/>
                    </a:ext>
                  </a:extLst>
                </p:cNvPr>
                <p:cNvSpPr/>
                <p:nvPr/>
              </p:nvSpPr>
              <p:spPr>
                <a:xfrm>
                  <a:off x="-40160700" y="2339625"/>
                  <a:ext cx="290650" cy="3166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626" h="12666" extrusionOk="0">
                      <a:moveTo>
                        <a:pt x="7656" y="820"/>
                      </a:moveTo>
                      <a:cubicBezTo>
                        <a:pt x="7845" y="820"/>
                        <a:pt x="8003" y="946"/>
                        <a:pt x="8066" y="1072"/>
                      </a:cubicBezTo>
                      <a:cubicBezTo>
                        <a:pt x="8129" y="1355"/>
                        <a:pt x="7940" y="1639"/>
                        <a:pt x="7656" y="1639"/>
                      </a:cubicBezTo>
                      <a:lnTo>
                        <a:pt x="4065" y="1639"/>
                      </a:lnTo>
                      <a:cubicBezTo>
                        <a:pt x="3876" y="1639"/>
                        <a:pt x="3687" y="1450"/>
                        <a:pt x="3687" y="1261"/>
                      </a:cubicBezTo>
                      <a:cubicBezTo>
                        <a:pt x="3687" y="1009"/>
                        <a:pt x="3876" y="851"/>
                        <a:pt x="4065" y="820"/>
                      </a:cubicBezTo>
                      <a:close/>
                      <a:moveTo>
                        <a:pt x="7310" y="2458"/>
                      </a:moveTo>
                      <a:lnTo>
                        <a:pt x="7310" y="5860"/>
                      </a:lnTo>
                      <a:cubicBezTo>
                        <a:pt x="7310" y="6270"/>
                        <a:pt x="7467" y="6711"/>
                        <a:pt x="7656" y="7026"/>
                      </a:cubicBezTo>
                      <a:cubicBezTo>
                        <a:pt x="7026" y="7152"/>
                        <a:pt x="6396" y="7404"/>
                        <a:pt x="5797" y="7782"/>
                      </a:cubicBezTo>
                      <a:cubicBezTo>
                        <a:pt x="5146" y="8207"/>
                        <a:pt x="4241" y="8453"/>
                        <a:pt x="3401" y="8453"/>
                      </a:cubicBezTo>
                      <a:cubicBezTo>
                        <a:pt x="3306" y="8453"/>
                        <a:pt x="3212" y="8450"/>
                        <a:pt x="3120" y="8444"/>
                      </a:cubicBezTo>
                      <a:lnTo>
                        <a:pt x="4128" y="7026"/>
                      </a:lnTo>
                      <a:cubicBezTo>
                        <a:pt x="4380" y="6680"/>
                        <a:pt x="4537" y="6239"/>
                        <a:pt x="4537" y="5829"/>
                      </a:cubicBezTo>
                      <a:lnTo>
                        <a:pt x="4537" y="2458"/>
                      </a:lnTo>
                      <a:close/>
                      <a:moveTo>
                        <a:pt x="8192" y="7782"/>
                      </a:moveTo>
                      <a:cubicBezTo>
                        <a:pt x="10775" y="11500"/>
                        <a:pt x="10586" y="11216"/>
                        <a:pt x="10618" y="11279"/>
                      </a:cubicBezTo>
                      <a:cubicBezTo>
                        <a:pt x="10681" y="11563"/>
                        <a:pt x="10523" y="11846"/>
                        <a:pt x="10208" y="11846"/>
                      </a:cubicBezTo>
                      <a:lnTo>
                        <a:pt x="1576" y="11846"/>
                      </a:lnTo>
                      <a:cubicBezTo>
                        <a:pt x="1198" y="11846"/>
                        <a:pt x="1040" y="11437"/>
                        <a:pt x="1198" y="11216"/>
                      </a:cubicBezTo>
                      <a:lnTo>
                        <a:pt x="2584" y="9232"/>
                      </a:lnTo>
                      <a:cubicBezTo>
                        <a:pt x="2825" y="9263"/>
                        <a:pt x="3077" y="9280"/>
                        <a:pt x="3333" y="9280"/>
                      </a:cubicBezTo>
                      <a:cubicBezTo>
                        <a:pt x="4347" y="9280"/>
                        <a:pt x="5434" y="9022"/>
                        <a:pt x="6239" y="8444"/>
                      </a:cubicBezTo>
                      <a:cubicBezTo>
                        <a:pt x="6837" y="8066"/>
                        <a:pt x="7499" y="7814"/>
                        <a:pt x="8192" y="7782"/>
                      </a:cubicBezTo>
                      <a:close/>
                      <a:moveTo>
                        <a:pt x="4128" y="1"/>
                      </a:moveTo>
                      <a:cubicBezTo>
                        <a:pt x="3435" y="1"/>
                        <a:pt x="2899" y="536"/>
                        <a:pt x="2899" y="1261"/>
                      </a:cubicBezTo>
                      <a:cubicBezTo>
                        <a:pt x="2899" y="1765"/>
                        <a:pt x="3214" y="2237"/>
                        <a:pt x="3718" y="2426"/>
                      </a:cubicBezTo>
                      <a:lnTo>
                        <a:pt x="3718" y="5860"/>
                      </a:lnTo>
                      <a:cubicBezTo>
                        <a:pt x="3718" y="6081"/>
                        <a:pt x="3655" y="6365"/>
                        <a:pt x="3498" y="6554"/>
                      </a:cubicBezTo>
                      <a:lnTo>
                        <a:pt x="568" y="10744"/>
                      </a:lnTo>
                      <a:cubicBezTo>
                        <a:pt x="1" y="11563"/>
                        <a:pt x="568" y="12666"/>
                        <a:pt x="1607" y="12666"/>
                      </a:cubicBezTo>
                      <a:lnTo>
                        <a:pt x="10271" y="12666"/>
                      </a:lnTo>
                      <a:cubicBezTo>
                        <a:pt x="10555" y="12666"/>
                        <a:pt x="10870" y="12540"/>
                        <a:pt x="11090" y="12350"/>
                      </a:cubicBezTo>
                      <a:cubicBezTo>
                        <a:pt x="11531" y="11972"/>
                        <a:pt x="11626" y="11248"/>
                        <a:pt x="11248" y="10744"/>
                      </a:cubicBezTo>
                      <a:lnTo>
                        <a:pt x="8318" y="6554"/>
                      </a:lnTo>
                      <a:cubicBezTo>
                        <a:pt x="8160" y="6365"/>
                        <a:pt x="8097" y="6081"/>
                        <a:pt x="8097" y="5860"/>
                      </a:cubicBezTo>
                      <a:lnTo>
                        <a:pt x="8097" y="2426"/>
                      </a:lnTo>
                      <a:cubicBezTo>
                        <a:pt x="8570" y="2269"/>
                        <a:pt x="8916" y="1796"/>
                        <a:pt x="8916" y="1261"/>
                      </a:cubicBezTo>
                      <a:cubicBezTo>
                        <a:pt x="8916" y="568"/>
                        <a:pt x="8381" y="1"/>
                        <a:pt x="7688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</p:grpSp>
        <p:sp>
          <p:nvSpPr>
            <p:cNvPr id="275" name="TextBox 274">
              <a:extLst>
                <a:ext uri="{FF2B5EF4-FFF2-40B4-BE49-F238E27FC236}">
                  <a16:creationId xmlns:a16="http://schemas.microsoft.com/office/drawing/2014/main" id="{0B3A729A-0359-A743-4905-C27C07498DA2}"/>
                </a:ext>
              </a:extLst>
            </p:cNvPr>
            <p:cNvSpPr txBox="1"/>
            <p:nvPr/>
          </p:nvSpPr>
          <p:spPr>
            <a:xfrm>
              <a:off x="5933111" y="3718938"/>
              <a:ext cx="2919989" cy="786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600" b="1" dirty="0">
                  <a:solidFill>
                    <a:srgbClr val="18355A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</a:t>
              </a:r>
              <a:endParaRPr lang="en-US" sz="11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819B8DF-4431-4110-1CFD-369EB10F38F9}"/>
              </a:ext>
            </a:extLst>
          </p:cNvPr>
          <p:cNvGrpSpPr/>
          <p:nvPr/>
        </p:nvGrpSpPr>
        <p:grpSpPr>
          <a:xfrm>
            <a:off x="5073659" y="4764235"/>
            <a:ext cx="4096845" cy="831045"/>
            <a:chOff x="5073659" y="4764235"/>
            <a:chExt cx="4096845" cy="831045"/>
          </a:xfrm>
        </p:grpSpPr>
        <p:grpSp>
          <p:nvGrpSpPr>
            <p:cNvPr id="262" name="Google Shape;319;p17">
              <a:extLst>
                <a:ext uri="{FF2B5EF4-FFF2-40B4-BE49-F238E27FC236}">
                  <a16:creationId xmlns:a16="http://schemas.microsoft.com/office/drawing/2014/main" id="{8827065C-CE50-93B2-CA5F-426B5E581BBF}"/>
                </a:ext>
              </a:extLst>
            </p:cNvPr>
            <p:cNvGrpSpPr/>
            <p:nvPr/>
          </p:nvGrpSpPr>
          <p:grpSpPr>
            <a:xfrm>
              <a:off x="5073659" y="4764235"/>
              <a:ext cx="4096845" cy="831045"/>
              <a:chOff x="6710556" y="5363520"/>
              <a:chExt cx="4294834" cy="871207"/>
            </a:xfrm>
          </p:grpSpPr>
          <p:sp>
            <p:nvSpPr>
              <p:cNvPr id="263" name="Google Shape;320;p17">
                <a:extLst>
                  <a:ext uri="{FF2B5EF4-FFF2-40B4-BE49-F238E27FC236}">
                    <a16:creationId xmlns:a16="http://schemas.microsoft.com/office/drawing/2014/main" id="{A795C241-669B-10D2-9012-815D0BD0DC6A}"/>
                  </a:ext>
                </a:extLst>
              </p:cNvPr>
              <p:cNvSpPr/>
              <p:nvPr/>
            </p:nvSpPr>
            <p:spPr>
              <a:xfrm>
                <a:off x="6834659" y="5363520"/>
                <a:ext cx="4170731" cy="871207"/>
              </a:xfrm>
              <a:prstGeom prst="roundRect">
                <a:avLst>
                  <a:gd name="adj" fmla="val 50000"/>
                </a:avLst>
              </a:pr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64" name="Google Shape;321;p17">
                <a:extLst>
                  <a:ext uri="{FF2B5EF4-FFF2-40B4-BE49-F238E27FC236}">
                    <a16:creationId xmlns:a16="http://schemas.microsoft.com/office/drawing/2014/main" id="{794A2390-94F2-0247-CBBD-C409BAD38E2C}"/>
                  </a:ext>
                </a:extLst>
              </p:cNvPr>
              <p:cNvSpPr/>
              <p:nvPr/>
            </p:nvSpPr>
            <p:spPr>
              <a:xfrm>
                <a:off x="6710556" y="5389622"/>
                <a:ext cx="838936" cy="838936"/>
              </a:xfrm>
              <a:prstGeom prst="roundRect">
                <a:avLst>
                  <a:gd name="adj" fmla="val 50000"/>
                </a:avLst>
              </a:pr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lt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grpSp>
            <p:nvGrpSpPr>
              <p:cNvPr id="267" name="Google Shape;324;p17">
                <a:extLst>
                  <a:ext uri="{FF2B5EF4-FFF2-40B4-BE49-F238E27FC236}">
                    <a16:creationId xmlns:a16="http://schemas.microsoft.com/office/drawing/2014/main" id="{0BC2C83E-B252-6308-D5CC-C0D09C07D082}"/>
                  </a:ext>
                </a:extLst>
              </p:cNvPr>
              <p:cNvGrpSpPr/>
              <p:nvPr/>
            </p:nvGrpSpPr>
            <p:grpSpPr>
              <a:xfrm>
                <a:off x="6956602" y="5640480"/>
                <a:ext cx="337187" cy="353180"/>
                <a:chOff x="-24328675" y="1971025"/>
                <a:chExt cx="282000" cy="295375"/>
              </a:xfrm>
            </p:grpSpPr>
            <p:sp>
              <p:nvSpPr>
                <p:cNvPr id="268" name="Google Shape;325;p17">
                  <a:extLst>
                    <a:ext uri="{FF2B5EF4-FFF2-40B4-BE49-F238E27FC236}">
                      <a16:creationId xmlns:a16="http://schemas.microsoft.com/office/drawing/2014/main" id="{296BA296-04B3-F845-7CE2-C81CF5F1C33A}"/>
                    </a:ext>
                  </a:extLst>
                </p:cNvPr>
                <p:cNvSpPr/>
                <p:nvPr/>
              </p:nvSpPr>
              <p:spPr>
                <a:xfrm>
                  <a:off x="-24217625" y="2092325"/>
                  <a:ext cx="52025" cy="51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81" h="2048" extrusionOk="0">
                      <a:moveTo>
                        <a:pt x="1009" y="693"/>
                      </a:moveTo>
                      <a:cubicBezTo>
                        <a:pt x="1230" y="693"/>
                        <a:pt x="1387" y="851"/>
                        <a:pt x="1387" y="1071"/>
                      </a:cubicBezTo>
                      <a:cubicBezTo>
                        <a:pt x="1387" y="1260"/>
                        <a:pt x="1230" y="1418"/>
                        <a:pt x="1009" y="1418"/>
                      </a:cubicBezTo>
                      <a:cubicBezTo>
                        <a:pt x="820" y="1418"/>
                        <a:pt x="663" y="1260"/>
                        <a:pt x="663" y="1071"/>
                      </a:cubicBezTo>
                      <a:cubicBezTo>
                        <a:pt x="663" y="851"/>
                        <a:pt x="820" y="693"/>
                        <a:pt x="1009" y="693"/>
                      </a:cubicBezTo>
                      <a:close/>
                      <a:moveTo>
                        <a:pt x="1009" y="0"/>
                      </a:moveTo>
                      <a:cubicBezTo>
                        <a:pt x="442" y="0"/>
                        <a:pt x="1" y="473"/>
                        <a:pt x="1" y="1008"/>
                      </a:cubicBezTo>
                      <a:cubicBezTo>
                        <a:pt x="1" y="1607"/>
                        <a:pt x="474" y="2048"/>
                        <a:pt x="1009" y="2048"/>
                      </a:cubicBezTo>
                      <a:cubicBezTo>
                        <a:pt x="1576" y="2048"/>
                        <a:pt x="2049" y="1575"/>
                        <a:pt x="2049" y="1008"/>
                      </a:cubicBezTo>
                      <a:cubicBezTo>
                        <a:pt x="2080" y="473"/>
                        <a:pt x="1608" y="0"/>
                        <a:pt x="1009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69" name="Google Shape;326;p17">
                  <a:extLst>
                    <a:ext uri="{FF2B5EF4-FFF2-40B4-BE49-F238E27FC236}">
                      <a16:creationId xmlns:a16="http://schemas.microsoft.com/office/drawing/2014/main" id="{95966283-CFD1-FCF9-6430-DF85ADEF025D}"/>
                    </a:ext>
                  </a:extLst>
                </p:cNvPr>
                <p:cNvSpPr/>
                <p:nvPr/>
              </p:nvSpPr>
              <p:spPr>
                <a:xfrm>
                  <a:off x="-24328675" y="1971025"/>
                  <a:ext cx="282000" cy="2953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280" h="11815" extrusionOk="0">
                      <a:moveTo>
                        <a:pt x="2017" y="2080"/>
                      </a:moveTo>
                      <a:cubicBezTo>
                        <a:pt x="2206" y="2080"/>
                        <a:pt x="2364" y="2237"/>
                        <a:pt x="2364" y="2458"/>
                      </a:cubicBezTo>
                      <a:cubicBezTo>
                        <a:pt x="2364" y="2647"/>
                        <a:pt x="2206" y="2804"/>
                        <a:pt x="2017" y="2804"/>
                      </a:cubicBezTo>
                      <a:cubicBezTo>
                        <a:pt x="1797" y="2804"/>
                        <a:pt x="1639" y="2647"/>
                        <a:pt x="1639" y="2458"/>
                      </a:cubicBezTo>
                      <a:cubicBezTo>
                        <a:pt x="1639" y="2237"/>
                        <a:pt x="1797" y="2080"/>
                        <a:pt x="2017" y="2080"/>
                      </a:cubicBezTo>
                      <a:close/>
                      <a:moveTo>
                        <a:pt x="5451" y="662"/>
                      </a:moveTo>
                      <a:cubicBezTo>
                        <a:pt x="5861" y="662"/>
                        <a:pt x="6302" y="1198"/>
                        <a:pt x="6617" y="2080"/>
                      </a:cubicBezTo>
                      <a:cubicBezTo>
                        <a:pt x="6680" y="2237"/>
                        <a:pt x="6743" y="2458"/>
                        <a:pt x="6806" y="2647"/>
                      </a:cubicBezTo>
                      <a:cubicBezTo>
                        <a:pt x="6365" y="2804"/>
                        <a:pt x="5955" y="2962"/>
                        <a:pt x="5451" y="3151"/>
                      </a:cubicBezTo>
                      <a:cubicBezTo>
                        <a:pt x="5042" y="2962"/>
                        <a:pt x="4569" y="2773"/>
                        <a:pt x="4128" y="2647"/>
                      </a:cubicBezTo>
                      <a:cubicBezTo>
                        <a:pt x="4191" y="2458"/>
                        <a:pt x="4254" y="2237"/>
                        <a:pt x="4317" y="2080"/>
                      </a:cubicBezTo>
                      <a:cubicBezTo>
                        <a:pt x="4632" y="1229"/>
                        <a:pt x="5073" y="662"/>
                        <a:pt x="5451" y="662"/>
                      </a:cubicBezTo>
                      <a:close/>
                      <a:moveTo>
                        <a:pt x="3970" y="3308"/>
                      </a:moveTo>
                      <a:cubicBezTo>
                        <a:pt x="4191" y="3403"/>
                        <a:pt x="4411" y="3466"/>
                        <a:pt x="4632" y="3560"/>
                      </a:cubicBezTo>
                      <a:cubicBezTo>
                        <a:pt x="4506" y="3623"/>
                        <a:pt x="4380" y="3718"/>
                        <a:pt x="4254" y="3781"/>
                      </a:cubicBezTo>
                      <a:cubicBezTo>
                        <a:pt x="4128" y="3875"/>
                        <a:pt x="4002" y="3938"/>
                        <a:pt x="3844" y="4033"/>
                      </a:cubicBezTo>
                      <a:lnTo>
                        <a:pt x="3970" y="3308"/>
                      </a:lnTo>
                      <a:close/>
                      <a:moveTo>
                        <a:pt x="6963" y="3340"/>
                      </a:moveTo>
                      <a:lnTo>
                        <a:pt x="7089" y="4064"/>
                      </a:lnTo>
                      <a:cubicBezTo>
                        <a:pt x="6963" y="3970"/>
                        <a:pt x="6806" y="3907"/>
                        <a:pt x="6680" y="3812"/>
                      </a:cubicBezTo>
                      <a:cubicBezTo>
                        <a:pt x="6554" y="3718"/>
                        <a:pt x="6396" y="3655"/>
                        <a:pt x="6302" y="3592"/>
                      </a:cubicBezTo>
                      <a:cubicBezTo>
                        <a:pt x="6522" y="3497"/>
                        <a:pt x="6774" y="3403"/>
                        <a:pt x="6963" y="3340"/>
                      </a:cubicBezTo>
                      <a:close/>
                      <a:moveTo>
                        <a:pt x="10240" y="4285"/>
                      </a:moveTo>
                      <a:cubicBezTo>
                        <a:pt x="10271" y="4285"/>
                        <a:pt x="10366" y="4285"/>
                        <a:pt x="10397" y="4317"/>
                      </a:cubicBezTo>
                      <a:cubicBezTo>
                        <a:pt x="10460" y="4380"/>
                        <a:pt x="10523" y="4443"/>
                        <a:pt x="10555" y="4537"/>
                      </a:cubicBezTo>
                      <a:cubicBezTo>
                        <a:pt x="10586" y="4600"/>
                        <a:pt x="10555" y="4726"/>
                        <a:pt x="10492" y="4821"/>
                      </a:cubicBezTo>
                      <a:cubicBezTo>
                        <a:pt x="10452" y="4920"/>
                        <a:pt x="10336" y="4982"/>
                        <a:pt x="10225" y="4982"/>
                      </a:cubicBezTo>
                      <a:cubicBezTo>
                        <a:pt x="10160" y="4982"/>
                        <a:pt x="10097" y="4961"/>
                        <a:pt x="10051" y="4915"/>
                      </a:cubicBezTo>
                      <a:cubicBezTo>
                        <a:pt x="9956" y="4884"/>
                        <a:pt x="9925" y="4821"/>
                        <a:pt x="9893" y="4726"/>
                      </a:cubicBezTo>
                      <a:cubicBezTo>
                        <a:pt x="9830" y="4663"/>
                        <a:pt x="9893" y="4537"/>
                        <a:pt x="9925" y="4443"/>
                      </a:cubicBezTo>
                      <a:cubicBezTo>
                        <a:pt x="9988" y="4348"/>
                        <a:pt x="10114" y="4285"/>
                        <a:pt x="10240" y="4285"/>
                      </a:cubicBezTo>
                      <a:close/>
                      <a:moveTo>
                        <a:pt x="8922" y="2925"/>
                      </a:moveTo>
                      <a:cubicBezTo>
                        <a:pt x="9452" y="2925"/>
                        <a:pt x="9823" y="3054"/>
                        <a:pt x="9956" y="3277"/>
                      </a:cubicBezTo>
                      <a:cubicBezTo>
                        <a:pt x="9988" y="3340"/>
                        <a:pt x="10019" y="3466"/>
                        <a:pt x="10019" y="3592"/>
                      </a:cubicBezTo>
                      <a:cubicBezTo>
                        <a:pt x="9704" y="3623"/>
                        <a:pt x="9452" y="3812"/>
                        <a:pt x="9295" y="4096"/>
                      </a:cubicBezTo>
                      <a:cubicBezTo>
                        <a:pt x="9137" y="4317"/>
                        <a:pt x="9137" y="4600"/>
                        <a:pt x="9169" y="4884"/>
                      </a:cubicBezTo>
                      <a:cubicBezTo>
                        <a:pt x="9169" y="4978"/>
                        <a:pt x="9200" y="5010"/>
                        <a:pt x="9232" y="5041"/>
                      </a:cubicBezTo>
                      <a:cubicBezTo>
                        <a:pt x="9169" y="5167"/>
                        <a:pt x="9043" y="5293"/>
                        <a:pt x="8917" y="5388"/>
                      </a:cubicBezTo>
                      <a:cubicBezTo>
                        <a:pt x="8570" y="5073"/>
                        <a:pt x="8224" y="4821"/>
                        <a:pt x="7814" y="4537"/>
                      </a:cubicBezTo>
                      <a:cubicBezTo>
                        <a:pt x="7783" y="4033"/>
                        <a:pt x="7719" y="3560"/>
                        <a:pt x="7625" y="3119"/>
                      </a:cubicBezTo>
                      <a:cubicBezTo>
                        <a:pt x="7814" y="3088"/>
                        <a:pt x="8035" y="3025"/>
                        <a:pt x="8192" y="2993"/>
                      </a:cubicBezTo>
                      <a:cubicBezTo>
                        <a:pt x="8459" y="2947"/>
                        <a:pt x="8704" y="2925"/>
                        <a:pt x="8922" y="2925"/>
                      </a:cubicBezTo>
                      <a:close/>
                      <a:moveTo>
                        <a:pt x="2868" y="3088"/>
                      </a:moveTo>
                      <a:lnTo>
                        <a:pt x="3340" y="3182"/>
                      </a:lnTo>
                      <a:cubicBezTo>
                        <a:pt x="3246" y="3623"/>
                        <a:pt x="3183" y="4096"/>
                        <a:pt x="3151" y="4600"/>
                      </a:cubicBezTo>
                      <a:cubicBezTo>
                        <a:pt x="2742" y="4884"/>
                        <a:pt x="2364" y="5199"/>
                        <a:pt x="2049" y="5482"/>
                      </a:cubicBezTo>
                      <a:cubicBezTo>
                        <a:pt x="1891" y="5325"/>
                        <a:pt x="1765" y="5199"/>
                        <a:pt x="1639" y="5041"/>
                      </a:cubicBezTo>
                      <a:cubicBezTo>
                        <a:pt x="1009" y="4253"/>
                        <a:pt x="788" y="3623"/>
                        <a:pt x="977" y="3308"/>
                      </a:cubicBezTo>
                      <a:cubicBezTo>
                        <a:pt x="1009" y="3245"/>
                        <a:pt x="1103" y="3151"/>
                        <a:pt x="1198" y="3119"/>
                      </a:cubicBezTo>
                      <a:cubicBezTo>
                        <a:pt x="1419" y="3340"/>
                        <a:pt x="1671" y="3497"/>
                        <a:pt x="1986" y="3497"/>
                      </a:cubicBezTo>
                      <a:cubicBezTo>
                        <a:pt x="2364" y="3497"/>
                        <a:pt x="2679" y="3308"/>
                        <a:pt x="2868" y="3088"/>
                      </a:cubicBezTo>
                      <a:close/>
                      <a:moveTo>
                        <a:pt x="3057" y="5451"/>
                      </a:moveTo>
                      <a:lnTo>
                        <a:pt x="3057" y="5923"/>
                      </a:lnTo>
                      <a:lnTo>
                        <a:pt x="3057" y="6364"/>
                      </a:lnTo>
                      <a:cubicBezTo>
                        <a:pt x="2868" y="6207"/>
                        <a:pt x="2679" y="6049"/>
                        <a:pt x="2521" y="5923"/>
                      </a:cubicBezTo>
                      <a:cubicBezTo>
                        <a:pt x="2679" y="5766"/>
                        <a:pt x="2868" y="5577"/>
                        <a:pt x="3057" y="5451"/>
                      </a:cubicBezTo>
                      <a:close/>
                      <a:moveTo>
                        <a:pt x="7909" y="5451"/>
                      </a:moveTo>
                      <a:cubicBezTo>
                        <a:pt x="8098" y="5577"/>
                        <a:pt x="8318" y="5766"/>
                        <a:pt x="8476" y="5923"/>
                      </a:cubicBezTo>
                      <a:cubicBezTo>
                        <a:pt x="8318" y="6081"/>
                        <a:pt x="8098" y="6238"/>
                        <a:pt x="7909" y="6364"/>
                      </a:cubicBezTo>
                      <a:lnTo>
                        <a:pt x="7909" y="5923"/>
                      </a:lnTo>
                      <a:lnTo>
                        <a:pt x="7909" y="5451"/>
                      </a:lnTo>
                      <a:close/>
                      <a:moveTo>
                        <a:pt x="5483" y="3938"/>
                      </a:moveTo>
                      <a:cubicBezTo>
                        <a:pt x="5735" y="4096"/>
                        <a:pt x="6050" y="4253"/>
                        <a:pt x="6333" y="4411"/>
                      </a:cubicBezTo>
                      <a:cubicBezTo>
                        <a:pt x="6617" y="4569"/>
                        <a:pt x="6900" y="4758"/>
                        <a:pt x="7152" y="4915"/>
                      </a:cubicBezTo>
                      <a:cubicBezTo>
                        <a:pt x="7184" y="5230"/>
                        <a:pt x="7184" y="5545"/>
                        <a:pt x="7184" y="5923"/>
                      </a:cubicBezTo>
                      <a:cubicBezTo>
                        <a:pt x="7184" y="6238"/>
                        <a:pt x="7184" y="6585"/>
                        <a:pt x="7152" y="6900"/>
                      </a:cubicBezTo>
                      <a:cubicBezTo>
                        <a:pt x="6932" y="7057"/>
                        <a:pt x="6648" y="7246"/>
                        <a:pt x="6333" y="7404"/>
                      </a:cubicBezTo>
                      <a:cubicBezTo>
                        <a:pt x="6050" y="7562"/>
                        <a:pt x="5735" y="7719"/>
                        <a:pt x="5483" y="7877"/>
                      </a:cubicBezTo>
                      <a:cubicBezTo>
                        <a:pt x="5199" y="7719"/>
                        <a:pt x="4884" y="7562"/>
                        <a:pt x="4601" y="7404"/>
                      </a:cubicBezTo>
                      <a:cubicBezTo>
                        <a:pt x="4317" y="7246"/>
                        <a:pt x="4065" y="7057"/>
                        <a:pt x="3781" y="6900"/>
                      </a:cubicBezTo>
                      <a:cubicBezTo>
                        <a:pt x="3750" y="6585"/>
                        <a:pt x="3750" y="6238"/>
                        <a:pt x="3750" y="5923"/>
                      </a:cubicBezTo>
                      <a:cubicBezTo>
                        <a:pt x="3750" y="5577"/>
                        <a:pt x="3750" y="5230"/>
                        <a:pt x="3781" y="4915"/>
                      </a:cubicBezTo>
                      <a:cubicBezTo>
                        <a:pt x="4065" y="4726"/>
                        <a:pt x="4317" y="4569"/>
                        <a:pt x="4601" y="4411"/>
                      </a:cubicBezTo>
                      <a:cubicBezTo>
                        <a:pt x="4884" y="4253"/>
                        <a:pt x="5199" y="4096"/>
                        <a:pt x="5483" y="3938"/>
                      </a:cubicBezTo>
                      <a:close/>
                      <a:moveTo>
                        <a:pt x="3876" y="7751"/>
                      </a:moveTo>
                      <a:cubicBezTo>
                        <a:pt x="4002" y="7845"/>
                        <a:pt x="4159" y="7908"/>
                        <a:pt x="4285" y="8003"/>
                      </a:cubicBezTo>
                      <a:cubicBezTo>
                        <a:pt x="4411" y="8066"/>
                        <a:pt x="4506" y="8160"/>
                        <a:pt x="4664" y="8223"/>
                      </a:cubicBezTo>
                      <a:cubicBezTo>
                        <a:pt x="4443" y="8318"/>
                        <a:pt x="4191" y="8444"/>
                        <a:pt x="4002" y="8475"/>
                      </a:cubicBezTo>
                      <a:lnTo>
                        <a:pt x="3876" y="7751"/>
                      </a:lnTo>
                      <a:close/>
                      <a:moveTo>
                        <a:pt x="7089" y="7751"/>
                      </a:moveTo>
                      <a:lnTo>
                        <a:pt x="6963" y="8475"/>
                      </a:lnTo>
                      <a:cubicBezTo>
                        <a:pt x="6711" y="8381"/>
                        <a:pt x="6522" y="8318"/>
                        <a:pt x="6302" y="8223"/>
                      </a:cubicBezTo>
                      <a:cubicBezTo>
                        <a:pt x="6396" y="8160"/>
                        <a:pt x="6554" y="8066"/>
                        <a:pt x="6680" y="8003"/>
                      </a:cubicBezTo>
                      <a:cubicBezTo>
                        <a:pt x="6806" y="7908"/>
                        <a:pt x="6963" y="7845"/>
                        <a:pt x="7089" y="7751"/>
                      </a:cubicBezTo>
                      <a:close/>
                      <a:moveTo>
                        <a:pt x="1986" y="6396"/>
                      </a:moveTo>
                      <a:cubicBezTo>
                        <a:pt x="2364" y="6711"/>
                        <a:pt x="2710" y="6963"/>
                        <a:pt x="3088" y="7278"/>
                      </a:cubicBezTo>
                      <a:cubicBezTo>
                        <a:pt x="3151" y="7814"/>
                        <a:pt x="3214" y="8286"/>
                        <a:pt x="3309" y="8696"/>
                      </a:cubicBezTo>
                      <a:cubicBezTo>
                        <a:pt x="3088" y="8727"/>
                        <a:pt x="2931" y="8790"/>
                        <a:pt x="2742" y="8790"/>
                      </a:cubicBezTo>
                      <a:cubicBezTo>
                        <a:pt x="2475" y="8836"/>
                        <a:pt x="2230" y="8858"/>
                        <a:pt x="2011" y="8858"/>
                      </a:cubicBezTo>
                      <a:cubicBezTo>
                        <a:pt x="1482" y="8858"/>
                        <a:pt x="1111" y="8730"/>
                        <a:pt x="977" y="8507"/>
                      </a:cubicBezTo>
                      <a:cubicBezTo>
                        <a:pt x="788" y="8160"/>
                        <a:pt x="1009" y="7530"/>
                        <a:pt x="1608" y="6805"/>
                      </a:cubicBezTo>
                      <a:cubicBezTo>
                        <a:pt x="1734" y="6648"/>
                        <a:pt x="1828" y="6553"/>
                        <a:pt x="1986" y="6396"/>
                      </a:cubicBezTo>
                      <a:close/>
                      <a:moveTo>
                        <a:pt x="8980" y="6364"/>
                      </a:moveTo>
                      <a:cubicBezTo>
                        <a:pt x="9137" y="6553"/>
                        <a:pt x="9232" y="6648"/>
                        <a:pt x="9358" y="6805"/>
                      </a:cubicBezTo>
                      <a:cubicBezTo>
                        <a:pt x="9956" y="7530"/>
                        <a:pt x="10177" y="8160"/>
                        <a:pt x="9988" y="8507"/>
                      </a:cubicBezTo>
                      <a:cubicBezTo>
                        <a:pt x="9858" y="8745"/>
                        <a:pt x="9505" y="8864"/>
                        <a:pt x="9000" y="8864"/>
                      </a:cubicBezTo>
                      <a:cubicBezTo>
                        <a:pt x="8770" y="8864"/>
                        <a:pt x="8509" y="8839"/>
                        <a:pt x="8224" y="8790"/>
                      </a:cubicBezTo>
                      <a:cubicBezTo>
                        <a:pt x="8035" y="8727"/>
                        <a:pt x="7877" y="8696"/>
                        <a:pt x="7656" y="8664"/>
                      </a:cubicBezTo>
                      <a:cubicBezTo>
                        <a:pt x="7751" y="8223"/>
                        <a:pt x="7814" y="7751"/>
                        <a:pt x="7877" y="7246"/>
                      </a:cubicBezTo>
                      <a:cubicBezTo>
                        <a:pt x="8255" y="6963"/>
                        <a:pt x="8665" y="6648"/>
                        <a:pt x="8980" y="6364"/>
                      </a:cubicBezTo>
                      <a:close/>
                      <a:moveTo>
                        <a:pt x="4159" y="10334"/>
                      </a:moveTo>
                      <a:cubicBezTo>
                        <a:pt x="4285" y="10334"/>
                        <a:pt x="4411" y="10397"/>
                        <a:pt x="4474" y="10491"/>
                      </a:cubicBezTo>
                      <a:cubicBezTo>
                        <a:pt x="4537" y="10554"/>
                        <a:pt x="4537" y="10649"/>
                        <a:pt x="4537" y="10743"/>
                      </a:cubicBezTo>
                      <a:cubicBezTo>
                        <a:pt x="4474" y="10838"/>
                        <a:pt x="4443" y="10901"/>
                        <a:pt x="4380" y="10964"/>
                      </a:cubicBezTo>
                      <a:cubicBezTo>
                        <a:pt x="4319" y="10994"/>
                        <a:pt x="4259" y="11008"/>
                        <a:pt x="4200" y="11008"/>
                      </a:cubicBezTo>
                      <a:cubicBezTo>
                        <a:pt x="4076" y="11008"/>
                        <a:pt x="3962" y="10945"/>
                        <a:pt x="3876" y="10838"/>
                      </a:cubicBezTo>
                      <a:cubicBezTo>
                        <a:pt x="3844" y="10743"/>
                        <a:pt x="3844" y="10680"/>
                        <a:pt x="3844" y="10554"/>
                      </a:cubicBezTo>
                      <a:cubicBezTo>
                        <a:pt x="3876" y="10491"/>
                        <a:pt x="3939" y="10397"/>
                        <a:pt x="4002" y="10365"/>
                      </a:cubicBezTo>
                      <a:cubicBezTo>
                        <a:pt x="4033" y="10334"/>
                        <a:pt x="4128" y="10334"/>
                        <a:pt x="4159" y="10334"/>
                      </a:cubicBezTo>
                      <a:close/>
                      <a:moveTo>
                        <a:pt x="5420" y="8664"/>
                      </a:moveTo>
                      <a:cubicBezTo>
                        <a:pt x="5861" y="8853"/>
                        <a:pt x="6333" y="9042"/>
                        <a:pt x="6774" y="9168"/>
                      </a:cubicBezTo>
                      <a:cubicBezTo>
                        <a:pt x="6774" y="9326"/>
                        <a:pt x="6680" y="9515"/>
                        <a:pt x="6617" y="9735"/>
                      </a:cubicBezTo>
                      <a:cubicBezTo>
                        <a:pt x="6302" y="10586"/>
                        <a:pt x="5861" y="11153"/>
                        <a:pt x="5451" y="11153"/>
                      </a:cubicBezTo>
                      <a:cubicBezTo>
                        <a:pt x="5388" y="11153"/>
                        <a:pt x="5262" y="11090"/>
                        <a:pt x="5136" y="11059"/>
                      </a:cubicBezTo>
                      <a:cubicBezTo>
                        <a:pt x="5136" y="11027"/>
                        <a:pt x="5199" y="10996"/>
                        <a:pt x="5199" y="10933"/>
                      </a:cubicBezTo>
                      <a:cubicBezTo>
                        <a:pt x="5262" y="10680"/>
                        <a:pt x="5231" y="10397"/>
                        <a:pt x="5073" y="10145"/>
                      </a:cubicBezTo>
                      <a:cubicBezTo>
                        <a:pt x="4916" y="9830"/>
                        <a:pt x="4601" y="9704"/>
                        <a:pt x="4254" y="9641"/>
                      </a:cubicBezTo>
                      <a:cubicBezTo>
                        <a:pt x="4191" y="9483"/>
                        <a:pt x="4128" y="9326"/>
                        <a:pt x="4096" y="9168"/>
                      </a:cubicBezTo>
                      <a:cubicBezTo>
                        <a:pt x="4506" y="9011"/>
                        <a:pt x="4947" y="8853"/>
                        <a:pt x="5420" y="8664"/>
                      </a:cubicBezTo>
                      <a:close/>
                      <a:moveTo>
                        <a:pt x="5420" y="0"/>
                      </a:moveTo>
                      <a:cubicBezTo>
                        <a:pt x="4727" y="0"/>
                        <a:pt x="4096" y="662"/>
                        <a:pt x="3624" y="1859"/>
                      </a:cubicBezTo>
                      <a:cubicBezTo>
                        <a:pt x="3529" y="2048"/>
                        <a:pt x="3498" y="2237"/>
                        <a:pt x="3403" y="2458"/>
                      </a:cubicBezTo>
                      <a:cubicBezTo>
                        <a:pt x="3246" y="2395"/>
                        <a:pt x="3151" y="2363"/>
                        <a:pt x="2994" y="2363"/>
                      </a:cubicBezTo>
                      <a:cubicBezTo>
                        <a:pt x="2962" y="1828"/>
                        <a:pt x="2521" y="1418"/>
                        <a:pt x="1954" y="1418"/>
                      </a:cubicBezTo>
                      <a:cubicBezTo>
                        <a:pt x="1387" y="1418"/>
                        <a:pt x="946" y="1891"/>
                        <a:pt x="946" y="2426"/>
                      </a:cubicBezTo>
                      <a:cubicBezTo>
                        <a:pt x="662" y="2552"/>
                        <a:pt x="473" y="2710"/>
                        <a:pt x="347" y="2962"/>
                      </a:cubicBezTo>
                      <a:cubicBezTo>
                        <a:pt x="1" y="3592"/>
                        <a:pt x="221" y="4443"/>
                        <a:pt x="1072" y="5419"/>
                      </a:cubicBezTo>
                      <a:cubicBezTo>
                        <a:pt x="1166" y="5577"/>
                        <a:pt x="1324" y="5766"/>
                        <a:pt x="1482" y="5892"/>
                      </a:cubicBezTo>
                      <a:cubicBezTo>
                        <a:pt x="1324" y="6049"/>
                        <a:pt x="1229" y="6207"/>
                        <a:pt x="1072" y="6364"/>
                      </a:cubicBezTo>
                      <a:cubicBezTo>
                        <a:pt x="221" y="7372"/>
                        <a:pt x="1" y="8223"/>
                        <a:pt x="347" y="8853"/>
                      </a:cubicBezTo>
                      <a:cubicBezTo>
                        <a:pt x="631" y="9326"/>
                        <a:pt x="1166" y="9578"/>
                        <a:pt x="2017" y="9578"/>
                      </a:cubicBezTo>
                      <a:cubicBezTo>
                        <a:pt x="2269" y="9578"/>
                        <a:pt x="2553" y="9515"/>
                        <a:pt x="2868" y="9483"/>
                      </a:cubicBezTo>
                      <a:lnTo>
                        <a:pt x="3466" y="9357"/>
                      </a:lnTo>
                      <a:cubicBezTo>
                        <a:pt x="3498" y="9515"/>
                        <a:pt x="3529" y="9704"/>
                        <a:pt x="3624" y="9798"/>
                      </a:cubicBezTo>
                      <a:cubicBezTo>
                        <a:pt x="3403" y="9956"/>
                        <a:pt x="3246" y="10145"/>
                        <a:pt x="3183" y="10397"/>
                      </a:cubicBezTo>
                      <a:cubicBezTo>
                        <a:pt x="3120" y="10680"/>
                        <a:pt x="3151" y="10933"/>
                        <a:pt x="3309" y="11185"/>
                      </a:cubicBezTo>
                      <a:cubicBezTo>
                        <a:pt x="3498" y="11500"/>
                        <a:pt x="3844" y="11689"/>
                        <a:pt x="4222" y="11689"/>
                      </a:cubicBezTo>
                      <a:cubicBezTo>
                        <a:pt x="4380" y="11689"/>
                        <a:pt x="4569" y="11657"/>
                        <a:pt x="4727" y="11531"/>
                      </a:cubicBezTo>
                      <a:cubicBezTo>
                        <a:pt x="4947" y="11689"/>
                        <a:pt x="5199" y="11815"/>
                        <a:pt x="5483" y="11815"/>
                      </a:cubicBezTo>
                      <a:cubicBezTo>
                        <a:pt x="6176" y="11815"/>
                        <a:pt x="6806" y="11153"/>
                        <a:pt x="7278" y="9956"/>
                      </a:cubicBezTo>
                      <a:cubicBezTo>
                        <a:pt x="7373" y="9767"/>
                        <a:pt x="7404" y="9578"/>
                        <a:pt x="7467" y="9357"/>
                      </a:cubicBezTo>
                      <a:cubicBezTo>
                        <a:pt x="7688" y="9420"/>
                        <a:pt x="7909" y="9452"/>
                        <a:pt x="8098" y="9483"/>
                      </a:cubicBezTo>
                      <a:cubicBezTo>
                        <a:pt x="8413" y="9515"/>
                        <a:pt x="8696" y="9578"/>
                        <a:pt x="8980" y="9578"/>
                      </a:cubicBezTo>
                      <a:cubicBezTo>
                        <a:pt x="9767" y="9578"/>
                        <a:pt x="10366" y="9326"/>
                        <a:pt x="10618" y="8853"/>
                      </a:cubicBezTo>
                      <a:cubicBezTo>
                        <a:pt x="10996" y="8223"/>
                        <a:pt x="10744" y="7372"/>
                        <a:pt x="9925" y="6364"/>
                      </a:cubicBezTo>
                      <a:cubicBezTo>
                        <a:pt x="9799" y="6207"/>
                        <a:pt x="9641" y="6049"/>
                        <a:pt x="9484" y="5892"/>
                      </a:cubicBezTo>
                      <a:cubicBezTo>
                        <a:pt x="9610" y="5797"/>
                        <a:pt x="9673" y="5671"/>
                        <a:pt x="9799" y="5577"/>
                      </a:cubicBezTo>
                      <a:cubicBezTo>
                        <a:pt x="9956" y="5671"/>
                        <a:pt x="10114" y="5703"/>
                        <a:pt x="10240" y="5703"/>
                      </a:cubicBezTo>
                      <a:cubicBezTo>
                        <a:pt x="10586" y="5703"/>
                        <a:pt x="10933" y="5514"/>
                        <a:pt x="11154" y="5199"/>
                      </a:cubicBezTo>
                      <a:cubicBezTo>
                        <a:pt x="11248" y="4915"/>
                        <a:pt x="11280" y="4663"/>
                        <a:pt x="11217" y="4380"/>
                      </a:cubicBezTo>
                      <a:cubicBezTo>
                        <a:pt x="11122" y="4096"/>
                        <a:pt x="10965" y="3875"/>
                        <a:pt x="10744" y="3749"/>
                      </a:cubicBezTo>
                      <a:cubicBezTo>
                        <a:pt x="10775" y="3466"/>
                        <a:pt x="10712" y="3182"/>
                        <a:pt x="10586" y="2962"/>
                      </a:cubicBezTo>
                      <a:cubicBezTo>
                        <a:pt x="10325" y="2486"/>
                        <a:pt x="9740" y="2262"/>
                        <a:pt x="8927" y="2262"/>
                      </a:cubicBezTo>
                      <a:cubicBezTo>
                        <a:pt x="8663" y="2262"/>
                        <a:pt x="8375" y="2285"/>
                        <a:pt x="8066" y="2332"/>
                      </a:cubicBezTo>
                      <a:cubicBezTo>
                        <a:pt x="7877" y="2363"/>
                        <a:pt x="7656" y="2395"/>
                        <a:pt x="7436" y="2458"/>
                      </a:cubicBezTo>
                      <a:cubicBezTo>
                        <a:pt x="7341" y="2237"/>
                        <a:pt x="7310" y="2017"/>
                        <a:pt x="7247" y="1859"/>
                      </a:cubicBezTo>
                      <a:cubicBezTo>
                        <a:pt x="6806" y="630"/>
                        <a:pt x="6144" y="0"/>
                        <a:pt x="542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68575" tIns="68575" rIns="68575" bIns="685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400"/>
                    <a:buFont typeface="Lato"/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</p:grpSp>
        <p:sp>
          <p:nvSpPr>
            <p:cNvPr id="276" name="TextBox 275">
              <a:extLst>
                <a:ext uri="{FF2B5EF4-FFF2-40B4-BE49-F238E27FC236}">
                  <a16:creationId xmlns:a16="http://schemas.microsoft.com/office/drawing/2014/main" id="{6A5DEA77-B0B2-5F63-54AC-3FE3E6DB03CD}"/>
                </a:ext>
              </a:extLst>
            </p:cNvPr>
            <p:cNvSpPr txBox="1"/>
            <p:nvPr/>
          </p:nvSpPr>
          <p:spPr>
            <a:xfrm>
              <a:off x="5933111" y="4772334"/>
              <a:ext cx="2919989" cy="786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600" b="1" dirty="0">
                  <a:solidFill>
                    <a:srgbClr val="18355A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18355A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</a:t>
              </a:r>
              <a:endParaRPr lang="en-US" sz="11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pic>
        <p:nvPicPr>
          <p:cNvPr id="278" name="Picture 277">
            <a:extLst>
              <a:ext uri="{FF2B5EF4-FFF2-40B4-BE49-F238E27FC236}">
                <a16:creationId xmlns:a16="http://schemas.microsoft.com/office/drawing/2014/main" id="{595DAF4E-E8E8-4DEC-E8B8-0A1AB7AFC2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03"/>
          <a:stretch/>
        </p:blipFill>
        <p:spPr>
          <a:xfrm>
            <a:off x="402356" y="847023"/>
            <a:ext cx="4606452" cy="5341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237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8783E98-D628-D7A2-CEAD-60D9CAFAA127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cxnSp>
        <p:nvCxnSpPr>
          <p:cNvPr id="3" name="Google Shape;570;p23">
            <a:extLst>
              <a:ext uri="{FF2B5EF4-FFF2-40B4-BE49-F238E27FC236}">
                <a16:creationId xmlns:a16="http://schemas.microsoft.com/office/drawing/2014/main" id="{ECAC0E02-7089-7DCE-CA04-FD71AFAA5A48}"/>
              </a:ext>
            </a:extLst>
          </p:cNvPr>
          <p:cNvCxnSpPr>
            <a:cxnSpLocks/>
          </p:cNvCxnSpPr>
          <p:nvPr/>
        </p:nvCxnSpPr>
        <p:spPr>
          <a:xfrm>
            <a:off x="4827152" y="3499657"/>
            <a:ext cx="0" cy="738546"/>
          </a:xfrm>
          <a:prstGeom prst="straightConnector1">
            <a:avLst/>
          </a:prstGeom>
          <a:noFill/>
          <a:ln w="19050" cap="flat" cmpd="sng">
            <a:solidFill>
              <a:srgbClr val="003F75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4" name="Google Shape;573;p23">
            <a:extLst>
              <a:ext uri="{FF2B5EF4-FFF2-40B4-BE49-F238E27FC236}">
                <a16:creationId xmlns:a16="http://schemas.microsoft.com/office/drawing/2014/main" id="{4F7B4865-FF53-8BF3-FC79-C69AB4EF6355}"/>
              </a:ext>
            </a:extLst>
          </p:cNvPr>
          <p:cNvCxnSpPr/>
          <p:nvPr/>
        </p:nvCxnSpPr>
        <p:spPr>
          <a:xfrm>
            <a:off x="5821962" y="2465288"/>
            <a:ext cx="2343620" cy="1501942"/>
          </a:xfrm>
          <a:prstGeom prst="bentConnector3">
            <a:avLst>
              <a:gd name="adj1" fmla="val 100426"/>
            </a:avLst>
          </a:prstGeom>
          <a:noFill/>
          <a:ln w="19050" cap="flat" cmpd="sng">
            <a:solidFill>
              <a:srgbClr val="003F75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5" name="Google Shape;574;p23">
            <a:extLst>
              <a:ext uri="{FF2B5EF4-FFF2-40B4-BE49-F238E27FC236}">
                <a16:creationId xmlns:a16="http://schemas.microsoft.com/office/drawing/2014/main" id="{8D070326-7E3A-036D-79E9-7C4B079A33B5}"/>
              </a:ext>
            </a:extLst>
          </p:cNvPr>
          <p:cNvCxnSpPr/>
          <p:nvPr/>
        </p:nvCxnSpPr>
        <p:spPr>
          <a:xfrm flipH="1">
            <a:off x="1950998" y="2465288"/>
            <a:ext cx="2272886" cy="1403729"/>
          </a:xfrm>
          <a:prstGeom prst="bentConnector3">
            <a:avLst>
              <a:gd name="adj1" fmla="val 99828"/>
            </a:avLst>
          </a:prstGeom>
          <a:noFill/>
          <a:ln w="19050" cap="flat" cmpd="sng">
            <a:solidFill>
              <a:srgbClr val="003F75"/>
            </a:solidFill>
            <a:prstDash val="solid"/>
            <a:miter lim="800000"/>
            <a:headEnd type="none" w="sm" len="sm"/>
            <a:tailEnd type="none" w="sm" len="sm"/>
          </a:ln>
        </p:spPr>
      </p:cxnSp>
      <p:grpSp>
        <p:nvGrpSpPr>
          <p:cNvPr id="18" name="Google Shape;587;p23">
            <a:extLst>
              <a:ext uri="{FF2B5EF4-FFF2-40B4-BE49-F238E27FC236}">
                <a16:creationId xmlns:a16="http://schemas.microsoft.com/office/drawing/2014/main" id="{39E85C07-7713-BF44-6D96-F9650DECF201}"/>
              </a:ext>
            </a:extLst>
          </p:cNvPr>
          <p:cNvGrpSpPr/>
          <p:nvPr/>
        </p:nvGrpSpPr>
        <p:grpSpPr>
          <a:xfrm>
            <a:off x="3533765" y="1470537"/>
            <a:ext cx="3000915" cy="2145700"/>
            <a:chOff x="5761175" y="1314637"/>
            <a:chExt cx="654544" cy="468009"/>
          </a:xfrm>
        </p:grpSpPr>
        <p:grpSp>
          <p:nvGrpSpPr>
            <p:cNvPr id="19" name="Google Shape;588;p23">
              <a:extLst>
                <a:ext uri="{FF2B5EF4-FFF2-40B4-BE49-F238E27FC236}">
                  <a16:creationId xmlns:a16="http://schemas.microsoft.com/office/drawing/2014/main" id="{B4097A40-FB88-2F99-CE3D-D1246FBAB457}"/>
                </a:ext>
              </a:extLst>
            </p:cNvPr>
            <p:cNvGrpSpPr/>
            <p:nvPr/>
          </p:nvGrpSpPr>
          <p:grpSpPr>
            <a:xfrm>
              <a:off x="5812571" y="1314637"/>
              <a:ext cx="551751" cy="419019"/>
              <a:chOff x="5812571" y="1314637"/>
              <a:chExt cx="551751" cy="419019"/>
            </a:xfrm>
          </p:grpSpPr>
          <p:grpSp>
            <p:nvGrpSpPr>
              <p:cNvPr id="25" name="Google Shape;589;p23">
                <a:extLst>
                  <a:ext uri="{FF2B5EF4-FFF2-40B4-BE49-F238E27FC236}">
                    <a16:creationId xmlns:a16="http://schemas.microsoft.com/office/drawing/2014/main" id="{C814660C-D3CF-2914-F419-E100819AC56E}"/>
                  </a:ext>
                </a:extLst>
              </p:cNvPr>
              <p:cNvGrpSpPr/>
              <p:nvPr/>
            </p:nvGrpSpPr>
            <p:grpSpPr>
              <a:xfrm>
                <a:off x="5812571" y="1314637"/>
                <a:ext cx="171864" cy="418545"/>
                <a:chOff x="5812571" y="1314637"/>
                <a:chExt cx="171864" cy="418545"/>
              </a:xfrm>
            </p:grpSpPr>
            <p:sp>
              <p:nvSpPr>
                <p:cNvPr id="36" name="Google Shape;590;p23">
                  <a:extLst>
                    <a:ext uri="{FF2B5EF4-FFF2-40B4-BE49-F238E27FC236}">
                      <a16:creationId xmlns:a16="http://schemas.microsoft.com/office/drawing/2014/main" id="{97982E62-B2DA-4C89-B607-2EC33B8098F7}"/>
                    </a:ext>
                  </a:extLst>
                </p:cNvPr>
                <p:cNvSpPr/>
                <p:nvPr/>
              </p:nvSpPr>
              <p:spPr>
                <a:xfrm>
                  <a:off x="5831674" y="1356195"/>
                  <a:ext cx="133658" cy="3769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658" h="376987" extrusionOk="0">
                      <a:moveTo>
                        <a:pt x="0" y="0"/>
                      </a:moveTo>
                      <a:lnTo>
                        <a:pt x="0" y="310557"/>
                      </a:lnTo>
                      <a:cubicBezTo>
                        <a:pt x="0" y="398940"/>
                        <a:pt x="133658" y="399323"/>
                        <a:pt x="133658" y="310557"/>
                      </a:cubicBezTo>
                      <a:lnTo>
                        <a:pt x="13365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7" name="Google Shape;591;p23">
                  <a:extLst>
                    <a:ext uri="{FF2B5EF4-FFF2-40B4-BE49-F238E27FC236}">
                      <a16:creationId xmlns:a16="http://schemas.microsoft.com/office/drawing/2014/main" id="{7DC26118-5F46-4359-6FC7-F9B9DA2BDE24}"/>
                    </a:ext>
                  </a:extLst>
                </p:cNvPr>
                <p:cNvSpPr/>
                <p:nvPr/>
              </p:nvSpPr>
              <p:spPr>
                <a:xfrm>
                  <a:off x="5853335" y="1561833"/>
                  <a:ext cx="90327" cy="1492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327" h="149216" extrusionOk="0">
                      <a:moveTo>
                        <a:pt x="0" y="0"/>
                      </a:moveTo>
                      <a:cubicBezTo>
                        <a:pt x="0" y="0"/>
                        <a:pt x="0" y="103469"/>
                        <a:pt x="0" y="104012"/>
                      </a:cubicBezTo>
                      <a:cubicBezTo>
                        <a:pt x="0" y="128986"/>
                        <a:pt x="20220" y="149216"/>
                        <a:pt x="45174" y="149216"/>
                      </a:cubicBezTo>
                      <a:cubicBezTo>
                        <a:pt x="70117" y="149216"/>
                        <a:pt x="90327" y="128986"/>
                        <a:pt x="90327" y="104012"/>
                      </a:cubicBezTo>
                      <a:cubicBezTo>
                        <a:pt x="90327" y="103469"/>
                        <a:pt x="90327" y="0"/>
                        <a:pt x="903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3F75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8" name="Google Shape;592;p23">
                  <a:extLst>
                    <a:ext uri="{FF2B5EF4-FFF2-40B4-BE49-F238E27FC236}">
                      <a16:creationId xmlns:a16="http://schemas.microsoft.com/office/drawing/2014/main" id="{83D34A03-1218-05E7-47E5-181F900FF6D6}"/>
                    </a:ext>
                  </a:extLst>
                </p:cNvPr>
                <p:cNvSpPr/>
                <p:nvPr/>
              </p:nvSpPr>
              <p:spPr>
                <a:xfrm>
                  <a:off x="5812582" y="1337606"/>
                  <a:ext cx="171853" cy="229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853" h="22999" extrusionOk="0">
                      <a:moveTo>
                        <a:pt x="171853" y="0"/>
                      </a:moveTo>
                      <a:lnTo>
                        <a:pt x="171853" y="10060"/>
                      </a:lnTo>
                      <a:cubicBezTo>
                        <a:pt x="171853" y="17189"/>
                        <a:pt x="166073" y="23000"/>
                        <a:pt x="158933" y="23000"/>
                      </a:cubicBezTo>
                      <a:lnTo>
                        <a:pt x="12910" y="23000"/>
                      </a:lnTo>
                      <a:cubicBezTo>
                        <a:pt x="5770" y="23000"/>
                        <a:pt x="0" y="17189"/>
                        <a:pt x="0" y="10060"/>
                      </a:cubicBezTo>
                      <a:lnTo>
                        <a:pt x="0" y="0"/>
                      </a:lnTo>
                      <a:lnTo>
                        <a:pt x="171853" y="0"/>
                      </a:lnTo>
                      <a:close/>
                    </a:path>
                  </a:pathLst>
                </a:custGeom>
                <a:solidFill>
                  <a:srgbClr val="AEABA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9" name="Google Shape;593;p23">
                  <a:extLst>
                    <a:ext uri="{FF2B5EF4-FFF2-40B4-BE49-F238E27FC236}">
                      <a16:creationId xmlns:a16="http://schemas.microsoft.com/office/drawing/2014/main" id="{FC32A201-232E-2047-9BD8-A891BFEA2BC6}"/>
                    </a:ext>
                  </a:extLst>
                </p:cNvPr>
                <p:cNvSpPr/>
                <p:nvPr/>
              </p:nvSpPr>
              <p:spPr>
                <a:xfrm>
                  <a:off x="5812571" y="1314637"/>
                  <a:ext cx="171863" cy="229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863" h="22969" extrusionOk="0">
                      <a:moveTo>
                        <a:pt x="171863" y="12930"/>
                      </a:moveTo>
                      <a:lnTo>
                        <a:pt x="171863" y="22970"/>
                      </a:lnTo>
                      <a:lnTo>
                        <a:pt x="0" y="22970"/>
                      </a:lnTo>
                      <a:lnTo>
                        <a:pt x="0" y="12930"/>
                      </a:lnTo>
                      <a:cubicBezTo>
                        <a:pt x="0" y="5750"/>
                        <a:pt x="5780" y="0"/>
                        <a:pt x="12910" y="0"/>
                      </a:cubicBezTo>
                      <a:lnTo>
                        <a:pt x="158934" y="0"/>
                      </a:lnTo>
                      <a:cubicBezTo>
                        <a:pt x="166083" y="0"/>
                        <a:pt x="171863" y="5750"/>
                        <a:pt x="171863" y="12930"/>
                      </a:cubicBezTo>
                      <a:close/>
                    </a:path>
                  </a:pathLst>
                </a:custGeom>
                <a:solidFill>
                  <a:srgbClr val="D0CECE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grpSp>
            <p:nvGrpSpPr>
              <p:cNvPr id="26" name="Google Shape;594;p23">
                <a:extLst>
                  <a:ext uri="{FF2B5EF4-FFF2-40B4-BE49-F238E27FC236}">
                    <a16:creationId xmlns:a16="http://schemas.microsoft.com/office/drawing/2014/main" id="{5C5FEE69-12A3-2019-F365-A9E09D0A982C}"/>
                  </a:ext>
                </a:extLst>
              </p:cNvPr>
              <p:cNvGrpSpPr/>
              <p:nvPr/>
            </p:nvGrpSpPr>
            <p:grpSpPr>
              <a:xfrm>
                <a:off x="6002520" y="1314637"/>
                <a:ext cx="171863" cy="419019"/>
                <a:chOff x="6002520" y="1314637"/>
                <a:chExt cx="171863" cy="419019"/>
              </a:xfrm>
            </p:grpSpPr>
            <p:sp>
              <p:nvSpPr>
                <p:cNvPr id="32" name="Google Shape;571;p23">
                  <a:extLst>
                    <a:ext uri="{FF2B5EF4-FFF2-40B4-BE49-F238E27FC236}">
                      <a16:creationId xmlns:a16="http://schemas.microsoft.com/office/drawing/2014/main" id="{2FDFB009-F78F-2DF8-C81B-79A806ACB039}"/>
                    </a:ext>
                  </a:extLst>
                </p:cNvPr>
                <p:cNvSpPr/>
                <p:nvPr/>
              </p:nvSpPr>
              <p:spPr>
                <a:xfrm>
                  <a:off x="6021623" y="1356195"/>
                  <a:ext cx="133658" cy="3774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658" h="377461" extrusionOk="0">
                      <a:moveTo>
                        <a:pt x="0" y="0"/>
                      </a:moveTo>
                      <a:lnTo>
                        <a:pt x="0" y="310557"/>
                      </a:lnTo>
                      <a:cubicBezTo>
                        <a:pt x="0" y="347523"/>
                        <a:pt x="29928" y="377461"/>
                        <a:pt x="66844" y="377461"/>
                      </a:cubicBezTo>
                      <a:cubicBezTo>
                        <a:pt x="103740" y="377461"/>
                        <a:pt x="133658" y="347523"/>
                        <a:pt x="133658" y="310557"/>
                      </a:cubicBezTo>
                      <a:lnTo>
                        <a:pt x="13365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3" name="Google Shape;595;p23">
                  <a:extLst>
                    <a:ext uri="{FF2B5EF4-FFF2-40B4-BE49-F238E27FC236}">
                      <a16:creationId xmlns:a16="http://schemas.microsoft.com/office/drawing/2014/main" id="{77D8B219-DC96-CF2E-68C7-B695A8F01A40}"/>
                    </a:ext>
                  </a:extLst>
                </p:cNvPr>
                <p:cNvSpPr/>
                <p:nvPr/>
              </p:nvSpPr>
              <p:spPr>
                <a:xfrm>
                  <a:off x="6043282" y="1498423"/>
                  <a:ext cx="90327" cy="2126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327" h="212626" extrusionOk="0">
                      <a:moveTo>
                        <a:pt x="0" y="0"/>
                      </a:moveTo>
                      <a:cubicBezTo>
                        <a:pt x="0" y="0"/>
                        <a:pt x="0" y="166879"/>
                        <a:pt x="0" y="167423"/>
                      </a:cubicBezTo>
                      <a:cubicBezTo>
                        <a:pt x="0" y="192396"/>
                        <a:pt x="20220" y="212627"/>
                        <a:pt x="45164" y="212627"/>
                      </a:cubicBezTo>
                      <a:cubicBezTo>
                        <a:pt x="70107" y="212627"/>
                        <a:pt x="90327" y="192396"/>
                        <a:pt x="90327" y="167423"/>
                      </a:cubicBezTo>
                      <a:cubicBezTo>
                        <a:pt x="90327" y="166879"/>
                        <a:pt x="90327" y="0"/>
                        <a:pt x="903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8DEF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4" name="Google Shape;596;p23">
                  <a:extLst>
                    <a:ext uri="{FF2B5EF4-FFF2-40B4-BE49-F238E27FC236}">
                      <a16:creationId xmlns:a16="http://schemas.microsoft.com/office/drawing/2014/main" id="{36008F6B-378B-6EC0-1144-FA179EEFEF25}"/>
                    </a:ext>
                  </a:extLst>
                </p:cNvPr>
                <p:cNvSpPr/>
                <p:nvPr/>
              </p:nvSpPr>
              <p:spPr>
                <a:xfrm>
                  <a:off x="6002530" y="1337606"/>
                  <a:ext cx="171853" cy="229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853" h="22999" extrusionOk="0">
                      <a:moveTo>
                        <a:pt x="171853" y="0"/>
                      </a:moveTo>
                      <a:lnTo>
                        <a:pt x="171853" y="10060"/>
                      </a:lnTo>
                      <a:cubicBezTo>
                        <a:pt x="171853" y="17189"/>
                        <a:pt x="166083" y="23000"/>
                        <a:pt x="158934" y="23000"/>
                      </a:cubicBezTo>
                      <a:lnTo>
                        <a:pt x="12910" y="23000"/>
                      </a:lnTo>
                      <a:cubicBezTo>
                        <a:pt x="5770" y="23000"/>
                        <a:pt x="0" y="17189"/>
                        <a:pt x="0" y="10060"/>
                      </a:cubicBezTo>
                      <a:lnTo>
                        <a:pt x="0" y="0"/>
                      </a:lnTo>
                      <a:lnTo>
                        <a:pt x="171853" y="0"/>
                      </a:lnTo>
                      <a:close/>
                    </a:path>
                  </a:pathLst>
                </a:custGeom>
                <a:solidFill>
                  <a:srgbClr val="AEABA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5" name="Google Shape;597;p23">
                  <a:extLst>
                    <a:ext uri="{FF2B5EF4-FFF2-40B4-BE49-F238E27FC236}">
                      <a16:creationId xmlns:a16="http://schemas.microsoft.com/office/drawing/2014/main" id="{3B453F28-6E57-8263-4027-9C7889955DAB}"/>
                    </a:ext>
                  </a:extLst>
                </p:cNvPr>
                <p:cNvSpPr/>
                <p:nvPr/>
              </p:nvSpPr>
              <p:spPr>
                <a:xfrm>
                  <a:off x="6002520" y="1314637"/>
                  <a:ext cx="171863" cy="229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863" h="22969" extrusionOk="0">
                      <a:moveTo>
                        <a:pt x="171864" y="12930"/>
                      </a:moveTo>
                      <a:lnTo>
                        <a:pt x="171864" y="22970"/>
                      </a:lnTo>
                      <a:lnTo>
                        <a:pt x="0" y="22970"/>
                      </a:lnTo>
                      <a:lnTo>
                        <a:pt x="0" y="12930"/>
                      </a:lnTo>
                      <a:cubicBezTo>
                        <a:pt x="0" y="5750"/>
                        <a:pt x="5780" y="0"/>
                        <a:pt x="12910" y="0"/>
                      </a:cubicBezTo>
                      <a:lnTo>
                        <a:pt x="158934" y="0"/>
                      </a:lnTo>
                      <a:cubicBezTo>
                        <a:pt x="166083" y="0"/>
                        <a:pt x="171864" y="5750"/>
                        <a:pt x="171864" y="12930"/>
                      </a:cubicBezTo>
                      <a:close/>
                    </a:path>
                  </a:pathLst>
                </a:custGeom>
                <a:solidFill>
                  <a:srgbClr val="D0CECE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  <p:grpSp>
            <p:nvGrpSpPr>
              <p:cNvPr id="27" name="Google Shape;598;p23">
                <a:extLst>
                  <a:ext uri="{FF2B5EF4-FFF2-40B4-BE49-F238E27FC236}">
                    <a16:creationId xmlns:a16="http://schemas.microsoft.com/office/drawing/2014/main" id="{E5684CBE-713B-CC05-EDE3-AE0E9B3824A0}"/>
                  </a:ext>
                </a:extLst>
              </p:cNvPr>
              <p:cNvGrpSpPr/>
              <p:nvPr/>
            </p:nvGrpSpPr>
            <p:grpSpPr>
              <a:xfrm>
                <a:off x="6192459" y="1314637"/>
                <a:ext cx="171863" cy="419019"/>
                <a:chOff x="6192459" y="1314637"/>
                <a:chExt cx="171863" cy="419019"/>
              </a:xfrm>
            </p:grpSpPr>
            <p:sp>
              <p:nvSpPr>
                <p:cNvPr id="28" name="Google Shape;599;p23">
                  <a:extLst>
                    <a:ext uri="{FF2B5EF4-FFF2-40B4-BE49-F238E27FC236}">
                      <a16:creationId xmlns:a16="http://schemas.microsoft.com/office/drawing/2014/main" id="{1FF2ABBE-3914-6275-B37C-8C3C25FC5800}"/>
                    </a:ext>
                  </a:extLst>
                </p:cNvPr>
                <p:cNvSpPr/>
                <p:nvPr/>
              </p:nvSpPr>
              <p:spPr>
                <a:xfrm>
                  <a:off x="6211572" y="1356195"/>
                  <a:ext cx="133658" cy="3774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658" h="377461" extrusionOk="0">
                      <a:moveTo>
                        <a:pt x="0" y="0"/>
                      </a:moveTo>
                      <a:lnTo>
                        <a:pt x="0" y="310557"/>
                      </a:lnTo>
                      <a:cubicBezTo>
                        <a:pt x="0" y="347523"/>
                        <a:pt x="29928" y="377461"/>
                        <a:pt x="66844" y="377461"/>
                      </a:cubicBezTo>
                      <a:cubicBezTo>
                        <a:pt x="103740" y="377461"/>
                        <a:pt x="133658" y="347523"/>
                        <a:pt x="133658" y="310557"/>
                      </a:cubicBezTo>
                      <a:lnTo>
                        <a:pt x="13365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8D8D8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29" name="Google Shape;600;p23">
                  <a:extLst>
                    <a:ext uri="{FF2B5EF4-FFF2-40B4-BE49-F238E27FC236}">
                      <a16:creationId xmlns:a16="http://schemas.microsoft.com/office/drawing/2014/main" id="{535853D1-5C7E-C87D-65E9-4A8C4568658A}"/>
                    </a:ext>
                  </a:extLst>
                </p:cNvPr>
                <p:cNvSpPr/>
                <p:nvPr/>
              </p:nvSpPr>
              <p:spPr>
                <a:xfrm>
                  <a:off x="6233232" y="1537484"/>
                  <a:ext cx="90327" cy="1735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0327" h="173555" extrusionOk="0">
                      <a:moveTo>
                        <a:pt x="0" y="0"/>
                      </a:moveTo>
                      <a:cubicBezTo>
                        <a:pt x="0" y="0"/>
                        <a:pt x="0" y="127808"/>
                        <a:pt x="0" y="128351"/>
                      </a:cubicBezTo>
                      <a:cubicBezTo>
                        <a:pt x="0" y="153325"/>
                        <a:pt x="20220" y="173555"/>
                        <a:pt x="45174" y="173555"/>
                      </a:cubicBezTo>
                      <a:cubicBezTo>
                        <a:pt x="70117" y="173555"/>
                        <a:pt x="90327" y="153325"/>
                        <a:pt x="90327" y="128351"/>
                      </a:cubicBezTo>
                      <a:cubicBezTo>
                        <a:pt x="90327" y="127808"/>
                        <a:pt x="90327" y="0"/>
                        <a:pt x="90327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2B7D7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0" name="Google Shape;601;p23">
                  <a:extLst>
                    <a:ext uri="{FF2B5EF4-FFF2-40B4-BE49-F238E27FC236}">
                      <a16:creationId xmlns:a16="http://schemas.microsoft.com/office/drawing/2014/main" id="{36BF00C8-6E31-475F-1DDD-6DF25D762F37}"/>
                    </a:ext>
                  </a:extLst>
                </p:cNvPr>
                <p:cNvSpPr/>
                <p:nvPr/>
              </p:nvSpPr>
              <p:spPr>
                <a:xfrm>
                  <a:off x="6192459" y="1337606"/>
                  <a:ext cx="171863" cy="229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863" h="22999" extrusionOk="0">
                      <a:moveTo>
                        <a:pt x="171863" y="0"/>
                      </a:moveTo>
                      <a:lnTo>
                        <a:pt x="171863" y="10060"/>
                      </a:lnTo>
                      <a:cubicBezTo>
                        <a:pt x="171863" y="17189"/>
                        <a:pt x="166093" y="23000"/>
                        <a:pt x="158944" y="23000"/>
                      </a:cubicBezTo>
                      <a:lnTo>
                        <a:pt x="12920" y="23000"/>
                      </a:lnTo>
                      <a:cubicBezTo>
                        <a:pt x="5780" y="23000"/>
                        <a:pt x="0" y="17189"/>
                        <a:pt x="0" y="10060"/>
                      </a:cubicBezTo>
                      <a:lnTo>
                        <a:pt x="0" y="0"/>
                      </a:lnTo>
                      <a:lnTo>
                        <a:pt x="171863" y="0"/>
                      </a:lnTo>
                      <a:close/>
                    </a:path>
                  </a:pathLst>
                </a:custGeom>
                <a:solidFill>
                  <a:srgbClr val="AEABAB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  <p:sp>
              <p:nvSpPr>
                <p:cNvPr id="31" name="Google Shape;602;p23">
                  <a:extLst>
                    <a:ext uri="{FF2B5EF4-FFF2-40B4-BE49-F238E27FC236}">
                      <a16:creationId xmlns:a16="http://schemas.microsoft.com/office/drawing/2014/main" id="{93B9DAC1-F7F9-3F3B-DC4C-76C6849FA4D8}"/>
                    </a:ext>
                  </a:extLst>
                </p:cNvPr>
                <p:cNvSpPr/>
                <p:nvPr/>
              </p:nvSpPr>
              <p:spPr>
                <a:xfrm>
                  <a:off x="6192459" y="1314637"/>
                  <a:ext cx="171863" cy="229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1863" h="22969" extrusionOk="0">
                      <a:moveTo>
                        <a:pt x="171863" y="12930"/>
                      </a:moveTo>
                      <a:lnTo>
                        <a:pt x="171863" y="22970"/>
                      </a:lnTo>
                      <a:lnTo>
                        <a:pt x="0" y="22970"/>
                      </a:lnTo>
                      <a:lnTo>
                        <a:pt x="0" y="12930"/>
                      </a:lnTo>
                      <a:cubicBezTo>
                        <a:pt x="0" y="5750"/>
                        <a:pt x="5780" y="0"/>
                        <a:pt x="12920" y="0"/>
                      </a:cubicBezTo>
                      <a:lnTo>
                        <a:pt x="158944" y="0"/>
                      </a:lnTo>
                      <a:cubicBezTo>
                        <a:pt x="166093" y="0"/>
                        <a:pt x="171863" y="5750"/>
                        <a:pt x="171863" y="12930"/>
                      </a:cubicBezTo>
                      <a:close/>
                    </a:path>
                  </a:pathLst>
                </a:custGeom>
                <a:solidFill>
                  <a:srgbClr val="D0CECE"/>
                </a:solidFill>
                <a:ln>
                  <a:noFill/>
                </a:ln>
              </p:spPr>
              <p:txBody>
                <a:bodyPr spcFirstLastPara="1" wrap="square" lIns="68575" tIns="34275" rIns="68575" bIns="34275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>
                    <a:solidFill>
                      <a:schemeClr val="dk1"/>
                    </a:solidFill>
                    <a:latin typeface="Lato"/>
                    <a:ea typeface="Lato"/>
                    <a:cs typeface="Lato"/>
                    <a:sym typeface="Lato"/>
                  </a:endParaRPr>
                </a:p>
              </p:txBody>
            </p:sp>
          </p:grpSp>
        </p:grpSp>
        <p:grpSp>
          <p:nvGrpSpPr>
            <p:cNvPr id="20" name="Google Shape;603;p23">
              <a:extLst>
                <a:ext uri="{FF2B5EF4-FFF2-40B4-BE49-F238E27FC236}">
                  <a16:creationId xmlns:a16="http://schemas.microsoft.com/office/drawing/2014/main" id="{7C9142E6-2074-AD8A-8737-615BF2356340}"/>
                </a:ext>
              </a:extLst>
            </p:cNvPr>
            <p:cNvGrpSpPr/>
            <p:nvPr/>
          </p:nvGrpSpPr>
          <p:grpSpPr>
            <a:xfrm>
              <a:off x="5780297" y="1461195"/>
              <a:ext cx="616299" cy="286519"/>
              <a:chOff x="5780297" y="1461195"/>
              <a:chExt cx="616299" cy="286519"/>
            </a:xfrm>
          </p:grpSpPr>
          <p:sp>
            <p:nvSpPr>
              <p:cNvPr id="23" name="Google Shape;604;p23">
                <a:extLst>
                  <a:ext uri="{FF2B5EF4-FFF2-40B4-BE49-F238E27FC236}">
                    <a16:creationId xmlns:a16="http://schemas.microsoft.com/office/drawing/2014/main" id="{C34C8635-B298-253C-29FC-0CEE4FB016E1}"/>
                  </a:ext>
                </a:extLst>
              </p:cNvPr>
              <p:cNvSpPr/>
              <p:nvPr/>
            </p:nvSpPr>
            <p:spPr>
              <a:xfrm>
                <a:off x="5780297" y="1461195"/>
                <a:ext cx="34358" cy="286519"/>
              </a:xfrm>
              <a:custGeom>
                <a:avLst/>
                <a:gdLst/>
                <a:ahLst/>
                <a:cxnLst/>
                <a:rect l="l" t="t" r="r" b="b"/>
                <a:pathLst>
                  <a:path w="34358" h="286519" extrusionOk="0">
                    <a:moveTo>
                      <a:pt x="0" y="0"/>
                    </a:moveTo>
                    <a:lnTo>
                      <a:pt x="34359" y="0"/>
                    </a:lnTo>
                    <a:lnTo>
                      <a:pt x="34359" y="286520"/>
                    </a:lnTo>
                    <a:lnTo>
                      <a:pt x="0" y="286520"/>
                    </a:lnTo>
                    <a:close/>
                  </a:path>
                </a:pathLst>
              </a:custGeom>
              <a:solidFill>
                <a:srgbClr val="02B7D7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4" name="Google Shape;605;p23">
                <a:extLst>
                  <a:ext uri="{FF2B5EF4-FFF2-40B4-BE49-F238E27FC236}">
                    <a16:creationId xmlns:a16="http://schemas.microsoft.com/office/drawing/2014/main" id="{36352738-C725-EC72-2B96-A1A25DB09DA5}"/>
                  </a:ext>
                </a:extLst>
              </p:cNvPr>
              <p:cNvSpPr/>
              <p:nvPr/>
            </p:nvSpPr>
            <p:spPr>
              <a:xfrm>
                <a:off x="6362238" y="1461195"/>
                <a:ext cx="34358" cy="286519"/>
              </a:xfrm>
              <a:custGeom>
                <a:avLst/>
                <a:gdLst/>
                <a:ahLst/>
                <a:cxnLst/>
                <a:rect l="l" t="t" r="r" b="b"/>
                <a:pathLst>
                  <a:path w="34358" h="286519" extrusionOk="0">
                    <a:moveTo>
                      <a:pt x="0" y="0"/>
                    </a:moveTo>
                    <a:lnTo>
                      <a:pt x="34359" y="0"/>
                    </a:lnTo>
                    <a:lnTo>
                      <a:pt x="34359" y="286520"/>
                    </a:lnTo>
                    <a:lnTo>
                      <a:pt x="0" y="286520"/>
                    </a:lnTo>
                    <a:close/>
                  </a:path>
                </a:pathLst>
              </a:custGeom>
              <a:solidFill>
                <a:srgbClr val="02B7D7"/>
              </a:solidFill>
              <a:ln>
                <a:noFill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sp>
          <p:nvSpPr>
            <p:cNvPr id="21" name="Google Shape;606;p23">
              <a:extLst>
                <a:ext uri="{FF2B5EF4-FFF2-40B4-BE49-F238E27FC236}">
                  <a16:creationId xmlns:a16="http://schemas.microsoft.com/office/drawing/2014/main" id="{2296C51E-58AC-51B7-0F93-292594377488}"/>
                </a:ext>
              </a:extLst>
            </p:cNvPr>
            <p:cNvSpPr/>
            <p:nvPr/>
          </p:nvSpPr>
          <p:spPr>
            <a:xfrm>
              <a:off x="5761175" y="1426252"/>
              <a:ext cx="654544" cy="34932"/>
            </a:xfrm>
            <a:custGeom>
              <a:avLst/>
              <a:gdLst/>
              <a:ahLst/>
              <a:cxnLst/>
              <a:rect l="l" t="t" r="r" b="b"/>
              <a:pathLst>
                <a:path w="654544" h="34932" extrusionOk="0">
                  <a:moveTo>
                    <a:pt x="0" y="0"/>
                  </a:moveTo>
                  <a:lnTo>
                    <a:pt x="654545" y="0"/>
                  </a:lnTo>
                  <a:lnTo>
                    <a:pt x="654545" y="34933"/>
                  </a:lnTo>
                  <a:lnTo>
                    <a:pt x="0" y="34933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2" name="Google Shape;607;p23">
              <a:extLst>
                <a:ext uri="{FF2B5EF4-FFF2-40B4-BE49-F238E27FC236}">
                  <a16:creationId xmlns:a16="http://schemas.microsoft.com/office/drawing/2014/main" id="{0B893ADF-A92C-E1F9-07BD-D2DBDD054E1A}"/>
                </a:ext>
              </a:extLst>
            </p:cNvPr>
            <p:cNvSpPr/>
            <p:nvPr/>
          </p:nvSpPr>
          <p:spPr>
            <a:xfrm>
              <a:off x="5761175" y="1747714"/>
              <a:ext cx="654544" cy="34932"/>
            </a:xfrm>
            <a:custGeom>
              <a:avLst/>
              <a:gdLst/>
              <a:ahLst/>
              <a:cxnLst/>
              <a:rect l="l" t="t" r="r" b="b"/>
              <a:pathLst>
                <a:path w="654544" h="34932" extrusionOk="0">
                  <a:moveTo>
                    <a:pt x="0" y="0"/>
                  </a:moveTo>
                  <a:lnTo>
                    <a:pt x="654545" y="0"/>
                  </a:lnTo>
                  <a:lnTo>
                    <a:pt x="654545" y="34933"/>
                  </a:lnTo>
                  <a:lnTo>
                    <a:pt x="0" y="34933"/>
                  </a:lnTo>
                  <a:close/>
                </a:path>
              </a:pathLst>
            </a:cu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A9A029A0-AE9D-2C65-CED4-2C7E029ED40C}"/>
              </a:ext>
            </a:extLst>
          </p:cNvPr>
          <p:cNvGrpSpPr/>
          <p:nvPr/>
        </p:nvGrpSpPr>
        <p:grpSpPr>
          <a:xfrm>
            <a:off x="6944687" y="3868930"/>
            <a:ext cx="2441909" cy="1403642"/>
            <a:chOff x="6944687" y="3868930"/>
            <a:chExt cx="2441909" cy="1403642"/>
          </a:xfrm>
        </p:grpSpPr>
        <p:sp>
          <p:nvSpPr>
            <p:cNvPr id="10" name="Google Shape;579;p23">
              <a:extLst>
                <a:ext uri="{FF2B5EF4-FFF2-40B4-BE49-F238E27FC236}">
                  <a16:creationId xmlns:a16="http://schemas.microsoft.com/office/drawing/2014/main" id="{91FBF45A-4C56-3BD2-6967-62ADFE89149C}"/>
                </a:ext>
              </a:extLst>
            </p:cNvPr>
            <p:cNvSpPr/>
            <p:nvPr/>
          </p:nvSpPr>
          <p:spPr>
            <a:xfrm>
              <a:off x="6944687" y="3868930"/>
              <a:ext cx="2441909" cy="1403642"/>
            </a:xfrm>
            <a:prstGeom prst="roundRect">
              <a:avLst>
                <a:gd name="adj" fmla="val 12063"/>
              </a:avLst>
            </a:prstGeom>
            <a:solidFill>
              <a:srgbClr val="02B7D7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3F10E79-A954-C48F-44A9-FE32A6FC80BE}"/>
                </a:ext>
              </a:extLst>
            </p:cNvPr>
            <p:cNvSpPr txBox="1"/>
            <p:nvPr/>
          </p:nvSpPr>
          <p:spPr>
            <a:xfrm>
              <a:off x="7065518" y="3888883"/>
              <a:ext cx="2243206" cy="121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01 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</a:t>
              </a:r>
              <a:endParaRPr lang="en-US" sz="11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A0338E83-BC90-73CA-3F43-7D5A8C6F6542}"/>
              </a:ext>
            </a:extLst>
          </p:cNvPr>
          <p:cNvGrpSpPr/>
          <p:nvPr/>
        </p:nvGrpSpPr>
        <p:grpSpPr>
          <a:xfrm>
            <a:off x="3813269" y="4246218"/>
            <a:ext cx="2441909" cy="1415702"/>
            <a:chOff x="3813269" y="4246218"/>
            <a:chExt cx="2441909" cy="1415702"/>
          </a:xfrm>
        </p:grpSpPr>
        <p:sp>
          <p:nvSpPr>
            <p:cNvPr id="14" name="Google Shape;583;p23">
              <a:extLst>
                <a:ext uri="{FF2B5EF4-FFF2-40B4-BE49-F238E27FC236}">
                  <a16:creationId xmlns:a16="http://schemas.microsoft.com/office/drawing/2014/main" id="{2CEA95A4-DBAA-CE4F-7DFE-483C48D91565}"/>
                </a:ext>
              </a:extLst>
            </p:cNvPr>
            <p:cNvSpPr/>
            <p:nvPr/>
          </p:nvSpPr>
          <p:spPr>
            <a:xfrm>
              <a:off x="3813269" y="4258278"/>
              <a:ext cx="2441909" cy="1403642"/>
            </a:xfrm>
            <a:prstGeom prst="roundRect">
              <a:avLst>
                <a:gd name="adj" fmla="val 12063"/>
              </a:avLst>
            </a:pr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A6CD885-808F-6836-0D05-28D26654AF16}"/>
                </a:ext>
              </a:extLst>
            </p:cNvPr>
            <p:cNvSpPr txBox="1"/>
            <p:nvPr/>
          </p:nvSpPr>
          <p:spPr>
            <a:xfrm>
              <a:off x="3887811" y="4246218"/>
              <a:ext cx="2243206" cy="121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02 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</a:t>
              </a:r>
              <a:endParaRPr lang="en-US" sz="11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A09EE12-F3C3-DC6A-2383-AD232DF724A1}"/>
              </a:ext>
            </a:extLst>
          </p:cNvPr>
          <p:cNvGrpSpPr/>
          <p:nvPr/>
        </p:nvGrpSpPr>
        <p:grpSpPr>
          <a:xfrm>
            <a:off x="756393" y="3868930"/>
            <a:ext cx="2441909" cy="1403642"/>
            <a:chOff x="756393" y="3868930"/>
            <a:chExt cx="2441909" cy="1403642"/>
          </a:xfrm>
        </p:grpSpPr>
        <p:sp>
          <p:nvSpPr>
            <p:cNvPr id="6" name="Google Shape;575;p23">
              <a:extLst>
                <a:ext uri="{FF2B5EF4-FFF2-40B4-BE49-F238E27FC236}">
                  <a16:creationId xmlns:a16="http://schemas.microsoft.com/office/drawing/2014/main" id="{DACC1513-B876-CF8B-4E35-9A3187518A63}"/>
                </a:ext>
              </a:extLst>
            </p:cNvPr>
            <p:cNvSpPr/>
            <p:nvPr/>
          </p:nvSpPr>
          <p:spPr>
            <a:xfrm>
              <a:off x="756393" y="3868930"/>
              <a:ext cx="2441909" cy="1403642"/>
            </a:xfrm>
            <a:prstGeom prst="roundRect">
              <a:avLst>
                <a:gd name="adj" fmla="val 12063"/>
              </a:avLst>
            </a:prstGeom>
            <a:solidFill>
              <a:srgbClr val="AEABAB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43701F18-FC9C-1C89-27B7-D1E4AD3CAC9D}"/>
                </a:ext>
              </a:extLst>
            </p:cNvPr>
            <p:cNvSpPr txBox="1"/>
            <p:nvPr/>
          </p:nvSpPr>
          <p:spPr>
            <a:xfrm>
              <a:off x="796718" y="3888883"/>
              <a:ext cx="2243206" cy="1219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200000"/>
                </a:lnSpc>
              </a:pPr>
              <a:r>
                <a:rPr lang="fa-IR" sz="16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03 تیتر عنوان را بنویسید</a:t>
              </a:r>
              <a:endParaRPr lang="en-US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20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فروشگاه مینارو ارائه دهنده انواع فایل های کاربردی با بهترین</a:t>
              </a:r>
              <a:endParaRPr lang="en-US" sz="11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28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2571875-61AF-2018-01A7-4199C45CA6E2}"/>
              </a:ext>
            </a:extLst>
          </p:cNvPr>
          <p:cNvSpPr/>
          <p:nvPr/>
        </p:nvSpPr>
        <p:spPr>
          <a:xfrm>
            <a:off x="1390262" y="132636"/>
            <a:ext cx="7104448" cy="536043"/>
          </a:xfrm>
          <a:prstGeom prst="roundRect">
            <a:avLst>
              <a:gd name="adj" fmla="val 24123"/>
            </a:avLst>
          </a:prstGeom>
          <a:solidFill>
            <a:srgbClr val="D8DEFB"/>
          </a:solidFill>
          <a:ln w="12700" cap="flat" cmpd="sng" algn="ctr">
            <a:solidFill>
              <a:schemeClr val="bg1">
                <a:lumMod val="85000"/>
              </a:scheme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rtl="1">
              <a:spcAft>
                <a:spcPts val="600"/>
              </a:spcAft>
              <a:defRPr/>
            </a:pPr>
            <a:r>
              <a:rPr kumimoji="0" lang="fa-IR" sz="1800" b="1" i="0" u="none" strike="noStrike" kern="0" cap="none" spc="0" normalizeH="0" baseline="0" noProof="0" dirty="0">
                <a:ln>
                  <a:noFill/>
                </a:ln>
                <a:solidFill>
                  <a:srgbClr val="003F75"/>
                </a:solidFill>
                <a:effectLst/>
                <a:uLnTx/>
                <a:uFillTx/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در این قسمت وارد نمایید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3F75"/>
              </a:solidFill>
              <a:effectLst/>
              <a:uLnTx/>
              <a:uFillTx/>
              <a:latin typeface="Shabnam" panose="020B0603030804020204" pitchFamily="34" charset="-78"/>
              <a:cs typeface="B Titr" panose="00000700000000000000" pitchFamily="2" charset="-78"/>
            </a:endParaRPr>
          </a:p>
        </p:txBody>
      </p:sp>
      <p:sp>
        <p:nvSpPr>
          <p:cNvPr id="3" name="Google Shape;1353;p36">
            <a:extLst>
              <a:ext uri="{FF2B5EF4-FFF2-40B4-BE49-F238E27FC236}">
                <a16:creationId xmlns:a16="http://schemas.microsoft.com/office/drawing/2014/main" id="{6FCDF7DF-C64D-BA36-C629-18612F6FE6D6}"/>
              </a:ext>
            </a:extLst>
          </p:cNvPr>
          <p:cNvSpPr/>
          <p:nvPr/>
        </p:nvSpPr>
        <p:spPr>
          <a:xfrm>
            <a:off x="5961565" y="3270778"/>
            <a:ext cx="939293" cy="217250"/>
          </a:xfrm>
          <a:custGeom>
            <a:avLst/>
            <a:gdLst/>
            <a:ahLst/>
            <a:cxnLst/>
            <a:rect l="l" t="t" r="r" b="b"/>
            <a:pathLst>
              <a:path w="294" h="68" extrusionOk="0">
                <a:moveTo>
                  <a:pt x="248" y="0"/>
                </a:moveTo>
                <a:cubicBezTo>
                  <a:pt x="248" y="68"/>
                  <a:pt x="248" y="68"/>
                  <a:pt x="248" y="68"/>
                </a:cubicBezTo>
                <a:cubicBezTo>
                  <a:pt x="294" y="34"/>
                  <a:pt x="294" y="34"/>
                  <a:pt x="294" y="34"/>
                </a:cubicBezTo>
                <a:lnTo>
                  <a:pt x="248" y="0"/>
                </a:lnTo>
                <a:close/>
                <a:moveTo>
                  <a:pt x="56" y="28"/>
                </a:moveTo>
                <a:cubicBezTo>
                  <a:pt x="52" y="28"/>
                  <a:pt x="50" y="31"/>
                  <a:pt x="50" y="34"/>
                </a:cubicBezTo>
                <a:cubicBezTo>
                  <a:pt x="50" y="37"/>
                  <a:pt x="52" y="40"/>
                  <a:pt x="56" y="40"/>
                </a:cubicBezTo>
                <a:cubicBezTo>
                  <a:pt x="59" y="40"/>
                  <a:pt x="62" y="37"/>
                  <a:pt x="62" y="34"/>
                </a:cubicBezTo>
                <a:cubicBezTo>
                  <a:pt x="62" y="31"/>
                  <a:pt x="59" y="28"/>
                  <a:pt x="56" y="28"/>
                </a:cubicBezTo>
                <a:close/>
                <a:moveTo>
                  <a:pt x="106" y="28"/>
                </a:moveTo>
                <a:cubicBezTo>
                  <a:pt x="103" y="28"/>
                  <a:pt x="100" y="31"/>
                  <a:pt x="100" y="34"/>
                </a:cubicBezTo>
                <a:cubicBezTo>
                  <a:pt x="100" y="37"/>
                  <a:pt x="103" y="40"/>
                  <a:pt x="106" y="40"/>
                </a:cubicBezTo>
                <a:cubicBezTo>
                  <a:pt x="109" y="40"/>
                  <a:pt x="112" y="37"/>
                  <a:pt x="112" y="34"/>
                </a:cubicBezTo>
                <a:cubicBezTo>
                  <a:pt x="112" y="31"/>
                  <a:pt x="109" y="28"/>
                  <a:pt x="106" y="28"/>
                </a:cubicBezTo>
                <a:close/>
                <a:moveTo>
                  <a:pt x="81" y="28"/>
                </a:moveTo>
                <a:cubicBezTo>
                  <a:pt x="78" y="28"/>
                  <a:pt x="75" y="31"/>
                  <a:pt x="75" y="34"/>
                </a:cubicBezTo>
                <a:cubicBezTo>
                  <a:pt x="75" y="37"/>
                  <a:pt x="78" y="40"/>
                  <a:pt x="81" y="40"/>
                </a:cubicBezTo>
                <a:cubicBezTo>
                  <a:pt x="84" y="40"/>
                  <a:pt x="87" y="37"/>
                  <a:pt x="87" y="34"/>
                </a:cubicBezTo>
                <a:cubicBezTo>
                  <a:pt x="87" y="31"/>
                  <a:pt x="84" y="28"/>
                  <a:pt x="81" y="28"/>
                </a:cubicBezTo>
                <a:close/>
                <a:moveTo>
                  <a:pt x="1" y="30"/>
                </a:moveTo>
                <a:cubicBezTo>
                  <a:pt x="0" y="31"/>
                  <a:pt x="0" y="32"/>
                  <a:pt x="0" y="34"/>
                </a:cubicBezTo>
                <a:cubicBezTo>
                  <a:pt x="0" y="36"/>
                  <a:pt x="0" y="37"/>
                  <a:pt x="1" y="38"/>
                </a:cubicBezTo>
                <a:cubicBezTo>
                  <a:pt x="3" y="39"/>
                  <a:pt x="4" y="40"/>
                  <a:pt x="6" y="40"/>
                </a:cubicBezTo>
                <a:cubicBezTo>
                  <a:pt x="7" y="40"/>
                  <a:pt x="9" y="39"/>
                  <a:pt x="10" y="38"/>
                </a:cubicBezTo>
                <a:cubicBezTo>
                  <a:pt x="11" y="37"/>
                  <a:pt x="12" y="36"/>
                  <a:pt x="12" y="34"/>
                </a:cubicBezTo>
                <a:cubicBezTo>
                  <a:pt x="12" y="32"/>
                  <a:pt x="11" y="31"/>
                  <a:pt x="10" y="30"/>
                </a:cubicBezTo>
                <a:cubicBezTo>
                  <a:pt x="8" y="28"/>
                  <a:pt x="4" y="28"/>
                  <a:pt x="1" y="30"/>
                </a:cubicBezTo>
                <a:close/>
                <a:moveTo>
                  <a:pt x="31" y="28"/>
                </a:moveTo>
                <a:cubicBezTo>
                  <a:pt x="27" y="28"/>
                  <a:pt x="25" y="31"/>
                  <a:pt x="25" y="34"/>
                </a:cubicBezTo>
                <a:cubicBezTo>
                  <a:pt x="25" y="37"/>
                  <a:pt x="27" y="40"/>
                  <a:pt x="31" y="40"/>
                </a:cubicBezTo>
                <a:cubicBezTo>
                  <a:pt x="34" y="40"/>
                  <a:pt x="37" y="37"/>
                  <a:pt x="37" y="34"/>
                </a:cubicBezTo>
                <a:cubicBezTo>
                  <a:pt x="37" y="31"/>
                  <a:pt x="34" y="28"/>
                  <a:pt x="31" y="28"/>
                </a:cubicBezTo>
                <a:close/>
                <a:moveTo>
                  <a:pt x="156" y="28"/>
                </a:moveTo>
                <a:cubicBezTo>
                  <a:pt x="153" y="28"/>
                  <a:pt x="150" y="31"/>
                  <a:pt x="150" y="34"/>
                </a:cubicBezTo>
                <a:cubicBezTo>
                  <a:pt x="150" y="37"/>
                  <a:pt x="153" y="40"/>
                  <a:pt x="156" y="40"/>
                </a:cubicBezTo>
                <a:cubicBezTo>
                  <a:pt x="159" y="40"/>
                  <a:pt x="162" y="37"/>
                  <a:pt x="162" y="34"/>
                </a:cubicBezTo>
                <a:cubicBezTo>
                  <a:pt x="162" y="31"/>
                  <a:pt x="159" y="28"/>
                  <a:pt x="156" y="28"/>
                </a:cubicBezTo>
                <a:close/>
                <a:moveTo>
                  <a:pt x="227" y="30"/>
                </a:moveTo>
                <a:cubicBezTo>
                  <a:pt x="226" y="31"/>
                  <a:pt x="225" y="33"/>
                  <a:pt x="225" y="34"/>
                </a:cubicBezTo>
                <a:cubicBezTo>
                  <a:pt x="225" y="36"/>
                  <a:pt x="226" y="37"/>
                  <a:pt x="227" y="38"/>
                </a:cubicBezTo>
                <a:cubicBezTo>
                  <a:pt x="228" y="39"/>
                  <a:pt x="230" y="40"/>
                  <a:pt x="231" y="40"/>
                </a:cubicBezTo>
                <a:cubicBezTo>
                  <a:pt x="233" y="40"/>
                  <a:pt x="234" y="39"/>
                  <a:pt x="235" y="38"/>
                </a:cubicBezTo>
                <a:cubicBezTo>
                  <a:pt x="237" y="37"/>
                  <a:pt x="237" y="36"/>
                  <a:pt x="237" y="34"/>
                </a:cubicBezTo>
                <a:cubicBezTo>
                  <a:pt x="237" y="33"/>
                  <a:pt x="237" y="31"/>
                  <a:pt x="235" y="30"/>
                </a:cubicBezTo>
                <a:cubicBezTo>
                  <a:pt x="233" y="28"/>
                  <a:pt x="229" y="28"/>
                  <a:pt x="227" y="30"/>
                </a:cubicBezTo>
                <a:close/>
                <a:moveTo>
                  <a:pt x="131" y="28"/>
                </a:moveTo>
                <a:cubicBezTo>
                  <a:pt x="128" y="28"/>
                  <a:pt x="125" y="31"/>
                  <a:pt x="125" y="34"/>
                </a:cubicBezTo>
                <a:cubicBezTo>
                  <a:pt x="125" y="37"/>
                  <a:pt x="128" y="40"/>
                  <a:pt x="131" y="40"/>
                </a:cubicBezTo>
                <a:cubicBezTo>
                  <a:pt x="134" y="40"/>
                  <a:pt x="137" y="37"/>
                  <a:pt x="137" y="34"/>
                </a:cubicBezTo>
                <a:cubicBezTo>
                  <a:pt x="137" y="31"/>
                  <a:pt x="134" y="28"/>
                  <a:pt x="131" y="28"/>
                </a:cubicBezTo>
                <a:close/>
                <a:moveTo>
                  <a:pt x="206" y="28"/>
                </a:moveTo>
                <a:cubicBezTo>
                  <a:pt x="203" y="28"/>
                  <a:pt x="200" y="31"/>
                  <a:pt x="200" y="34"/>
                </a:cubicBezTo>
                <a:cubicBezTo>
                  <a:pt x="200" y="37"/>
                  <a:pt x="203" y="40"/>
                  <a:pt x="206" y="40"/>
                </a:cubicBezTo>
                <a:cubicBezTo>
                  <a:pt x="209" y="40"/>
                  <a:pt x="212" y="37"/>
                  <a:pt x="212" y="34"/>
                </a:cubicBezTo>
                <a:cubicBezTo>
                  <a:pt x="212" y="31"/>
                  <a:pt x="209" y="28"/>
                  <a:pt x="206" y="28"/>
                </a:cubicBezTo>
                <a:close/>
                <a:moveTo>
                  <a:pt x="181" y="28"/>
                </a:moveTo>
                <a:cubicBezTo>
                  <a:pt x="178" y="28"/>
                  <a:pt x="175" y="31"/>
                  <a:pt x="175" y="34"/>
                </a:cubicBezTo>
                <a:cubicBezTo>
                  <a:pt x="175" y="37"/>
                  <a:pt x="178" y="40"/>
                  <a:pt x="181" y="40"/>
                </a:cubicBezTo>
                <a:cubicBezTo>
                  <a:pt x="184" y="40"/>
                  <a:pt x="187" y="37"/>
                  <a:pt x="187" y="34"/>
                </a:cubicBezTo>
                <a:cubicBezTo>
                  <a:pt x="187" y="31"/>
                  <a:pt x="184" y="28"/>
                  <a:pt x="181" y="28"/>
                </a:cubicBezTo>
                <a:close/>
              </a:path>
            </a:pathLst>
          </a:custGeom>
          <a:solidFill>
            <a:srgbClr val="003F75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rgbClr val="32394E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4" name="Google Shape;1354;p36">
            <a:extLst>
              <a:ext uri="{FF2B5EF4-FFF2-40B4-BE49-F238E27FC236}">
                <a16:creationId xmlns:a16="http://schemas.microsoft.com/office/drawing/2014/main" id="{CE7624A1-1F41-7C4A-00D3-06B9AA286F7E}"/>
              </a:ext>
            </a:extLst>
          </p:cNvPr>
          <p:cNvSpPr/>
          <p:nvPr/>
        </p:nvSpPr>
        <p:spPr>
          <a:xfrm>
            <a:off x="6010109" y="3962520"/>
            <a:ext cx="421723" cy="424918"/>
          </a:xfrm>
          <a:custGeom>
            <a:avLst/>
            <a:gdLst/>
            <a:ahLst/>
            <a:cxnLst/>
            <a:rect l="l" t="t" r="r" b="b"/>
            <a:pathLst>
              <a:path w="132" h="133" extrusionOk="0">
                <a:moveTo>
                  <a:pt x="35" y="35"/>
                </a:moveTo>
                <a:cubicBezTo>
                  <a:pt x="33" y="38"/>
                  <a:pt x="33" y="42"/>
                  <a:pt x="35" y="44"/>
                </a:cubicBezTo>
                <a:cubicBezTo>
                  <a:pt x="36" y="45"/>
                  <a:pt x="38" y="46"/>
                  <a:pt x="39" y="46"/>
                </a:cubicBezTo>
                <a:cubicBezTo>
                  <a:pt x="41" y="46"/>
                  <a:pt x="42" y="45"/>
                  <a:pt x="44" y="44"/>
                </a:cubicBezTo>
                <a:cubicBezTo>
                  <a:pt x="46" y="42"/>
                  <a:pt x="46" y="38"/>
                  <a:pt x="44" y="35"/>
                </a:cubicBezTo>
                <a:cubicBezTo>
                  <a:pt x="41" y="33"/>
                  <a:pt x="37" y="33"/>
                  <a:pt x="35" y="35"/>
                </a:cubicBezTo>
                <a:close/>
                <a:moveTo>
                  <a:pt x="19" y="19"/>
                </a:moveTo>
                <a:cubicBezTo>
                  <a:pt x="16" y="21"/>
                  <a:pt x="16" y="25"/>
                  <a:pt x="19" y="27"/>
                </a:cubicBezTo>
                <a:cubicBezTo>
                  <a:pt x="20" y="28"/>
                  <a:pt x="21" y="29"/>
                  <a:pt x="23" y="29"/>
                </a:cubicBezTo>
                <a:cubicBezTo>
                  <a:pt x="24" y="29"/>
                  <a:pt x="26" y="28"/>
                  <a:pt x="27" y="27"/>
                </a:cubicBezTo>
                <a:cubicBezTo>
                  <a:pt x="29" y="25"/>
                  <a:pt x="29" y="21"/>
                  <a:pt x="27" y="19"/>
                </a:cubicBezTo>
                <a:cubicBezTo>
                  <a:pt x="25" y="17"/>
                  <a:pt x="21" y="16"/>
                  <a:pt x="19" y="19"/>
                </a:cubicBezTo>
                <a:close/>
                <a:moveTo>
                  <a:pt x="89" y="95"/>
                </a:moveTo>
                <a:cubicBezTo>
                  <a:pt x="91" y="95"/>
                  <a:pt x="92" y="95"/>
                  <a:pt x="93" y="94"/>
                </a:cubicBezTo>
                <a:cubicBezTo>
                  <a:pt x="94" y="92"/>
                  <a:pt x="95" y="91"/>
                  <a:pt x="95" y="89"/>
                </a:cubicBezTo>
                <a:cubicBezTo>
                  <a:pt x="95" y="88"/>
                  <a:pt x="94" y="86"/>
                  <a:pt x="93" y="85"/>
                </a:cubicBezTo>
                <a:cubicBezTo>
                  <a:pt x="91" y="83"/>
                  <a:pt x="87" y="83"/>
                  <a:pt x="85" y="85"/>
                </a:cubicBezTo>
                <a:cubicBezTo>
                  <a:pt x="84" y="86"/>
                  <a:pt x="83" y="88"/>
                  <a:pt x="83" y="89"/>
                </a:cubicBezTo>
                <a:cubicBezTo>
                  <a:pt x="83" y="91"/>
                  <a:pt x="84" y="92"/>
                  <a:pt x="85" y="94"/>
                </a:cubicBezTo>
                <a:cubicBezTo>
                  <a:pt x="86" y="95"/>
                  <a:pt x="87" y="95"/>
                  <a:pt x="89" y="95"/>
                </a:cubicBezTo>
                <a:close/>
                <a:moveTo>
                  <a:pt x="2" y="2"/>
                </a:moveTo>
                <a:cubicBezTo>
                  <a:pt x="1" y="3"/>
                  <a:pt x="0" y="5"/>
                  <a:pt x="0" y="7"/>
                </a:cubicBezTo>
                <a:cubicBezTo>
                  <a:pt x="0" y="8"/>
                  <a:pt x="1" y="10"/>
                  <a:pt x="2" y="11"/>
                </a:cubicBezTo>
                <a:cubicBezTo>
                  <a:pt x="3" y="12"/>
                  <a:pt x="5" y="13"/>
                  <a:pt x="6" y="13"/>
                </a:cubicBezTo>
                <a:cubicBezTo>
                  <a:pt x="8" y="13"/>
                  <a:pt x="9" y="12"/>
                  <a:pt x="10" y="11"/>
                </a:cubicBezTo>
                <a:cubicBezTo>
                  <a:pt x="12" y="10"/>
                  <a:pt x="12" y="8"/>
                  <a:pt x="12" y="7"/>
                </a:cubicBezTo>
                <a:cubicBezTo>
                  <a:pt x="12" y="5"/>
                  <a:pt x="12" y="3"/>
                  <a:pt x="10" y="2"/>
                </a:cubicBezTo>
                <a:cubicBezTo>
                  <a:pt x="8" y="0"/>
                  <a:pt x="4" y="0"/>
                  <a:pt x="2" y="2"/>
                </a:cubicBezTo>
                <a:close/>
                <a:moveTo>
                  <a:pt x="52" y="52"/>
                </a:moveTo>
                <a:cubicBezTo>
                  <a:pt x="49" y="54"/>
                  <a:pt x="49" y="58"/>
                  <a:pt x="52" y="60"/>
                </a:cubicBezTo>
                <a:cubicBezTo>
                  <a:pt x="53" y="62"/>
                  <a:pt x="54" y="62"/>
                  <a:pt x="56" y="62"/>
                </a:cubicBezTo>
                <a:cubicBezTo>
                  <a:pt x="57" y="62"/>
                  <a:pt x="59" y="62"/>
                  <a:pt x="60" y="60"/>
                </a:cubicBezTo>
                <a:cubicBezTo>
                  <a:pt x="62" y="58"/>
                  <a:pt x="63" y="54"/>
                  <a:pt x="60" y="52"/>
                </a:cubicBezTo>
                <a:cubicBezTo>
                  <a:pt x="58" y="50"/>
                  <a:pt x="54" y="50"/>
                  <a:pt x="52" y="52"/>
                </a:cubicBezTo>
                <a:close/>
                <a:moveTo>
                  <a:pt x="124" y="77"/>
                </a:moveTo>
                <a:cubicBezTo>
                  <a:pt x="76" y="125"/>
                  <a:pt x="76" y="125"/>
                  <a:pt x="76" y="125"/>
                </a:cubicBezTo>
                <a:cubicBezTo>
                  <a:pt x="132" y="133"/>
                  <a:pt x="132" y="133"/>
                  <a:pt x="132" y="133"/>
                </a:cubicBezTo>
                <a:lnTo>
                  <a:pt x="124" y="77"/>
                </a:lnTo>
                <a:close/>
                <a:moveTo>
                  <a:pt x="77" y="69"/>
                </a:moveTo>
                <a:cubicBezTo>
                  <a:pt x="74" y="66"/>
                  <a:pt x="71" y="66"/>
                  <a:pt x="68" y="69"/>
                </a:cubicBezTo>
                <a:cubicBezTo>
                  <a:pt x="66" y="71"/>
                  <a:pt x="66" y="75"/>
                  <a:pt x="68" y="77"/>
                </a:cubicBezTo>
                <a:cubicBezTo>
                  <a:pt x="69" y="78"/>
                  <a:pt x="71" y="79"/>
                  <a:pt x="72" y="79"/>
                </a:cubicBezTo>
                <a:cubicBezTo>
                  <a:pt x="74" y="79"/>
                  <a:pt x="76" y="78"/>
                  <a:pt x="77" y="77"/>
                </a:cubicBezTo>
                <a:cubicBezTo>
                  <a:pt x="79" y="75"/>
                  <a:pt x="79" y="71"/>
                  <a:pt x="77" y="69"/>
                </a:cubicBezTo>
                <a:close/>
              </a:path>
            </a:pathLst>
          </a:custGeom>
          <a:solidFill>
            <a:srgbClr val="003F75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5" name="Google Shape;1355;p36">
            <a:extLst>
              <a:ext uri="{FF2B5EF4-FFF2-40B4-BE49-F238E27FC236}">
                <a16:creationId xmlns:a16="http://schemas.microsoft.com/office/drawing/2014/main" id="{36FB67DB-BB2A-2054-8BAD-EB7DE2913C0D}"/>
              </a:ext>
            </a:extLst>
          </p:cNvPr>
          <p:cNvSpPr/>
          <p:nvPr/>
        </p:nvSpPr>
        <p:spPr>
          <a:xfrm>
            <a:off x="5888046" y="2263402"/>
            <a:ext cx="421723" cy="424918"/>
          </a:xfrm>
          <a:custGeom>
            <a:avLst/>
            <a:gdLst/>
            <a:ahLst/>
            <a:cxnLst/>
            <a:rect l="l" t="t" r="r" b="b"/>
            <a:pathLst>
              <a:path w="132" h="133" extrusionOk="0">
                <a:moveTo>
                  <a:pt x="19" y="106"/>
                </a:moveTo>
                <a:cubicBezTo>
                  <a:pt x="16" y="108"/>
                  <a:pt x="16" y="112"/>
                  <a:pt x="19" y="114"/>
                </a:cubicBezTo>
                <a:cubicBezTo>
                  <a:pt x="20" y="115"/>
                  <a:pt x="21" y="116"/>
                  <a:pt x="23" y="116"/>
                </a:cubicBezTo>
                <a:cubicBezTo>
                  <a:pt x="24" y="116"/>
                  <a:pt x="26" y="115"/>
                  <a:pt x="27" y="114"/>
                </a:cubicBezTo>
                <a:cubicBezTo>
                  <a:pt x="29" y="112"/>
                  <a:pt x="29" y="108"/>
                  <a:pt x="27" y="106"/>
                </a:cubicBezTo>
                <a:cubicBezTo>
                  <a:pt x="25" y="103"/>
                  <a:pt x="21" y="103"/>
                  <a:pt x="19" y="106"/>
                </a:cubicBezTo>
                <a:close/>
                <a:moveTo>
                  <a:pt x="52" y="73"/>
                </a:moveTo>
                <a:cubicBezTo>
                  <a:pt x="49" y="75"/>
                  <a:pt x="49" y="79"/>
                  <a:pt x="52" y="81"/>
                </a:cubicBezTo>
                <a:cubicBezTo>
                  <a:pt x="53" y="82"/>
                  <a:pt x="54" y="83"/>
                  <a:pt x="56" y="83"/>
                </a:cubicBezTo>
                <a:cubicBezTo>
                  <a:pt x="57" y="83"/>
                  <a:pt x="59" y="82"/>
                  <a:pt x="60" y="81"/>
                </a:cubicBezTo>
                <a:cubicBezTo>
                  <a:pt x="63" y="79"/>
                  <a:pt x="62" y="75"/>
                  <a:pt x="60" y="73"/>
                </a:cubicBezTo>
                <a:cubicBezTo>
                  <a:pt x="58" y="70"/>
                  <a:pt x="54" y="70"/>
                  <a:pt x="52" y="73"/>
                </a:cubicBezTo>
                <a:close/>
                <a:moveTo>
                  <a:pt x="2" y="122"/>
                </a:moveTo>
                <a:cubicBezTo>
                  <a:pt x="1" y="124"/>
                  <a:pt x="0" y="125"/>
                  <a:pt x="0" y="127"/>
                </a:cubicBezTo>
                <a:cubicBezTo>
                  <a:pt x="0" y="128"/>
                  <a:pt x="1" y="130"/>
                  <a:pt x="2" y="131"/>
                </a:cubicBezTo>
                <a:cubicBezTo>
                  <a:pt x="3" y="132"/>
                  <a:pt x="5" y="133"/>
                  <a:pt x="6" y="133"/>
                </a:cubicBezTo>
                <a:cubicBezTo>
                  <a:pt x="8" y="133"/>
                  <a:pt x="9" y="132"/>
                  <a:pt x="10" y="131"/>
                </a:cubicBezTo>
                <a:cubicBezTo>
                  <a:pt x="12" y="130"/>
                  <a:pt x="12" y="128"/>
                  <a:pt x="12" y="127"/>
                </a:cubicBezTo>
                <a:cubicBezTo>
                  <a:pt x="12" y="125"/>
                  <a:pt x="12" y="124"/>
                  <a:pt x="10" y="122"/>
                </a:cubicBezTo>
                <a:cubicBezTo>
                  <a:pt x="8" y="120"/>
                  <a:pt x="4" y="120"/>
                  <a:pt x="2" y="122"/>
                </a:cubicBezTo>
                <a:close/>
                <a:moveTo>
                  <a:pt x="35" y="89"/>
                </a:moveTo>
                <a:cubicBezTo>
                  <a:pt x="33" y="92"/>
                  <a:pt x="33" y="95"/>
                  <a:pt x="35" y="98"/>
                </a:cubicBezTo>
                <a:cubicBezTo>
                  <a:pt x="36" y="99"/>
                  <a:pt x="38" y="100"/>
                  <a:pt x="39" y="100"/>
                </a:cubicBezTo>
                <a:cubicBezTo>
                  <a:pt x="41" y="100"/>
                  <a:pt x="42" y="99"/>
                  <a:pt x="44" y="98"/>
                </a:cubicBezTo>
                <a:cubicBezTo>
                  <a:pt x="46" y="95"/>
                  <a:pt x="46" y="92"/>
                  <a:pt x="44" y="89"/>
                </a:cubicBezTo>
                <a:cubicBezTo>
                  <a:pt x="41" y="87"/>
                  <a:pt x="37" y="87"/>
                  <a:pt x="35" y="89"/>
                </a:cubicBezTo>
                <a:close/>
                <a:moveTo>
                  <a:pt x="85" y="40"/>
                </a:moveTo>
                <a:cubicBezTo>
                  <a:pt x="84" y="41"/>
                  <a:pt x="83" y="42"/>
                  <a:pt x="83" y="44"/>
                </a:cubicBezTo>
                <a:cubicBezTo>
                  <a:pt x="83" y="45"/>
                  <a:pt x="84" y="47"/>
                  <a:pt x="85" y="48"/>
                </a:cubicBezTo>
                <a:cubicBezTo>
                  <a:pt x="86" y="49"/>
                  <a:pt x="87" y="50"/>
                  <a:pt x="89" y="50"/>
                </a:cubicBezTo>
                <a:cubicBezTo>
                  <a:pt x="91" y="50"/>
                  <a:pt x="92" y="49"/>
                  <a:pt x="93" y="48"/>
                </a:cubicBezTo>
                <a:cubicBezTo>
                  <a:pt x="94" y="47"/>
                  <a:pt x="95" y="45"/>
                  <a:pt x="95" y="44"/>
                </a:cubicBezTo>
                <a:cubicBezTo>
                  <a:pt x="95" y="42"/>
                  <a:pt x="94" y="41"/>
                  <a:pt x="93" y="40"/>
                </a:cubicBezTo>
                <a:cubicBezTo>
                  <a:pt x="91" y="37"/>
                  <a:pt x="87" y="37"/>
                  <a:pt x="85" y="40"/>
                </a:cubicBezTo>
                <a:close/>
                <a:moveTo>
                  <a:pt x="68" y="56"/>
                </a:moveTo>
                <a:cubicBezTo>
                  <a:pt x="66" y="58"/>
                  <a:pt x="66" y="62"/>
                  <a:pt x="68" y="65"/>
                </a:cubicBezTo>
                <a:cubicBezTo>
                  <a:pt x="69" y="66"/>
                  <a:pt x="71" y="66"/>
                  <a:pt x="72" y="66"/>
                </a:cubicBezTo>
                <a:cubicBezTo>
                  <a:pt x="74" y="66"/>
                  <a:pt x="76" y="66"/>
                  <a:pt x="77" y="65"/>
                </a:cubicBezTo>
                <a:cubicBezTo>
                  <a:pt x="79" y="62"/>
                  <a:pt x="79" y="58"/>
                  <a:pt x="77" y="56"/>
                </a:cubicBezTo>
                <a:cubicBezTo>
                  <a:pt x="74" y="54"/>
                  <a:pt x="71" y="54"/>
                  <a:pt x="68" y="56"/>
                </a:cubicBezTo>
                <a:close/>
                <a:moveTo>
                  <a:pt x="76" y="8"/>
                </a:moveTo>
                <a:cubicBezTo>
                  <a:pt x="124" y="57"/>
                  <a:pt x="124" y="57"/>
                  <a:pt x="124" y="57"/>
                </a:cubicBezTo>
                <a:cubicBezTo>
                  <a:pt x="132" y="0"/>
                  <a:pt x="132" y="0"/>
                  <a:pt x="132" y="0"/>
                </a:cubicBezTo>
                <a:lnTo>
                  <a:pt x="76" y="8"/>
                </a:lnTo>
                <a:close/>
              </a:path>
            </a:pathLst>
          </a:custGeom>
          <a:solidFill>
            <a:srgbClr val="003F75"/>
          </a:solidFill>
          <a:ln>
            <a:noFill/>
          </a:ln>
        </p:spPr>
        <p:txBody>
          <a:bodyPr spcFirstLastPara="1" wrap="square" lIns="68575" tIns="34275" rIns="68575" bIns="342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400">
              <a:solidFill>
                <a:schemeClr val="dk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D98E986-8222-6687-12D4-4081127AC70F}"/>
              </a:ext>
            </a:extLst>
          </p:cNvPr>
          <p:cNvGrpSpPr/>
          <p:nvPr/>
        </p:nvGrpSpPr>
        <p:grpSpPr>
          <a:xfrm>
            <a:off x="4653250" y="2647939"/>
            <a:ext cx="1445657" cy="1445658"/>
            <a:chOff x="4653250" y="2647939"/>
            <a:chExt cx="1445657" cy="1445658"/>
          </a:xfrm>
        </p:grpSpPr>
        <p:sp>
          <p:nvSpPr>
            <p:cNvPr id="9" name="Google Shape;1359;p36">
              <a:extLst>
                <a:ext uri="{FF2B5EF4-FFF2-40B4-BE49-F238E27FC236}">
                  <a16:creationId xmlns:a16="http://schemas.microsoft.com/office/drawing/2014/main" id="{4CCCA9B2-7B64-D998-4764-8C83189F8A0C}"/>
                </a:ext>
              </a:extLst>
            </p:cNvPr>
            <p:cNvSpPr/>
            <p:nvPr/>
          </p:nvSpPr>
          <p:spPr>
            <a:xfrm>
              <a:off x="4653250" y="2647939"/>
              <a:ext cx="1445657" cy="1445658"/>
            </a:xfrm>
            <a:prstGeom prst="ellipse">
              <a:avLst/>
            </a:pr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500">
                <a:solidFill>
                  <a:schemeClr val="lt1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14" name="Google Shape;1364;p36">
              <a:extLst>
                <a:ext uri="{FF2B5EF4-FFF2-40B4-BE49-F238E27FC236}">
                  <a16:creationId xmlns:a16="http://schemas.microsoft.com/office/drawing/2014/main" id="{E2700F42-E033-EFB8-2E14-191D957DD0E5}"/>
                </a:ext>
              </a:extLst>
            </p:cNvPr>
            <p:cNvSpPr/>
            <p:nvPr/>
          </p:nvSpPr>
          <p:spPr>
            <a:xfrm>
              <a:off x="5147625" y="3012055"/>
              <a:ext cx="456905" cy="734694"/>
            </a:xfrm>
            <a:custGeom>
              <a:avLst/>
              <a:gdLst/>
              <a:ahLst/>
              <a:cxnLst/>
              <a:rect l="l" t="t" r="r" b="b"/>
              <a:pathLst>
                <a:path w="7877" h="12666" extrusionOk="0">
                  <a:moveTo>
                    <a:pt x="6491" y="788"/>
                  </a:moveTo>
                  <a:cubicBezTo>
                    <a:pt x="6743" y="788"/>
                    <a:pt x="6900" y="977"/>
                    <a:pt x="6932" y="1197"/>
                  </a:cubicBezTo>
                  <a:cubicBezTo>
                    <a:pt x="6869" y="1449"/>
                    <a:pt x="6711" y="1607"/>
                    <a:pt x="6459" y="1607"/>
                  </a:cubicBezTo>
                  <a:lnTo>
                    <a:pt x="5640" y="1607"/>
                  </a:lnTo>
                  <a:cubicBezTo>
                    <a:pt x="5388" y="1607"/>
                    <a:pt x="5230" y="1827"/>
                    <a:pt x="5230" y="2017"/>
                  </a:cubicBezTo>
                  <a:cubicBezTo>
                    <a:pt x="5230" y="2237"/>
                    <a:pt x="5451" y="2458"/>
                    <a:pt x="5640" y="2458"/>
                  </a:cubicBezTo>
                  <a:lnTo>
                    <a:pt x="6081" y="2458"/>
                  </a:lnTo>
                  <a:lnTo>
                    <a:pt x="6081" y="4379"/>
                  </a:lnTo>
                  <a:lnTo>
                    <a:pt x="1922" y="4379"/>
                  </a:lnTo>
                  <a:lnTo>
                    <a:pt x="1922" y="2458"/>
                  </a:lnTo>
                  <a:lnTo>
                    <a:pt x="2364" y="2458"/>
                  </a:lnTo>
                  <a:cubicBezTo>
                    <a:pt x="2616" y="2458"/>
                    <a:pt x="2805" y="2237"/>
                    <a:pt x="2805" y="2017"/>
                  </a:cubicBezTo>
                  <a:cubicBezTo>
                    <a:pt x="2805" y="1764"/>
                    <a:pt x="2616" y="1607"/>
                    <a:pt x="2364" y="1607"/>
                  </a:cubicBezTo>
                  <a:lnTo>
                    <a:pt x="1544" y="1607"/>
                  </a:lnTo>
                  <a:cubicBezTo>
                    <a:pt x="1292" y="1607"/>
                    <a:pt x="1135" y="1418"/>
                    <a:pt x="1135" y="1197"/>
                  </a:cubicBezTo>
                  <a:cubicBezTo>
                    <a:pt x="1135" y="945"/>
                    <a:pt x="1355" y="788"/>
                    <a:pt x="1544" y="788"/>
                  </a:cubicBezTo>
                  <a:close/>
                  <a:moveTo>
                    <a:pt x="6018" y="5135"/>
                  </a:moveTo>
                  <a:lnTo>
                    <a:pt x="6018" y="9641"/>
                  </a:lnTo>
                  <a:cubicBezTo>
                    <a:pt x="6018" y="10901"/>
                    <a:pt x="5136" y="11815"/>
                    <a:pt x="3970" y="11815"/>
                  </a:cubicBezTo>
                  <a:cubicBezTo>
                    <a:pt x="2994" y="11815"/>
                    <a:pt x="2143" y="11090"/>
                    <a:pt x="1985" y="10176"/>
                  </a:cubicBezTo>
                  <a:lnTo>
                    <a:pt x="3151" y="10176"/>
                  </a:lnTo>
                  <a:cubicBezTo>
                    <a:pt x="3403" y="10176"/>
                    <a:pt x="3561" y="9956"/>
                    <a:pt x="3561" y="9735"/>
                  </a:cubicBezTo>
                  <a:cubicBezTo>
                    <a:pt x="3561" y="9483"/>
                    <a:pt x="3340" y="9326"/>
                    <a:pt x="3151" y="9326"/>
                  </a:cubicBezTo>
                  <a:lnTo>
                    <a:pt x="1891" y="9326"/>
                  </a:lnTo>
                  <a:lnTo>
                    <a:pt x="1891" y="8507"/>
                  </a:lnTo>
                  <a:lnTo>
                    <a:pt x="3151" y="8507"/>
                  </a:lnTo>
                  <a:cubicBezTo>
                    <a:pt x="3403" y="8507"/>
                    <a:pt x="3561" y="8317"/>
                    <a:pt x="3561" y="8065"/>
                  </a:cubicBezTo>
                  <a:cubicBezTo>
                    <a:pt x="3561" y="7845"/>
                    <a:pt x="3340" y="7656"/>
                    <a:pt x="3151" y="7656"/>
                  </a:cubicBezTo>
                  <a:lnTo>
                    <a:pt x="1891" y="7656"/>
                  </a:lnTo>
                  <a:lnTo>
                    <a:pt x="1891" y="6805"/>
                  </a:lnTo>
                  <a:lnTo>
                    <a:pt x="3151" y="6805"/>
                  </a:lnTo>
                  <a:cubicBezTo>
                    <a:pt x="3403" y="6805"/>
                    <a:pt x="3561" y="6616"/>
                    <a:pt x="3561" y="6396"/>
                  </a:cubicBezTo>
                  <a:cubicBezTo>
                    <a:pt x="3561" y="6144"/>
                    <a:pt x="3340" y="5955"/>
                    <a:pt x="3151" y="5955"/>
                  </a:cubicBezTo>
                  <a:lnTo>
                    <a:pt x="1891" y="5955"/>
                  </a:lnTo>
                  <a:lnTo>
                    <a:pt x="1891" y="5135"/>
                  </a:lnTo>
                  <a:close/>
                  <a:moveTo>
                    <a:pt x="1513" y="0"/>
                  </a:moveTo>
                  <a:cubicBezTo>
                    <a:pt x="1072" y="0"/>
                    <a:pt x="725" y="189"/>
                    <a:pt x="473" y="567"/>
                  </a:cubicBezTo>
                  <a:cubicBezTo>
                    <a:pt x="1" y="1229"/>
                    <a:pt x="316" y="2143"/>
                    <a:pt x="1103" y="2395"/>
                  </a:cubicBezTo>
                  <a:lnTo>
                    <a:pt x="1103" y="9767"/>
                  </a:lnTo>
                  <a:cubicBezTo>
                    <a:pt x="1103" y="11422"/>
                    <a:pt x="2503" y="12666"/>
                    <a:pt x="4038" y="12666"/>
                  </a:cubicBezTo>
                  <a:cubicBezTo>
                    <a:pt x="4402" y="12666"/>
                    <a:pt x="4774" y="12596"/>
                    <a:pt x="5136" y="12445"/>
                  </a:cubicBezTo>
                  <a:cubicBezTo>
                    <a:pt x="6176" y="12004"/>
                    <a:pt x="6900" y="10964"/>
                    <a:pt x="6900" y="9767"/>
                  </a:cubicBezTo>
                  <a:lnTo>
                    <a:pt x="6900" y="2395"/>
                  </a:lnTo>
                  <a:cubicBezTo>
                    <a:pt x="7121" y="2332"/>
                    <a:pt x="7373" y="2174"/>
                    <a:pt x="7530" y="1922"/>
                  </a:cubicBezTo>
                  <a:cubicBezTo>
                    <a:pt x="7877" y="1355"/>
                    <a:pt x="7719" y="599"/>
                    <a:pt x="7184" y="189"/>
                  </a:cubicBezTo>
                  <a:cubicBezTo>
                    <a:pt x="6963" y="95"/>
                    <a:pt x="6743" y="0"/>
                    <a:pt x="645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37" name="Google Shape;1388;p36">
            <a:extLst>
              <a:ext uri="{FF2B5EF4-FFF2-40B4-BE49-F238E27FC236}">
                <a16:creationId xmlns:a16="http://schemas.microsoft.com/office/drawing/2014/main" id="{2D0B2A3E-28D7-5EE7-8FA8-EE5A1E23EF5D}"/>
              </a:ext>
            </a:extLst>
          </p:cNvPr>
          <p:cNvGrpSpPr/>
          <p:nvPr/>
        </p:nvGrpSpPr>
        <p:grpSpPr>
          <a:xfrm>
            <a:off x="652423" y="1957945"/>
            <a:ext cx="611894" cy="599167"/>
            <a:chOff x="-22881800" y="1971800"/>
            <a:chExt cx="301675" cy="295400"/>
          </a:xfrm>
          <a:solidFill>
            <a:srgbClr val="003F75"/>
          </a:solidFill>
        </p:grpSpPr>
        <p:sp>
          <p:nvSpPr>
            <p:cNvPr id="38" name="Google Shape;1389;p36">
              <a:extLst>
                <a:ext uri="{FF2B5EF4-FFF2-40B4-BE49-F238E27FC236}">
                  <a16:creationId xmlns:a16="http://schemas.microsoft.com/office/drawing/2014/main" id="{3F3DAB0A-960F-3971-E0A3-2F48305C903C}"/>
                </a:ext>
              </a:extLst>
            </p:cNvPr>
            <p:cNvSpPr/>
            <p:nvPr/>
          </p:nvSpPr>
          <p:spPr>
            <a:xfrm>
              <a:off x="-22773100" y="2041900"/>
              <a:ext cx="86650" cy="86675"/>
            </a:xfrm>
            <a:custGeom>
              <a:avLst/>
              <a:gdLst/>
              <a:ahLst/>
              <a:cxnLst/>
              <a:rect l="l" t="t" r="r" b="b"/>
              <a:pathLst>
                <a:path w="3466" h="3467" extrusionOk="0">
                  <a:moveTo>
                    <a:pt x="1733" y="725"/>
                  </a:moveTo>
                  <a:cubicBezTo>
                    <a:pt x="2268" y="725"/>
                    <a:pt x="2741" y="1198"/>
                    <a:pt x="2741" y="1734"/>
                  </a:cubicBezTo>
                  <a:cubicBezTo>
                    <a:pt x="2741" y="2269"/>
                    <a:pt x="2300" y="2742"/>
                    <a:pt x="1733" y="2742"/>
                  </a:cubicBezTo>
                  <a:cubicBezTo>
                    <a:pt x="1134" y="2742"/>
                    <a:pt x="693" y="2269"/>
                    <a:pt x="693" y="1734"/>
                  </a:cubicBezTo>
                  <a:cubicBezTo>
                    <a:pt x="693" y="1198"/>
                    <a:pt x="1166" y="725"/>
                    <a:pt x="1733" y="725"/>
                  </a:cubicBezTo>
                  <a:close/>
                  <a:moveTo>
                    <a:pt x="1733" y="1"/>
                  </a:moveTo>
                  <a:cubicBezTo>
                    <a:pt x="788" y="1"/>
                    <a:pt x="0" y="788"/>
                    <a:pt x="0" y="1734"/>
                  </a:cubicBezTo>
                  <a:cubicBezTo>
                    <a:pt x="0" y="2679"/>
                    <a:pt x="788" y="3466"/>
                    <a:pt x="1733" y="3466"/>
                  </a:cubicBezTo>
                  <a:cubicBezTo>
                    <a:pt x="2678" y="3466"/>
                    <a:pt x="3466" y="2679"/>
                    <a:pt x="3466" y="1734"/>
                  </a:cubicBezTo>
                  <a:cubicBezTo>
                    <a:pt x="3466" y="757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39" name="Google Shape;1390;p36">
              <a:extLst>
                <a:ext uri="{FF2B5EF4-FFF2-40B4-BE49-F238E27FC236}">
                  <a16:creationId xmlns:a16="http://schemas.microsoft.com/office/drawing/2014/main" id="{5058C5C0-2CEC-16CA-C70A-4FA8215B4802}"/>
                </a:ext>
              </a:extLst>
            </p:cNvPr>
            <p:cNvSpPr/>
            <p:nvPr/>
          </p:nvSpPr>
          <p:spPr>
            <a:xfrm>
              <a:off x="-22737675" y="2145075"/>
              <a:ext cx="51225" cy="51225"/>
            </a:xfrm>
            <a:custGeom>
              <a:avLst/>
              <a:gdLst/>
              <a:ahLst/>
              <a:cxnLst/>
              <a:rect l="l" t="t" r="r" b="b"/>
              <a:pathLst>
                <a:path w="2049" h="2049" extrusionOk="0">
                  <a:moveTo>
                    <a:pt x="1009" y="726"/>
                  </a:moveTo>
                  <a:cubicBezTo>
                    <a:pt x="1198" y="726"/>
                    <a:pt x="1387" y="883"/>
                    <a:pt x="1387" y="1072"/>
                  </a:cubicBezTo>
                  <a:cubicBezTo>
                    <a:pt x="1387" y="1261"/>
                    <a:pt x="1198" y="1419"/>
                    <a:pt x="1009" y="1419"/>
                  </a:cubicBezTo>
                  <a:cubicBezTo>
                    <a:pt x="820" y="1419"/>
                    <a:pt x="662" y="1261"/>
                    <a:pt x="662" y="1072"/>
                  </a:cubicBezTo>
                  <a:cubicBezTo>
                    <a:pt x="662" y="883"/>
                    <a:pt x="820" y="726"/>
                    <a:pt x="1009" y="726"/>
                  </a:cubicBezTo>
                  <a:close/>
                  <a:moveTo>
                    <a:pt x="1009" y="1"/>
                  </a:moveTo>
                  <a:cubicBezTo>
                    <a:pt x="410" y="1"/>
                    <a:pt x="1" y="473"/>
                    <a:pt x="1" y="1041"/>
                  </a:cubicBezTo>
                  <a:cubicBezTo>
                    <a:pt x="1" y="1608"/>
                    <a:pt x="473" y="2049"/>
                    <a:pt x="1009" y="2049"/>
                  </a:cubicBezTo>
                  <a:cubicBezTo>
                    <a:pt x="1576" y="2049"/>
                    <a:pt x="2049" y="1576"/>
                    <a:pt x="2049" y="1041"/>
                  </a:cubicBezTo>
                  <a:cubicBezTo>
                    <a:pt x="2049" y="473"/>
                    <a:pt x="1576" y="1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0" name="Google Shape;1391;p36">
              <a:extLst>
                <a:ext uri="{FF2B5EF4-FFF2-40B4-BE49-F238E27FC236}">
                  <a16:creationId xmlns:a16="http://schemas.microsoft.com/office/drawing/2014/main" id="{DA751663-8170-F753-7B01-7D367AF33A61}"/>
                </a:ext>
              </a:extLst>
            </p:cNvPr>
            <p:cNvSpPr/>
            <p:nvPr/>
          </p:nvSpPr>
          <p:spPr>
            <a:xfrm>
              <a:off x="-22807775" y="2110425"/>
              <a:ext cx="17350" cy="18150"/>
            </a:xfrm>
            <a:custGeom>
              <a:avLst/>
              <a:gdLst/>
              <a:ahLst/>
              <a:cxnLst/>
              <a:rect l="l" t="t" r="r" b="b"/>
              <a:pathLst>
                <a:path w="694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36" y="725"/>
                    <a:pt x="694" y="568"/>
                    <a:pt x="694" y="379"/>
                  </a:cubicBezTo>
                  <a:cubicBezTo>
                    <a:pt x="694" y="190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1" name="Google Shape;1392;p36">
              <a:extLst>
                <a:ext uri="{FF2B5EF4-FFF2-40B4-BE49-F238E27FC236}">
                  <a16:creationId xmlns:a16="http://schemas.microsoft.com/office/drawing/2014/main" id="{D918C0BA-412F-7601-D982-9268E4973AB0}"/>
                </a:ext>
              </a:extLst>
            </p:cNvPr>
            <p:cNvSpPr/>
            <p:nvPr/>
          </p:nvSpPr>
          <p:spPr>
            <a:xfrm>
              <a:off x="-22773100" y="2163200"/>
              <a:ext cx="17350" cy="17350"/>
            </a:xfrm>
            <a:custGeom>
              <a:avLst/>
              <a:gdLst/>
              <a:ahLst/>
              <a:cxnLst/>
              <a:rect l="l" t="t" r="r" b="b"/>
              <a:pathLst>
                <a:path w="694" h="694" extrusionOk="0">
                  <a:moveTo>
                    <a:pt x="347" y="1"/>
                  </a:moveTo>
                  <a:cubicBezTo>
                    <a:pt x="158" y="1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cubicBezTo>
                    <a:pt x="536" y="694"/>
                    <a:pt x="693" y="536"/>
                    <a:pt x="693" y="347"/>
                  </a:cubicBezTo>
                  <a:cubicBezTo>
                    <a:pt x="693" y="158"/>
                    <a:pt x="536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2" name="Google Shape;1393;p36">
              <a:extLst>
                <a:ext uri="{FF2B5EF4-FFF2-40B4-BE49-F238E27FC236}">
                  <a16:creationId xmlns:a16="http://schemas.microsoft.com/office/drawing/2014/main" id="{DB517DE5-4FD7-9FC0-7DB3-0665E3E5894D}"/>
                </a:ext>
              </a:extLst>
            </p:cNvPr>
            <p:cNvSpPr/>
            <p:nvPr/>
          </p:nvSpPr>
          <p:spPr>
            <a:xfrm>
              <a:off x="-22669150" y="2110425"/>
              <a:ext cx="18150" cy="18150"/>
            </a:xfrm>
            <a:custGeom>
              <a:avLst/>
              <a:gdLst/>
              <a:ahLst/>
              <a:cxnLst/>
              <a:rect l="l" t="t" r="r" b="b"/>
              <a:pathLst>
                <a:path w="726" h="726" extrusionOk="0">
                  <a:moveTo>
                    <a:pt x="347" y="1"/>
                  </a:moveTo>
                  <a:cubicBezTo>
                    <a:pt x="158" y="1"/>
                    <a:pt x="1" y="190"/>
                    <a:pt x="1" y="379"/>
                  </a:cubicBezTo>
                  <a:cubicBezTo>
                    <a:pt x="1" y="568"/>
                    <a:pt x="158" y="725"/>
                    <a:pt x="347" y="725"/>
                  </a:cubicBezTo>
                  <a:cubicBezTo>
                    <a:pt x="568" y="725"/>
                    <a:pt x="725" y="568"/>
                    <a:pt x="725" y="379"/>
                  </a:cubicBezTo>
                  <a:cubicBezTo>
                    <a:pt x="662" y="190"/>
                    <a:pt x="568" y="1"/>
                    <a:pt x="34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3" name="Google Shape;1394;p36">
              <a:extLst>
                <a:ext uri="{FF2B5EF4-FFF2-40B4-BE49-F238E27FC236}">
                  <a16:creationId xmlns:a16="http://schemas.microsoft.com/office/drawing/2014/main" id="{87C6D486-C114-46B8-2133-9C319B534A07}"/>
                </a:ext>
              </a:extLst>
            </p:cNvPr>
            <p:cNvSpPr/>
            <p:nvPr/>
          </p:nvSpPr>
          <p:spPr>
            <a:xfrm>
              <a:off x="-22881800" y="1971800"/>
              <a:ext cx="301675" cy="295400"/>
            </a:xfrm>
            <a:custGeom>
              <a:avLst/>
              <a:gdLst/>
              <a:ahLst/>
              <a:cxnLst/>
              <a:rect l="l" t="t" r="r" b="b"/>
              <a:pathLst>
                <a:path w="12067" h="11816" extrusionOk="0">
                  <a:moveTo>
                    <a:pt x="6081" y="2112"/>
                  </a:moveTo>
                  <a:cubicBezTo>
                    <a:pt x="6553" y="2112"/>
                    <a:pt x="6963" y="2175"/>
                    <a:pt x="7373" y="2332"/>
                  </a:cubicBezTo>
                  <a:cubicBezTo>
                    <a:pt x="8633" y="2805"/>
                    <a:pt x="9578" y="3907"/>
                    <a:pt x="9798" y="5262"/>
                  </a:cubicBezTo>
                  <a:cubicBezTo>
                    <a:pt x="9861" y="5451"/>
                    <a:pt x="9861" y="5672"/>
                    <a:pt x="9861" y="5924"/>
                  </a:cubicBezTo>
                  <a:cubicBezTo>
                    <a:pt x="9861" y="6144"/>
                    <a:pt x="9861" y="6333"/>
                    <a:pt x="9798" y="6585"/>
                  </a:cubicBezTo>
                  <a:cubicBezTo>
                    <a:pt x="9609" y="7909"/>
                    <a:pt x="8633" y="9043"/>
                    <a:pt x="7373" y="9484"/>
                  </a:cubicBezTo>
                  <a:cubicBezTo>
                    <a:pt x="6963" y="9673"/>
                    <a:pt x="6522" y="9736"/>
                    <a:pt x="6081" y="9736"/>
                  </a:cubicBezTo>
                  <a:cubicBezTo>
                    <a:pt x="5640" y="9736"/>
                    <a:pt x="5167" y="9673"/>
                    <a:pt x="4758" y="9484"/>
                  </a:cubicBezTo>
                  <a:cubicBezTo>
                    <a:pt x="3497" y="9043"/>
                    <a:pt x="2552" y="7909"/>
                    <a:pt x="2332" y="6585"/>
                  </a:cubicBezTo>
                  <a:cubicBezTo>
                    <a:pt x="2300" y="6396"/>
                    <a:pt x="2300" y="6144"/>
                    <a:pt x="2300" y="5924"/>
                  </a:cubicBezTo>
                  <a:cubicBezTo>
                    <a:pt x="2300" y="5672"/>
                    <a:pt x="2300" y="5483"/>
                    <a:pt x="2332" y="5262"/>
                  </a:cubicBezTo>
                  <a:cubicBezTo>
                    <a:pt x="2552" y="3907"/>
                    <a:pt x="3497" y="2805"/>
                    <a:pt x="4758" y="2332"/>
                  </a:cubicBezTo>
                  <a:cubicBezTo>
                    <a:pt x="5167" y="2175"/>
                    <a:pt x="5608" y="2112"/>
                    <a:pt x="6081" y="2112"/>
                  </a:cubicBezTo>
                  <a:close/>
                  <a:moveTo>
                    <a:pt x="5329" y="1"/>
                  </a:moveTo>
                  <a:cubicBezTo>
                    <a:pt x="5238" y="1"/>
                    <a:pt x="5151" y="32"/>
                    <a:pt x="5104" y="95"/>
                  </a:cubicBezTo>
                  <a:cubicBezTo>
                    <a:pt x="4978" y="221"/>
                    <a:pt x="4978" y="442"/>
                    <a:pt x="5104" y="568"/>
                  </a:cubicBezTo>
                  <a:cubicBezTo>
                    <a:pt x="5356" y="851"/>
                    <a:pt x="5577" y="1072"/>
                    <a:pt x="5640" y="1387"/>
                  </a:cubicBezTo>
                  <a:cubicBezTo>
                    <a:pt x="5356" y="1419"/>
                    <a:pt x="5041" y="1482"/>
                    <a:pt x="4789" y="1545"/>
                  </a:cubicBezTo>
                  <a:cubicBezTo>
                    <a:pt x="4506" y="1041"/>
                    <a:pt x="4096" y="851"/>
                    <a:pt x="3592" y="599"/>
                  </a:cubicBezTo>
                  <a:cubicBezTo>
                    <a:pt x="3551" y="583"/>
                    <a:pt x="3506" y="575"/>
                    <a:pt x="3461" y="575"/>
                  </a:cubicBezTo>
                  <a:cubicBezTo>
                    <a:pt x="3329" y="575"/>
                    <a:pt x="3189" y="640"/>
                    <a:pt x="3119" y="757"/>
                  </a:cubicBezTo>
                  <a:cubicBezTo>
                    <a:pt x="3056" y="914"/>
                    <a:pt x="3119" y="1167"/>
                    <a:pt x="3277" y="1230"/>
                  </a:cubicBezTo>
                  <a:cubicBezTo>
                    <a:pt x="3623" y="1387"/>
                    <a:pt x="3907" y="1545"/>
                    <a:pt x="4065" y="1828"/>
                  </a:cubicBezTo>
                  <a:cubicBezTo>
                    <a:pt x="3781" y="1954"/>
                    <a:pt x="3560" y="2112"/>
                    <a:pt x="3308" y="2269"/>
                  </a:cubicBezTo>
                  <a:cubicBezTo>
                    <a:pt x="2899" y="1860"/>
                    <a:pt x="2426" y="1828"/>
                    <a:pt x="1891" y="1734"/>
                  </a:cubicBezTo>
                  <a:cubicBezTo>
                    <a:pt x="1702" y="1734"/>
                    <a:pt x="1544" y="1860"/>
                    <a:pt x="1513" y="2049"/>
                  </a:cubicBezTo>
                  <a:cubicBezTo>
                    <a:pt x="1513" y="2269"/>
                    <a:pt x="1639" y="2427"/>
                    <a:pt x="1828" y="2458"/>
                  </a:cubicBezTo>
                  <a:cubicBezTo>
                    <a:pt x="2206" y="2490"/>
                    <a:pt x="2489" y="2521"/>
                    <a:pt x="2773" y="2742"/>
                  </a:cubicBezTo>
                  <a:cubicBezTo>
                    <a:pt x="2584" y="2931"/>
                    <a:pt x="2363" y="3151"/>
                    <a:pt x="2206" y="3403"/>
                  </a:cubicBezTo>
                  <a:cubicBezTo>
                    <a:pt x="1964" y="3318"/>
                    <a:pt x="1741" y="3284"/>
                    <a:pt x="1524" y="3284"/>
                  </a:cubicBezTo>
                  <a:cubicBezTo>
                    <a:pt x="1259" y="3284"/>
                    <a:pt x="1002" y="3334"/>
                    <a:pt x="725" y="3403"/>
                  </a:cubicBezTo>
                  <a:cubicBezTo>
                    <a:pt x="536" y="3435"/>
                    <a:pt x="441" y="3624"/>
                    <a:pt x="473" y="3844"/>
                  </a:cubicBezTo>
                  <a:cubicBezTo>
                    <a:pt x="526" y="4003"/>
                    <a:pt x="667" y="4073"/>
                    <a:pt x="823" y="4073"/>
                  </a:cubicBezTo>
                  <a:cubicBezTo>
                    <a:pt x="853" y="4073"/>
                    <a:pt x="883" y="4070"/>
                    <a:pt x="914" y="4065"/>
                  </a:cubicBezTo>
                  <a:cubicBezTo>
                    <a:pt x="1162" y="3989"/>
                    <a:pt x="1352" y="3947"/>
                    <a:pt x="1534" y="3947"/>
                  </a:cubicBezTo>
                  <a:cubicBezTo>
                    <a:pt x="1652" y="3947"/>
                    <a:pt x="1766" y="3965"/>
                    <a:pt x="1891" y="4002"/>
                  </a:cubicBezTo>
                  <a:cubicBezTo>
                    <a:pt x="1796" y="4254"/>
                    <a:pt x="1670" y="4538"/>
                    <a:pt x="1639" y="4821"/>
                  </a:cubicBezTo>
                  <a:cubicBezTo>
                    <a:pt x="1040" y="4821"/>
                    <a:pt x="630" y="5042"/>
                    <a:pt x="221" y="5357"/>
                  </a:cubicBezTo>
                  <a:cubicBezTo>
                    <a:pt x="63" y="5483"/>
                    <a:pt x="0" y="5672"/>
                    <a:pt x="126" y="5829"/>
                  </a:cubicBezTo>
                  <a:cubicBezTo>
                    <a:pt x="221" y="5924"/>
                    <a:pt x="284" y="5987"/>
                    <a:pt x="410" y="5987"/>
                  </a:cubicBezTo>
                  <a:cubicBezTo>
                    <a:pt x="473" y="5987"/>
                    <a:pt x="567" y="5955"/>
                    <a:pt x="599" y="5924"/>
                  </a:cubicBezTo>
                  <a:cubicBezTo>
                    <a:pt x="914" y="5672"/>
                    <a:pt x="1198" y="5514"/>
                    <a:pt x="1513" y="5514"/>
                  </a:cubicBezTo>
                  <a:lnTo>
                    <a:pt x="1513" y="5924"/>
                  </a:lnTo>
                  <a:cubicBezTo>
                    <a:pt x="1513" y="6081"/>
                    <a:pt x="1513" y="6239"/>
                    <a:pt x="1544" y="6396"/>
                  </a:cubicBezTo>
                  <a:cubicBezTo>
                    <a:pt x="1009" y="6585"/>
                    <a:pt x="725" y="6932"/>
                    <a:pt x="410" y="7373"/>
                  </a:cubicBezTo>
                  <a:cubicBezTo>
                    <a:pt x="284" y="7531"/>
                    <a:pt x="315" y="7720"/>
                    <a:pt x="473" y="7846"/>
                  </a:cubicBezTo>
                  <a:cubicBezTo>
                    <a:pt x="567" y="7877"/>
                    <a:pt x="599" y="7940"/>
                    <a:pt x="694" y="7940"/>
                  </a:cubicBezTo>
                  <a:cubicBezTo>
                    <a:pt x="788" y="7940"/>
                    <a:pt x="914" y="7877"/>
                    <a:pt x="946" y="7783"/>
                  </a:cubicBezTo>
                  <a:cubicBezTo>
                    <a:pt x="1198" y="7467"/>
                    <a:pt x="1355" y="7215"/>
                    <a:pt x="1670" y="7089"/>
                  </a:cubicBezTo>
                  <a:cubicBezTo>
                    <a:pt x="1733" y="7373"/>
                    <a:pt x="1828" y="7657"/>
                    <a:pt x="1985" y="7940"/>
                  </a:cubicBezTo>
                  <a:cubicBezTo>
                    <a:pt x="1544" y="8287"/>
                    <a:pt x="1387" y="8728"/>
                    <a:pt x="1229" y="9232"/>
                  </a:cubicBezTo>
                  <a:cubicBezTo>
                    <a:pt x="1198" y="9421"/>
                    <a:pt x="1324" y="9610"/>
                    <a:pt x="1481" y="9673"/>
                  </a:cubicBezTo>
                  <a:lnTo>
                    <a:pt x="1544" y="9673"/>
                  </a:lnTo>
                  <a:cubicBezTo>
                    <a:pt x="1702" y="9673"/>
                    <a:pt x="1828" y="9547"/>
                    <a:pt x="1891" y="9389"/>
                  </a:cubicBezTo>
                  <a:cubicBezTo>
                    <a:pt x="2017" y="8980"/>
                    <a:pt x="2111" y="8728"/>
                    <a:pt x="2332" y="8476"/>
                  </a:cubicBezTo>
                  <a:cubicBezTo>
                    <a:pt x="2489" y="8728"/>
                    <a:pt x="2678" y="8948"/>
                    <a:pt x="2899" y="9137"/>
                  </a:cubicBezTo>
                  <a:cubicBezTo>
                    <a:pt x="2584" y="9610"/>
                    <a:pt x="2615" y="10082"/>
                    <a:pt x="2647" y="10649"/>
                  </a:cubicBezTo>
                  <a:cubicBezTo>
                    <a:pt x="2647" y="10839"/>
                    <a:pt x="2804" y="10965"/>
                    <a:pt x="2993" y="10965"/>
                  </a:cubicBezTo>
                  <a:lnTo>
                    <a:pt x="3056" y="10965"/>
                  </a:lnTo>
                  <a:cubicBezTo>
                    <a:pt x="3245" y="10965"/>
                    <a:pt x="3371" y="10775"/>
                    <a:pt x="3371" y="10555"/>
                  </a:cubicBezTo>
                  <a:cubicBezTo>
                    <a:pt x="3308" y="10177"/>
                    <a:pt x="3308" y="9862"/>
                    <a:pt x="3434" y="9578"/>
                  </a:cubicBezTo>
                  <a:cubicBezTo>
                    <a:pt x="3686" y="9736"/>
                    <a:pt x="3907" y="9893"/>
                    <a:pt x="4191" y="10019"/>
                  </a:cubicBezTo>
                  <a:cubicBezTo>
                    <a:pt x="4065" y="10555"/>
                    <a:pt x="4222" y="10996"/>
                    <a:pt x="4474" y="11500"/>
                  </a:cubicBezTo>
                  <a:cubicBezTo>
                    <a:pt x="4506" y="11626"/>
                    <a:pt x="4663" y="11721"/>
                    <a:pt x="4789" y="11721"/>
                  </a:cubicBezTo>
                  <a:cubicBezTo>
                    <a:pt x="4821" y="11721"/>
                    <a:pt x="4884" y="11721"/>
                    <a:pt x="4947" y="11658"/>
                  </a:cubicBezTo>
                  <a:cubicBezTo>
                    <a:pt x="5104" y="11595"/>
                    <a:pt x="5167" y="11406"/>
                    <a:pt x="5104" y="11185"/>
                  </a:cubicBezTo>
                  <a:cubicBezTo>
                    <a:pt x="4947" y="10839"/>
                    <a:pt x="4821" y="10555"/>
                    <a:pt x="4852" y="10240"/>
                  </a:cubicBezTo>
                  <a:lnTo>
                    <a:pt x="4852" y="10240"/>
                  </a:lnTo>
                  <a:cubicBezTo>
                    <a:pt x="5136" y="10334"/>
                    <a:pt x="5419" y="10366"/>
                    <a:pt x="5734" y="10397"/>
                  </a:cubicBezTo>
                  <a:cubicBezTo>
                    <a:pt x="5797" y="10965"/>
                    <a:pt x="6112" y="11311"/>
                    <a:pt x="6522" y="11721"/>
                  </a:cubicBezTo>
                  <a:cubicBezTo>
                    <a:pt x="6585" y="11784"/>
                    <a:pt x="6679" y="11815"/>
                    <a:pt x="6742" y="11815"/>
                  </a:cubicBezTo>
                  <a:cubicBezTo>
                    <a:pt x="6837" y="11815"/>
                    <a:pt x="6931" y="11784"/>
                    <a:pt x="6994" y="11721"/>
                  </a:cubicBezTo>
                  <a:cubicBezTo>
                    <a:pt x="7089" y="11595"/>
                    <a:pt x="7089" y="11343"/>
                    <a:pt x="6994" y="11248"/>
                  </a:cubicBezTo>
                  <a:cubicBezTo>
                    <a:pt x="6711" y="10965"/>
                    <a:pt x="6522" y="10712"/>
                    <a:pt x="6427" y="10397"/>
                  </a:cubicBezTo>
                  <a:cubicBezTo>
                    <a:pt x="6711" y="10366"/>
                    <a:pt x="7026" y="10334"/>
                    <a:pt x="7310" y="10240"/>
                  </a:cubicBezTo>
                  <a:cubicBezTo>
                    <a:pt x="7562" y="10775"/>
                    <a:pt x="7971" y="10965"/>
                    <a:pt x="8475" y="11185"/>
                  </a:cubicBezTo>
                  <a:cubicBezTo>
                    <a:pt x="8507" y="11248"/>
                    <a:pt x="8570" y="11248"/>
                    <a:pt x="8633" y="11248"/>
                  </a:cubicBezTo>
                  <a:cubicBezTo>
                    <a:pt x="8759" y="11248"/>
                    <a:pt x="8885" y="11154"/>
                    <a:pt x="8948" y="11028"/>
                  </a:cubicBezTo>
                  <a:cubicBezTo>
                    <a:pt x="9042" y="10870"/>
                    <a:pt x="8948" y="10649"/>
                    <a:pt x="8790" y="10555"/>
                  </a:cubicBezTo>
                  <a:cubicBezTo>
                    <a:pt x="8444" y="10397"/>
                    <a:pt x="8160" y="10240"/>
                    <a:pt x="8003" y="9988"/>
                  </a:cubicBezTo>
                  <a:cubicBezTo>
                    <a:pt x="8286" y="9862"/>
                    <a:pt x="8507" y="9704"/>
                    <a:pt x="8759" y="9547"/>
                  </a:cubicBezTo>
                  <a:cubicBezTo>
                    <a:pt x="9200" y="9925"/>
                    <a:pt x="9672" y="9988"/>
                    <a:pt x="10176" y="10051"/>
                  </a:cubicBezTo>
                  <a:lnTo>
                    <a:pt x="10208" y="10051"/>
                  </a:lnTo>
                  <a:cubicBezTo>
                    <a:pt x="10397" y="10051"/>
                    <a:pt x="10523" y="9925"/>
                    <a:pt x="10555" y="9736"/>
                  </a:cubicBezTo>
                  <a:cubicBezTo>
                    <a:pt x="10555" y="9547"/>
                    <a:pt x="10460" y="9389"/>
                    <a:pt x="10240" y="9358"/>
                  </a:cubicBezTo>
                  <a:cubicBezTo>
                    <a:pt x="9861" y="9295"/>
                    <a:pt x="9578" y="9263"/>
                    <a:pt x="9294" y="9074"/>
                  </a:cubicBezTo>
                  <a:cubicBezTo>
                    <a:pt x="9515" y="8885"/>
                    <a:pt x="9704" y="8633"/>
                    <a:pt x="9861" y="8413"/>
                  </a:cubicBezTo>
                  <a:cubicBezTo>
                    <a:pt x="10082" y="8476"/>
                    <a:pt x="10303" y="8507"/>
                    <a:pt x="10523" y="8507"/>
                  </a:cubicBezTo>
                  <a:cubicBezTo>
                    <a:pt x="10807" y="8507"/>
                    <a:pt x="11090" y="8444"/>
                    <a:pt x="11405" y="8350"/>
                  </a:cubicBezTo>
                  <a:cubicBezTo>
                    <a:pt x="11594" y="8318"/>
                    <a:pt x="11657" y="8129"/>
                    <a:pt x="11626" y="7940"/>
                  </a:cubicBezTo>
                  <a:cubicBezTo>
                    <a:pt x="11599" y="7754"/>
                    <a:pt x="11461" y="7680"/>
                    <a:pt x="11287" y="7680"/>
                  </a:cubicBezTo>
                  <a:cubicBezTo>
                    <a:pt x="11254" y="7680"/>
                    <a:pt x="11220" y="7683"/>
                    <a:pt x="11185" y="7688"/>
                  </a:cubicBezTo>
                  <a:cubicBezTo>
                    <a:pt x="10933" y="7772"/>
                    <a:pt x="10723" y="7814"/>
                    <a:pt x="10517" y="7814"/>
                  </a:cubicBezTo>
                  <a:cubicBezTo>
                    <a:pt x="10415" y="7814"/>
                    <a:pt x="10313" y="7804"/>
                    <a:pt x="10208" y="7783"/>
                  </a:cubicBezTo>
                  <a:cubicBezTo>
                    <a:pt x="10334" y="7499"/>
                    <a:pt x="10460" y="7215"/>
                    <a:pt x="10492" y="6932"/>
                  </a:cubicBezTo>
                  <a:lnTo>
                    <a:pt x="10523" y="6932"/>
                  </a:lnTo>
                  <a:cubicBezTo>
                    <a:pt x="11090" y="6932"/>
                    <a:pt x="11468" y="6711"/>
                    <a:pt x="11909" y="6396"/>
                  </a:cubicBezTo>
                  <a:cubicBezTo>
                    <a:pt x="12004" y="6333"/>
                    <a:pt x="12067" y="6144"/>
                    <a:pt x="11941" y="5987"/>
                  </a:cubicBezTo>
                  <a:cubicBezTo>
                    <a:pt x="11867" y="5895"/>
                    <a:pt x="11773" y="5846"/>
                    <a:pt x="11675" y="5846"/>
                  </a:cubicBezTo>
                  <a:cubicBezTo>
                    <a:pt x="11605" y="5846"/>
                    <a:pt x="11534" y="5871"/>
                    <a:pt x="11468" y="5924"/>
                  </a:cubicBezTo>
                  <a:cubicBezTo>
                    <a:pt x="11153" y="6144"/>
                    <a:pt x="10870" y="6302"/>
                    <a:pt x="10555" y="6302"/>
                  </a:cubicBezTo>
                  <a:lnTo>
                    <a:pt x="10555" y="5924"/>
                  </a:lnTo>
                  <a:cubicBezTo>
                    <a:pt x="10555" y="5766"/>
                    <a:pt x="10555" y="5609"/>
                    <a:pt x="10523" y="5451"/>
                  </a:cubicBezTo>
                  <a:cubicBezTo>
                    <a:pt x="11090" y="5262"/>
                    <a:pt x="11342" y="4884"/>
                    <a:pt x="11657" y="4475"/>
                  </a:cubicBezTo>
                  <a:cubicBezTo>
                    <a:pt x="11783" y="4317"/>
                    <a:pt x="11752" y="4096"/>
                    <a:pt x="11594" y="4002"/>
                  </a:cubicBezTo>
                  <a:cubicBezTo>
                    <a:pt x="11528" y="3949"/>
                    <a:pt x="11457" y="3924"/>
                    <a:pt x="11387" y="3924"/>
                  </a:cubicBezTo>
                  <a:cubicBezTo>
                    <a:pt x="11290" y="3924"/>
                    <a:pt x="11195" y="3973"/>
                    <a:pt x="11122" y="4065"/>
                  </a:cubicBezTo>
                  <a:cubicBezTo>
                    <a:pt x="10870" y="4380"/>
                    <a:pt x="10712" y="4632"/>
                    <a:pt x="10397" y="4727"/>
                  </a:cubicBezTo>
                  <a:cubicBezTo>
                    <a:pt x="10334" y="4475"/>
                    <a:pt x="10240" y="4191"/>
                    <a:pt x="10082" y="3907"/>
                  </a:cubicBezTo>
                  <a:cubicBezTo>
                    <a:pt x="10523" y="3561"/>
                    <a:pt x="10681" y="3120"/>
                    <a:pt x="10838" y="2616"/>
                  </a:cubicBezTo>
                  <a:cubicBezTo>
                    <a:pt x="10870" y="2427"/>
                    <a:pt x="10775" y="2206"/>
                    <a:pt x="10618" y="2175"/>
                  </a:cubicBezTo>
                  <a:cubicBezTo>
                    <a:pt x="10595" y="2171"/>
                    <a:pt x="10572" y="2170"/>
                    <a:pt x="10550" y="2170"/>
                  </a:cubicBezTo>
                  <a:cubicBezTo>
                    <a:pt x="10359" y="2170"/>
                    <a:pt x="10205" y="2286"/>
                    <a:pt x="10176" y="2427"/>
                  </a:cubicBezTo>
                  <a:cubicBezTo>
                    <a:pt x="10050" y="2805"/>
                    <a:pt x="9987" y="3088"/>
                    <a:pt x="9735" y="3309"/>
                  </a:cubicBezTo>
                  <a:cubicBezTo>
                    <a:pt x="9578" y="3088"/>
                    <a:pt x="9389" y="2836"/>
                    <a:pt x="9200" y="2647"/>
                  </a:cubicBezTo>
                  <a:cubicBezTo>
                    <a:pt x="9515" y="2175"/>
                    <a:pt x="9452" y="1702"/>
                    <a:pt x="9420" y="1167"/>
                  </a:cubicBezTo>
                  <a:cubicBezTo>
                    <a:pt x="9420" y="946"/>
                    <a:pt x="9231" y="851"/>
                    <a:pt x="9042" y="851"/>
                  </a:cubicBezTo>
                  <a:cubicBezTo>
                    <a:pt x="8822" y="851"/>
                    <a:pt x="8727" y="1041"/>
                    <a:pt x="8727" y="1230"/>
                  </a:cubicBezTo>
                  <a:cubicBezTo>
                    <a:pt x="8759" y="1639"/>
                    <a:pt x="8759" y="1954"/>
                    <a:pt x="8633" y="2206"/>
                  </a:cubicBezTo>
                  <a:cubicBezTo>
                    <a:pt x="8412" y="2049"/>
                    <a:pt x="8160" y="1891"/>
                    <a:pt x="7877" y="1797"/>
                  </a:cubicBezTo>
                  <a:cubicBezTo>
                    <a:pt x="8003" y="1230"/>
                    <a:pt x="7845" y="788"/>
                    <a:pt x="7625" y="284"/>
                  </a:cubicBezTo>
                  <a:cubicBezTo>
                    <a:pt x="7554" y="168"/>
                    <a:pt x="7432" y="103"/>
                    <a:pt x="7297" y="103"/>
                  </a:cubicBezTo>
                  <a:cubicBezTo>
                    <a:pt x="7250" y="103"/>
                    <a:pt x="7201" y="111"/>
                    <a:pt x="7152" y="127"/>
                  </a:cubicBezTo>
                  <a:cubicBezTo>
                    <a:pt x="6994" y="221"/>
                    <a:pt x="6900" y="410"/>
                    <a:pt x="6994" y="599"/>
                  </a:cubicBezTo>
                  <a:cubicBezTo>
                    <a:pt x="7152" y="946"/>
                    <a:pt x="7247" y="1230"/>
                    <a:pt x="7215" y="1545"/>
                  </a:cubicBezTo>
                  <a:cubicBezTo>
                    <a:pt x="6931" y="1482"/>
                    <a:pt x="6679" y="1419"/>
                    <a:pt x="6364" y="1387"/>
                  </a:cubicBezTo>
                  <a:cubicBezTo>
                    <a:pt x="6270" y="851"/>
                    <a:pt x="5955" y="473"/>
                    <a:pt x="5577" y="95"/>
                  </a:cubicBezTo>
                  <a:cubicBezTo>
                    <a:pt x="5514" y="32"/>
                    <a:pt x="5419" y="1"/>
                    <a:pt x="532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44" name="Google Shape;1395;p36">
            <a:extLst>
              <a:ext uri="{FF2B5EF4-FFF2-40B4-BE49-F238E27FC236}">
                <a16:creationId xmlns:a16="http://schemas.microsoft.com/office/drawing/2014/main" id="{46639FFB-F11B-8175-9A18-FDA2E7790FB6}"/>
              </a:ext>
            </a:extLst>
          </p:cNvPr>
          <p:cNvGrpSpPr/>
          <p:nvPr/>
        </p:nvGrpSpPr>
        <p:grpSpPr>
          <a:xfrm>
            <a:off x="672375" y="4482085"/>
            <a:ext cx="571986" cy="599116"/>
            <a:chOff x="-24328675" y="1971025"/>
            <a:chExt cx="282000" cy="295375"/>
          </a:xfrm>
          <a:solidFill>
            <a:srgbClr val="02B7D7"/>
          </a:solidFill>
        </p:grpSpPr>
        <p:sp>
          <p:nvSpPr>
            <p:cNvPr id="45" name="Google Shape;1396;p36">
              <a:extLst>
                <a:ext uri="{FF2B5EF4-FFF2-40B4-BE49-F238E27FC236}">
                  <a16:creationId xmlns:a16="http://schemas.microsoft.com/office/drawing/2014/main" id="{90D85FD4-1A1A-894E-4722-B079853397B8}"/>
                </a:ext>
              </a:extLst>
            </p:cNvPr>
            <p:cNvSpPr/>
            <p:nvPr/>
          </p:nvSpPr>
          <p:spPr>
            <a:xfrm>
              <a:off x="-24217625" y="2092325"/>
              <a:ext cx="52025" cy="51200"/>
            </a:xfrm>
            <a:custGeom>
              <a:avLst/>
              <a:gdLst/>
              <a:ahLst/>
              <a:cxnLst/>
              <a:rect l="l" t="t" r="r" b="b"/>
              <a:pathLst>
                <a:path w="2081" h="2048" extrusionOk="0">
                  <a:moveTo>
                    <a:pt x="1009" y="693"/>
                  </a:moveTo>
                  <a:cubicBezTo>
                    <a:pt x="1230" y="693"/>
                    <a:pt x="1387" y="851"/>
                    <a:pt x="1387" y="1071"/>
                  </a:cubicBezTo>
                  <a:cubicBezTo>
                    <a:pt x="1387" y="1260"/>
                    <a:pt x="1230" y="1418"/>
                    <a:pt x="1009" y="1418"/>
                  </a:cubicBezTo>
                  <a:cubicBezTo>
                    <a:pt x="820" y="1418"/>
                    <a:pt x="663" y="1260"/>
                    <a:pt x="663" y="1071"/>
                  </a:cubicBezTo>
                  <a:cubicBezTo>
                    <a:pt x="663" y="851"/>
                    <a:pt x="820" y="693"/>
                    <a:pt x="1009" y="693"/>
                  </a:cubicBezTo>
                  <a:close/>
                  <a:moveTo>
                    <a:pt x="1009" y="0"/>
                  </a:moveTo>
                  <a:cubicBezTo>
                    <a:pt x="442" y="0"/>
                    <a:pt x="1" y="473"/>
                    <a:pt x="1" y="1008"/>
                  </a:cubicBezTo>
                  <a:cubicBezTo>
                    <a:pt x="1" y="1607"/>
                    <a:pt x="474" y="2048"/>
                    <a:pt x="1009" y="2048"/>
                  </a:cubicBezTo>
                  <a:cubicBezTo>
                    <a:pt x="1576" y="2048"/>
                    <a:pt x="2049" y="1575"/>
                    <a:pt x="2049" y="1008"/>
                  </a:cubicBezTo>
                  <a:cubicBezTo>
                    <a:pt x="2080" y="473"/>
                    <a:pt x="1608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46" name="Google Shape;1397;p36">
              <a:extLst>
                <a:ext uri="{FF2B5EF4-FFF2-40B4-BE49-F238E27FC236}">
                  <a16:creationId xmlns:a16="http://schemas.microsoft.com/office/drawing/2014/main" id="{15F670CF-0272-56F1-71F2-FE1523EE14C5}"/>
                </a:ext>
              </a:extLst>
            </p:cNvPr>
            <p:cNvSpPr/>
            <p:nvPr/>
          </p:nvSpPr>
          <p:spPr>
            <a:xfrm>
              <a:off x="-24328675" y="1971025"/>
              <a:ext cx="282000" cy="295375"/>
            </a:xfrm>
            <a:custGeom>
              <a:avLst/>
              <a:gdLst/>
              <a:ahLst/>
              <a:cxnLst/>
              <a:rect l="l" t="t" r="r" b="b"/>
              <a:pathLst>
                <a:path w="11280" h="11815" extrusionOk="0">
                  <a:moveTo>
                    <a:pt x="2017" y="2080"/>
                  </a:moveTo>
                  <a:cubicBezTo>
                    <a:pt x="2206" y="2080"/>
                    <a:pt x="2364" y="2237"/>
                    <a:pt x="2364" y="2458"/>
                  </a:cubicBezTo>
                  <a:cubicBezTo>
                    <a:pt x="2364" y="2647"/>
                    <a:pt x="2206" y="2804"/>
                    <a:pt x="2017" y="2804"/>
                  </a:cubicBezTo>
                  <a:cubicBezTo>
                    <a:pt x="1797" y="2804"/>
                    <a:pt x="1639" y="2647"/>
                    <a:pt x="1639" y="2458"/>
                  </a:cubicBezTo>
                  <a:cubicBezTo>
                    <a:pt x="1639" y="2237"/>
                    <a:pt x="1797" y="2080"/>
                    <a:pt x="2017" y="2080"/>
                  </a:cubicBezTo>
                  <a:close/>
                  <a:moveTo>
                    <a:pt x="5451" y="662"/>
                  </a:moveTo>
                  <a:cubicBezTo>
                    <a:pt x="5861" y="662"/>
                    <a:pt x="6302" y="1198"/>
                    <a:pt x="6617" y="2080"/>
                  </a:cubicBezTo>
                  <a:cubicBezTo>
                    <a:pt x="6680" y="2237"/>
                    <a:pt x="6743" y="2458"/>
                    <a:pt x="6806" y="2647"/>
                  </a:cubicBezTo>
                  <a:cubicBezTo>
                    <a:pt x="6365" y="2804"/>
                    <a:pt x="5955" y="2962"/>
                    <a:pt x="5451" y="3151"/>
                  </a:cubicBezTo>
                  <a:cubicBezTo>
                    <a:pt x="5042" y="2962"/>
                    <a:pt x="4569" y="2773"/>
                    <a:pt x="4128" y="2647"/>
                  </a:cubicBezTo>
                  <a:cubicBezTo>
                    <a:pt x="4191" y="2458"/>
                    <a:pt x="4254" y="2237"/>
                    <a:pt x="4317" y="2080"/>
                  </a:cubicBezTo>
                  <a:cubicBezTo>
                    <a:pt x="4632" y="1229"/>
                    <a:pt x="5073" y="662"/>
                    <a:pt x="5451" y="662"/>
                  </a:cubicBezTo>
                  <a:close/>
                  <a:moveTo>
                    <a:pt x="3970" y="3308"/>
                  </a:moveTo>
                  <a:cubicBezTo>
                    <a:pt x="4191" y="3403"/>
                    <a:pt x="4411" y="3466"/>
                    <a:pt x="4632" y="3560"/>
                  </a:cubicBezTo>
                  <a:cubicBezTo>
                    <a:pt x="4506" y="3623"/>
                    <a:pt x="4380" y="3718"/>
                    <a:pt x="4254" y="3781"/>
                  </a:cubicBezTo>
                  <a:cubicBezTo>
                    <a:pt x="4128" y="3875"/>
                    <a:pt x="4002" y="3938"/>
                    <a:pt x="3844" y="4033"/>
                  </a:cubicBezTo>
                  <a:lnTo>
                    <a:pt x="3970" y="3308"/>
                  </a:lnTo>
                  <a:close/>
                  <a:moveTo>
                    <a:pt x="6963" y="3340"/>
                  </a:moveTo>
                  <a:lnTo>
                    <a:pt x="7089" y="4064"/>
                  </a:lnTo>
                  <a:cubicBezTo>
                    <a:pt x="6963" y="3970"/>
                    <a:pt x="6806" y="3907"/>
                    <a:pt x="6680" y="3812"/>
                  </a:cubicBezTo>
                  <a:cubicBezTo>
                    <a:pt x="6554" y="3718"/>
                    <a:pt x="6396" y="3655"/>
                    <a:pt x="6302" y="3592"/>
                  </a:cubicBezTo>
                  <a:cubicBezTo>
                    <a:pt x="6522" y="3497"/>
                    <a:pt x="6774" y="3403"/>
                    <a:pt x="6963" y="3340"/>
                  </a:cubicBezTo>
                  <a:close/>
                  <a:moveTo>
                    <a:pt x="10240" y="4285"/>
                  </a:moveTo>
                  <a:cubicBezTo>
                    <a:pt x="10271" y="4285"/>
                    <a:pt x="10366" y="4285"/>
                    <a:pt x="10397" y="4317"/>
                  </a:cubicBezTo>
                  <a:cubicBezTo>
                    <a:pt x="10460" y="4380"/>
                    <a:pt x="10523" y="4443"/>
                    <a:pt x="10555" y="4537"/>
                  </a:cubicBezTo>
                  <a:cubicBezTo>
                    <a:pt x="10586" y="4600"/>
                    <a:pt x="10555" y="4726"/>
                    <a:pt x="10492" y="4821"/>
                  </a:cubicBezTo>
                  <a:cubicBezTo>
                    <a:pt x="10452" y="4920"/>
                    <a:pt x="10336" y="4982"/>
                    <a:pt x="10225" y="4982"/>
                  </a:cubicBezTo>
                  <a:cubicBezTo>
                    <a:pt x="10160" y="4982"/>
                    <a:pt x="10097" y="4961"/>
                    <a:pt x="10051" y="4915"/>
                  </a:cubicBezTo>
                  <a:cubicBezTo>
                    <a:pt x="9956" y="4884"/>
                    <a:pt x="9925" y="4821"/>
                    <a:pt x="9893" y="4726"/>
                  </a:cubicBezTo>
                  <a:cubicBezTo>
                    <a:pt x="9830" y="4663"/>
                    <a:pt x="9893" y="4537"/>
                    <a:pt x="9925" y="4443"/>
                  </a:cubicBezTo>
                  <a:cubicBezTo>
                    <a:pt x="9988" y="4348"/>
                    <a:pt x="10114" y="4285"/>
                    <a:pt x="10240" y="4285"/>
                  </a:cubicBezTo>
                  <a:close/>
                  <a:moveTo>
                    <a:pt x="8922" y="2925"/>
                  </a:moveTo>
                  <a:cubicBezTo>
                    <a:pt x="9452" y="2925"/>
                    <a:pt x="9823" y="3054"/>
                    <a:pt x="9956" y="3277"/>
                  </a:cubicBezTo>
                  <a:cubicBezTo>
                    <a:pt x="9988" y="3340"/>
                    <a:pt x="10019" y="3466"/>
                    <a:pt x="10019" y="3592"/>
                  </a:cubicBezTo>
                  <a:cubicBezTo>
                    <a:pt x="9704" y="3623"/>
                    <a:pt x="9452" y="3812"/>
                    <a:pt x="9295" y="4096"/>
                  </a:cubicBezTo>
                  <a:cubicBezTo>
                    <a:pt x="9137" y="4317"/>
                    <a:pt x="9137" y="4600"/>
                    <a:pt x="9169" y="4884"/>
                  </a:cubicBezTo>
                  <a:cubicBezTo>
                    <a:pt x="9169" y="4978"/>
                    <a:pt x="9200" y="5010"/>
                    <a:pt x="9232" y="5041"/>
                  </a:cubicBezTo>
                  <a:cubicBezTo>
                    <a:pt x="9169" y="5167"/>
                    <a:pt x="9043" y="5293"/>
                    <a:pt x="8917" y="5388"/>
                  </a:cubicBezTo>
                  <a:cubicBezTo>
                    <a:pt x="8570" y="5073"/>
                    <a:pt x="8224" y="4821"/>
                    <a:pt x="7814" y="4537"/>
                  </a:cubicBezTo>
                  <a:cubicBezTo>
                    <a:pt x="7783" y="4033"/>
                    <a:pt x="7719" y="3560"/>
                    <a:pt x="7625" y="3119"/>
                  </a:cubicBezTo>
                  <a:cubicBezTo>
                    <a:pt x="7814" y="3088"/>
                    <a:pt x="8035" y="3025"/>
                    <a:pt x="8192" y="2993"/>
                  </a:cubicBezTo>
                  <a:cubicBezTo>
                    <a:pt x="8459" y="2947"/>
                    <a:pt x="8704" y="2925"/>
                    <a:pt x="8922" y="2925"/>
                  </a:cubicBezTo>
                  <a:close/>
                  <a:moveTo>
                    <a:pt x="2868" y="3088"/>
                  </a:moveTo>
                  <a:lnTo>
                    <a:pt x="3340" y="3182"/>
                  </a:lnTo>
                  <a:cubicBezTo>
                    <a:pt x="3246" y="3623"/>
                    <a:pt x="3183" y="4096"/>
                    <a:pt x="3151" y="4600"/>
                  </a:cubicBezTo>
                  <a:cubicBezTo>
                    <a:pt x="2742" y="4884"/>
                    <a:pt x="2364" y="5199"/>
                    <a:pt x="2049" y="5482"/>
                  </a:cubicBezTo>
                  <a:cubicBezTo>
                    <a:pt x="1891" y="5325"/>
                    <a:pt x="1765" y="5199"/>
                    <a:pt x="1639" y="5041"/>
                  </a:cubicBezTo>
                  <a:cubicBezTo>
                    <a:pt x="1009" y="4253"/>
                    <a:pt x="788" y="3623"/>
                    <a:pt x="977" y="3308"/>
                  </a:cubicBezTo>
                  <a:cubicBezTo>
                    <a:pt x="1009" y="3245"/>
                    <a:pt x="1103" y="3151"/>
                    <a:pt x="1198" y="3119"/>
                  </a:cubicBezTo>
                  <a:cubicBezTo>
                    <a:pt x="1419" y="3340"/>
                    <a:pt x="1671" y="3497"/>
                    <a:pt x="1986" y="3497"/>
                  </a:cubicBezTo>
                  <a:cubicBezTo>
                    <a:pt x="2364" y="3497"/>
                    <a:pt x="2679" y="3308"/>
                    <a:pt x="2868" y="3088"/>
                  </a:cubicBezTo>
                  <a:close/>
                  <a:moveTo>
                    <a:pt x="3057" y="5451"/>
                  </a:moveTo>
                  <a:lnTo>
                    <a:pt x="3057" y="5923"/>
                  </a:lnTo>
                  <a:lnTo>
                    <a:pt x="3057" y="6364"/>
                  </a:lnTo>
                  <a:cubicBezTo>
                    <a:pt x="2868" y="6207"/>
                    <a:pt x="2679" y="6049"/>
                    <a:pt x="2521" y="5923"/>
                  </a:cubicBezTo>
                  <a:cubicBezTo>
                    <a:pt x="2679" y="5766"/>
                    <a:pt x="2868" y="5577"/>
                    <a:pt x="3057" y="5451"/>
                  </a:cubicBezTo>
                  <a:close/>
                  <a:moveTo>
                    <a:pt x="7909" y="5451"/>
                  </a:moveTo>
                  <a:cubicBezTo>
                    <a:pt x="8098" y="5577"/>
                    <a:pt x="8318" y="5766"/>
                    <a:pt x="8476" y="5923"/>
                  </a:cubicBezTo>
                  <a:cubicBezTo>
                    <a:pt x="8318" y="6081"/>
                    <a:pt x="8098" y="6238"/>
                    <a:pt x="7909" y="6364"/>
                  </a:cubicBezTo>
                  <a:lnTo>
                    <a:pt x="7909" y="5923"/>
                  </a:lnTo>
                  <a:lnTo>
                    <a:pt x="7909" y="5451"/>
                  </a:lnTo>
                  <a:close/>
                  <a:moveTo>
                    <a:pt x="5483" y="3938"/>
                  </a:moveTo>
                  <a:cubicBezTo>
                    <a:pt x="5735" y="4096"/>
                    <a:pt x="6050" y="4253"/>
                    <a:pt x="6333" y="4411"/>
                  </a:cubicBezTo>
                  <a:cubicBezTo>
                    <a:pt x="6617" y="4569"/>
                    <a:pt x="6900" y="4758"/>
                    <a:pt x="7152" y="4915"/>
                  </a:cubicBezTo>
                  <a:cubicBezTo>
                    <a:pt x="7184" y="5230"/>
                    <a:pt x="7184" y="5545"/>
                    <a:pt x="7184" y="5923"/>
                  </a:cubicBezTo>
                  <a:cubicBezTo>
                    <a:pt x="7184" y="6238"/>
                    <a:pt x="7184" y="6585"/>
                    <a:pt x="7152" y="6900"/>
                  </a:cubicBezTo>
                  <a:cubicBezTo>
                    <a:pt x="6932" y="7057"/>
                    <a:pt x="6648" y="7246"/>
                    <a:pt x="6333" y="7404"/>
                  </a:cubicBezTo>
                  <a:cubicBezTo>
                    <a:pt x="6050" y="7562"/>
                    <a:pt x="5735" y="7719"/>
                    <a:pt x="5483" y="7877"/>
                  </a:cubicBezTo>
                  <a:cubicBezTo>
                    <a:pt x="5199" y="7719"/>
                    <a:pt x="4884" y="7562"/>
                    <a:pt x="4601" y="7404"/>
                  </a:cubicBezTo>
                  <a:cubicBezTo>
                    <a:pt x="4317" y="7246"/>
                    <a:pt x="4065" y="7057"/>
                    <a:pt x="3781" y="6900"/>
                  </a:cubicBezTo>
                  <a:cubicBezTo>
                    <a:pt x="3750" y="6585"/>
                    <a:pt x="3750" y="6238"/>
                    <a:pt x="3750" y="5923"/>
                  </a:cubicBezTo>
                  <a:cubicBezTo>
                    <a:pt x="3750" y="5577"/>
                    <a:pt x="3750" y="5230"/>
                    <a:pt x="3781" y="4915"/>
                  </a:cubicBezTo>
                  <a:cubicBezTo>
                    <a:pt x="4065" y="4726"/>
                    <a:pt x="4317" y="4569"/>
                    <a:pt x="4601" y="4411"/>
                  </a:cubicBezTo>
                  <a:cubicBezTo>
                    <a:pt x="4884" y="4253"/>
                    <a:pt x="5199" y="4096"/>
                    <a:pt x="5483" y="3938"/>
                  </a:cubicBezTo>
                  <a:close/>
                  <a:moveTo>
                    <a:pt x="3876" y="7751"/>
                  </a:moveTo>
                  <a:cubicBezTo>
                    <a:pt x="4002" y="7845"/>
                    <a:pt x="4159" y="7908"/>
                    <a:pt x="4285" y="8003"/>
                  </a:cubicBezTo>
                  <a:cubicBezTo>
                    <a:pt x="4411" y="8066"/>
                    <a:pt x="4506" y="8160"/>
                    <a:pt x="4664" y="8223"/>
                  </a:cubicBezTo>
                  <a:cubicBezTo>
                    <a:pt x="4443" y="8318"/>
                    <a:pt x="4191" y="8444"/>
                    <a:pt x="4002" y="8475"/>
                  </a:cubicBezTo>
                  <a:lnTo>
                    <a:pt x="3876" y="7751"/>
                  </a:lnTo>
                  <a:close/>
                  <a:moveTo>
                    <a:pt x="7089" y="7751"/>
                  </a:moveTo>
                  <a:lnTo>
                    <a:pt x="6963" y="8475"/>
                  </a:lnTo>
                  <a:cubicBezTo>
                    <a:pt x="6711" y="8381"/>
                    <a:pt x="6522" y="8318"/>
                    <a:pt x="6302" y="8223"/>
                  </a:cubicBezTo>
                  <a:cubicBezTo>
                    <a:pt x="6396" y="8160"/>
                    <a:pt x="6554" y="8066"/>
                    <a:pt x="6680" y="8003"/>
                  </a:cubicBezTo>
                  <a:cubicBezTo>
                    <a:pt x="6806" y="7908"/>
                    <a:pt x="6963" y="7845"/>
                    <a:pt x="7089" y="7751"/>
                  </a:cubicBezTo>
                  <a:close/>
                  <a:moveTo>
                    <a:pt x="1986" y="6396"/>
                  </a:moveTo>
                  <a:cubicBezTo>
                    <a:pt x="2364" y="6711"/>
                    <a:pt x="2710" y="6963"/>
                    <a:pt x="3088" y="7278"/>
                  </a:cubicBezTo>
                  <a:cubicBezTo>
                    <a:pt x="3151" y="7814"/>
                    <a:pt x="3214" y="8286"/>
                    <a:pt x="3309" y="8696"/>
                  </a:cubicBezTo>
                  <a:cubicBezTo>
                    <a:pt x="3088" y="8727"/>
                    <a:pt x="2931" y="8790"/>
                    <a:pt x="2742" y="8790"/>
                  </a:cubicBezTo>
                  <a:cubicBezTo>
                    <a:pt x="2475" y="8836"/>
                    <a:pt x="2230" y="8858"/>
                    <a:pt x="2011" y="8858"/>
                  </a:cubicBezTo>
                  <a:cubicBezTo>
                    <a:pt x="1482" y="8858"/>
                    <a:pt x="1111" y="8730"/>
                    <a:pt x="977" y="8507"/>
                  </a:cubicBezTo>
                  <a:cubicBezTo>
                    <a:pt x="788" y="8160"/>
                    <a:pt x="1009" y="7530"/>
                    <a:pt x="1608" y="6805"/>
                  </a:cubicBezTo>
                  <a:cubicBezTo>
                    <a:pt x="1734" y="6648"/>
                    <a:pt x="1828" y="6553"/>
                    <a:pt x="1986" y="6396"/>
                  </a:cubicBezTo>
                  <a:close/>
                  <a:moveTo>
                    <a:pt x="8980" y="6364"/>
                  </a:moveTo>
                  <a:cubicBezTo>
                    <a:pt x="9137" y="6553"/>
                    <a:pt x="9232" y="6648"/>
                    <a:pt x="9358" y="6805"/>
                  </a:cubicBezTo>
                  <a:cubicBezTo>
                    <a:pt x="9956" y="7530"/>
                    <a:pt x="10177" y="8160"/>
                    <a:pt x="9988" y="8507"/>
                  </a:cubicBezTo>
                  <a:cubicBezTo>
                    <a:pt x="9858" y="8745"/>
                    <a:pt x="9505" y="8864"/>
                    <a:pt x="9000" y="8864"/>
                  </a:cubicBezTo>
                  <a:cubicBezTo>
                    <a:pt x="8770" y="8864"/>
                    <a:pt x="8509" y="8839"/>
                    <a:pt x="8224" y="8790"/>
                  </a:cubicBezTo>
                  <a:cubicBezTo>
                    <a:pt x="8035" y="8727"/>
                    <a:pt x="7877" y="8696"/>
                    <a:pt x="7656" y="8664"/>
                  </a:cubicBezTo>
                  <a:cubicBezTo>
                    <a:pt x="7751" y="8223"/>
                    <a:pt x="7814" y="7751"/>
                    <a:pt x="7877" y="7246"/>
                  </a:cubicBezTo>
                  <a:cubicBezTo>
                    <a:pt x="8255" y="6963"/>
                    <a:pt x="8665" y="6648"/>
                    <a:pt x="8980" y="6364"/>
                  </a:cubicBezTo>
                  <a:close/>
                  <a:moveTo>
                    <a:pt x="4159" y="10334"/>
                  </a:moveTo>
                  <a:cubicBezTo>
                    <a:pt x="4285" y="10334"/>
                    <a:pt x="4411" y="10397"/>
                    <a:pt x="4474" y="10491"/>
                  </a:cubicBezTo>
                  <a:cubicBezTo>
                    <a:pt x="4537" y="10554"/>
                    <a:pt x="4537" y="10649"/>
                    <a:pt x="4537" y="10743"/>
                  </a:cubicBezTo>
                  <a:cubicBezTo>
                    <a:pt x="4474" y="10838"/>
                    <a:pt x="4443" y="10901"/>
                    <a:pt x="4380" y="10964"/>
                  </a:cubicBezTo>
                  <a:cubicBezTo>
                    <a:pt x="4319" y="10994"/>
                    <a:pt x="4259" y="11008"/>
                    <a:pt x="4200" y="11008"/>
                  </a:cubicBezTo>
                  <a:cubicBezTo>
                    <a:pt x="4076" y="11008"/>
                    <a:pt x="3962" y="10945"/>
                    <a:pt x="3876" y="10838"/>
                  </a:cubicBezTo>
                  <a:cubicBezTo>
                    <a:pt x="3844" y="10743"/>
                    <a:pt x="3844" y="10680"/>
                    <a:pt x="3844" y="10554"/>
                  </a:cubicBezTo>
                  <a:cubicBezTo>
                    <a:pt x="3876" y="10491"/>
                    <a:pt x="3939" y="10397"/>
                    <a:pt x="4002" y="10365"/>
                  </a:cubicBezTo>
                  <a:cubicBezTo>
                    <a:pt x="4033" y="10334"/>
                    <a:pt x="4128" y="10334"/>
                    <a:pt x="4159" y="10334"/>
                  </a:cubicBezTo>
                  <a:close/>
                  <a:moveTo>
                    <a:pt x="5420" y="8664"/>
                  </a:moveTo>
                  <a:cubicBezTo>
                    <a:pt x="5861" y="8853"/>
                    <a:pt x="6333" y="9042"/>
                    <a:pt x="6774" y="9168"/>
                  </a:cubicBezTo>
                  <a:cubicBezTo>
                    <a:pt x="6774" y="9326"/>
                    <a:pt x="6680" y="9515"/>
                    <a:pt x="6617" y="9735"/>
                  </a:cubicBezTo>
                  <a:cubicBezTo>
                    <a:pt x="6302" y="10586"/>
                    <a:pt x="5861" y="11153"/>
                    <a:pt x="5451" y="11153"/>
                  </a:cubicBezTo>
                  <a:cubicBezTo>
                    <a:pt x="5388" y="11153"/>
                    <a:pt x="5262" y="11090"/>
                    <a:pt x="5136" y="11059"/>
                  </a:cubicBezTo>
                  <a:cubicBezTo>
                    <a:pt x="5136" y="11027"/>
                    <a:pt x="5199" y="10996"/>
                    <a:pt x="5199" y="10933"/>
                  </a:cubicBezTo>
                  <a:cubicBezTo>
                    <a:pt x="5262" y="10680"/>
                    <a:pt x="5231" y="10397"/>
                    <a:pt x="5073" y="10145"/>
                  </a:cubicBezTo>
                  <a:cubicBezTo>
                    <a:pt x="4916" y="9830"/>
                    <a:pt x="4601" y="9704"/>
                    <a:pt x="4254" y="9641"/>
                  </a:cubicBezTo>
                  <a:cubicBezTo>
                    <a:pt x="4191" y="9483"/>
                    <a:pt x="4128" y="9326"/>
                    <a:pt x="4096" y="9168"/>
                  </a:cubicBezTo>
                  <a:cubicBezTo>
                    <a:pt x="4506" y="9011"/>
                    <a:pt x="4947" y="8853"/>
                    <a:pt x="5420" y="8664"/>
                  </a:cubicBezTo>
                  <a:close/>
                  <a:moveTo>
                    <a:pt x="5420" y="0"/>
                  </a:moveTo>
                  <a:cubicBezTo>
                    <a:pt x="4727" y="0"/>
                    <a:pt x="4096" y="662"/>
                    <a:pt x="3624" y="1859"/>
                  </a:cubicBezTo>
                  <a:cubicBezTo>
                    <a:pt x="3529" y="2048"/>
                    <a:pt x="3498" y="2237"/>
                    <a:pt x="3403" y="2458"/>
                  </a:cubicBezTo>
                  <a:cubicBezTo>
                    <a:pt x="3246" y="2395"/>
                    <a:pt x="3151" y="2363"/>
                    <a:pt x="2994" y="2363"/>
                  </a:cubicBezTo>
                  <a:cubicBezTo>
                    <a:pt x="2962" y="1828"/>
                    <a:pt x="2521" y="1418"/>
                    <a:pt x="1954" y="1418"/>
                  </a:cubicBezTo>
                  <a:cubicBezTo>
                    <a:pt x="1387" y="1418"/>
                    <a:pt x="946" y="1891"/>
                    <a:pt x="946" y="2426"/>
                  </a:cubicBezTo>
                  <a:cubicBezTo>
                    <a:pt x="662" y="2552"/>
                    <a:pt x="473" y="2710"/>
                    <a:pt x="347" y="2962"/>
                  </a:cubicBezTo>
                  <a:cubicBezTo>
                    <a:pt x="1" y="3592"/>
                    <a:pt x="221" y="4443"/>
                    <a:pt x="1072" y="5419"/>
                  </a:cubicBezTo>
                  <a:cubicBezTo>
                    <a:pt x="1166" y="5577"/>
                    <a:pt x="1324" y="5766"/>
                    <a:pt x="1482" y="5892"/>
                  </a:cubicBezTo>
                  <a:cubicBezTo>
                    <a:pt x="1324" y="6049"/>
                    <a:pt x="1229" y="6207"/>
                    <a:pt x="1072" y="6364"/>
                  </a:cubicBezTo>
                  <a:cubicBezTo>
                    <a:pt x="221" y="7372"/>
                    <a:pt x="1" y="8223"/>
                    <a:pt x="347" y="8853"/>
                  </a:cubicBezTo>
                  <a:cubicBezTo>
                    <a:pt x="631" y="9326"/>
                    <a:pt x="1166" y="9578"/>
                    <a:pt x="2017" y="9578"/>
                  </a:cubicBezTo>
                  <a:cubicBezTo>
                    <a:pt x="2269" y="9578"/>
                    <a:pt x="2553" y="9515"/>
                    <a:pt x="2868" y="9483"/>
                  </a:cubicBezTo>
                  <a:lnTo>
                    <a:pt x="3466" y="9357"/>
                  </a:lnTo>
                  <a:cubicBezTo>
                    <a:pt x="3498" y="9515"/>
                    <a:pt x="3529" y="9704"/>
                    <a:pt x="3624" y="9798"/>
                  </a:cubicBezTo>
                  <a:cubicBezTo>
                    <a:pt x="3403" y="9956"/>
                    <a:pt x="3246" y="10145"/>
                    <a:pt x="3183" y="10397"/>
                  </a:cubicBezTo>
                  <a:cubicBezTo>
                    <a:pt x="3120" y="10680"/>
                    <a:pt x="3151" y="10933"/>
                    <a:pt x="3309" y="11185"/>
                  </a:cubicBezTo>
                  <a:cubicBezTo>
                    <a:pt x="3498" y="11500"/>
                    <a:pt x="3844" y="11689"/>
                    <a:pt x="4222" y="11689"/>
                  </a:cubicBezTo>
                  <a:cubicBezTo>
                    <a:pt x="4380" y="11689"/>
                    <a:pt x="4569" y="11657"/>
                    <a:pt x="4727" y="11531"/>
                  </a:cubicBezTo>
                  <a:cubicBezTo>
                    <a:pt x="4947" y="11689"/>
                    <a:pt x="5199" y="11815"/>
                    <a:pt x="5483" y="11815"/>
                  </a:cubicBezTo>
                  <a:cubicBezTo>
                    <a:pt x="6176" y="11815"/>
                    <a:pt x="6806" y="11153"/>
                    <a:pt x="7278" y="9956"/>
                  </a:cubicBezTo>
                  <a:cubicBezTo>
                    <a:pt x="7373" y="9767"/>
                    <a:pt x="7404" y="9578"/>
                    <a:pt x="7467" y="9357"/>
                  </a:cubicBezTo>
                  <a:cubicBezTo>
                    <a:pt x="7688" y="9420"/>
                    <a:pt x="7909" y="9452"/>
                    <a:pt x="8098" y="9483"/>
                  </a:cubicBezTo>
                  <a:cubicBezTo>
                    <a:pt x="8413" y="9515"/>
                    <a:pt x="8696" y="9578"/>
                    <a:pt x="8980" y="9578"/>
                  </a:cubicBezTo>
                  <a:cubicBezTo>
                    <a:pt x="9767" y="9578"/>
                    <a:pt x="10366" y="9326"/>
                    <a:pt x="10618" y="8853"/>
                  </a:cubicBezTo>
                  <a:cubicBezTo>
                    <a:pt x="10996" y="8223"/>
                    <a:pt x="10744" y="7372"/>
                    <a:pt x="9925" y="6364"/>
                  </a:cubicBezTo>
                  <a:cubicBezTo>
                    <a:pt x="9799" y="6207"/>
                    <a:pt x="9641" y="6049"/>
                    <a:pt x="9484" y="5892"/>
                  </a:cubicBezTo>
                  <a:cubicBezTo>
                    <a:pt x="9610" y="5797"/>
                    <a:pt x="9673" y="5671"/>
                    <a:pt x="9799" y="5577"/>
                  </a:cubicBezTo>
                  <a:cubicBezTo>
                    <a:pt x="9956" y="5671"/>
                    <a:pt x="10114" y="5703"/>
                    <a:pt x="10240" y="5703"/>
                  </a:cubicBezTo>
                  <a:cubicBezTo>
                    <a:pt x="10586" y="5703"/>
                    <a:pt x="10933" y="5514"/>
                    <a:pt x="11154" y="5199"/>
                  </a:cubicBezTo>
                  <a:cubicBezTo>
                    <a:pt x="11248" y="4915"/>
                    <a:pt x="11280" y="4663"/>
                    <a:pt x="11217" y="4380"/>
                  </a:cubicBezTo>
                  <a:cubicBezTo>
                    <a:pt x="11122" y="4096"/>
                    <a:pt x="10965" y="3875"/>
                    <a:pt x="10744" y="3749"/>
                  </a:cubicBezTo>
                  <a:cubicBezTo>
                    <a:pt x="10775" y="3466"/>
                    <a:pt x="10712" y="3182"/>
                    <a:pt x="10586" y="2962"/>
                  </a:cubicBezTo>
                  <a:cubicBezTo>
                    <a:pt x="10325" y="2486"/>
                    <a:pt x="9740" y="2262"/>
                    <a:pt x="8927" y="2262"/>
                  </a:cubicBezTo>
                  <a:cubicBezTo>
                    <a:pt x="8663" y="2262"/>
                    <a:pt x="8375" y="2285"/>
                    <a:pt x="8066" y="2332"/>
                  </a:cubicBezTo>
                  <a:cubicBezTo>
                    <a:pt x="7877" y="2363"/>
                    <a:pt x="7656" y="2395"/>
                    <a:pt x="7436" y="2458"/>
                  </a:cubicBezTo>
                  <a:cubicBezTo>
                    <a:pt x="7341" y="2237"/>
                    <a:pt x="7310" y="2017"/>
                    <a:pt x="7247" y="1859"/>
                  </a:cubicBezTo>
                  <a:cubicBezTo>
                    <a:pt x="6806" y="630"/>
                    <a:pt x="6144" y="0"/>
                    <a:pt x="54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47" name="Google Shape;1398;p36">
            <a:extLst>
              <a:ext uri="{FF2B5EF4-FFF2-40B4-BE49-F238E27FC236}">
                <a16:creationId xmlns:a16="http://schemas.microsoft.com/office/drawing/2014/main" id="{1044E7A8-7BE5-E505-EBAA-9C18A6F34F31}"/>
              </a:ext>
            </a:extLst>
          </p:cNvPr>
          <p:cNvSpPr/>
          <p:nvPr/>
        </p:nvSpPr>
        <p:spPr>
          <a:xfrm>
            <a:off x="642027" y="3268241"/>
            <a:ext cx="632684" cy="597948"/>
          </a:xfrm>
          <a:custGeom>
            <a:avLst/>
            <a:gdLst/>
            <a:ahLst/>
            <a:cxnLst/>
            <a:rect l="l" t="t" r="r" b="b"/>
            <a:pathLst>
              <a:path w="12477" h="11792" extrusionOk="0">
                <a:moveTo>
                  <a:pt x="10845" y="690"/>
                </a:moveTo>
                <a:cubicBezTo>
                  <a:pt x="11072" y="690"/>
                  <a:pt x="11264" y="705"/>
                  <a:pt x="11406" y="733"/>
                </a:cubicBezTo>
                <a:cubicBezTo>
                  <a:pt x="11469" y="1049"/>
                  <a:pt x="11469" y="1616"/>
                  <a:pt x="11374" y="2246"/>
                </a:cubicBezTo>
                <a:lnTo>
                  <a:pt x="9894" y="765"/>
                </a:lnTo>
                <a:cubicBezTo>
                  <a:pt x="10240" y="713"/>
                  <a:pt x="10568" y="690"/>
                  <a:pt x="10845" y="690"/>
                </a:cubicBezTo>
                <a:close/>
                <a:moveTo>
                  <a:pt x="9106" y="923"/>
                </a:moveTo>
                <a:lnTo>
                  <a:pt x="11280" y="3096"/>
                </a:lnTo>
                <a:cubicBezTo>
                  <a:pt x="11185" y="3317"/>
                  <a:pt x="11091" y="3569"/>
                  <a:pt x="10996" y="3789"/>
                </a:cubicBezTo>
                <a:lnTo>
                  <a:pt x="8350" y="1143"/>
                </a:lnTo>
                <a:cubicBezTo>
                  <a:pt x="8602" y="1049"/>
                  <a:pt x="8822" y="954"/>
                  <a:pt x="9106" y="923"/>
                </a:cubicBezTo>
                <a:close/>
                <a:moveTo>
                  <a:pt x="7720" y="1458"/>
                </a:moveTo>
                <a:lnTo>
                  <a:pt x="10618" y="4388"/>
                </a:lnTo>
                <a:cubicBezTo>
                  <a:pt x="10555" y="4451"/>
                  <a:pt x="10461" y="4577"/>
                  <a:pt x="10398" y="4672"/>
                </a:cubicBezTo>
                <a:cubicBezTo>
                  <a:pt x="10303" y="4766"/>
                  <a:pt x="10240" y="4861"/>
                  <a:pt x="10114" y="4892"/>
                </a:cubicBezTo>
                <a:lnTo>
                  <a:pt x="7216" y="1994"/>
                </a:lnTo>
                <a:cubicBezTo>
                  <a:pt x="7279" y="1899"/>
                  <a:pt x="7373" y="1773"/>
                  <a:pt x="7436" y="1710"/>
                </a:cubicBezTo>
                <a:cubicBezTo>
                  <a:pt x="7531" y="1616"/>
                  <a:pt x="7594" y="1553"/>
                  <a:pt x="7720" y="1458"/>
                </a:cubicBezTo>
                <a:close/>
                <a:moveTo>
                  <a:pt x="6901" y="2655"/>
                </a:moveTo>
                <a:lnTo>
                  <a:pt x="9515" y="5270"/>
                </a:lnTo>
                <a:cubicBezTo>
                  <a:pt x="9263" y="5365"/>
                  <a:pt x="9011" y="5459"/>
                  <a:pt x="8791" y="5522"/>
                </a:cubicBezTo>
                <a:lnTo>
                  <a:pt x="6649" y="3411"/>
                </a:lnTo>
                <a:cubicBezTo>
                  <a:pt x="6680" y="3159"/>
                  <a:pt x="6775" y="2876"/>
                  <a:pt x="6901" y="2655"/>
                </a:cubicBezTo>
                <a:close/>
                <a:moveTo>
                  <a:pt x="6491" y="4231"/>
                </a:moveTo>
                <a:lnTo>
                  <a:pt x="7877" y="5617"/>
                </a:lnTo>
                <a:cubicBezTo>
                  <a:pt x="7638" y="5643"/>
                  <a:pt x="7409" y="5653"/>
                  <a:pt x="7204" y="5653"/>
                </a:cubicBezTo>
                <a:cubicBezTo>
                  <a:pt x="6923" y="5653"/>
                  <a:pt x="6686" y="5635"/>
                  <a:pt x="6523" y="5617"/>
                </a:cubicBezTo>
                <a:cubicBezTo>
                  <a:pt x="6491" y="5333"/>
                  <a:pt x="6460" y="4829"/>
                  <a:pt x="6491" y="4231"/>
                </a:cubicBezTo>
                <a:close/>
                <a:moveTo>
                  <a:pt x="4982" y="6171"/>
                </a:moveTo>
                <a:cubicBezTo>
                  <a:pt x="5371" y="6171"/>
                  <a:pt x="5708" y="6201"/>
                  <a:pt x="5892" y="6247"/>
                </a:cubicBezTo>
                <a:cubicBezTo>
                  <a:pt x="5955" y="6499"/>
                  <a:pt x="5987" y="7034"/>
                  <a:pt x="5955" y="7602"/>
                </a:cubicBezTo>
                <a:lnTo>
                  <a:pt x="4538" y="6184"/>
                </a:lnTo>
                <a:cubicBezTo>
                  <a:pt x="4690" y="6175"/>
                  <a:pt x="4839" y="6171"/>
                  <a:pt x="4982" y="6171"/>
                </a:cubicBezTo>
                <a:close/>
                <a:moveTo>
                  <a:pt x="3719" y="6310"/>
                </a:moveTo>
                <a:lnTo>
                  <a:pt x="5829" y="8452"/>
                </a:lnTo>
                <a:cubicBezTo>
                  <a:pt x="5798" y="8673"/>
                  <a:pt x="5703" y="8956"/>
                  <a:pt x="5609" y="9177"/>
                </a:cubicBezTo>
                <a:lnTo>
                  <a:pt x="2962" y="6562"/>
                </a:lnTo>
                <a:cubicBezTo>
                  <a:pt x="3183" y="6436"/>
                  <a:pt x="3435" y="6341"/>
                  <a:pt x="3719" y="6310"/>
                </a:cubicBezTo>
                <a:close/>
                <a:moveTo>
                  <a:pt x="2332" y="6908"/>
                </a:moveTo>
                <a:lnTo>
                  <a:pt x="5231" y="9807"/>
                </a:lnTo>
                <a:cubicBezTo>
                  <a:pt x="5168" y="9901"/>
                  <a:pt x="5073" y="10027"/>
                  <a:pt x="5010" y="10090"/>
                </a:cubicBezTo>
                <a:cubicBezTo>
                  <a:pt x="4916" y="10185"/>
                  <a:pt x="4853" y="10248"/>
                  <a:pt x="4727" y="10342"/>
                </a:cubicBezTo>
                <a:lnTo>
                  <a:pt x="1797" y="7412"/>
                </a:lnTo>
                <a:cubicBezTo>
                  <a:pt x="1891" y="7349"/>
                  <a:pt x="1954" y="7223"/>
                  <a:pt x="2049" y="7129"/>
                </a:cubicBezTo>
                <a:cubicBezTo>
                  <a:pt x="2112" y="7066"/>
                  <a:pt x="2206" y="6971"/>
                  <a:pt x="2332" y="6908"/>
                </a:cubicBezTo>
                <a:close/>
                <a:moveTo>
                  <a:pt x="1450" y="8011"/>
                </a:moveTo>
                <a:lnTo>
                  <a:pt x="4097" y="10657"/>
                </a:lnTo>
                <a:cubicBezTo>
                  <a:pt x="3908" y="10752"/>
                  <a:pt x="3624" y="10847"/>
                  <a:pt x="3372" y="10910"/>
                </a:cubicBezTo>
                <a:lnTo>
                  <a:pt x="1230" y="8767"/>
                </a:lnTo>
                <a:cubicBezTo>
                  <a:pt x="1293" y="8515"/>
                  <a:pt x="1387" y="8232"/>
                  <a:pt x="1450" y="8011"/>
                </a:cubicBezTo>
                <a:close/>
                <a:moveTo>
                  <a:pt x="1072" y="9586"/>
                </a:moveTo>
                <a:lnTo>
                  <a:pt x="2553" y="11067"/>
                </a:lnTo>
                <a:cubicBezTo>
                  <a:pt x="2175" y="11124"/>
                  <a:pt x="1831" y="11135"/>
                  <a:pt x="1534" y="11135"/>
                </a:cubicBezTo>
                <a:cubicBezTo>
                  <a:pt x="1337" y="11135"/>
                  <a:pt x="1160" y="11130"/>
                  <a:pt x="1009" y="11130"/>
                </a:cubicBezTo>
                <a:cubicBezTo>
                  <a:pt x="978" y="10815"/>
                  <a:pt x="978" y="10216"/>
                  <a:pt x="1072" y="9586"/>
                </a:cubicBezTo>
                <a:close/>
                <a:moveTo>
                  <a:pt x="10872" y="1"/>
                </a:moveTo>
                <a:cubicBezTo>
                  <a:pt x="9797" y="1"/>
                  <a:pt x="8028" y="173"/>
                  <a:pt x="6964" y="1238"/>
                </a:cubicBezTo>
                <a:cubicBezTo>
                  <a:pt x="6775" y="1427"/>
                  <a:pt x="6617" y="1616"/>
                  <a:pt x="6491" y="1836"/>
                </a:cubicBezTo>
                <a:cubicBezTo>
                  <a:pt x="5735" y="3033"/>
                  <a:pt x="5735" y="4703"/>
                  <a:pt x="5829" y="5491"/>
                </a:cubicBezTo>
                <a:cubicBezTo>
                  <a:pt x="5619" y="5469"/>
                  <a:pt x="5344" y="5450"/>
                  <a:pt x="5031" y="5450"/>
                </a:cubicBezTo>
                <a:cubicBezTo>
                  <a:pt x="3989" y="5450"/>
                  <a:pt x="2521" y="5655"/>
                  <a:pt x="1576" y="6625"/>
                </a:cubicBezTo>
                <a:cubicBezTo>
                  <a:pt x="1" y="8200"/>
                  <a:pt x="348" y="11319"/>
                  <a:pt x="379" y="11445"/>
                </a:cubicBezTo>
                <a:cubicBezTo>
                  <a:pt x="442" y="11603"/>
                  <a:pt x="568" y="11697"/>
                  <a:pt x="726" y="11760"/>
                </a:cubicBezTo>
                <a:cubicBezTo>
                  <a:pt x="757" y="11760"/>
                  <a:pt x="1135" y="11792"/>
                  <a:pt x="1671" y="11792"/>
                </a:cubicBezTo>
                <a:cubicBezTo>
                  <a:pt x="2710" y="11792"/>
                  <a:pt x="4443" y="11603"/>
                  <a:pt x="5514" y="10531"/>
                </a:cubicBezTo>
                <a:cubicBezTo>
                  <a:pt x="6775" y="9271"/>
                  <a:pt x="6743" y="7192"/>
                  <a:pt x="6649" y="6278"/>
                </a:cubicBezTo>
                <a:cubicBezTo>
                  <a:pt x="6869" y="6278"/>
                  <a:pt x="7121" y="6310"/>
                  <a:pt x="7405" y="6310"/>
                </a:cubicBezTo>
                <a:cubicBezTo>
                  <a:pt x="8476" y="6310"/>
                  <a:pt x="9925" y="6121"/>
                  <a:pt x="10902" y="5144"/>
                </a:cubicBezTo>
                <a:cubicBezTo>
                  <a:pt x="12477" y="3600"/>
                  <a:pt x="12099" y="481"/>
                  <a:pt x="12099" y="355"/>
                </a:cubicBezTo>
                <a:cubicBezTo>
                  <a:pt x="12036" y="198"/>
                  <a:pt x="11941" y="103"/>
                  <a:pt x="11784" y="40"/>
                </a:cubicBezTo>
                <a:cubicBezTo>
                  <a:pt x="11743" y="40"/>
                  <a:pt x="11387" y="1"/>
                  <a:pt x="10872" y="1"/>
                </a:cubicBezTo>
                <a:close/>
              </a:path>
            </a:pathLst>
          </a:custGeom>
          <a:solidFill>
            <a:srgbClr val="AEABAB"/>
          </a:solidFill>
          <a:ln>
            <a:noFill/>
          </a:ln>
        </p:spPr>
        <p:txBody>
          <a:bodyPr spcFirstLastPara="1" wrap="square" lIns="68575" tIns="68575" rIns="68575" bIns="6857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Lato"/>
              <a:buNone/>
            </a:pP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A8AC3EA-D66A-E23A-4CCD-3A6C9192495F}"/>
              </a:ext>
            </a:extLst>
          </p:cNvPr>
          <p:cNvSpPr txBox="1"/>
          <p:nvPr/>
        </p:nvSpPr>
        <p:spPr>
          <a:xfrm>
            <a:off x="1410885" y="1770998"/>
            <a:ext cx="2731504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01 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6AF95D6-0D81-2DBD-E622-42DF82AE4DA8}"/>
              </a:ext>
            </a:extLst>
          </p:cNvPr>
          <p:cNvSpPr txBox="1"/>
          <p:nvPr/>
        </p:nvSpPr>
        <p:spPr>
          <a:xfrm>
            <a:off x="1410885" y="3044187"/>
            <a:ext cx="2731504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02 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F9515AE-D207-C2C2-C783-DB3212AF188D}"/>
              </a:ext>
            </a:extLst>
          </p:cNvPr>
          <p:cNvSpPr txBox="1"/>
          <p:nvPr/>
        </p:nvSpPr>
        <p:spPr>
          <a:xfrm>
            <a:off x="1410885" y="4317376"/>
            <a:ext cx="2731504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03 تیتر عنوان را بنویسید</a:t>
            </a:r>
            <a:endParaRPr lang="en-US" b="1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فروشگاه مینارو ارائه دهنده انواع فایل</a:t>
            </a:r>
            <a:endParaRPr lang="en-US" sz="1200" dirty="0">
              <a:solidFill>
                <a:srgbClr val="003F7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A4C21E6-44A7-62E2-ED0E-92FAB84A5BBE}"/>
              </a:ext>
            </a:extLst>
          </p:cNvPr>
          <p:cNvGrpSpPr/>
          <p:nvPr/>
        </p:nvGrpSpPr>
        <p:grpSpPr>
          <a:xfrm>
            <a:off x="6400013" y="1664732"/>
            <a:ext cx="2666277" cy="919096"/>
            <a:chOff x="6400013" y="1664732"/>
            <a:chExt cx="2666277" cy="919096"/>
          </a:xfrm>
        </p:grpSpPr>
        <p:sp>
          <p:nvSpPr>
            <p:cNvPr id="6" name="Google Shape;1356;p36">
              <a:extLst>
                <a:ext uri="{FF2B5EF4-FFF2-40B4-BE49-F238E27FC236}">
                  <a16:creationId xmlns:a16="http://schemas.microsoft.com/office/drawing/2014/main" id="{485862C8-853F-5068-1866-A989CAE2F0AD}"/>
                </a:ext>
              </a:extLst>
            </p:cNvPr>
            <p:cNvSpPr/>
            <p:nvPr/>
          </p:nvSpPr>
          <p:spPr>
            <a:xfrm>
              <a:off x="6400013" y="1676484"/>
              <a:ext cx="2276348" cy="90734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32394E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10" name="Google Shape;1360;p36">
              <a:extLst>
                <a:ext uri="{FF2B5EF4-FFF2-40B4-BE49-F238E27FC236}">
                  <a16:creationId xmlns:a16="http://schemas.microsoft.com/office/drawing/2014/main" id="{89C2810A-C594-0BBF-17FC-2F14C6B7422F}"/>
                </a:ext>
              </a:extLst>
            </p:cNvPr>
            <p:cNvSpPr/>
            <p:nvPr/>
          </p:nvSpPr>
          <p:spPr>
            <a:xfrm rot="2700000">
              <a:off x="8202503" y="1664733"/>
              <a:ext cx="863787" cy="863786"/>
            </a:xfrm>
            <a:prstGeom prst="roundRect">
              <a:avLst>
                <a:gd name="adj" fmla="val 50000"/>
              </a:avLst>
            </a:prstGeom>
            <a:solidFill>
              <a:srgbClr val="003F75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15" name="Google Shape;1365;p36">
              <a:extLst>
                <a:ext uri="{FF2B5EF4-FFF2-40B4-BE49-F238E27FC236}">
                  <a16:creationId xmlns:a16="http://schemas.microsoft.com/office/drawing/2014/main" id="{287A9538-71E7-7546-DC66-2CBADFDC5ACC}"/>
                </a:ext>
              </a:extLst>
            </p:cNvPr>
            <p:cNvGrpSpPr/>
            <p:nvPr/>
          </p:nvGrpSpPr>
          <p:grpSpPr>
            <a:xfrm>
              <a:off x="8418478" y="1882311"/>
              <a:ext cx="424968" cy="416127"/>
              <a:chOff x="-22881800" y="1971800"/>
              <a:chExt cx="301675" cy="295400"/>
            </a:xfrm>
          </p:grpSpPr>
          <p:sp>
            <p:nvSpPr>
              <p:cNvPr id="16" name="Google Shape;1366;p36">
                <a:extLst>
                  <a:ext uri="{FF2B5EF4-FFF2-40B4-BE49-F238E27FC236}">
                    <a16:creationId xmlns:a16="http://schemas.microsoft.com/office/drawing/2014/main" id="{92B87954-C5B9-0FEA-43C0-E87C6F64C88A}"/>
                  </a:ext>
                </a:extLst>
              </p:cNvPr>
              <p:cNvSpPr/>
              <p:nvPr/>
            </p:nvSpPr>
            <p:spPr>
              <a:xfrm>
                <a:off x="-22773100" y="2041900"/>
                <a:ext cx="86650" cy="86675"/>
              </a:xfrm>
              <a:custGeom>
                <a:avLst/>
                <a:gdLst/>
                <a:ahLst/>
                <a:cxnLst/>
                <a:rect l="l" t="t" r="r" b="b"/>
                <a:pathLst>
                  <a:path w="3466" h="3467" extrusionOk="0">
                    <a:moveTo>
                      <a:pt x="1733" y="725"/>
                    </a:moveTo>
                    <a:cubicBezTo>
                      <a:pt x="2268" y="725"/>
                      <a:pt x="2741" y="1198"/>
                      <a:pt x="2741" y="1734"/>
                    </a:cubicBezTo>
                    <a:cubicBezTo>
                      <a:pt x="2741" y="2269"/>
                      <a:pt x="2300" y="2742"/>
                      <a:pt x="1733" y="2742"/>
                    </a:cubicBezTo>
                    <a:cubicBezTo>
                      <a:pt x="1134" y="2742"/>
                      <a:pt x="693" y="2269"/>
                      <a:pt x="693" y="1734"/>
                    </a:cubicBezTo>
                    <a:cubicBezTo>
                      <a:pt x="693" y="1198"/>
                      <a:pt x="1166" y="725"/>
                      <a:pt x="1733" y="725"/>
                    </a:cubicBezTo>
                    <a:close/>
                    <a:moveTo>
                      <a:pt x="1733" y="1"/>
                    </a:moveTo>
                    <a:cubicBezTo>
                      <a:pt x="788" y="1"/>
                      <a:pt x="0" y="788"/>
                      <a:pt x="0" y="1734"/>
                    </a:cubicBezTo>
                    <a:cubicBezTo>
                      <a:pt x="0" y="2679"/>
                      <a:pt x="788" y="3466"/>
                      <a:pt x="1733" y="3466"/>
                    </a:cubicBezTo>
                    <a:cubicBezTo>
                      <a:pt x="2678" y="3466"/>
                      <a:pt x="3466" y="2679"/>
                      <a:pt x="3466" y="1734"/>
                    </a:cubicBezTo>
                    <a:cubicBezTo>
                      <a:pt x="3466" y="757"/>
                      <a:pt x="2678" y="1"/>
                      <a:pt x="173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7" name="Google Shape;1367;p36">
                <a:extLst>
                  <a:ext uri="{FF2B5EF4-FFF2-40B4-BE49-F238E27FC236}">
                    <a16:creationId xmlns:a16="http://schemas.microsoft.com/office/drawing/2014/main" id="{844AEB6B-C17C-405F-EC76-7A4C54C138C1}"/>
                  </a:ext>
                </a:extLst>
              </p:cNvPr>
              <p:cNvSpPr/>
              <p:nvPr/>
            </p:nvSpPr>
            <p:spPr>
              <a:xfrm>
                <a:off x="-22737675" y="2145075"/>
                <a:ext cx="51225" cy="51225"/>
              </a:xfrm>
              <a:custGeom>
                <a:avLst/>
                <a:gdLst/>
                <a:ahLst/>
                <a:cxnLst/>
                <a:rect l="l" t="t" r="r" b="b"/>
                <a:pathLst>
                  <a:path w="2049" h="2049" extrusionOk="0">
                    <a:moveTo>
                      <a:pt x="1009" y="726"/>
                    </a:moveTo>
                    <a:cubicBezTo>
                      <a:pt x="1198" y="726"/>
                      <a:pt x="1387" y="883"/>
                      <a:pt x="1387" y="1072"/>
                    </a:cubicBezTo>
                    <a:cubicBezTo>
                      <a:pt x="1387" y="1261"/>
                      <a:pt x="1198" y="1419"/>
                      <a:pt x="1009" y="1419"/>
                    </a:cubicBezTo>
                    <a:cubicBezTo>
                      <a:pt x="820" y="1419"/>
                      <a:pt x="662" y="1261"/>
                      <a:pt x="662" y="1072"/>
                    </a:cubicBezTo>
                    <a:cubicBezTo>
                      <a:pt x="662" y="883"/>
                      <a:pt x="820" y="726"/>
                      <a:pt x="1009" y="726"/>
                    </a:cubicBezTo>
                    <a:close/>
                    <a:moveTo>
                      <a:pt x="1009" y="1"/>
                    </a:moveTo>
                    <a:cubicBezTo>
                      <a:pt x="410" y="1"/>
                      <a:pt x="1" y="473"/>
                      <a:pt x="1" y="1041"/>
                    </a:cubicBezTo>
                    <a:cubicBezTo>
                      <a:pt x="1" y="1608"/>
                      <a:pt x="473" y="2049"/>
                      <a:pt x="1009" y="2049"/>
                    </a:cubicBezTo>
                    <a:cubicBezTo>
                      <a:pt x="1576" y="2049"/>
                      <a:pt x="2049" y="1576"/>
                      <a:pt x="2049" y="1041"/>
                    </a:cubicBezTo>
                    <a:cubicBezTo>
                      <a:pt x="2049" y="473"/>
                      <a:pt x="1576" y="1"/>
                      <a:pt x="100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8" name="Google Shape;1368;p36">
                <a:extLst>
                  <a:ext uri="{FF2B5EF4-FFF2-40B4-BE49-F238E27FC236}">
                    <a16:creationId xmlns:a16="http://schemas.microsoft.com/office/drawing/2014/main" id="{8D3EBDEA-36A8-DE2F-D5A6-68C69B328886}"/>
                  </a:ext>
                </a:extLst>
              </p:cNvPr>
              <p:cNvSpPr/>
              <p:nvPr/>
            </p:nvSpPr>
            <p:spPr>
              <a:xfrm>
                <a:off x="-22807775" y="2110425"/>
                <a:ext cx="173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726" extrusionOk="0">
                    <a:moveTo>
                      <a:pt x="347" y="1"/>
                    </a:moveTo>
                    <a:cubicBezTo>
                      <a:pt x="158" y="1"/>
                      <a:pt x="1" y="190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cubicBezTo>
                      <a:pt x="536" y="725"/>
                      <a:pt x="694" y="568"/>
                      <a:pt x="694" y="379"/>
                    </a:cubicBezTo>
                    <a:cubicBezTo>
                      <a:pt x="694" y="190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19" name="Google Shape;1369;p36">
                <a:extLst>
                  <a:ext uri="{FF2B5EF4-FFF2-40B4-BE49-F238E27FC236}">
                    <a16:creationId xmlns:a16="http://schemas.microsoft.com/office/drawing/2014/main" id="{E357F480-6FBB-B94C-9722-A90CF37C86AB}"/>
                  </a:ext>
                </a:extLst>
              </p:cNvPr>
              <p:cNvSpPr/>
              <p:nvPr/>
            </p:nvSpPr>
            <p:spPr>
              <a:xfrm>
                <a:off x="-22773100" y="2163200"/>
                <a:ext cx="17350" cy="17350"/>
              </a:xfrm>
              <a:custGeom>
                <a:avLst/>
                <a:gdLst/>
                <a:ahLst/>
                <a:cxnLst/>
                <a:rect l="l" t="t" r="r" b="b"/>
                <a:pathLst>
                  <a:path w="694" h="694" extrusionOk="0">
                    <a:moveTo>
                      <a:pt x="347" y="1"/>
                    </a:moveTo>
                    <a:cubicBezTo>
                      <a:pt x="158" y="1"/>
                      <a:pt x="0" y="158"/>
                      <a:pt x="0" y="347"/>
                    </a:cubicBezTo>
                    <a:cubicBezTo>
                      <a:pt x="0" y="536"/>
                      <a:pt x="158" y="694"/>
                      <a:pt x="347" y="694"/>
                    </a:cubicBezTo>
                    <a:cubicBezTo>
                      <a:pt x="536" y="694"/>
                      <a:pt x="693" y="536"/>
                      <a:pt x="693" y="347"/>
                    </a:cubicBezTo>
                    <a:cubicBezTo>
                      <a:pt x="693" y="158"/>
                      <a:pt x="536" y="1"/>
                      <a:pt x="3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0" name="Google Shape;1370;p36">
                <a:extLst>
                  <a:ext uri="{FF2B5EF4-FFF2-40B4-BE49-F238E27FC236}">
                    <a16:creationId xmlns:a16="http://schemas.microsoft.com/office/drawing/2014/main" id="{CF988438-6D59-8C92-6420-33C8E23971FD}"/>
                  </a:ext>
                </a:extLst>
              </p:cNvPr>
              <p:cNvSpPr/>
              <p:nvPr/>
            </p:nvSpPr>
            <p:spPr>
              <a:xfrm>
                <a:off x="-22669150" y="2110425"/>
                <a:ext cx="18150" cy="18150"/>
              </a:xfrm>
              <a:custGeom>
                <a:avLst/>
                <a:gdLst/>
                <a:ahLst/>
                <a:cxnLst/>
                <a:rect l="l" t="t" r="r" b="b"/>
                <a:pathLst>
                  <a:path w="726" h="726" extrusionOk="0">
                    <a:moveTo>
                      <a:pt x="347" y="1"/>
                    </a:moveTo>
                    <a:cubicBezTo>
                      <a:pt x="158" y="1"/>
                      <a:pt x="1" y="190"/>
                      <a:pt x="1" y="379"/>
                    </a:cubicBezTo>
                    <a:cubicBezTo>
                      <a:pt x="1" y="568"/>
                      <a:pt x="158" y="725"/>
                      <a:pt x="347" y="725"/>
                    </a:cubicBezTo>
                    <a:cubicBezTo>
                      <a:pt x="568" y="725"/>
                      <a:pt x="725" y="568"/>
                      <a:pt x="725" y="379"/>
                    </a:cubicBezTo>
                    <a:cubicBezTo>
                      <a:pt x="662" y="190"/>
                      <a:pt x="568" y="1"/>
                      <a:pt x="3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1" name="Google Shape;1371;p36">
                <a:extLst>
                  <a:ext uri="{FF2B5EF4-FFF2-40B4-BE49-F238E27FC236}">
                    <a16:creationId xmlns:a16="http://schemas.microsoft.com/office/drawing/2014/main" id="{D8E79845-34F6-CC3C-AB36-C2DCB6DFF087}"/>
                  </a:ext>
                </a:extLst>
              </p:cNvPr>
              <p:cNvSpPr/>
              <p:nvPr/>
            </p:nvSpPr>
            <p:spPr>
              <a:xfrm>
                <a:off x="-22881800" y="1971800"/>
                <a:ext cx="301675" cy="295400"/>
              </a:xfrm>
              <a:custGeom>
                <a:avLst/>
                <a:gdLst/>
                <a:ahLst/>
                <a:cxnLst/>
                <a:rect l="l" t="t" r="r" b="b"/>
                <a:pathLst>
                  <a:path w="12067" h="11816" extrusionOk="0">
                    <a:moveTo>
                      <a:pt x="6081" y="2112"/>
                    </a:moveTo>
                    <a:cubicBezTo>
                      <a:pt x="6553" y="2112"/>
                      <a:pt x="6963" y="2175"/>
                      <a:pt x="7373" y="2332"/>
                    </a:cubicBezTo>
                    <a:cubicBezTo>
                      <a:pt x="8633" y="2805"/>
                      <a:pt x="9578" y="3907"/>
                      <a:pt x="9798" y="5262"/>
                    </a:cubicBezTo>
                    <a:cubicBezTo>
                      <a:pt x="9861" y="5451"/>
                      <a:pt x="9861" y="5672"/>
                      <a:pt x="9861" y="5924"/>
                    </a:cubicBezTo>
                    <a:cubicBezTo>
                      <a:pt x="9861" y="6144"/>
                      <a:pt x="9861" y="6333"/>
                      <a:pt x="9798" y="6585"/>
                    </a:cubicBezTo>
                    <a:cubicBezTo>
                      <a:pt x="9609" y="7909"/>
                      <a:pt x="8633" y="9043"/>
                      <a:pt x="7373" y="9484"/>
                    </a:cubicBezTo>
                    <a:cubicBezTo>
                      <a:pt x="6963" y="9673"/>
                      <a:pt x="6522" y="9736"/>
                      <a:pt x="6081" y="9736"/>
                    </a:cubicBezTo>
                    <a:cubicBezTo>
                      <a:pt x="5640" y="9736"/>
                      <a:pt x="5167" y="9673"/>
                      <a:pt x="4758" y="9484"/>
                    </a:cubicBezTo>
                    <a:cubicBezTo>
                      <a:pt x="3497" y="9043"/>
                      <a:pt x="2552" y="7909"/>
                      <a:pt x="2332" y="6585"/>
                    </a:cubicBezTo>
                    <a:cubicBezTo>
                      <a:pt x="2300" y="6396"/>
                      <a:pt x="2300" y="6144"/>
                      <a:pt x="2300" y="5924"/>
                    </a:cubicBezTo>
                    <a:cubicBezTo>
                      <a:pt x="2300" y="5672"/>
                      <a:pt x="2300" y="5483"/>
                      <a:pt x="2332" y="5262"/>
                    </a:cubicBezTo>
                    <a:cubicBezTo>
                      <a:pt x="2552" y="3907"/>
                      <a:pt x="3497" y="2805"/>
                      <a:pt x="4758" y="2332"/>
                    </a:cubicBezTo>
                    <a:cubicBezTo>
                      <a:pt x="5167" y="2175"/>
                      <a:pt x="5608" y="2112"/>
                      <a:pt x="6081" y="2112"/>
                    </a:cubicBezTo>
                    <a:close/>
                    <a:moveTo>
                      <a:pt x="5329" y="1"/>
                    </a:moveTo>
                    <a:cubicBezTo>
                      <a:pt x="5238" y="1"/>
                      <a:pt x="5151" y="32"/>
                      <a:pt x="5104" y="95"/>
                    </a:cubicBezTo>
                    <a:cubicBezTo>
                      <a:pt x="4978" y="221"/>
                      <a:pt x="4978" y="442"/>
                      <a:pt x="5104" y="568"/>
                    </a:cubicBezTo>
                    <a:cubicBezTo>
                      <a:pt x="5356" y="851"/>
                      <a:pt x="5577" y="1072"/>
                      <a:pt x="5640" y="1387"/>
                    </a:cubicBezTo>
                    <a:cubicBezTo>
                      <a:pt x="5356" y="1419"/>
                      <a:pt x="5041" y="1482"/>
                      <a:pt x="4789" y="1545"/>
                    </a:cubicBezTo>
                    <a:cubicBezTo>
                      <a:pt x="4506" y="1041"/>
                      <a:pt x="4096" y="851"/>
                      <a:pt x="3592" y="599"/>
                    </a:cubicBezTo>
                    <a:cubicBezTo>
                      <a:pt x="3551" y="583"/>
                      <a:pt x="3506" y="575"/>
                      <a:pt x="3461" y="575"/>
                    </a:cubicBezTo>
                    <a:cubicBezTo>
                      <a:pt x="3329" y="575"/>
                      <a:pt x="3189" y="640"/>
                      <a:pt x="3119" y="757"/>
                    </a:cubicBezTo>
                    <a:cubicBezTo>
                      <a:pt x="3056" y="914"/>
                      <a:pt x="3119" y="1167"/>
                      <a:pt x="3277" y="1230"/>
                    </a:cubicBezTo>
                    <a:cubicBezTo>
                      <a:pt x="3623" y="1387"/>
                      <a:pt x="3907" y="1545"/>
                      <a:pt x="4065" y="1828"/>
                    </a:cubicBezTo>
                    <a:cubicBezTo>
                      <a:pt x="3781" y="1954"/>
                      <a:pt x="3560" y="2112"/>
                      <a:pt x="3308" y="2269"/>
                    </a:cubicBezTo>
                    <a:cubicBezTo>
                      <a:pt x="2899" y="1860"/>
                      <a:pt x="2426" y="1828"/>
                      <a:pt x="1891" y="1734"/>
                    </a:cubicBezTo>
                    <a:cubicBezTo>
                      <a:pt x="1702" y="1734"/>
                      <a:pt x="1544" y="1860"/>
                      <a:pt x="1513" y="2049"/>
                    </a:cubicBezTo>
                    <a:cubicBezTo>
                      <a:pt x="1513" y="2269"/>
                      <a:pt x="1639" y="2427"/>
                      <a:pt x="1828" y="2458"/>
                    </a:cubicBezTo>
                    <a:cubicBezTo>
                      <a:pt x="2206" y="2490"/>
                      <a:pt x="2489" y="2521"/>
                      <a:pt x="2773" y="2742"/>
                    </a:cubicBezTo>
                    <a:cubicBezTo>
                      <a:pt x="2584" y="2931"/>
                      <a:pt x="2363" y="3151"/>
                      <a:pt x="2206" y="3403"/>
                    </a:cubicBezTo>
                    <a:cubicBezTo>
                      <a:pt x="1964" y="3318"/>
                      <a:pt x="1741" y="3284"/>
                      <a:pt x="1524" y="3284"/>
                    </a:cubicBezTo>
                    <a:cubicBezTo>
                      <a:pt x="1259" y="3284"/>
                      <a:pt x="1002" y="3334"/>
                      <a:pt x="725" y="3403"/>
                    </a:cubicBezTo>
                    <a:cubicBezTo>
                      <a:pt x="536" y="3435"/>
                      <a:pt x="441" y="3624"/>
                      <a:pt x="473" y="3844"/>
                    </a:cubicBezTo>
                    <a:cubicBezTo>
                      <a:pt x="526" y="4003"/>
                      <a:pt x="667" y="4073"/>
                      <a:pt x="823" y="4073"/>
                    </a:cubicBezTo>
                    <a:cubicBezTo>
                      <a:pt x="853" y="4073"/>
                      <a:pt x="883" y="4070"/>
                      <a:pt x="914" y="4065"/>
                    </a:cubicBezTo>
                    <a:cubicBezTo>
                      <a:pt x="1162" y="3989"/>
                      <a:pt x="1352" y="3947"/>
                      <a:pt x="1534" y="3947"/>
                    </a:cubicBezTo>
                    <a:cubicBezTo>
                      <a:pt x="1652" y="3947"/>
                      <a:pt x="1766" y="3965"/>
                      <a:pt x="1891" y="4002"/>
                    </a:cubicBezTo>
                    <a:cubicBezTo>
                      <a:pt x="1796" y="4254"/>
                      <a:pt x="1670" y="4538"/>
                      <a:pt x="1639" y="4821"/>
                    </a:cubicBezTo>
                    <a:cubicBezTo>
                      <a:pt x="1040" y="4821"/>
                      <a:pt x="630" y="5042"/>
                      <a:pt x="221" y="5357"/>
                    </a:cubicBezTo>
                    <a:cubicBezTo>
                      <a:pt x="63" y="5483"/>
                      <a:pt x="0" y="5672"/>
                      <a:pt x="126" y="5829"/>
                    </a:cubicBezTo>
                    <a:cubicBezTo>
                      <a:pt x="221" y="5924"/>
                      <a:pt x="284" y="5987"/>
                      <a:pt x="410" y="5987"/>
                    </a:cubicBezTo>
                    <a:cubicBezTo>
                      <a:pt x="473" y="5987"/>
                      <a:pt x="567" y="5955"/>
                      <a:pt x="599" y="5924"/>
                    </a:cubicBezTo>
                    <a:cubicBezTo>
                      <a:pt x="914" y="5672"/>
                      <a:pt x="1198" y="5514"/>
                      <a:pt x="1513" y="5514"/>
                    </a:cubicBezTo>
                    <a:lnTo>
                      <a:pt x="1513" y="5924"/>
                    </a:lnTo>
                    <a:cubicBezTo>
                      <a:pt x="1513" y="6081"/>
                      <a:pt x="1513" y="6239"/>
                      <a:pt x="1544" y="6396"/>
                    </a:cubicBezTo>
                    <a:cubicBezTo>
                      <a:pt x="1009" y="6585"/>
                      <a:pt x="725" y="6932"/>
                      <a:pt x="410" y="7373"/>
                    </a:cubicBezTo>
                    <a:cubicBezTo>
                      <a:pt x="284" y="7531"/>
                      <a:pt x="315" y="7720"/>
                      <a:pt x="473" y="7846"/>
                    </a:cubicBezTo>
                    <a:cubicBezTo>
                      <a:pt x="567" y="7877"/>
                      <a:pt x="599" y="7940"/>
                      <a:pt x="694" y="7940"/>
                    </a:cubicBezTo>
                    <a:cubicBezTo>
                      <a:pt x="788" y="7940"/>
                      <a:pt x="914" y="7877"/>
                      <a:pt x="946" y="7783"/>
                    </a:cubicBezTo>
                    <a:cubicBezTo>
                      <a:pt x="1198" y="7467"/>
                      <a:pt x="1355" y="7215"/>
                      <a:pt x="1670" y="7089"/>
                    </a:cubicBezTo>
                    <a:cubicBezTo>
                      <a:pt x="1733" y="7373"/>
                      <a:pt x="1828" y="7657"/>
                      <a:pt x="1985" y="7940"/>
                    </a:cubicBezTo>
                    <a:cubicBezTo>
                      <a:pt x="1544" y="8287"/>
                      <a:pt x="1387" y="8728"/>
                      <a:pt x="1229" y="9232"/>
                    </a:cubicBezTo>
                    <a:cubicBezTo>
                      <a:pt x="1198" y="9421"/>
                      <a:pt x="1324" y="9610"/>
                      <a:pt x="1481" y="9673"/>
                    </a:cubicBezTo>
                    <a:lnTo>
                      <a:pt x="1544" y="9673"/>
                    </a:lnTo>
                    <a:cubicBezTo>
                      <a:pt x="1702" y="9673"/>
                      <a:pt x="1828" y="9547"/>
                      <a:pt x="1891" y="9389"/>
                    </a:cubicBezTo>
                    <a:cubicBezTo>
                      <a:pt x="2017" y="8980"/>
                      <a:pt x="2111" y="8728"/>
                      <a:pt x="2332" y="8476"/>
                    </a:cubicBezTo>
                    <a:cubicBezTo>
                      <a:pt x="2489" y="8728"/>
                      <a:pt x="2678" y="8948"/>
                      <a:pt x="2899" y="9137"/>
                    </a:cubicBezTo>
                    <a:cubicBezTo>
                      <a:pt x="2584" y="9610"/>
                      <a:pt x="2615" y="10082"/>
                      <a:pt x="2647" y="10649"/>
                    </a:cubicBezTo>
                    <a:cubicBezTo>
                      <a:pt x="2647" y="10839"/>
                      <a:pt x="2804" y="10965"/>
                      <a:pt x="2993" y="10965"/>
                    </a:cubicBezTo>
                    <a:lnTo>
                      <a:pt x="3056" y="10965"/>
                    </a:lnTo>
                    <a:cubicBezTo>
                      <a:pt x="3245" y="10965"/>
                      <a:pt x="3371" y="10775"/>
                      <a:pt x="3371" y="10555"/>
                    </a:cubicBezTo>
                    <a:cubicBezTo>
                      <a:pt x="3308" y="10177"/>
                      <a:pt x="3308" y="9862"/>
                      <a:pt x="3434" y="9578"/>
                    </a:cubicBezTo>
                    <a:cubicBezTo>
                      <a:pt x="3686" y="9736"/>
                      <a:pt x="3907" y="9893"/>
                      <a:pt x="4191" y="10019"/>
                    </a:cubicBezTo>
                    <a:cubicBezTo>
                      <a:pt x="4065" y="10555"/>
                      <a:pt x="4222" y="10996"/>
                      <a:pt x="4474" y="11500"/>
                    </a:cubicBezTo>
                    <a:cubicBezTo>
                      <a:pt x="4506" y="11626"/>
                      <a:pt x="4663" y="11721"/>
                      <a:pt x="4789" y="11721"/>
                    </a:cubicBezTo>
                    <a:cubicBezTo>
                      <a:pt x="4821" y="11721"/>
                      <a:pt x="4884" y="11721"/>
                      <a:pt x="4947" y="11658"/>
                    </a:cubicBezTo>
                    <a:cubicBezTo>
                      <a:pt x="5104" y="11595"/>
                      <a:pt x="5167" y="11406"/>
                      <a:pt x="5104" y="11185"/>
                    </a:cubicBezTo>
                    <a:cubicBezTo>
                      <a:pt x="4947" y="10839"/>
                      <a:pt x="4821" y="10555"/>
                      <a:pt x="4852" y="10240"/>
                    </a:cubicBezTo>
                    <a:lnTo>
                      <a:pt x="4852" y="10240"/>
                    </a:lnTo>
                    <a:cubicBezTo>
                      <a:pt x="5136" y="10334"/>
                      <a:pt x="5419" y="10366"/>
                      <a:pt x="5734" y="10397"/>
                    </a:cubicBezTo>
                    <a:cubicBezTo>
                      <a:pt x="5797" y="10965"/>
                      <a:pt x="6112" y="11311"/>
                      <a:pt x="6522" y="11721"/>
                    </a:cubicBezTo>
                    <a:cubicBezTo>
                      <a:pt x="6585" y="11784"/>
                      <a:pt x="6679" y="11815"/>
                      <a:pt x="6742" y="11815"/>
                    </a:cubicBezTo>
                    <a:cubicBezTo>
                      <a:pt x="6837" y="11815"/>
                      <a:pt x="6931" y="11784"/>
                      <a:pt x="6994" y="11721"/>
                    </a:cubicBezTo>
                    <a:cubicBezTo>
                      <a:pt x="7089" y="11595"/>
                      <a:pt x="7089" y="11343"/>
                      <a:pt x="6994" y="11248"/>
                    </a:cubicBezTo>
                    <a:cubicBezTo>
                      <a:pt x="6711" y="10965"/>
                      <a:pt x="6522" y="10712"/>
                      <a:pt x="6427" y="10397"/>
                    </a:cubicBezTo>
                    <a:cubicBezTo>
                      <a:pt x="6711" y="10366"/>
                      <a:pt x="7026" y="10334"/>
                      <a:pt x="7310" y="10240"/>
                    </a:cubicBezTo>
                    <a:cubicBezTo>
                      <a:pt x="7562" y="10775"/>
                      <a:pt x="7971" y="10965"/>
                      <a:pt x="8475" y="11185"/>
                    </a:cubicBezTo>
                    <a:cubicBezTo>
                      <a:pt x="8507" y="11248"/>
                      <a:pt x="8570" y="11248"/>
                      <a:pt x="8633" y="11248"/>
                    </a:cubicBezTo>
                    <a:cubicBezTo>
                      <a:pt x="8759" y="11248"/>
                      <a:pt x="8885" y="11154"/>
                      <a:pt x="8948" y="11028"/>
                    </a:cubicBezTo>
                    <a:cubicBezTo>
                      <a:pt x="9042" y="10870"/>
                      <a:pt x="8948" y="10649"/>
                      <a:pt x="8790" y="10555"/>
                    </a:cubicBezTo>
                    <a:cubicBezTo>
                      <a:pt x="8444" y="10397"/>
                      <a:pt x="8160" y="10240"/>
                      <a:pt x="8003" y="9988"/>
                    </a:cubicBezTo>
                    <a:cubicBezTo>
                      <a:pt x="8286" y="9862"/>
                      <a:pt x="8507" y="9704"/>
                      <a:pt x="8759" y="9547"/>
                    </a:cubicBezTo>
                    <a:cubicBezTo>
                      <a:pt x="9200" y="9925"/>
                      <a:pt x="9672" y="9988"/>
                      <a:pt x="10176" y="10051"/>
                    </a:cubicBezTo>
                    <a:lnTo>
                      <a:pt x="10208" y="10051"/>
                    </a:lnTo>
                    <a:cubicBezTo>
                      <a:pt x="10397" y="10051"/>
                      <a:pt x="10523" y="9925"/>
                      <a:pt x="10555" y="9736"/>
                    </a:cubicBezTo>
                    <a:cubicBezTo>
                      <a:pt x="10555" y="9547"/>
                      <a:pt x="10460" y="9389"/>
                      <a:pt x="10240" y="9358"/>
                    </a:cubicBezTo>
                    <a:cubicBezTo>
                      <a:pt x="9861" y="9295"/>
                      <a:pt x="9578" y="9263"/>
                      <a:pt x="9294" y="9074"/>
                    </a:cubicBezTo>
                    <a:cubicBezTo>
                      <a:pt x="9515" y="8885"/>
                      <a:pt x="9704" y="8633"/>
                      <a:pt x="9861" y="8413"/>
                    </a:cubicBezTo>
                    <a:cubicBezTo>
                      <a:pt x="10082" y="8476"/>
                      <a:pt x="10303" y="8507"/>
                      <a:pt x="10523" y="8507"/>
                    </a:cubicBezTo>
                    <a:cubicBezTo>
                      <a:pt x="10807" y="8507"/>
                      <a:pt x="11090" y="8444"/>
                      <a:pt x="11405" y="8350"/>
                    </a:cubicBezTo>
                    <a:cubicBezTo>
                      <a:pt x="11594" y="8318"/>
                      <a:pt x="11657" y="8129"/>
                      <a:pt x="11626" y="7940"/>
                    </a:cubicBezTo>
                    <a:cubicBezTo>
                      <a:pt x="11599" y="7754"/>
                      <a:pt x="11461" y="7680"/>
                      <a:pt x="11287" y="7680"/>
                    </a:cubicBezTo>
                    <a:cubicBezTo>
                      <a:pt x="11254" y="7680"/>
                      <a:pt x="11220" y="7683"/>
                      <a:pt x="11185" y="7688"/>
                    </a:cubicBezTo>
                    <a:cubicBezTo>
                      <a:pt x="10933" y="7772"/>
                      <a:pt x="10723" y="7814"/>
                      <a:pt x="10517" y="7814"/>
                    </a:cubicBezTo>
                    <a:cubicBezTo>
                      <a:pt x="10415" y="7814"/>
                      <a:pt x="10313" y="7804"/>
                      <a:pt x="10208" y="7783"/>
                    </a:cubicBezTo>
                    <a:cubicBezTo>
                      <a:pt x="10334" y="7499"/>
                      <a:pt x="10460" y="7215"/>
                      <a:pt x="10492" y="6932"/>
                    </a:cubicBezTo>
                    <a:lnTo>
                      <a:pt x="10523" y="6932"/>
                    </a:lnTo>
                    <a:cubicBezTo>
                      <a:pt x="11090" y="6932"/>
                      <a:pt x="11468" y="6711"/>
                      <a:pt x="11909" y="6396"/>
                    </a:cubicBezTo>
                    <a:cubicBezTo>
                      <a:pt x="12004" y="6333"/>
                      <a:pt x="12067" y="6144"/>
                      <a:pt x="11941" y="5987"/>
                    </a:cubicBezTo>
                    <a:cubicBezTo>
                      <a:pt x="11867" y="5895"/>
                      <a:pt x="11773" y="5846"/>
                      <a:pt x="11675" y="5846"/>
                    </a:cubicBezTo>
                    <a:cubicBezTo>
                      <a:pt x="11605" y="5846"/>
                      <a:pt x="11534" y="5871"/>
                      <a:pt x="11468" y="5924"/>
                    </a:cubicBezTo>
                    <a:cubicBezTo>
                      <a:pt x="11153" y="6144"/>
                      <a:pt x="10870" y="6302"/>
                      <a:pt x="10555" y="6302"/>
                    </a:cubicBezTo>
                    <a:lnTo>
                      <a:pt x="10555" y="5924"/>
                    </a:lnTo>
                    <a:cubicBezTo>
                      <a:pt x="10555" y="5766"/>
                      <a:pt x="10555" y="5609"/>
                      <a:pt x="10523" y="5451"/>
                    </a:cubicBezTo>
                    <a:cubicBezTo>
                      <a:pt x="11090" y="5262"/>
                      <a:pt x="11342" y="4884"/>
                      <a:pt x="11657" y="4475"/>
                    </a:cubicBezTo>
                    <a:cubicBezTo>
                      <a:pt x="11783" y="4317"/>
                      <a:pt x="11752" y="4096"/>
                      <a:pt x="11594" y="4002"/>
                    </a:cubicBezTo>
                    <a:cubicBezTo>
                      <a:pt x="11528" y="3949"/>
                      <a:pt x="11457" y="3924"/>
                      <a:pt x="11387" y="3924"/>
                    </a:cubicBezTo>
                    <a:cubicBezTo>
                      <a:pt x="11290" y="3924"/>
                      <a:pt x="11195" y="3973"/>
                      <a:pt x="11122" y="4065"/>
                    </a:cubicBezTo>
                    <a:cubicBezTo>
                      <a:pt x="10870" y="4380"/>
                      <a:pt x="10712" y="4632"/>
                      <a:pt x="10397" y="4727"/>
                    </a:cubicBezTo>
                    <a:cubicBezTo>
                      <a:pt x="10334" y="4475"/>
                      <a:pt x="10240" y="4191"/>
                      <a:pt x="10082" y="3907"/>
                    </a:cubicBezTo>
                    <a:cubicBezTo>
                      <a:pt x="10523" y="3561"/>
                      <a:pt x="10681" y="3120"/>
                      <a:pt x="10838" y="2616"/>
                    </a:cubicBezTo>
                    <a:cubicBezTo>
                      <a:pt x="10870" y="2427"/>
                      <a:pt x="10775" y="2206"/>
                      <a:pt x="10618" y="2175"/>
                    </a:cubicBezTo>
                    <a:cubicBezTo>
                      <a:pt x="10595" y="2171"/>
                      <a:pt x="10572" y="2170"/>
                      <a:pt x="10550" y="2170"/>
                    </a:cubicBezTo>
                    <a:cubicBezTo>
                      <a:pt x="10359" y="2170"/>
                      <a:pt x="10205" y="2286"/>
                      <a:pt x="10176" y="2427"/>
                    </a:cubicBezTo>
                    <a:cubicBezTo>
                      <a:pt x="10050" y="2805"/>
                      <a:pt x="9987" y="3088"/>
                      <a:pt x="9735" y="3309"/>
                    </a:cubicBezTo>
                    <a:cubicBezTo>
                      <a:pt x="9578" y="3088"/>
                      <a:pt x="9389" y="2836"/>
                      <a:pt x="9200" y="2647"/>
                    </a:cubicBezTo>
                    <a:cubicBezTo>
                      <a:pt x="9515" y="2175"/>
                      <a:pt x="9452" y="1702"/>
                      <a:pt x="9420" y="1167"/>
                    </a:cubicBezTo>
                    <a:cubicBezTo>
                      <a:pt x="9420" y="946"/>
                      <a:pt x="9231" y="851"/>
                      <a:pt x="9042" y="851"/>
                    </a:cubicBezTo>
                    <a:cubicBezTo>
                      <a:pt x="8822" y="851"/>
                      <a:pt x="8727" y="1041"/>
                      <a:pt x="8727" y="1230"/>
                    </a:cubicBezTo>
                    <a:cubicBezTo>
                      <a:pt x="8759" y="1639"/>
                      <a:pt x="8759" y="1954"/>
                      <a:pt x="8633" y="2206"/>
                    </a:cubicBezTo>
                    <a:cubicBezTo>
                      <a:pt x="8412" y="2049"/>
                      <a:pt x="8160" y="1891"/>
                      <a:pt x="7877" y="1797"/>
                    </a:cubicBezTo>
                    <a:cubicBezTo>
                      <a:pt x="8003" y="1230"/>
                      <a:pt x="7845" y="788"/>
                      <a:pt x="7625" y="284"/>
                    </a:cubicBezTo>
                    <a:cubicBezTo>
                      <a:pt x="7554" y="168"/>
                      <a:pt x="7432" y="103"/>
                      <a:pt x="7297" y="103"/>
                    </a:cubicBezTo>
                    <a:cubicBezTo>
                      <a:pt x="7250" y="103"/>
                      <a:pt x="7201" y="111"/>
                      <a:pt x="7152" y="127"/>
                    </a:cubicBezTo>
                    <a:cubicBezTo>
                      <a:pt x="6994" y="221"/>
                      <a:pt x="6900" y="410"/>
                      <a:pt x="6994" y="599"/>
                    </a:cubicBezTo>
                    <a:cubicBezTo>
                      <a:pt x="7152" y="946"/>
                      <a:pt x="7247" y="1230"/>
                      <a:pt x="7215" y="1545"/>
                    </a:cubicBezTo>
                    <a:cubicBezTo>
                      <a:pt x="6931" y="1482"/>
                      <a:pt x="6679" y="1419"/>
                      <a:pt x="6364" y="1387"/>
                    </a:cubicBezTo>
                    <a:cubicBezTo>
                      <a:pt x="6270" y="851"/>
                      <a:pt x="5955" y="473"/>
                      <a:pt x="5577" y="95"/>
                    </a:cubicBezTo>
                    <a:cubicBezTo>
                      <a:pt x="5514" y="32"/>
                      <a:pt x="5419" y="1"/>
                      <a:pt x="5329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F65E01A-6047-BBCB-C3E1-108668262DF9}"/>
                </a:ext>
              </a:extLst>
            </p:cNvPr>
            <p:cNvSpPr txBox="1"/>
            <p:nvPr/>
          </p:nvSpPr>
          <p:spPr>
            <a:xfrm>
              <a:off x="6687641" y="1690638"/>
              <a:ext cx="1387994" cy="8002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600" b="1" dirty="0">
                  <a:solidFill>
                    <a:srgbClr val="003F7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03F7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56A2D74-D1D3-8477-959D-213BF4586157}"/>
              </a:ext>
            </a:extLst>
          </p:cNvPr>
          <p:cNvGrpSpPr/>
          <p:nvPr/>
        </p:nvGrpSpPr>
        <p:grpSpPr>
          <a:xfrm>
            <a:off x="6985523" y="2946530"/>
            <a:ext cx="2594333" cy="932525"/>
            <a:chOff x="6985523" y="2946530"/>
            <a:chExt cx="2594333" cy="932525"/>
          </a:xfrm>
        </p:grpSpPr>
        <p:sp>
          <p:nvSpPr>
            <p:cNvPr id="7" name="Google Shape;1357;p36">
              <a:extLst>
                <a:ext uri="{FF2B5EF4-FFF2-40B4-BE49-F238E27FC236}">
                  <a16:creationId xmlns:a16="http://schemas.microsoft.com/office/drawing/2014/main" id="{C1CCA5D1-425E-CA56-F38B-DC0685EC2A3B}"/>
                </a:ext>
              </a:extLst>
            </p:cNvPr>
            <p:cNvSpPr/>
            <p:nvPr/>
          </p:nvSpPr>
          <p:spPr>
            <a:xfrm>
              <a:off x="6985523" y="2971711"/>
              <a:ext cx="2259665" cy="90734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32394E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12" name="Google Shape;1362;p36">
              <a:extLst>
                <a:ext uri="{FF2B5EF4-FFF2-40B4-BE49-F238E27FC236}">
                  <a16:creationId xmlns:a16="http://schemas.microsoft.com/office/drawing/2014/main" id="{B14A4282-7934-9E42-B6E0-CF833C8B10CA}"/>
                </a:ext>
              </a:extLst>
            </p:cNvPr>
            <p:cNvSpPr/>
            <p:nvPr/>
          </p:nvSpPr>
          <p:spPr>
            <a:xfrm rot="2700000">
              <a:off x="8716069" y="2993489"/>
              <a:ext cx="863787" cy="863786"/>
            </a:xfrm>
            <a:prstGeom prst="roundRect">
              <a:avLst>
                <a:gd name="adj" fmla="val 50000"/>
              </a:avLst>
            </a:prstGeom>
            <a:solidFill>
              <a:srgbClr val="AEABAB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5" name="Google Shape;1375;p36">
              <a:extLst>
                <a:ext uri="{FF2B5EF4-FFF2-40B4-BE49-F238E27FC236}">
                  <a16:creationId xmlns:a16="http://schemas.microsoft.com/office/drawing/2014/main" id="{4915B7FC-322E-A8A5-CE16-657D9203D8B1}"/>
                </a:ext>
              </a:extLst>
            </p:cNvPr>
            <p:cNvSpPr/>
            <p:nvPr/>
          </p:nvSpPr>
          <p:spPr>
            <a:xfrm>
              <a:off x="8952251" y="3226916"/>
              <a:ext cx="430362" cy="406735"/>
            </a:xfrm>
            <a:custGeom>
              <a:avLst/>
              <a:gdLst/>
              <a:ahLst/>
              <a:cxnLst/>
              <a:rect l="l" t="t" r="r" b="b"/>
              <a:pathLst>
                <a:path w="12477" h="11792" extrusionOk="0">
                  <a:moveTo>
                    <a:pt x="10845" y="690"/>
                  </a:moveTo>
                  <a:cubicBezTo>
                    <a:pt x="11072" y="690"/>
                    <a:pt x="11264" y="705"/>
                    <a:pt x="11406" y="733"/>
                  </a:cubicBezTo>
                  <a:cubicBezTo>
                    <a:pt x="11469" y="1049"/>
                    <a:pt x="11469" y="1616"/>
                    <a:pt x="11374" y="2246"/>
                  </a:cubicBezTo>
                  <a:lnTo>
                    <a:pt x="9894" y="765"/>
                  </a:lnTo>
                  <a:cubicBezTo>
                    <a:pt x="10240" y="713"/>
                    <a:pt x="10568" y="690"/>
                    <a:pt x="10845" y="690"/>
                  </a:cubicBezTo>
                  <a:close/>
                  <a:moveTo>
                    <a:pt x="9106" y="923"/>
                  </a:moveTo>
                  <a:lnTo>
                    <a:pt x="11280" y="3096"/>
                  </a:lnTo>
                  <a:cubicBezTo>
                    <a:pt x="11185" y="3317"/>
                    <a:pt x="11091" y="3569"/>
                    <a:pt x="10996" y="3789"/>
                  </a:cubicBezTo>
                  <a:lnTo>
                    <a:pt x="8350" y="1143"/>
                  </a:lnTo>
                  <a:cubicBezTo>
                    <a:pt x="8602" y="1049"/>
                    <a:pt x="8822" y="954"/>
                    <a:pt x="9106" y="923"/>
                  </a:cubicBezTo>
                  <a:close/>
                  <a:moveTo>
                    <a:pt x="7720" y="1458"/>
                  </a:moveTo>
                  <a:lnTo>
                    <a:pt x="10618" y="4388"/>
                  </a:lnTo>
                  <a:cubicBezTo>
                    <a:pt x="10555" y="4451"/>
                    <a:pt x="10461" y="4577"/>
                    <a:pt x="10398" y="4672"/>
                  </a:cubicBezTo>
                  <a:cubicBezTo>
                    <a:pt x="10303" y="4766"/>
                    <a:pt x="10240" y="4861"/>
                    <a:pt x="10114" y="4892"/>
                  </a:cubicBezTo>
                  <a:lnTo>
                    <a:pt x="7216" y="1994"/>
                  </a:lnTo>
                  <a:cubicBezTo>
                    <a:pt x="7279" y="1899"/>
                    <a:pt x="7373" y="1773"/>
                    <a:pt x="7436" y="1710"/>
                  </a:cubicBezTo>
                  <a:cubicBezTo>
                    <a:pt x="7531" y="1616"/>
                    <a:pt x="7594" y="1553"/>
                    <a:pt x="7720" y="1458"/>
                  </a:cubicBezTo>
                  <a:close/>
                  <a:moveTo>
                    <a:pt x="6901" y="2655"/>
                  </a:moveTo>
                  <a:lnTo>
                    <a:pt x="9515" y="5270"/>
                  </a:lnTo>
                  <a:cubicBezTo>
                    <a:pt x="9263" y="5365"/>
                    <a:pt x="9011" y="5459"/>
                    <a:pt x="8791" y="5522"/>
                  </a:cubicBezTo>
                  <a:lnTo>
                    <a:pt x="6649" y="3411"/>
                  </a:lnTo>
                  <a:cubicBezTo>
                    <a:pt x="6680" y="3159"/>
                    <a:pt x="6775" y="2876"/>
                    <a:pt x="6901" y="2655"/>
                  </a:cubicBezTo>
                  <a:close/>
                  <a:moveTo>
                    <a:pt x="6491" y="4231"/>
                  </a:moveTo>
                  <a:lnTo>
                    <a:pt x="7877" y="5617"/>
                  </a:lnTo>
                  <a:cubicBezTo>
                    <a:pt x="7638" y="5643"/>
                    <a:pt x="7409" y="5653"/>
                    <a:pt x="7204" y="5653"/>
                  </a:cubicBezTo>
                  <a:cubicBezTo>
                    <a:pt x="6923" y="5653"/>
                    <a:pt x="6686" y="5635"/>
                    <a:pt x="6523" y="5617"/>
                  </a:cubicBezTo>
                  <a:cubicBezTo>
                    <a:pt x="6491" y="5333"/>
                    <a:pt x="6460" y="4829"/>
                    <a:pt x="6491" y="4231"/>
                  </a:cubicBezTo>
                  <a:close/>
                  <a:moveTo>
                    <a:pt x="4982" y="6171"/>
                  </a:moveTo>
                  <a:cubicBezTo>
                    <a:pt x="5371" y="6171"/>
                    <a:pt x="5708" y="6201"/>
                    <a:pt x="5892" y="6247"/>
                  </a:cubicBezTo>
                  <a:cubicBezTo>
                    <a:pt x="5955" y="6499"/>
                    <a:pt x="5987" y="7034"/>
                    <a:pt x="5955" y="7602"/>
                  </a:cubicBezTo>
                  <a:lnTo>
                    <a:pt x="4538" y="6184"/>
                  </a:lnTo>
                  <a:cubicBezTo>
                    <a:pt x="4690" y="6175"/>
                    <a:pt x="4839" y="6171"/>
                    <a:pt x="4982" y="6171"/>
                  </a:cubicBezTo>
                  <a:close/>
                  <a:moveTo>
                    <a:pt x="3719" y="6310"/>
                  </a:moveTo>
                  <a:lnTo>
                    <a:pt x="5829" y="8452"/>
                  </a:lnTo>
                  <a:cubicBezTo>
                    <a:pt x="5798" y="8673"/>
                    <a:pt x="5703" y="8956"/>
                    <a:pt x="5609" y="9177"/>
                  </a:cubicBezTo>
                  <a:lnTo>
                    <a:pt x="2962" y="6562"/>
                  </a:lnTo>
                  <a:cubicBezTo>
                    <a:pt x="3183" y="6436"/>
                    <a:pt x="3435" y="6341"/>
                    <a:pt x="3719" y="6310"/>
                  </a:cubicBezTo>
                  <a:close/>
                  <a:moveTo>
                    <a:pt x="2332" y="6908"/>
                  </a:moveTo>
                  <a:lnTo>
                    <a:pt x="5231" y="9807"/>
                  </a:lnTo>
                  <a:cubicBezTo>
                    <a:pt x="5168" y="9901"/>
                    <a:pt x="5073" y="10027"/>
                    <a:pt x="5010" y="10090"/>
                  </a:cubicBezTo>
                  <a:cubicBezTo>
                    <a:pt x="4916" y="10185"/>
                    <a:pt x="4853" y="10248"/>
                    <a:pt x="4727" y="10342"/>
                  </a:cubicBezTo>
                  <a:lnTo>
                    <a:pt x="1797" y="7412"/>
                  </a:lnTo>
                  <a:cubicBezTo>
                    <a:pt x="1891" y="7349"/>
                    <a:pt x="1954" y="7223"/>
                    <a:pt x="2049" y="7129"/>
                  </a:cubicBezTo>
                  <a:cubicBezTo>
                    <a:pt x="2112" y="7066"/>
                    <a:pt x="2206" y="6971"/>
                    <a:pt x="2332" y="6908"/>
                  </a:cubicBezTo>
                  <a:close/>
                  <a:moveTo>
                    <a:pt x="1450" y="8011"/>
                  </a:moveTo>
                  <a:lnTo>
                    <a:pt x="4097" y="10657"/>
                  </a:lnTo>
                  <a:cubicBezTo>
                    <a:pt x="3908" y="10752"/>
                    <a:pt x="3624" y="10847"/>
                    <a:pt x="3372" y="10910"/>
                  </a:cubicBezTo>
                  <a:lnTo>
                    <a:pt x="1230" y="8767"/>
                  </a:lnTo>
                  <a:cubicBezTo>
                    <a:pt x="1293" y="8515"/>
                    <a:pt x="1387" y="8232"/>
                    <a:pt x="1450" y="8011"/>
                  </a:cubicBezTo>
                  <a:close/>
                  <a:moveTo>
                    <a:pt x="1072" y="9586"/>
                  </a:moveTo>
                  <a:lnTo>
                    <a:pt x="2553" y="11067"/>
                  </a:lnTo>
                  <a:cubicBezTo>
                    <a:pt x="2175" y="11124"/>
                    <a:pt x="1831" y="11135"/>
                    <a:pt x="1534" y="11135"/>
                  </a:cubicBezTo>
                  <a:cubicBezTo>
                    <a:pt x="1337" y="11135"/>
                    <a:pt x="1160" y="11130"/>
                    <a:pt x="1009" y="11130"/>
                  </a:cubicBezTo>
                  <a:cubicBezTo>
                    <a:pt x="978" y="10815"/>
                    <a:pt x="978" y="10216"/>
                    <a:pt x="1072" y="9586"/>
                  </a:cubicBezTo>
                  <a:close/>
                  <a:moveTo>
                    <a:pt x="10872" y="1"/>
                  </a:moveTo>
                  <a:cubicBezTo>
                    <a:pt x="9797" y="1"/>
                    <a:pt x="8028" y="173"/>
                    <a:pt x="6964" y="1238"/>
                  </a:cubicBezTo>
                  <a:cubicBezTo>
                    <a:pt x="6775" y="1427"/>
                    <a:pt x="6617" y="1616"/>
                    <a:pt x="6491" y="1836"/>
                  </a:cubicBezTo>
                  <a:cubicBezTo>
                    <a:pt x="5735" y="3033"/>
                    <a:pt x="5735" y="4703"/>
                    <a:pt x="5829" y="5491"/>
                  </a:cubicBezTo>
                  <a:cubicBezTo>
                    <a:pt x="5619" y="5469"/>
                    <a:pt x="5344" y="5450"/>
                    <a:pt x="5031" y="5450"/>
                  </a:cubicBezTo>
                  <a:cubicBezTo>
                    <a:pt x="3989" y="5450"/>
                    <a:pt x="2521" y="5655"/>
                    <a:pt x="1576" y="6625"/>
                  </a:cubicBezTo>
                  <a:cubicBezTo>
                    <a:pt x="1" y="8200"/>
                    <a:pt x="348" y="11319"/>
                    <a:pt x="379" y="11445"/>
                  </a:cubicBezTo>
                  <a:cubicBezTo>
                    <a:pt x="442" y="11603"/>
                    <a:pt x="568" y="11697"/>
                    <a:pt x="726" y="11760"/>
                  </a:cubicBezTo>
                  <a:cubicBezTo>
                    <a:pt x="757" y="11760"/>
                    <a:pt x="1135" y="11792"/>
                    <a:pt x="1671" y="11792"/>
                  </a:cubicBezTo>
                  <a:cubicBezTo>
                    <a:pt x="2710" y="11792"/>
                    <a:pt x="4443" y="11603"/>
                    <a:pt x="5514" y="10531"/>
                  </a:cubicBezTo>
                  <a:cubicBezTo>
                    <a:pt x="6775" y="9271"/>
                    <a:pt x="6743" y="7192"/>
                    <a:pt x="6649" y="6278"/>
                  </a:cubicBezTo>
                  <a:cubicBezTo>
                    <a:pt x="6869" y="6278"/>
                    <a:pt x="7121" y="6310"/>
                    <a:pt x="7405" y="6310"/>
                  </a:cubicBezTo>
                  <a:cubicBezTo>
                    <a:pt x="8476" y="6310"/>
                    <a:pt x="9925" y="6121"/>
                    <a:pt x="10902" y="5144"/>
                  </a:cubicBezTo>
                  <a:cubicBezTo>
                    <a:pt x="12477" y="3600"/>
                    <a:pt x="12099" y="481"/>
                    <a:pt x="12099" y="355"/>
                  </a:cubicBezTo>
                  <a:cubicBezTo>
                    <a:pt x="12036" y="198"/>
                    <a:pt x="11941" y="103"/>
                    <a:pt x="11784" y="40"/>
                  </a:cubicBezTo>
                  <a:cubicBezTo>
                    <a:pt x="11743" y="40"/>
                    <a:pt x="11387" y="1"/>
                    <a:pt x="10872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74B14BD-D3F3-65DB-B165-03A575760A6B}"/>
                </a:ext>
              </a:extLst>
            </p:cNvPr>
            <p:cNvSpPr txBox="1"/>
            <p:nvPr/>
          </p:nvSpPr>
          <p:spPr>
            <a:xfrm>
              <a:off x="7208050" y="2946530"/>
              <a:ext cx="1387994" cy="8002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600" b="1" dirty="0">
                  <a:solidFill>
                    <a:srgbClr val="AEABAB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AEABAB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D0FCB2F-831E-0BD5-3D8C-8448FFA079D2}"/>
              </a:ext>
            </a:extLst>
          </p:cNvPr>
          <p:cNvGrpSpPr/>
          <p:nvPr/>
        </p:nvGrpSpPr>
        <p:grpSpPr>
          <a:xfrm>
            <a:off x="6509167" y="4285922"/>
            <a:ext cx="2549313" cy="907344"/>
            <a:chOff x="6509167" y="4285922"/>
            <a:chExt cx="2549313" cy="907344"/>
          </a:xfrm>
        </p:grpSpPr>
        <p:sp>
          <p:nvSpPr>
            <p:cNvPr id="8" name="Google Shape;1358;p36">
              <a:extLst>
                <a:ext uri="{FF2B5EF4-FFF2-40B4-BE49-F238E27FC236}">
                  <a16:creationId xmlns:a16="http://schemas.microsoft.com/office/drawing/2014/main" id="{E6C69D58-9F10-B889-A5E6-96686070EBA9}"/>
                </a:ext>
              </a:extLst>
            </p:cNvPr>
            <p:cNvSpPr/>
            <p:nvPr/>
          </p:nvSpPr>
          <p:spPr>
            <a:xfrm>
              <a:off x="6509167" y="4285922"/>
              <a:ext cx="2276346" cy="907344"/>
            </a:xfrm>
            <a:prstGeom prst="roundRect">
              <a:avLst>
                <a:gd name="adj" fmla="val 5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rgbClr val="32394E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11" name="Google Shape;1361;p36">
              <a:extLst>
                <a:ext uri="{FF2B5EF4-FFF2-40B4-BE49-F238E27FC236}">
                  <a16:creationId xmlns:a16="http://schemas.microsoft.com/office/drawing/2014/main" id="{0CCD141A-007E-6E5E-A7FA-9F482DCDDDF6}"/>
                </a:ext>
              </a:extLst>
            </p:cNvPr>
            <p:cNvSpPr/>
            <p:nvPr/>
          </p:nvSpPr>
          <p:spPr>
            <a:xfrm rot="2700000">
              <a:off x="8194693" y="4307700"/>
              <a:ext cx="863787" cy="863786"/>
            </a:xfrm>
            <a:prstGeom prst="roundRect">
              <a:avLst>
                <a:gd name="adj" fmla="val 50000"/>
              </a:avLst>
            </a:prstGeom>
            <a:solidFill>
              <a:srgbClr val="02B7D7"/>
            </a:solidFill>
            <a:ln>
              <a:noFill/>
            </a:ln>
          </p:spPr>
          <p:txBody>
            <a:bodyPr spcFirstLastPara="1" wrap="square" lIns="68575" tIns="68575" rIns="68575" bIns="685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Lato"/>
                <a:buNone/>
              </a:pPr>
              <a:endParaRPr sz="14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grpSp>
          <p:nvGrpSpPr>
            <p:cNvPr id="22" name="Google Shape;1372;p36">
              <a:extLst>
                <a:ext uri="{FF2B5EF4-FFF2-40B4-BE49-F238E27FC236}">
                  <a16:creationId xmlns:a16="http://schemas.microsoft.com/office/drawing/2014/main" id="{383D020A-3133-39AC-4DD5-EDAAFFF36708}"/>
                </a:ext>
              </a:extLst>
            </p:cNvPr>
            <p:cNvGrpSpPr/>
            <p:nvPr/>
          </p:nvGrpSpPr>
          <p:grpSpPr>
            <a:xfrm>
              <a:off x="8455129" y="4536226"/>
              <a:ext cx="388316" cy="406735"/>
              <a:chOff x="-24328675" y="1971025"/>
              <a:chExt cx="282000" cy="295375"/>
            </a:xfrm>
          </p:grpSpPr>
          <p:sp>
            <p:nvSpPr>
              <p:cNvPr id="23" name="Google Shape;1373;p36">
                <a:extLst>
                  <a:ext uri="{FF2B5EF4-FFF2-40B4-BE49-F238E27FC236}">
                    <a16:creationId xmlns:a16="http://schemas.microsoft.com/office/drawing/2014/main" id="{DE8DA290-D76F-18C5-7618-8F8A991A99CA}"/>
                  </a:ext>
                </a:extLst>
              </p:cNvPr>
              <p:cNvSpPr/>
              <p:nvPr/>
            </p:nvSpPr>
            <p:spPr>
              <a:xfrm>
                <a:off x="-24217625" y="2092325"/>
                <a:ext cx="52025" cy="51200"/>
              </a:xfrm>
              <a:custGeom>
                <a:avLst/>
                <a:gdLst/>
                <a:ahLst/>
                <a:cxnLst/>
                <a:rect l="l" t="t" r="r" b="b"/>
                <a:pathLst>
                  <a:path w="2081" h="2048" extrusionOk="0">
                    <a:moveTo>
                      <a:pt x="1009" y="693"/>
                    </a:moveTo>
                    <a:cubicBezTo>
                      <a:pt x="1230" y="693"/>
                      <a:pt x="1387" y="851"/>
                      <a:pt x="1387" y="1071"/>
                    </a:cubicBezTo>
                    <a:cubicBezTo>
                      <a:pt x="1387" y="1260"/>
                      <a:pt x="1230" y="1418"/>
                      <a:pt x="1009" y="1418"/>
                    </a:cubicBezTo>
                    <a:cubicBezTo>
                      <a:pt x="820" y="1418"/>
                      <a:pt x="663" y="1260"/>
                      <a:pt x="663" y="1071"/>
                    </a:cubicBezTo>
                    <a:cubicBezTo>
                      <a:pt x="663" y="851"/>
                      <a:pt x="820" y="693"/>
                      <a:pt x="1009" y="693"/>
                    </a:cubicBezTo>
                    <a:close/>
                    <a:moveTo>
                      <a:pt x="1009" y="0"/>
                    </a:moveTo>
                    <a:cubicBezTo>
                      <a:pt x="442" y="0"/>
                      <a:pt x="1" y="473"/>
                      <a:pt x="1" y="1008"/>
                    </a:cubicBezTo>
                    <a:cubicBezTo>
                      <a:pt x="1" y="1607"/>
                      <a:pt x="474" y="2048"/>
                      <a:pt x="1009" y="2048"/>
                    </a:cubicBezTo>
                    <a:cubicBezTo>
                      <a:pt x="1576" y="2048"/>
                      <a:pt x="2049" y="1575"/>
                      <a:pt x="2049" y="1008"/>
                    </a:cubicBezTo>
                    <a:cubicBezTo>
                      <a:pt x="2080" y="473"/>
                      <a:pt x="1608" y="0"/>
                      <a:pt x="1009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  <p:sp>
            <p:nvSpPr>
              <p:cNvPr id="24" name="Google Shape;1374;p36">
                <a:extLst>
                  <a:ext uri="{FF2B5EF4-FFF2-40B4-BE49-F238E27FC236}">
                    <a16:creationId xmlns:a16="http://schemas.microsoft.com/office/drawing/2014/main" id="{FAD160FE-AA27-35D1-058F-7189E755BC4D}"/>
                  </a:ext>
                </a:extLst>
              </p:cNvPr>
              <p:cNvSpPr/>
              <p:nvPr/>
            </p:nvSpPr>
            <p:spPr>
              <a:xfrm>
                <a:off x="-24328675" y="1971025"/>
                <a:ext cx="282000" cy="295375"/>
              </a:xfrm>
              <a:custGeom>
                <a:avLst/>
                <a:gdLst/>
                <a:ahLst/>
                <a:cxnLst/>
                <a:rect l="l" t="t" r="r" b="b"/>
                <a:pathLst>
                  <a:path w="11280" h="11815" extrusionOk="0">
                    <a:moveTo>
                      <a:pt x="2017" y="2080"/>
                    </a:moveTo>
                    <a:cubicBezTo>
                      <a:pt x="2206" y="2080"/>
                      <a:pt x="2364" y="2237"/>
                      <a:pt x="2364" y="2458"/>
                    </a:cubicBezTo>
                    <a:cubicBezTo>
                      <a:pt x="2364" y="2647"/>
                      <a:pt x="2206" y="2804"/>
                      <a:pt x="2017" y="2804"/>
                    </a:cubicBezTo>
                    <a:cubicBezTo>
                      <a:pt x="1797" y="2804"/>
                      <a:pt x="1639" y="2647"/>
                      <a:pt x="1639" y="2458"/>
                    </a:cubicBezTo>
                    <a:cubicBezTo>
                      <a:pt x="1639" y="2237"/>
                      <a:pt x="1797" y="2080"/>
                      <a:pt x="2017" y="2080"/>
                    </a:cubicBezTo>
                    <a:close/>
                    <a:moveTo>
                      <a:pt x="5451" y="662"/>
                    </a:moveTo>
                    <a:cubicBezTo>
                      <a:pt x="5861" y="662"/>
                      <a:pt x="6302" y="1198"/>
                      <a:pt x="6617" y="2080"/>
                    </a:cubicBezTo>
                    <a:cubicBezTo>
                      <a:pt x="6680" y="2237"/>
                      <a:pt x="6743" y="2458"/>
                      <a:pt x="6806" y="2647"/>
                    </a:cubicBezTo>
                    <a:cubicBezTo>
                      <a:pt x="6365" y="2804"/>
                      <a:pt x="5955" y="2962"/>
                      <a:pt x="5451" y="3151"/>
                    </a:cubicBezTo>
                    <a:cubicBezTo>
                      <a:pt x="5042" y="2962"/>
                      <a:pt x="4569" y="2773"/>
                      <a:pt x="4128" y="2647"/>
                    </a:cubicBezTo>
                    <a:cubicBezTo>
                      <a:pt x="4191" y="2458"/>
                      <a:pt x="4254" y="2237"/>
                      <a:pt x="4317" y="2080"/>
                    </a:cubicBezTo>
                    <a:cubicBezTo>
                      <a:pt x="4632" y="1229"/>
                      <a:pt x="5073" y="662"/>
                      <a:pt x="5451" y="662"/>
                    </a:cubicBezTo>
                    <a:close/>
                    <a:moveTo>
                      <a:pt x="3970" y="3308"/>
                    </a:moveTo>
                    <a:cubicBezTo>
                      <a:pt x="4191" y="3403"/>
                      <a:pt x="4411" y="3466"/>
                      <a:pt x="4632" y="3560"/>
                    </a:cubicBezTo>
                    <a:cubicBezTo>
                      <a:pt x="4506" y="3623"/>
                      <a:pt x="4380" y="3718"/>
                      <a:pt x="4254" y="3781"/>
                    </a:cubicBezTo>
                    <a:cubicBezTo>
                      <a:pt x="4128" y="3875"/>
                      <a:pt x="4002" y="3938"/>
                      <a:pt x="3844" y="4033"/>
                    </a:cubicBezTo>
                    <a:lnTo>
                      <a:pt x="3970" y="3308"/>
                    </a:lnTo>
                    <a:close/>
                    <a:moveTo>
                      <a:pt x="6963" y="3340"/>
                    </a:moveTo>
                    <a:lnTo>
                      <a:pt x="7089" y="4064"/>
                    </a:lnTo>
                    <a:cubicBezTo>
                      <a:pt x="6963" y="3970"/>
                      <a:pt x="6806" y="3907"/>
                      <a:pt x="6680" y="3812"/>
                    </a:cubicBezTo>
                    <a:cubicBezTo>
                      <a:pt x="6554" y="3718"/>
                      <a:pt x="6396" y="3655"/>
                      <a:pt x="6302" y="3592"/>
                    </a:cubicBezTo>
                    <a:cubicBezTo>
                      <a:pt x="6522" y="3497"/>
                      <a:pt x="6774" y="3403"/>
                      <a:pt x="6963" y="3340"/>
                    </a:cubicBezTo>
                    <a:close/>
                    <a:moveTo>
                      <a:pt x="10240" y="4285"/>
                    </a:moveTo>
                    <a:cubicBezTo>
                      <a:pt x="10271" y="4285"/>
                      <a:pt x="10366" y="4285"/>
                      <a:pt x="10397" y="4317"/>
                    </a:cubicBezTo>
                    <a:cubicBezTo>
                      <a:pt x="10460" y="4380"/>
                      <a:pt x="10523" y="4443"/>
                      <a:pt x="10555" y="4537"/>
                    </a:cubicBezTo>
                    <a:cubicBezTo>
                      <a:pt x="10586" y="4600"/>
                      <a:pt x="10555" y="4726"/>
                      <a:pt x="10492" y="4821"/>
                    </a:cubicBezTo>
                    <a:cubicBezTo>
                      <a:pt x="10452" y="4920"/>
                      <a:pt x="10336" y="4982"/>
                      <a:pt x="10225" y="4982"/>
                    </a:cubicBezTo>
                    <a:cubicBezTo>
                      <a:pt x="10160" y="4982"/>
                      <a:pt x="10097" y="4961"/>
                      <a:pt x="10051" y="4915"/>
                    </a:cubicBezTo>
                    <a:cubicBezTo>
                      <a:pt x="9956" y="4884"/>
                      <a:pt x="9925" y="4821"/>
                      <a:pt x="9893" y="4726"/>
                    </a:cubicBezTo>
                    <a:cubicBezTo>
                      <a:pt x="9830" y="4663"/>
                      <a:pt x="9893" y="4537"/>
                      <a:pt x="9925" y="4443"/>
                    </a:cubicBezTo>
                    <a:cubicBezTo>
                      <a:pt x="9988" y="4348"/>
                      <a:pt x="10114" y="4285"/>
                      <a:pt x="10240" y="4285"/>
                    </a:cubicBezTo>
                    <a:close/>
                    <a:moveTo>
                      <a:pt x="8922" y="2925"/>
                    </a:moveTo>
                    <a:cubicBezTo>
                      <a:pt x="9452" y="2925"/>
                      <a:pt x="9823" y="3054"/>
                      <a:pt x="9956" y="3277"/>
                    </a:cubicBezTo>
                    <a:cubicBezTo>
                      <a:pt x="9988" y="3340"/>
                      <a:pt x="10019" y="3466"/>
                      <a:pt x="10019" y="3592"/>
                    </a:cubicBezTo>
                    <a:cubicBezTo>
                      <a:pt x="9704" y="3623"/>
                      <a:pt x="9452" y="3812"/>
                      <a:pt x="9295" y="4096"/>
                    </a:cubicBezTo>
                    <a:cubicBezTo>
                      <a:pt x="9137" y="4317"/>
                      <a:pt x="9137" y="4600"/>
                      <a:pt x="9169" y="4884"/>
                    </a:cubicBezTo>
                    <a:cubicBezTo>
                      <a:pt x="9169" y="4978"/>
                      <a:pt x="9200" y="5010"/>
                      <a:pt x="9232" y="5041"/>
                    </a:cubicBezTo>
                    <a:cubicBezTo>
                      <a:pt x="9169" y="5167"/>
                      <a:pt x="9043" y="5293"/>
                      <a:pt x="8917" y="5388"/>
                    </a:cubicBezTo>
                    <a:cubicBezTo>
                      <a:pt x="8570" y="5073"/>
                      <a:pt x="8224" y="4821"/>
                      <a:pt x="7814" y="4537"/>
                    </a:cubicBezTo>
                    <a:cubicBezTo>
                      <a:pt x="7783" y="4033"/>
                      <a:pt x="7719" y="3560"/>
                      <a:pt x="7625" y="3119"/>
                    </a:cubicBezTo>
                    <a:cubicBezTo>
                      <a:pt x="7814" y="3088"/>
                      <a:pt x="8035" y="3025"/>
                      <a:pt x="8192" y="2993"/>
                    </a:cubicBezTo>
                    <a:cubicBezTo>
                      <a:pt x="8459" y="2947"/>
                      <a:pt x="8704" y="2925"/>
                      <a:pt x="8922" y="2925"/>
                    </a:cubicBezTo>
                    <a:close/>
                    <a:moveTo>
                      <a:pt x="2868" y="3088"/>
                    </a:moveTo>
                    <a:lnTo>
                      <a:pt x="3340" y="3182"/>
                    </a:lnTo>
                    <a:cubicBezTo>
                      <a:pt x="3246" y="3623"/>
                      <a:pt x="3183" y="4096"/>
                      <a:pt x="3151" y="4600"/>
                    </a:cubicBezTo>
                    <a:cubicBezTo>
                      <a:pt x="2742" y="4884"/>
                      <a:pt x="2364" y="5199"/>
                      <a:pt x="2049" y="5482"/>
                    </a:cubicBezTo>
                    <a:cubicBezTo>
                      <a:pt x="1891" y="5325"/>
                      <a:pt x="1765" y="5199"/>
                      <a:pt x="1639" y="5041"/>
                    </a:cubicBezTo>
                    <a:cubicBezTo>
                      <a:pt x="1009" y="4253"/>
                      <a:pt x="788" y="3623"/>
                      <a:pt x="977" y="3308"/>
                    </a:cubicBezTo>
                    <a:cubicBezTo>
                      <a:pt x="1009" y="3245"/>
                      <a:pt x="1103" y="3151"/>
                      <a:pt x="1198" y="3119"/>
                    </a:cubicBezTo>
                    <a:cubicBezTo>
                      <a:pt x="1419" y="3340"/>
                      <a:pt x="1671" y="3497"/>
                      <a:pt x="1986" y="3497"/>
                    </a:cubicBezTo>
                    <a:cubicBezTo>
                      <a:pt x="2364" y="3497"/>
                      <a:pt x="2679" y="3308"/>
                      <a:pt x="2868" y="3088"/>
                    </a:cubicBezTo>
                    <a:close/>
                    <a:moveTo>
                      <a:pt x="3057" y="5451"/>
                    </a:moveTo>
                    <a:lnTo>
                      <a:pt x="3057" y="5923"/>
                    </a:lnTo>
                    <a:lnTo>
                      <a:pt x="3057" y="6364"/>
                    </a:lnTo>
                    <a:cubicBezTo>
                      <a:pt x="2868" y="6207"/>
                      <a:pt x="2679" y="6049"/>
                      <a:pt x="2521" y="5923"/>
                    </a:cubicBezTo>
                    <a:cubicBezTo>
                      <a:pt x="2679" y="5766"/>
                      <a:pt x="2868" y="5577"/>
                      <a:pt x="3057" y="5451"/>
                    </a:cubicBezTo>
                    <a:close/>
                    <a:moveTo>
                      <a:pt x="7909" y="5451"/>
                    </a:moveTo>
                    <a:cubicBezTo>
                      <a:pt x="8098" y="5577"/>
                      <a:pt x="8318" y="5766"/>
                      <a:pt x="8476" y="5923"/>
                    </a:cubicBezTo>
                    <a:cubicBezTo>
                      <a:pt x="8318" y="6081"/>
                      <a:pt x="8098" y="6238"/>
                      <a:pt x="7909" y="6364"/>
                    </a:cubicBezTo>
                    <a:lnTo>
                      <a:pt x="7909" y="5923"/>
                    </a:lnTo>
                    <a:lnTo>
                      <a:pt x="7909" y="5451"/>
                    </a:lnTo>
                    <a:close/>
                    <a:moveTo>
                      <a:pt x="5483" y="3938"/>
                    </a:moveTo>
                    <a:cubicBezTo>
                      <a:pt x="5735" y="4096"/>
                      <a:pt x="6050" y="4253"/>
                      <a:pt x="6333" y="4411"/>
                    </a:cubicBezTo>
                    <a:cubicBezTo>
                      <a:pt x="6617" y="4569"/>
                      <a:pt x="6900" y="4758"/>
                      <a:pt x="7152" y="4915"/>
                    </a:cubicBezTo>
                    <a:cubicBezTo>
                      <a:pt x="7184" y="5230"/>
                      <a:pt x="7184" y="5545"/>
                      <a:pt x="7184" y="5923"/>
                    </a:cubicBezTo>
                    <a:cubicBezTo>
                      <a:pt x="7184" y="6238"/>
                      <a:pt x="7184" y="6585"/>
                      <a:pt x="7152" y="6900"/>
                    </a:cubicBezTo>
                    <a:cubicBezTo>
                      <a:pt x="6932" y="7057"/>
                      <a:pt x="6648" y="7246"/>
                      <a:pt x="6333" y="7404"/>
                    </a:cubicBezTo>
                    <a:cubicBezTo>
                      <a:pt x="6050" y="7562"/>
                      <a:pt x="5735" y="7719"/>
                      <a:pt x="5483" y="7877"/>
                    </a:cubicBezTo>
                    <a:cubicBezTo>
                      <a:pt x="5199" y="7719"/>
                      <a:pt x="4884" y="7562"/>
                      <a:pt x="4601" y="7404"/>
                    </a:cubicBezTo>
                    <a:cubicBezTo>
                      <a:pt x="4317" y="7246"/>
                      <a:pt x="4065" y="7057"/>
                      <a:pt x="3781" y="6900"/>
                    </a:cubicBezTo>
                    <a:cubicBezTo>
                      <a:pt x="3750" y="6585"/>
                      <a:pt x="3750" y="6238"/>
                      <a:pt x="3750" y="5923"/>
                    </a:cubicBezTo>
                    <a:cubicBezTo>
                      <a:pt x="3750" y="5577"/>
                      <a:pt x="3750" y="5230"/>
                      <a:pt x="3781" y="4915"/>
                    </a:cubicBezTo>
                    <a:cubicBezTo>
                      <a:pt x="4065" y="4726"/>
                      <a:pt x="4317" y="4569"/>
                      <a:pt x="4601" y="4411"/>
                    </a:cubicBezTo>
                    <a:cubicBezTo>
                      <a:pt x="4884" y="4253"/>
                      <a:pt x="5199" y="4096"/>
                      <a:pt x="5483" y="3938"/>
                    </a:cubicBezTo>
                    <a:close/>
                    <a:moveTo>
                      <a:pt x="3876" y="7751"/>
                    </a:moveTo>
                    <a:cubicBezTo>
                      <a:pt x="4002" y="7845"/>
                      <a:pt x="4159" y="7908"/>
                      <a:pt x="4285" y="8003"/>
                    </a:cubicBezTo>
                    <a:cubicBezTo>
                      <a:pt x="4411" y="8066"/>
                      <a:pt x="4506" y="8160"/>
                      <a:pt x="4664" y="8223"/>
                    </a:cubicBezTo>
                    <a:cubicBezTo>
                      <a:pt x="4443" y="8318"/>
                      <a:pt x="4191" y="8444"/>
                      <a:pt x="4002" y="8475"/>
                    </a:cubicBezTo>
                    <a:lnTo>
                      <a:pt x="3876" y="7751"/>
                    </a:lnTo>
                    <a:close/>
                    <a:moveTo>
                      <a:pt x="7089" y="7751"/>
                    </a:moveTo>
                    <a:lnTo>
                      <a:pt x="6963" y="8475"/>
                    </a:lnTo>
                    <a:cubicBezTo>
                      <a:pt x="6711" y="8381"/>
                      <a:pt x="6522" y="8318"/>
                      <a:pt x="6302" y="8223"/>
                    </a:cubicBezTo>
                    <a:cubicBezTo>
                      <a:pt x="6396" y="8160"/>
                      <a:pt x="6554" y="8066"/>
                      <a:pt x="6680" y="8003"/>
                    </a:cubicBezTo>
                    <a:cubicBezTo>
                      <a:pt x="6806" y="7908"/>
                      <a:pt x="6963" y="7845"/>
                      <a:pt x="7089" y="7751"/>
                    </a:cubicBezTo>
                    <a:close/>
                    <a:moveTo>
                      <a:pt x="1986" y="6396"/>
                    </a:moveTo>
                    <a:cubicBezTo>
                      <a:pt x="2364" y="6711"/>
                      <a:pt x="2710" y="6963"/>
                      <a:pt x="3088" y="7278"/>
                    </a:cubicBezTo>
                    <a:cubicBezTo>
                      <a:pt x="3151" y="7814"/>
                      <a:pt x="3214" y="8286"/>
                      <a:pt x="3309" y="8696"/>
                    </a:cubicBezTo>
                    <a:cubicBezTo>
                      <a:pt x="3088" y="8727"/>
                      <a:pt x="2931" y="8790"/>
                      <a:pt x="2742" y="8790"/>
                    </a:cubicBezTo>
                    <a:cubicBezTo>
                      <a:pt x="2475" y="8836"/>
                      <a:pt x="2230" y="8858"/>
                      <a:pt x="2011" y="8858"/>
                    </a:cubicBezTo>
                    <a:cubicBezTo>
                      <a:pt x="1482" y="8858"/>
                      <a:pt x="1111" y="8730"/>
                      <a:pt x="977" y="8507"/>
                    </a:cubicBezTo>
                    <a:cubicBezTo>
                      <a:pt x="788" y="8160"/>
                      <a:pt x="1009" y="7530"/>
                      <a:pt x="1608" y="6805"/>
                    </a:cubicBezTo>
                    <a:cubicBezTo>
                      <a:pt x="1734" y="6648"/>
                      <a:pt x="1828" y="6553"/>
                      <a:pt x="1986" y="6396"/>
                    </a:cubicBezTo>
                    <a:close/>
                    <a:moveTo>
                      <a:pt x="8980" y="6364"/>
                    </a:moveTo>
                    <a:cubicBezTo>
                      <a:pt x="9137" y="6553"/>
                      <a:pt x="9232" y="6648"/>
                      <a:pt x="9358" y="6805"/>
                    </a:cubicBezTo>
                    <a:cubicBezTo>
                      <a:pt x="9956" y="7530"/>
                      <a:pt x="10177" y="8160"/>
                      <a:pt x="9988" y="8507"/>
                    </a:cubicBezTo>
                    <a:cubicBezTo>
                      <a:pt x="9858" y="8745"/>
                      <a:pt x="9505" y="8864"/>
                      <a:pt x="9000" y="8864"/>
                    </a:cubicBezTo>
                    <a:cubicBezTo>
                      <a:pt x="8770" y="8864"/>
                      <a:pt x="8509" y="8839"/>
                      <a:pt x="8224" y="8790"/>
                    </a:cubicBezTo>
                    <a:cubicBezTo>
                      <a:pt x="8035" y="8727"/>
                      <a:pt x="7877" y="8696"/>
                      <a:pt x="7656" y="8664"/>
                    </a:cubicBezTo>
                    <a:cubicBezTo>
                      <a:pt x="7751" y="8223"/>
                      <a:pt x="7814" y="7751"/>
                      <a:pt x="7877" y="7246"/>
                    </a:cubicBezTo>
                    <a:cubicBezTo>
                      <a:pt x="8255" y="6963"/>
                      <a:pt x="8665" y="6648"/>
                      <a:pt x="8980" y="6364"/>
                    </a:cubicBezTo>
                    <a:close/>
                    <a:moveTo>
                      <a:pt x="4159" y="10334"/>
                    </a:moveTo>
                    <a:cubicBezTo>
                      <a:pt x="4285" y="10334"/>
                      <a:pt x="4411" y="10397"/>
                      <a:pt x="4474" y="10491"/>
                    </a:cubicBezTo>
                    <a:cubicBezTo>
                      <a:pt x="4537" y="10554"/>
                      <a:pt x="4537" y="10649"/>
                      <a:pt x="4537" y="10743"/>
                    </a:cubicBezTo>
                    <a:cubicBezTo>
                      <a:pt x="4474" y="10838"/>
                      <a:pt x="4443" y="10901"/>
                      <a:pt x="4380" y="10964"/>
                    </a:cubicBezTo>
                    <a:cubicBezTo>
                      <a:pt x="4319" y="10994"/>
                      <a:pt x="4259" y="11008"/>
                      <a:pt x="4200" y="11008"/>
                    </a:cubicBezTo>
                    <a:cubicBezTo>
                      <a:pt x="4076" y="11008"/>
                      <a:pt x="3962" y="10945"/>
                      <a:pt x="3876" y="10838"/>
                    </a:cubicBezTo>
                    <a:cubicBezTo>
                      <a:pt x="3844" y="10743"/>
                      <a:pt x="3844" y="10680"/>
                      <a:pt x="3844" y="10554"/>
                    </a:cubicBezTo>
                    <a:cubicBezTo>
                      <a:pt x="3876" y="10491"/>
                      <a:pt x="3939" y="10397"/>
                      <a:pt x="4002" y="10365"/>
                    </a:cubicBezTo>
                    <a:cubicBezTo>
                      <a:pt x="4033" y="10334"/>
                      <a:pt x="4128" y="10334"/>
                      <a:pt x="4159" y="10334"/>
                    </a:cubicBezTo>
                    <a:close/>
                    <a:moveTo>
                      <a:pt x="5420" y="8664"/>
                    </a:moveTo>
                    <a:cubicBezTo>
                      <a:pt x="5861" y="8853"/>
                      <a:pt x="6333" y="9042"/>
                      <a:pt x="6774" y="9168"/>
                    </a:cubicBezTo>
                    <a:cubicBezTo>
                      <a:pt x="6774" y="9326"/>
                      <a:pt x="6680" y="9515"/>
                      <a:pt x="6617" y="9735"/>
                    </a:cubicBezTo>
                    <a:cubicBezTo>
                      <a:pt x="6302" y="10586"/>
                      <a:pt x="5861" y="11153"/>
                      <a:pt x="5451" y="11153"/>
                    </a:cubicBezTo>
                    <a:cubicBezTo>
                      <a:pt x="5388" y="11153"/>
                      <a:pt x="5262" y="11090"/>
                      <a:pt x="5136" y="11059"/>
                    </a:cubicBezTo>
                    <a:cubicBezTo>
                      <a:pt x="5136" y="11027"/>
                      <a:pt x="5199" y="10996"/>
                      <a:pt x="5199" y="10933"/>
                    </a:cubicBezTo>
                    <a:cubicBezTo>
                      <a:pt x="5262" y="10680"/>
                      <a:pt x="5231" y="10397"/>
                      <a:pt x="5073" y="10145"/>
                    </a:cubicBezTo>
                    <a:cubicBezTo>
                      <a:pt x="4916" y="9830"/>
                      <a:pt x="4601" y="9704"/>
                      <a:pt x="4254" y="9641"/>
                    </a:cubicBezTo>
                    <a:cubicBezTo>
                      <a:pt x="4191" y="9483"/>
                      <a:pt x="4128" y="9326"/>
                      <a:pt x="4096" y="9168"/>
                    </a:cubicBezTo>
                    <a:cubicBezTo>
                      <a:pt x="4506" y="9011"/>
                      <a:pt x="4947" y="8853"/>
                      <a:pt x="5420" y="8664"/>
                    </a:cubicBezTo>
                    <a:close/>
                    <a:moveTo>
                      <a:pt x="5420" y="0"/>
                    </a:moveTo>
                    <a:cubicBezTo>
                      <a:pt x="4727" y="0"/>
                      <a:pt x="4096" y="662"/>
                      <a:pt x="3624" y="1859"/>
                    </a:cubicBezTo>
                    <a:cubicBezTo>
                      <a:pt x="3529" y="2048"/>
                      <a:pt x="3498" y="2237"/>
                      <a:pt x="3403" y="2458"/>
                    </a:cubicBezTo>
                    <a:cubicBezTo>
                      <a:pt x="3246" y="2395"/>
                      <a:pt x="3151" y="2363"/>
                      <a:pt x="2994" y="2363"/>
                    </a:cubicBezTo>
                    <a:cubicBezTo>
                      <a:pt x="2962" y="1828"/>
                      <a:pt x="2521" y="1418"/>
                      <a:pt x="1954" y="1418"/>
                    </a:cubicBezTo>
                    <a:cubicBezTo>
                      <a:pt x="1387" y="1418"/>
                      <a:pt x="946" y="1891"/>
                      <a:pt x="946" y="2426"/>
                    </a:cubicBezTo>
                    <a:cubicBezTo>
                      <a:pt x="662" y="2552"/>
                      <a:pt x="473" y="2710"/>
                      <a:pt x="347" y="2962"/>
                    </a:cubicBezTo>
                    <a:cubicBezTo>
                      <a:pt x="1" y="3592"/>
                      <a:pt x="221" y="4443"/>
                      <a:pt x="1072" y="5419"/>
                    </a:cubicBezTo>
                    <a:cubicBezTo>
                      <a:pt x="1166" y="5577"/>
                      <a:pt x="1324" y="5766"/>
                      <a:pt x="1482" y="5892"/>
                    </a:cubicBezTo>
                    <a:cubicBezTo>
                      <a:pt x="1324" y="6049"/>
                      <a:pt x="1229" y="6207"/>
                      <a:pt x="1072" y="6364"/>
                    </a:cubicBezTo>
                    <a:cubicBezTo>
                      <a:pt x="221" y="7372"/>
                      <a:pt x="1" y="8223"/>
                      <a:pt x="347" y="8853"/>
                    </a:cubicBezTo>
                    <a:cubicBezTo>
                      <a:pt x="631" y="9326"/>
                      <a:pt x="1166" y="9578"/>
                      <a:pt x="2017" y="9578"/>
                    </a:cubicBezTo>
                    <a:cubicBezTo>
                      <a:pt x="2269" y="9578"/>
                      <a:pt x="2553" y="9515"/>
                      <a:pt x="2868" y="9483"/>
                    </a:cubicBezTo>
                    <a:lnTo>
                      <a:pt x="3466" y="9357"/>
                    </a:lnTo>
                    <a:cubicBezTo>
                      <a:pt x="3498" y="9515"/>
                      <a:pt x="3529" y="9704"/>
                      <a:pt x="3624" y="9798"/>
                    </a:cubicBezTo>
                    <a:cubicBezTo>
                      <a:pt x="3403" y="9956"/>
                      <a:pt x="3246" y="10145"/>
                      <a:pt x="3183" y="10397"/>
                    </a:cubicBezTo>
                    <a:cubicBezTo>
                      <a:pt x="3120" y="10680"/>
                      <a:pt x="3151" y="10933"/>
                      <a:pt x="3309" y="11185"/>
                    </a:cubicBezTo>
                    <a:cubicBezTo>
                      <a:pt x="3498" y="11500"/>
                      <a:pt x="3844" y="11689"/>
                      <a:pt x="4222" y="11689"/>
                    </a:cubicBezTo>
                    <a:cubicBezTo>
                      <a:pt x="4380" y="11689"/>
                      <a:pt x="4569" y="11657"/>
                      <a:pt x="4727" y="11531"/>
                    </a:cubicBezTo>
                    <a:cubicBezTo>
                      <a:pt x="4947" y="11689"/>
                      <a:pt x="5199" y="11815"/>
                      <a:pt x="5483" y="11815"/>
                    </a:cubicBezTo>
                    <a:cubicBezTo>
                      <a:pt x="6176" y="11815"/>
                      <a:pt x="6806" y="11153"/>
                      <a:pt x="7278" y="9956"/>
                    </a:cubicBezTo>
                    <a:cubicBezTo>
                      <a:pt x="7373" y="9767"/>
                      <a:pt x="7404" y="9578"/>
                      <a:pt x="7467" y="9357"/>
                    </a:cubicBezTo>
                    <a:cubicBezTo>
                      <a:pt x="7688" y="9420"/>
                      <a:pt x="7909" y="9452"/>
                      <a:pt x="8098" y="9483"/>
                    </a:cubicBezTo>
                    <a:cubicBezTo>
                      <a:pt x="8413" y="9515"/>
                      <a:pt x="8696" y="9578"/>
                      <a:pt x="8980" y="9578"/>
                    </a:cubicBezTo>
                    <a:cubicBezTo>
                      <a:pt x="9767" y="9578"/>
                      <a:pt x="10366" y="9326"/>
                      <a:pt x="10618" y="8853"/>
                    </a:cubicBezTo>
                    <a:cubicBezTo>
                      <a:pt x="10996" y="8223"/>
                      <a:pt x="10744" y="7372"/>
                      <a:pt x="9925" y="6364"/>
                    </a:cubicBezTo>
                    <a:cubicBezTo>
                      <a:pt x="9799" y="6207"/>
                      <a:pt x="9641" y="6049"/>
                      <a:pt x="9484" y="5892"/>
                    </a:cubicBezTo>
                    <a:cubicBezTo>
                      <a:pt x="9610" y="5797"/>
                      <a:pt x="9673" y="5671"/>
                      <a:pt x="9799" y="5577"/>
                    </a:cubicBezTo>
                    <a:cubicBezTo>
                      <a:pt x="9956" y="5671"/>
                      <a:pt x="10114" y="5703"/>
                      <a:pt x="10240" y="5703"/>
                    </a:cubicBezTo>
                    <a:cubicBezTo>
                      <a:pt x="10586" y="5703"/>
                      <a:pt x="10933" y="5514"/>
                      <a:pt x="11154" y="5199"/>
                    </a:cubicBezTo>
                    <a:cubicBezTo>
                      <a:pt x="11248" y="4915"/>
                      <a:pt x="11280" y="4663"/>
                      <a:pt x="11217" y="4380"/>
                    </a:cubicBezTo>
                    <a:cubicBezTo>
                      <a:pt x="11122" y="4096"/>
                      <a:pt x="10965" y="3875"/>
                      <a:pt x="10744" y="3749"/>
                    </a:cubicBezTo>
                    <a:cubicBezTo>
                      <a:pt x="10775" y="3466"/>
                      <a:pt x="10712" y="3182"/>
                      <a:pt x="10586" y="2962"/>
                    </a:cubicBezTo>
                    <a:cubicBezTo>
                      <a:pt x="10325" y="2486"/>
                      <a:pt x="9740" y="2262"/>
                      <a:pt x="8927" y="2262"/>
                    </a:cubicBezTo>
                    <a:cubicBezTo>
                      <a:pt x="8663" y="2262"/>
                      <a:pt x="8375" y="2285"/>
                      <a:pt x="8066" y="2332"/>
                    </a:cubicBezTo>
                    <a:cubicBezTo>
                      <a:pt x="7877" y="2363"/>
                      <a:pt x="7656" y="2395"/>
                      <a:pt x="7436" y="2458"/>
                    </a:cubicBezTo>
                    <a:cubicBezTo>
                      <a:pt x="7341" y="2237"/>
                      <a:pt x="7310" y="2017"/>
                      <a:pt x="7247" y="1859"/>
                    </a:cubicBezTo>
                    <a:cubicBezTo>
                      <a:pt x="6806" y="630"/>
                      <a:pt x="6144" y="0"/>
                      <a:pt x="54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68575" tIns="68575" rIns="68575" bIns="685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400"/>
                  <a:buFont typeface="Lato"/>
                  <a:buNone/>
                </a:pPr>
                <a:endParaRPr sz="1400">
                  <a:solidFill>
                    <a:schemeClr val="dk1"/>
                  </a:solidFill>
                  <a:latin typeface="Lato"/>
                  <a:ea typeface="Lato"/>
                  <a:cs typeface="Lato"/>
                  <a:sym typeface="Lato"/>
                </a:endParaRPr>
              </a:p>
            </p:txBody>
          </p:sp>
        </p:grp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7A65DFE-83E0-EE19-6FA9-8FEAA95EE8D0}"/>
                </a:ext>
              </a:extLst>
            </p:cNvPr>
            <p:cNvSpPr txBox="1"/>
            <p:nvPr/>
          </p:nvSpPr>
          <p:spPr>
            <a:xfrm>
              <a:off x="6727361" y="4317376"/>
              <a:ext cx="1387994" cy="8002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600" b="1" dirty="0">
                  <a:solidFill>
                    <a:srgbClr val="02B7D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600" b="1" dirty="0">
                <a:solidFill>
                  <a:srgbClr val="02B7D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9553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47" grpId="0" animBg="1"/>
      <p:bldP spid="50" grpId="0"/>
      <p:bldP spid="53" grpId="0"/>
      <p:bldP spid="54" grpId="0"/>
    </p:bldLst>
  </p:timing>
</p:sld>
</file>

<file path=ppt/theme/theme1.xml><?xml version="1.0" encoding="utf-8"?>
<a:theme xmlns:a="http://schemas.openxmlformats.org/drawingml/2006/main" name="Office Theme">
  <a:themeElements>
    <a:clrScheme name="Green Yellow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372</TotalTime>
  <Words>2930</Words>
  <Application>Microsoft Office PowerPoint</Application>
  <PresentationFormat>Widescreen</PresentationFormat>
  <Paragraphs>308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63" baseType="lpstr">
      <vt:lpstr>Lato</vt:lpstr>
      <vt:lpstr>Shabnam</vt:lpstr>
      <vt:lpstr>Calibri</vt:lpstr>
      <vt:lpstr>Roboto</vt:lpstr>
      <vt:lpstr>Calibri Light</vt:lpstr>
      <vt:lpstr>Arial</vt:lpstr>
      <vt:lpstr>Vazir</vt:lpstr>
      <vt:lpstr>B Titr (Body)</vt:lpstr>
      <vt:lpstr>Raleway</vt:lpstr>
      <vt:lpstr>Anybody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85</cp:revision>
  <dcterms:created xsi:type="dcterms:W3CDTF">2024-12-12T13:18:11Z</dcterms:created>
  <dcterms:modified xsi:type="dcterms:W3CDTF">2024-12-14T14:40:20Z</dcterms:modified>
</cp:coreProperties>
</file>