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78" r:id="rId1"/>
  </p:sldMasterIdLst>
  <p:notesMasterIdLst>
    <p:notesMasterId r:id="rId17"/>
  </p:notesMasterIdLst>
  <p:sldIdLst>
    <p:sldId id="256" r:id="rId2"/>
    <p:sldId id="259" r:id="rId3"/>
    <p:sldId id="261" r:id="rId4"/>
    <p:sldId id="262" r:id="rId5"/>
    <p:sldId id="265" r:id="rId6"/>
    <p:sldId id="268" r:id="rId7"/>
    <p:sldId id="272" r:id="rId8"/>
    <p:sldId id="274" r:id="rId9"/>
    <p:sldId id="260" r:id="rId10"/>
    <p:sldId id="275" r:id="rId11"/>
    <p:sldId id="276" r:id="rId12"/>
    <p:sldId id="281" r:id="rId13"/>
    <p:sldId id="284" r:id="rId14"/>
    <p:sldId id="288" r:id="rId15"/>
    <p:sldId id="290" r:id="rId16"/>
  </p:sldIdLst>
  <p:sldSz cx="9144000" cy="5143500" type="screen16x9"/>
  <p:notesSz cx="6858000" cy="9144000"/>
  <p:embeddedFontLst>
    <p:embeddedFont>
      <p:font typeface="Abel" panose="02000506030000020004" pitchFamily="2" charset="0"/>
      <p:regular r:id="rId18"/>
    </p:embeddedFont>
    <p:embeddedFont>
      <p:font typeface="Calibri" panose="020F0502020204030204" pitchFamily="34" charset="0"/>
      <p:regular r:id="rId19"/>
      <p:bold r:id="rId20"/>
      <p:italic r:id="rId21"/>
      <p:boldItalic r:id="rId22"/>
    </p:embeddedFont>
    <p:embeddedFont>
      <p:font typeface="Oswald" pitchFamily="2" charset="0"/>
      <p:regular r:id="rId23"/>
      <p:bold r:id="rId24"/>
    </p:embeddedFont>
    <p:embeddedFont>
      <p:font typeface="Shabnam" panose="020B0603030804020204" pitchFamily="34" charset="-78"/>
      <p:regular r:id="rId25"/>
      <p:bold r:id="rId26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92B77"/>
    <a:srgbClr val="FFCD8D"/>
    <a:srgbClr val="AD635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42B76405-C70E-47A7-998C-84F23B07BD19}">
  <a:tblStyle styleId="{42B76405-C70E-47A7-998C-84F23B07BD19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  <a:tblStyle styleId="{AE2E520D-24A4-4C4F-B2EF-EE97E7949692}" styleName="Table_1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3" d="100"/>
          <a:sy n="103" d="100"/>
        </p:scale>
        <p:origin x="80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1.fntdata"/><Relationship Id="rId26" Type="http://schemas.openxmlformats.org/officeDocument/2006/relationships/font" Target="fonts/font9.fntdata"/><Relationship Id="rId3" Type="http://schemas.openxmlformats.org/officeDocument/2006/relationships/slide" Target="slides/slide2.xml"/><Relationship Id="rId21" Type="http://schemas.openxmlformats.org/officeDocument/2006/relationships/font" Target="fonts/font4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5" Type="http://schemas.openxmlformats.org/officeDocument/2006/relationships/font" Target="fonts/font8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font" Target="fonts/font3.fntdata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7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6.fntdata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font" Target="fonts/font2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5.fntdata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5" name="Google Shape;335;g4dfce81f19_0_4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6" name="Google Shape;336;g4dfce81f19_0_4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1" name="Google Shape;2701;g2a6cf46e35e_0_90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02" name="Google Shape;2702;g2a6cf46e35e_0_90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54" name="Google Shape;3054;g54dda1946d_4_267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55" name="Google Shape;3055;g54dda1946d_4_267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12" name="Google Shape;3512;g54dda1946d_4_268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513" name="Google Shape;3513;g54dda1946d_4_268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06" name="Google Shape;3606;g54dda1946d_4_268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607" name="Google Shape;3607;g54dda1946d_4_268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44" name="Google Shape;3844;g2a6cf46e35e_0_155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845" name="Google Shape;3845;g2a6cf46e35e_0_155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0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11" name="Google Shape;4011;g135e18421cc_13_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012" name="Google Shape;4012;g135e18421cc_13_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4" name="Google Shape;564;g54dda1946d_6_25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65" name="Google Shape;565;g54dda1946d_6_25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4" name="Google Shape;1164;g14072739ea5_1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65" name="Google Shape;1165;g14072739ea5_12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8" name="Google Shape;1178;g54dda1946d_6_3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79" name="Google Shape;1179;g54dda1946d_6_32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8" name="Google Shape;1488;gd5260bdd85_0_25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89" name="Google Shape;1489;gd5260bdd85_0_25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0" name="Google Shape;1700;g54dda1946d_6_37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01" name="Google Shape;1701;g54dda1946d_6_37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1" name="Google Shape;2171;g54dda1946d_4_272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72" name="Google Shape;2172;g54dda1946d_4_272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5" name="Google Shape;2655;gd5260bdd85_0_27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56" name="Google Shape;2656;gd5260bdd85_0_27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3" name="Google Shape;823;g54dda1946d_6_30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24" name="Google Shape;824;g54dda1946d_6_30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userDrawn="1">
  <p:cSld name="TITLE"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oogle Shape;11;p2"/>
          <p:cNvGrpSpPr/>
          <p:nvPr/>
        </p:nvGrpSpPr>
        <p:grpSpPr>
          <a:xfrm>
            <a:off x="1000" y="232600"/>
            <a:ext cx="9150200" cy="4678300"/>
            <a:chOff x="1000" y="232600"/>
            <a:chExt cx="9150200" cy="4678300"/>
          </a:xfrm>
        </p:grpSpPr>
        <p:cxnSp>
          <p:nvCxnSpPr>
            <p:cNvPr id="13" name="Google Shape;13;p2"/>
            <p:cNvCxnSpPr/>
            <p:nvPr/>
          </p:nvCxnSpPr>
          <p:spPr>
            <a:xfrm rot="10800000">
              <a:off x="7988100" y="232600"/>
              <a:ext cx="1163100" cy="0"/>
            </a:xfrm>
            <a:prstGeom prst="straightConnector1">
              <a:avLst/>
            </a:prstGeom>
            <a:noFill/>
            <a:ln w="76200" cap="flat" cmpd="sng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6" name="Google Shape;16;p2"/>
            <p:cNvCxnSpPr/>
            <p:nvPr/>
          </p:nvCxnSpPr>
          <p:spPr>
            <a:xfrm>
              <a:off x="1000" y="4910900"/>
              <a:ext cx="1163100" cy="0"/>
            </a:xfrm>
            <a:prstGeom prst="straightConnector1">
              <a:avLst/>
            </a:prstGeom>
            <a:noFill/>
            <a:ln w="76200" cap="flat" cmpd="sng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four columns" userDrawn="1">
  <p:cSld name="CUSTOM_5">
    <p:spTree>
      <p:nvGrpSpPr>
        <p:cNvPr id="1" name="Shape 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0" name="Google Shape;240;p23"/>
          <p:cNvGrpSpPr/>
          <p:nvPr/>
        </p:nvGrpSpPr>
        <p:grpSpPr>
          <a:xfrm>
            <a:off x="1000" y="232600"/>
            <a:ext cx="9150200" cy="4678300"/>
            <a:chOff x="1000" y="232600"/>
            <a:chExt cx="9150200" cy="4678300"/>
          </a:xfrm>
        </p:grpSpPr>
        <p:cxnSp>
          <p:nvCxnSpPr>
            <p:cNvPr id="242" name="Google Shape;242;p23"/>
            <p:cNvCxnSpPr/>
            <p:nvPr/>
          </p:nvCxnSpPr>
          <p:spPr>
            <a:xfrm rot="10800000">
              <a:off x="7988100" y="232600"/>
              <a:ext cx="1163100" cy="0"/>
            </a:xfrm>
            <a:prstGeom prst="straightConnector1">
              <a:avLst/>
            </a:prstGeom>
            <a:noFill/>
            <a:ln w="76200" cap="flat" cmpd="sng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45" name="Google Shape;245;p23"/>
            <p:cNvCxnSpPr/>
            <p:nvPr/>
          </p:nvCxnSpPr>
          <p:spPr>
            <a:xfrm>
              <a:off x="1000" y="4910900"/>
              <a:ext cx="1163100" cy="0"/>
            </a:xfrm>
            <a:prstGeom prst="straightConnector1">
              <a:avLst/>
            </a:prstGeom>
            <a:noFill/>
            <a:ln w="76200" cap="flat" cmpd="sng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hanks" userDrawn="1">
  <p:cSld name="CUSTOM_3_1">
    <p:spTree>
      <p:nvGrpSpPr>
        <p:cNvPr id="1" name="Shape 3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6" name="Google Shape;306;p27"/>
          <p:cNvGrpSpPr/>
          <p:nvPr/>
        </p:nvGrpSpPr>
        <p:grpSpPr>
          <a:xfrm>
            <a:off x="1000" y="232600"/>
            <a:ext cx="9150200" cy="4678300"/>
            <a:chOff x="1000" y="232600"/>
            <a:chExt cx="9150200" cy="4678300"/>
          </a:xfrm>
        </p:grpSpPr>
        <p:cxnSp>
          <p:nvCxnSpPr>
            <p:cNvPr id="308" name="Google Shape;308;p27"/>
            <p:cNvCxnSpPr/>
            <p:nvPr/>
          </p:nvCxnSpPr>
          <p:spPr>
            <a:xfrm rot="10800000">
              <a:off x="7988100" y="232600"/>
              <a:ext cx="1163100" cy="0"/>
            </a:xfrm>
            <a:prstGeom prst="straightConnector1">
              <a:avLst/>
            </a:prstGeom>
            <a:noFill/>
            <a:ln w="76200" cap="flat" cmpd="sng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11" name="Google Shape;311;p27"/>
            <p:cNvCxnSpPr/>
            <p:nvPr/>
          </p:nvCxnSpPr>
          <p:spPr>
            <a:xfrm>
              <a:off x="1000" y="4910900"/>
              <a:ext cx="1163100" cy="0"/>
            </a:xfrm>
            <a:prstGeom prst="straightConnector1">
              <a:avLst/>
            </a:prstGeom>
            <a:noFill/>
            <a:ln w="76200" cap="flat" cmpd="sng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">
  <p:cSld name="CUSTOM_9">
    <p:spTree>
      <p:nvGrpSpPr>
        <p:cNvPr id="1" name="Shape 3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5" name="Google Shape;315;p28"/>
          <p:cNvGrpSpPr/>
          <p:nvPr/>
        </p:nvGrpSpPr>
        <p:grpSpPr>
          <a:xfrm flipH="1">
            <a:off x="1000" y="232600"/>
            <a:ext cx="9150200" cy="4678300"/>
            <a:chOff x="1000" y="232600"/>
            <a:chExt cx="9150200" cy="4678300"/>
          </a:xfrm>
        </p:grpSpPr>
        <p:cxnSp>
          <p:nvCxnSpPr>
            <p:cNvPr id="317" name="Google Shape;317;p28"/>
            <p:cNvCxnSpPr/>
            <p:nvPr/>
          </p:nvCxnSpPr>
          <p:spPr>
            <a:xfrm rot="10800000">
              <a:off x="7988100" y="232600"/>
              <a:ext cx="1163100" cy="0"/>
            </a:xfrm>
            <a:prstGeom prst="straightConnector1">
              <a:avLst/>
            </a:prstGeom>
            <a:noFill/>
            <a:ln w="76200" cap="flat" cmpd="sng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20" name="Google Shape;320;p28"/>
            <p:cNvCxnSpPr/>
            <p:nvPr/>
          </p:nvCxnSpPr>
          <p:spPr>
            <a:xfrm>
              <a:off x="1000" y="4910900"/>
              <a:ext cx="1163100" cy="0"/>
            </a:xfrm>
            <a:prstGeom prst="straightConnector1">
              <a:avLst/>
            </a:prstGeom>
            <a:noFill/>
            <a:ln w="76200" cap="flat" cmpd="sng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1">
  <p:cSld name="CUSTOM_9_1">
    <p:spTree>
      <p:nvGrpSpPr>
        <p:cNvPr id="1" name="Shape 3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3" name="Google Shape;323;p29"/>
          <p:cNvGrpSpPr/>
          <p:nvPr/>
        </p:nvGrpSpPr>
        <p:grpSpPr>
          <a:xfrm>
            <a:off x="240925" y="-950"/>
            <a:ext cx="8662275" cy="5144450"/>
            <a:chOff x="259350" y="-950"/>
            <a:chExt cx="8662275" cy="5144450"/>
          </a:xfrm>
        </p:grpSpPr>
        <p:cxnSp>
          <p:nvCxnSpPr>
            <p:cNvPr id="324" name="Google Shape;324;p29"/>
            <p:cNvCxnSpPr/>
            <p:nvPr/>
          </p:nvCxnSpPr>
          <p:spPr>
            <a:xfrm rot="10800000">
              <a:off x="259350" y="4085700"/>
              <a:ext cx="0" cy="1057800"/>
            </a:xfrm>
            <a:prstGeom prst="straightConnector1">
              <a:avLst/>
            </a:prstGeom>
            <a:noFill/>
            <a:ln w="76200" cap="flat" cmpd="sng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26" name="Google Shape;326;p29"/>
            <p:cNvCxnSpPr/>
            <p:nvPr/>
          </p:nvCxnSpPr>
          <p:spPr>
            <a:xfrm>
              <a:off x="8921625" y="-950"/>
              <a:ext cx="0" cy="1057800"/>
            </a:xfrm>
            <a:prstGeom prst="straightConnector1">
              <a:avLst/>
            </a:prstGeom>
            <a:noFill/>
            <a:ln w="76200" cap="flat" cmpd="sng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userDrawn="1">
  <p:cSld name="SECTION_HEADER">
    <p:spTree>
      <p:nvGrpSpPr>
        <p:cNvPr id="1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Google Shape;21;p3"/>
          <p:cNvGrpSpPr/>
          <p:nvPr/>
        </p:nvGrpSpPr>
        <p:grpSpPr>
          <a:xfrm>
            <a:off x="1000" y="232600"/>
            <a:ext cx="9150200" cy="4678300"/>
            <a:chOff x="1000" y="232600"/>
            <a:chExt cx="9150200" cy="4678300"/>
          </a:xfrm>
        </p:grpSpPr>
        <p:cxnSp>
          <p:nvCxnSpPr>
            <p:cNvPr id="23" name="Google Shape;23;p3"/>
            <p:cNvCxnSpPr/>
            <p:nvPr/>
          </p:nvCxnSpPr>
          <p:spPr>
            <a:xfrm rot="10800000">
              <a:off x="7988100" y="232600"/>
              <a:ext cx="1163100" cy="0"/>
            </a:xfrm>
            <a:prstGeom prst="straightConnector1">
              <a:avLst/>
            </a:prstGeom>
            <a:noFill/>
            <a:ln w="76200" cap="flat" cmpd="sng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6" name="Google Shape;26;p3"/>
            <p:cNvCxnSpPr/>
            <p:nvPr/>
          </p:nvCxnSpPr>
          <p:spPr>
            <a:xfrm>
              <a:off x="1000" y="4910900"/>
              <a:ext cx="1163100" cy="0"/>
            </a:xfrm>
            <a:prstGeom prst="straightConnector1">
              <a:avLst/>
            </a:prstGeom>
            <a:noFill/>
            <a:ln w="76200" cap="flat" cmpd="sng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userDrawn="1">
  <p:cSld name="TITLE_ONLY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6" name="Google Shape;56;p6"/>
          <p:cNvGrpSpPr/>
          <p:nvPr/>
        </p:nvGrpSpPr>
        <p:grpSpPr>
          <a:xfrm>
            <a:off x="1000" y="232600"/>
            <a:ext cx="9150200" cy="4678300"/>
            <a:chOff x="1000" y="232600"/>
            <a:chExt cx="9150200" cy="4678300"/>
          </a:xfrm>
        </p:grpSpPr>
        <p:cxnSp>
          <p:nvCxnSpPr>
            <p:cNvPr id="58" name="Google Shape;58;p6"/>
            <p:cNvCxnSpPr/>
            <p:nvPr/>
          </p:nvCxnSpPr>
          <p:spPr>
            <a:xfrm rot="10800000">
              <a:off x="7988100" y="232600"/>
              <a:ext cx="1163100" cy="0"/>
            </a:xfrm>
            <a:prstGeom prst="straightConnector1">
              <a:avLst/>
            </a:prstGeom>
            <a:noFill/>
            <a:ln w="76200" cap="flat" cmpd="sng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1" name="Google Shape;61;p6"/>
            <p:cNvCxnSpPr/>
            <p:nvPr/>
          </p:nvCxnSpPr>
          <p:spPr>
            <a:xfrm>
              <a:off x="1000" y="4910900"/>
              <a:ext cx="1163100" cy="0"/>
            </a:xfrm>
            <a:prstGeom prst="straightConnector1">
              <a:avLst/>
            </a:prstGeom>
            <a:noFill/>
            <a:ln w="76200" cap="flat" cmpd="sng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 userDrawn="1">
  <p:cSld name="ONE_COLUMN_TEXT"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6" name="Google Shape;66;p7"/>
          <p:cNvGrpSpPr/>
          <p:nvPr/>
        </p:nvGrpSpPr>
        <p:grpSpPr>
          <a:xfrm>
            <a:off x="1000" y="232600"/>
            <a:ext cx="9150200" cy="4678300"/>
            <a:chOff x="1000" y="232600"/>
            <a:chExt cx="9150200" cy="4678300"/>
          </a:xfrm>
        </p:grpSpPr>
        <p:cxnSp>
          <p:nvCxnSpPr>
            <p:cNvPr id="68" name="Google Shape;68;p7"/>
            <p:cNvCxnSpPr/>
            <p:nvPr/>
          </p:nvCxnSpPr>
          <p:spPr>
            <a:xfrm rot="10800000">
              <a:off x="7988100" y="232600"/>
              <a:ext cx="1163100" cy="0"/>
            </a:xfrm>
            <a:prstGeom prst="straightConnector1">
              <a:avLst/>
            </a:prstGeom>
            <a:noFill/>
            <a:ln w="76200" cap="flat" cmpd="sng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71" name="Google Shape;71;p7"/>
            <p:cNvCxnSpPr/>
            <p:nvPr/>
          </p:nvCxnSpPr>
          <p:spPr>
            <a:xfrm>
              <a:off x="1000" y="4910900"/>
              <a:ext cx="1163100" cy="0"/>
            </a:xfrm>
            <a:prstGeom prst="straightConnector1">
              <a:avLst/>
            </a:prstGeom>
            <a:noFill/>
            <a:ln w="76200" cap="flat" cmpd="sng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 userDrawn="1">
  <p:cSld name="MAIN_POINT"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5" name="Google Shape;75;p8"/>
          <p:cNvGrpSpPr/>
          <p:nvPr/>
        </p:nvGrpSpPr>
        <p:grpSpPr>
          <a:xfrm>
            <a:off x="1000" y="232600"/>
            <a:ext cx="9150200" cy="4678300"/>
            <a:chOff x="1000" y="232600"/>
            <a:chExt cx="9150200" cy="4678300"/>
          </a:xfrm>
        </p:grpSpPr>
        <p:cxnSp>
          <p:nvCxnSpPr>
            <p:cNvPr id="77" name="Google Shape;77;p8"/>
            <p:cNvCxnSpPr/>
            <p:nvPr/>
          </p:nvCxnSpPr>
          <p:spPr>
            <a:xfrm rot="10800000">
              <a:off x="7988100" y="232600"/>
              <a:ext cx="1163100" cy="0"/>
            </a:xfrm>
            <a:prstGeom prst="straightConnector1">
              <a:avLst/>
            </a:prstGeom>
            <a:noFill/>
            <a:ln w="76200" cap="flat" cmpd="sng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80" name="Google Shape;80;p8"/>
            <p:cNvCxnSpPr/>
            <p:nvPr/>
          </p:nvCxnSpPr>
          <p:spPr>
            <a:xfrm>
              <a:off x="1000" y="4910900"/>
              <a:ext cx="1163100" cy="0"/>
            </a:xfrm>
            <a:prstGeom prst="straightConnector1">
              <a:avLst/>
            </a:prstGeom>
            <a:noFill/>
            <a:ln w="76200" cap="flat" cmpd="sng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 userDrawn="1">
  <p:cSld name="SECTION_TITLE_AND_DESCRIPTION"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5" name="Google Shape;85;p9"/>
          <p:cNvGrpSpPr/>
          <p:nvPr/>
        </p:nvGrpSpPr>
        <p:grpSpPr>
          <a:xfrm>
            <a:off x="1000" y="232600"/>
            <a:ext cx="9150200" cy="4678300"/>
            <a:chOff x="1000" y="232600"/>
            <a:chExt cx="9150200" cy="4678300"/>
          </a:xfrm>
        </p:grpSpPr>
        <p:cxnSp>
          <p:nvCxnSpPr>
            <p:cNvPr id="87" name="Google Shape;87;p9"/>
            <p:cNvCxnSpPr/>
            <p:nvPr/>
          </p:nvCxnSpPr>
          <p:spPr>
            <a:xfrm rot="10800000">
              <a:off x="7988100" y="232600"/>
              <a:ext cx="1163100" cy="0"/>
            </a:xfrm>
            <a:prstGeom prst="straightConnector1">
              <a:avLst/>
            </a:prstGeom>
            <a:noFill/>
            <a:ln w="76200" cap="flat" cmpd="sng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90" name="Google Shape;90;p9"/>
            <p:cNvCxnSpPr/>
            <p:nvPr/>
          </p:nvCxnSpPr>
          <p:spPr>
            <a:xfrm>
              <a:off x="1000" y="4910900"/>
              <a:ext cx="1163100" cy="0"/>
            </a:xfrm>
            <a:prstGeom prst="straightConnector1">
              <a:avLst/>
            </a:prstGeom>
            <a:noFill/>
            <a:ln w="76200" cap="flat" cmpd="sng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 userDrawn="1">
  <p:cSld name="BIG_NUMBER"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8" name="Google Shape;98;p11"/>
          <p:cNvGrpSpPr/>
          <p:nvPr/>
        </p:nvGrpSpPr>
        <p:grpSpPr>
          <a:xfrm>
            <a:off x="1000" y="232600"/>
            <a:ext cx="9150200" cy="4678300"/>
            <a:chOff x="1000" y="232600"/>
            <a:chExt cx="9150200" cy="4678300"/>
          </a:xfrm>
        </p:grpSpPr>
        <p:cxnSp>
          <p:nvCxnSpPr>
            <p:cNvPr id="100" name="Google Shape;100;p11"/>
            <p:cNvCxnSpPr/>
            <p:nvPr/>
          </p:nvCxnSpPr>
          <p:spPr>
            <a:xfrm rot="10800000">
              <a:off x="7988100" y="232600"/>
              <a:ext cx="1163100" cy="0"/>
            </a:xfrm>
            <a:prstGeom prst="straightConnector1">
              <a:avLst/>
            </a:prstGeom>
            <a:noFill/>
            <a:ln w="76200" cap="flat" cmpd="sng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03" name="Google Shape;103;p11"/>
            <p:cNvCxnSpPr/>
            <p:nvPr/>
          </p:nvCxnSpPr>
          <p:spPr>
            <a:xfrm>
              <a:off x="1000" y="4910900"/>
              <a:ext cx="1163100" cy="0"/>
            </a:xfrm>
            <a:prstGeom prst="straightConnector1">
              <a:avLst/>
            </a:prstGeom>
            <a:noFill/>
            <a:ln w="76200" cap="flat" cmpd="sng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 1" userDrawn="1">
  <p:cSld name="SECTION_HEADER_1">
    <p:spTree>
      <p:nvGrpSpPr>
        <p:cNvPr id="1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9" name="Google Shape;169;p18"/>
          <p:cNvGrpSpPr/>
          <p:nvPr/>
        </p:nvGrpSpPr>
        <p:grpSpPr>
          <a:xfrm>
            <a:off x="1000" y="232600"/>
            <a:ext cx="9150200" cy="4678300"/>
            <a:chOff x="1000" y="232600"/>
            <a:chExt cx="9150200" cy="4678300"/>
          </a:xfrm>
        </p:grpSpPr>
        <p:cxnSp>
          <p:nvCxnSpPr>
            <p:cNvPr id="171" name="Google Shape;171;p18"/>
            <p:cNvCxnSpPr/>
            <p:nvPr/>
          </p:nvCxnSpPr>
          <p:spPr>
            <a:xfrm rot="10800000">
              <a:off x="7988100" y="232600"/>
              <a:ext cx="1163100" cy="0"/>
            </a:xfrm>
            <a:prstGeom prst="straightConnector1">
              <a:avLst/>
            </a:prstGeom>
            <a:noFill/>
            <a:ln w="76200" cap="flat" cmpd="sng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74" name="Google Shape;174;p18"/>
            <p:cNvCxnSpPr/>
            <p:nvPr/>
          </p:nvCxnSpPr>
          <p:spPr>
            <a:xfrm>
              <a:off x="1000" y="4910900"/>
              <a:ext cx="1163100" cy="0"/>
            </a:xfrm>
            <a:prstGeom prst="straightConnector1">
              <a:avLst/>
            </a:prstGeom>
            <a:noFill/>
            <a:ln w="76200" cap="flat" cmpd="sng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 2" userDrawn="1">
  <p:cSld name="TITLE_AND_TWO_COLUMNS_1_1">
    <p:spTree>
      <p:nvGrpSpPr>
        <p:cNvPr id="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5" name="Google Shape;195;p20"/>
          <p:cNvGrpSpPr/>
          <p:nvPr/>
        </p:nvGrpSpPr>
        <p:grpSpPr>
          <a:xfrm>
            <a:off x="1000" y="232600"/>
            <a:ext cx="9150200" cy="4678300"/>
            <a:chOff x="1000" y="232600"/>
            <a:chExt cx="9150200" cy="4678300"/>
          </a:xfrm>
        </p:grpSpPr>
        <p:cxnSp>
          <p:nvCxnSpPr>
            <p:cNvPr id="197" name="Google Shape;197;p20"/>
            <p:cNvCxnSpPr/>
            <p:nvPr/>
          </p:nvCxnSpPr>
          <p:spPr>
            <a:xfrm rot="10800000">
              <a:off x="7988100" y="232600"/>
              <a:ext cx="1163100" cy="0"/>
            </a:xfrm>
            <a:prstGeom prst="straightConnector1">
              <a:avLst/>
            </a:prstGeom>
            <a:noFill/>
            <a:ln w="76200" cap="flat" cmpd="sng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00" name="Google Shape;200;p20"/>
            <p:cNvCxnSpPr/>
            <p:nvPr/>
          </p:nvCxnSpPr>
          <p:spPr>
            <a:xfrm>
              <a:off x="1000" y="4910900"/>
              <a:ext cx="1163100" cy="0"/>
            </a:xfrm>
            <a:prstGeom prst="straightConnector1">
              <a:avLst/>
            </a:prstGeom>
            <a:noFill/>
            <a:ln w="76200" cap="flat" cmpd="sng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713225" y="445025"/>
            <a:ext cx="77175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None/>
              <a:defRPr sz="3000" b="1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Oswald"/>
              <a:buNone/>
              <a:defRPr sz="3500" b="1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Oswald"/>
              <a:buNone/>
              <a:defRPr sz="3500" b="1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Oswald"/>
              <a:buNone/>
              <a:defRPr sz="3500" b="1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Oswald"/>
              <a:buNone/>
              <a:defRPr sz="3500" b="1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Oswald"/>
              <a:buNone/>
              <a:defRPr sz="3500" b="1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Oswald"/>
              <a:buNone/>
              <a:defRPr sz="3500" b="1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Oswald"/>
              <a:buNone/>
              <a:defRPr sz="3500" b="1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Oswald"/>
              <a:buNone/>
              <a:defRPr sz="3500" b="1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713225" y="1152475"/>
            <a:ext cx="77175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bel"/>
              <a:buChar char="●"/>
              <a:defRPr sz="1200">
                <a:solidFill>
                  <a:schemeClr val="dk1"/>
                </a:solidFill>
                <a:latin typeface="Abel"/>
                <a:ea typeface="Abel"/>
                <a:cs typeface="Abel"/>
                <a:sym typeface="Abel"/>
              </a:defRPr>
            </a:lvl1pPr>
            <a:lvl2pPr marL="914400" lvl="1" indent="-3048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bel"/>
              <a:buChar char="○"/>
              <a:defRPr sz="1200">
                <a:solidFill>
                  <a:schemeClr val="dk1"/>
                </a:solidFill>
                <a:latin typeface="Abel"/>
                <a:ea typeface="Abel"/>
                <a:cs typeface="Abel"/>
                <a:sym typeface="Abel"/>
              </a:defRPr>
            </a:lvl2pPr>
            <a:lvl3pPr marL="1371600" lvl="2" indent="-3048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bel"/>
              <a:buChar char="■"/>
              <a:defRPr sz="1200">
                <a:solidFill>
                  <a:schemeClr val="dk1"/>
                </a:solidFill>
                <a:latin typeface="Abel"/>
                <a:ea typeface="Abel"/>
                <a:cs typeface="Abel"/>
                <a:sym typeface="Abel"/>
              </a:defRPr>
            </a:lvl3pPr>
            <a:lvl4pPr marL="1828800" lvl="3" indent="-3048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bel"/>
              <a:buChar char="●"/>
              <a:defRPr sz="1200">
                <a:solidFill>
                  <a:schemeClr val="dk1"/>
                </a:solidFill>
                <a:latin typeface="Abel"/>
                <a:ea typeface="Abel"/>
                <a:cs typeface="Abel"/>
                <a:sym typeface="Abel"/>
              </a:defRPr>
            </a:lvl4pPr>
            <a:lvl5pPr marL="2286000" lvl="4" indent="-3048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bel"/>
              <a:buChar char="○"/>
              <a:defRPr sz="1200">
                <a:solidFill>
                  <a:schemeClr val="dk1"/>
                </a:solidFill>
                <a:latin typeface="Abel"/>
                <a:ea typeface="Abel"/>
                <a:cs typeface="Abel"/>
                <a:sym typeface="Abel"/>
              </a:defRPr>
            </a:lvl5pPr>
            <a:lvl6pPr marL="2743200" lvl="5" indent="-3048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bel"/>
              <a:buChar char="■"/>
              <a:defRPr sz="1200">
                <a:solidFill>
                  <a:schemeClr val="dk1"/>
                </a:solidFill>
                <a:latin typeface="Abel"/>
                <a:ea typeface="Abel"/>
                <a:cs typeface="Abel"/>
                <a:sym typeface="Abel"/>
              </a:defRPr>
            </a:lvl6pPr>
            <a:lvl7pPr marL="3200400" lvl="6" indent="-3048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bel"/>
              <a:buChar char="●"/>
              <a:defRPr sz="1200">
                <a:solidFill>
                  <a:schemeClr val="dk1"/>
                </a:solidFill>
                <a:latin typeface="Abel"/>
                <a:ea typeface="Abel"/>
                <a:cs typeface="Abel"/>
                <a:sym typeface="Abel"/>
              </a:defRPr>
            </a:lvl7pPr>
            <a:lvl8pPr marL="3657600" lvl="7" indent="-3048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bel"/>
              <a:buChar char="○"/>
              <a:defRPr sz="1200">
                <a:solidFill>
                  <a:schemeClr val="dk1"/>
                </a:solidFill>
                <a:latin typeface="Abel"/>
                <a:ea typeface="Abel"/>
                <a:cs typeface="Abel"/>
                <a:sym typeface="Abel"/>
              </a:defRPr>
            </a:lvl8pPr>
            <a:lvl9pPr marL="4114800" lvl="8" indent="-3048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bel"/>
              <a:buChar char="■"/>
              <a:defRPr sz="1200">
                <a:solidFill>
                  <a:schemeClr val="dk1"/>
                </a:solidFill>
                <a:latin typeface="Abel"/>
                <a:ea typeface="Abel"/>
                <a:cs typeface="Abel"/>
                <a:sym typeface="Abe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2" r:id="rId3"/>
    <p:sldLayoutId id="2147483653" r:id="rId4"/>
    <p:sldLayoutId id="2147483654" r:id="rId5"/>
    <p:sldLayoutId id="2147483655" r:id="rId6"/>
    <p:sldLayoutId id="2147483657" r:id="rId7"/>
    <p:sldLayoutId id="2147483664" r:id="rId8"/>
    <p:sldLayoutId id="2147483666" r:id="rId9"/>
    <p:sldLayoutId id="2147483669" r:id="rId10"/>
    <p:sldLayoutId id="2147483673" r:id="rId11"/>
    <p:sldLayoutId id="2147483674" r:id="rId12"/>
    <p:sldLayoutId id="2147483675" r:id="rId13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docs.google.com/spreadsheets/d/1cJ77YOI-Gb9CEoCSTCFQXJqwDDgJNPOp6GzYKYdDEHs/copy#gid=181671590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docs.google.com/spreadsheets/d/1cJ77YOI-Gb9CEoCSTCFQXJqwDDgJNPOp6GzYKYdDEHs/copy#gid=0" TargetMode="Externa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0" name="Google Shape;340;p33"/>
          <p:cNvGrpSpPr/>
          <p:nvPr/>
        </p:nvGrpSpPr>
        <p:grpSpPr>
          <a:xfrm>
            <a:off x="3411611" y="1095635"/>
            <a:ext cx="5733363" cy="3809399"/>
            <a:chOff x="3411611" y="1095635"/>
            <a:chExt cx="5733363" cy="3809399"/>
          </a:xfrm>
        </p:grpSpPr>
        <p:grpSp>
          <p:nvGrpSpPr>
            <p:cNvPr id="341" name="Google Shape;341;p33"/>
            <p:cNvGrpSpPr/>
            <p:nvPr/>
          </p:nvGrpSpPr>
          <p:grpSpPr>
            <a:xfrm>
              <a:off x="6031512" y="1216268"/>
              <a:ext cx="1215690" cy="1224573"/>
              <a:chOff x="6300987" y="456093"/>
              <a:chExt cx="1215690" cy="1224573"/>
            </a:xfrm>
          </p:grpSpPr>
          <p:sp>
            <p:nvSpPr>
              <p:cNvPr id="342" name="Google Shape;342;p33"/>
              <p:cNvSpPr/>
              <p:nvPr/>
            </p:nvSpPr>
            <p:spPr>
              <a:xfrm rot="-4253141">
                <a:off x="6425745" y="592485"/>
                <a:ext cx="966174" cy="951788"/>
              </a:xfrm>
              <a:custGeom>
                <a:avLst/>
                <a:gdLst/>
                <a:ahLst/>
                <a:cxnLst/>
                <a:rect l="l" t="t" r="r" b="b"/>
                <a:pathLst>
                  <a:path w="966038" h="951654" extrusionOk="0">
                    <a:moveTo>
                      <a:pt x="966038" y="475827"/>
                    </a:moveTo>
                    <a:cubicBezTo>
                      <a:pt x="966038" y="738619"/>
                      <a:pt x="749783" y="951654"/>
                      <a:pt x="483019" y="951654"/>
                    </a:cubicBezTo>
                    <a:cubicBezTo>
                      <a:pt x="216255" y="951654"/>
                      <a:pt x="0" y="738619"/>
                      <a:pt x="0" y="475827"/>
                    </a:cubicBezTo>
                    <a:cubicBezTo>
                      <a:pt x="0" y="213035"/>
                      <a:pt x="216255" y="0"/>
                      <a:pt x="483019" y="0"/>
                    </a:cubicBezTo>
                    <a:cubicBezTo>
                      <a:pt x="749783" y="0"/>
                      <a:pt x="966038" y="213035"/>
                      <a:pt x="966038" y="475827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43" name="Google Shape;343;p33"/>
              <p:cNvSpPr/>
              <p:nvPr/>
            </p:nvSpPr>
            <p:spPr>
              <a:xfrm rot="-4253141">
                <a:off x="6531598" y="697057"/>
                <a:ext cx="753716" cy="742488"/>
              </a:xfrm>
              <a:custGeom>
                <a:avLst/>
                <a:gdLst/>
                <a:ahLst/>
                <a:cxnLst/>
                <a:rect l="l" t="t" r="r" b="b"/>
                <a:pathLst>
                  <a:path w="753610" h="742384" extrusionOk="0">
                    <a:moveTo>
                      <a:pt x="753611" y="371192"/>
                    </a:moveTo>
                    <a:cubicBezTo>
                      <a:pt x="753611" y="576196"/>
                      <a:pt x="584909" y="742384"/>
                      <a:pt x="376806" y="742384"/>
                    </a:cubicBezTo>
                    <a:cubicBezTo>
                      <a:pt x="168702" y="742384"/>
                      <a:pt x="0" y="576196"/>
                      <a:pt x="0" y="371192"/>
                    </a:cubicBezTo>
                    <a:cubicBezTo>
                      <a:pt x="0" y="166188"/>
                      <a:pt x="168702" y="0"/>
                      <a:pt x="376806" y="0"/>
                    </a:cubicBezTo>
                    <a:cubicBezTo>
                      <a:pt x="584909" y="0"/>
                      <a:pt x="753611" y="166188"/>
                      <a:pt x="753611" y="371192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44" name="Google Shape;344;p33"/>
              <p:cNvSpPr/>
              <p:nvPr/>
            </p:nvSpPr>
            <p:spPr>
              <a:xfrm rot="-4253141">
                <a:off x="6636957" y="801129"/>
                <a:ext cx="543409" cy="535340"/>
              </a:xfrm>
              <a:custGeom>
                <a:avLst/>
                <a:gdLst/>
                <a:ahLst/>
                <a:cxnLst/>
                <a:rect l="l" t="t" r="r" b="b"/>
                <a:pathLst>
                  <a:path w="543333" h="535265" extrusionOk="0">
                    <a:moveTo>
                      <a:pt x="543334" y="267633"/>
                    </a:moveTo>
                    <a:cubicBezTo>
                      <a:pt x="543334" y="415442"/>
                      <a:pt x="421704" y="535265"/>
                      <a:pt x="271667" y="535265"/>
                    </a:cubicBezTo>
                    <a:cubicBezTo>
                      <a:pt x="121629" y="535265"/>
                      <a:pt x="0" y="415442"/>
                      <a:pt x="0" y="267633"/>
                    </a:cubicBezTo>
                    <a:cubicBezTo>
                      <a:pt x="0" y="119823"/>
                      <a:pt x="121629" y="0"/>
                      <a:pt x="271667" y="0"/>
                    </a:cubicBezTo>
                    <a:cubicBezTo>
                      <a:pt x="421704" y="0"/>
                      <a:pt x="543334" y="119823"/>
                      <a:pt x="543334" y="267633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45" name="Google Shape;345;p33"/>
              <p:cNvSpPr/>
              <p:nvPr/>
            </p:nvSpPr>
            <p:spPr>
              <a:xfrm>
                <a:off x="6745696" y="904012"/>
                <a:ext cx="326226" cy="330292"/>
              </a:xfrm>
              <a:custGeom>
                <a:avLst/>
                <a:gdLst/>
                <a:ahLst/>
                <a:cxnLst/>
                <a:rect l="l" t="t" r="r" b="b"/>
                <a:pathLst>
                  <a:path w="326226" h="330292" extrusionOk="0">
                    <a:moveTo>
                      <a:pt x="326222" y="162481"/>
                    </a:moveTo>
                    <a:cubicBezTo>
                      <a:pt x="326854" y="253740"/>
                      <a:pt x="254241" y="328826"/>
                      <a:pt x="164197" y="330271"/>
                    </a:cubicBezTo>
                    <a:cubicBezTo>
                      <a:pt x="74153" y="331717"/>
                      <a:pt x="636" y="258981"/>
                      <a:pt x="4" y="167812"/>
                    </a:cubicBezTo>
                    <a:cubicBezTo>
                      <a:pt x="-628" y="76553"/>
                      <a:pt x="71985" y="1467"/>
                      <a:pt x="162029" y="21"/>
                    </a:cubicBezTo>
                    <a:cubicBezTo>
                      <a:pt x="252164" y="-1424"/>
                      <a:pt x="325680" y="71312"/>
                      <a:pt x="326222" y="16248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46" name="Google Shape;346;p33"/>
              <p:cNvSpPr/>
              <p:nvPr/>
            </p:nvSpPr>
            <p:spPr>
              <a:xfrm>
                <a:off x="6836195" y="995645"/>
                <a:ext cx="145229" cy="147117"/>
              </a:xfrm>
              <a:custGeom>
                <a:avLst/>
                <a:gdLst/>
                <a:ahLst/>
                <a:cxnLst/>
                <a:rect l="l" t="t" r="r" b="b"/>
                <a:pathLst>
                  <a:path w="145229" h="147117" extrusionOk="0">
                    <a:moveTo>
                      <a:pt x="145228" y="72384"/>
                    </a:moveTo>
                    <a:cubicBezTo>
                      <a:pt x="145499" y="112954"/>
                      <a:pt x="113166" y="146476"/>
                      <a:pt x="73066" y="147108"/>
                    </a:cubicBezTo>
                    <a:cubicBezTo>
                      <a:pt x="32966" y="147741"/>
                      <a:pt x="272" y="115393"/>
                      <a:pt x="2" y="74733"/>
                    </a:cubicBezTo>
                    <a:cubicBezTo>
                      <a:pt x="-270" y="34164"/>
                      <a:pt x="32063" y="642"/>
                      <a:pt x="72163" y="9"/>
                    </a:cubicBezTo>
                    <a:cubicBezTo>
                      <a:pt x="112263" y="-623"/>
                      <a:pt x="144957" y="31724"/>
                      <a:pt x="145228" y="72384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347" name="Google Shape;347;p33"/>
            <p:cNvGrpSpPr/>
            <p:nvPr/>
          </p:nvGrpSpPr>
          <p:grpSpPr>
            <a:xfrm>
              <a:off x="3411611" y="4072513"/>
              <a:ext cx="5733363" cy="832521"/>
              <a:chOff x="3287195" y="4601432"/>
              <a:chExt cx="5761595" cy="890016"/>
            </a:xfrm>
          </p:grpSpPr>
          <p:sp>
            <p:nvSpPr>
              <p:cNvPr id="348" name="Google Shape;348;p33"/>
              <p:cNvSpPr/>
              <p:nvPr/>
            </p:nvSpPr>
            <p:spPr>
              <a:xfrm>
                <a:off x="3287195" y="4601432"/>
                <a:ext cx="5761595" cy="890016"/>
              </a:xfrm>
              <a:custGeom>
                <a:avLst/>
                <a:gdLst/>
                <a:ahLst/>
                <a:cxnLst/>
                <a:rect l="l" t="t" r="r" b="b"/>
                <a:pathLst>
                  <a:path w="5761595" h="890016" extrusionOk="0">
                    <a:moveTo>
                      <a:pt x="5761595" y="888968"/>
                    </a:moveTo>
                    <a:lnTo>
                      <a:pt x="5662623" y="581692"/>
                    </a:lnTo>
                    <a:lnTo>
                      <a:pt x="5405201" y="340995"/>
                    </a:lnTo>
                    <a:lnTo>
                      <a:pt x="5276157" y="0"/>
                    </a:lnTo>
                    <a:lnTo>
                      <a:pt x="4624655" y="0"/>
                    </a:lnTo>
                    <a:lnTo>
                      <a:pt x="4453262" y="67723"/>
                    </a:lnTo>
                    <a:lnTo>
                      <a:pt x="3844013" y="95060"/>
                    </a:lnTo>
                    <a:lnTo>
                      <a:pt x="3519119" y="273463"/>
                    </a:lnTo>
                    <a:lnTo>
                      <a:pt x="2744949" y="297752"/>
                    </a:lnTo>
                    <a:cubicBezTo>
                      <a:pt x="2744949" y="297752"/>
                      <a:pt x="2525593" y="423863"/>
                      <a:pt x="2509700" y="433102"/>
                    </a:cubicBezTo>
                    <a:cubicBezTo>
                      <a:pt x="2493808" y="442341"/>
                      <a:pt x="2114003" y="509969"/>
                      <a:pt x="2114003" y="509969"/>
                    </a:cubicBezTo>
                    <a:lnTo>
                      <a:pt x="1776642" y="535591"/>
                    </a:lnTo>
                    <a:lnTo>
                      <a:pt x="1204222" y="535591"/>
                    </a:lnTo>
                    <a:lnTo>
                      <a:pt x="661114" y="770287"/>
                    </a:lnTo>
                    <a:lnTo>
                      <a:pt x="0" y="890016"/>
                    </a:lnTo>
                    <a:lnTo>
                      <a:pt x="5761595" y="890016"/>
                    </a:lnTo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49" name="Google Shape;349;p33"/>
              <p:cNvSpPr/>
              <p:nvPr/>
            </p:nvSpPr>
            <p:spPr>
              <a:xfrm>
                <a:off x="3287195" y="4601432"/>
                <a:ext cx="5761595" cy="890016"/>
              </a:xfrm>
              <a:custGeom>
                <a:avLst/>
                <a:gdLst/>
                <a:ahLst/>
                <a:cxnLst/>
                <a:rect l="l" t="t" r="r" b="b"/>
                <a:pathLst>
                  <a:path w="5761595" h="890016" extrusionOk="0">
                    <a:moveTo>
                      <a:pt x="5761595" y="888968"/>
                    </a:moveTo>
                    <a:lnTo>
                      <a:pt x="5662623" y="581692"/>
                    </a:lnTo>
                    <a:lnTo>
                      <a:pt x="5405201" y="340995"/>
                    </a:lnTo>
                    <a:lnTo>
                      <a:pt x="5276157" y="0"/>
                    </a:lnTo>
                    <a:lnTo>
                      <a:pt x="4624655" y="0"/>
                    </a:lnTo>
                    <a:lnTo>
                      <a:pt x="4453262" y="67723"/>
                    </a:lnTo>
                    <a:lnTo>
                      <a:pt x="3844013" y="95060"/>
                    </a:lnTo>
                    <a:lnTo>
                      <a:pt x="3519119" y="273463"/>
                    </a:lnTo>
                    <a:lnTo>
                      <a:pt x="2744949" y="297752"/>
                    </a:lnTo>
                    <a:cubicBezTo>
                      <a:pt x="2744949" y="297752"/>
                      <a:pt x="2525593" y="423863"/>
                      <a:pt x="2509700" y="433102"/>
                    </a:cubicBezTo>
                    <a:cubicBezTo>
                      <a:pt x="2493808" y="442341"/>
                      <a:pt x="2114003" y="509969"/>
                      <a:pt x="2114003" y="509969"/>
                    </a:cubicBezTo>
                    <a:lnTo>
                      <a:pt x="1776642" y="535591"/>
                    </a:lnTo>
                    <a:lnTo>
                      <a:pt x="1204222" y="535591"/>
                    </a:lnTo>
                    <a:lnTo>
                      <a:pt x="661114" y="770287"/>
                    </a:lnTo>
                    <a:lnTo>
                      <a:pt x="0" y="890016"/>
                    </a:lnTo>
                    <a:lnTo>
                      <a:pt x="5761595" y="890016"/>
                    </a:lnTo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50" name="Google Shape;350;p33"/>
              <p:cNvSpPr/>
              <p:nvPr/>
            </p:nvSpPr>
            <p:spPr>
              <a:xfrm>
                <a:off x="6806314" y="4696491"/>
                <a:ext cx="661779" cy="337946"/>
              </a:xfrm>
              <a:custGeom>
                <a:avLst/>
                <a:gdLst/>
                <a:ahLst/>
                <a:cxnLst/>
                <a:rect l="l" t="t" r="r" b="b"/>
                <a:pathLst>
                  <a:path w="661779" h="337946" extrusionOk="0">
                    <a:moveTo>
                      <a:pt x="0" y="178403"/>
                    </a:moveTo>
                    <a:lnTo>
                      <a:pt x="268176" y="281083"/>
                    </a:lnTo>
                    <a:lnTo>
                      <a:pt x="661780" y="337947"/>
                    </a:lnTo>
                    <a:lnTo>
                      <a:pt x="404167" y="153257"/>
                    </a:lnTo>
                    <a:lnTo>
                      <a:pt x="324894" y="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51" name="Google Shape;351;p33"/>
              <p:cNvSpPr/>
              <p:nvPr/>
            </p:nvSpPr>
            <p:spPr>
              <a:xfrm>
                <a:off x="5256546" y="5034438"/>
                <a:ext cx="1121999" cy="278891"/>
              </a:xfrm>
              <a:custGeom>
                <a:avLst/>
                <a:gdLst/>
                <a:ahLst/>
                <a:cxnLst/>
                <a:rect l="l" t="t" r="r" b="b"/>
                <a:pathLst>
                  <a:path w="1121999" h="278891" extrusionOk="0">
                    <a:moveTo>
                      <a:pt x="0" y="83344"/>
                    </a:moveTo>
                    <a:lnTo>
                      <a:pt x="194327" y="225933"/>
                    </a:lnTo>
                    <a:lnTo>
                      <a:pt x="828129" y="230505"/>
                    </a:lnTo>
                    <a:lnTo>
                      <a:pt x="1121999" y="278892"/>
                    </a:lnTo>
                    <a:lnTo>
                      <a:pt x="880945" y="124587"/>
                    </a:lnTo>
                    <a:lnTo>
                      <a:pt x="612008" y="117920"/>
                    </a:lnTo>
                    <a:lnTo>
                      <a:pt x="540349" y="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52" name="Google Shape;352;p33"/>
              <p:cNvSpPr/>
              <p:nvPr/>
            </p:nvSpPr>
            <p:spPr>
              <a:xfrm>
                <a:off x="3948308" y="5136927"/>
                <a:ext cx="825273" cy="234696"/>
              </a:xfrm>
              <a:custGeom>
                <a:avLst/>
                <a:gdLst/>
                <a:ahLst/>
                <a:cxnLst/>
                <a:rect l="l" t="t" r="r" b="b"/>
                <a:pathLst>
                  <a:path w="825273" h="234696" extrusionOk="0">
                    <a:moveTo>
                      <a:pt x="0" y="234696"/>
                    </a:moveTo>
                    <a:lnTo>
                      <a:pt x="302055" y="181356"/>
                    </a:lnTo>
                    <a:lnTo>
                      <a:pt x="517224" y="217170"/>
                    </a:lnTo>
                    <a:lnTo>
                      <a:pt x="825274" y="136493"/>
                    </a:lnTo>
                    <a:lnTo>
                      <a:pt x="543109" y="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353" name="Google Shape;353;p33"/>
            <p:cNvGrpSpPr/>
            <p:nvPr/>
          </p:nvGrpSpPr>
          <p:grpSpPr>
            <a:xfrm>
              <a:off x="5282988" y="2582101"/>
              <a:ext cx="1431947" cy="2075546"/>
              <a:chOff x="5167787" y="3008090"/>
              <a:chExt cx="1438998" cy="2218886"/>
            </a:xfrm>
          </p:grpSpPr>
          <p:grpSp>
            <p:nvGrpSpPr>
              <p:cNvPr id="354" name="Google Shape;354;p33"/>
              <p:cNvGrpSpPr/>
              <p:nvPr/>
            </p:nvGrpSpPr>
            <p:grpSpPr>
              <a:xfrm>
                <a:off x="5167787" y="3008090"/>
                <a:ext cx="777831" cy="2218886"/>
                <a:chOff x="5167787" y="3008090"/>
                <a:chExt cx="777831" cy="2218886"/>
              </a:xfrm>
            </p:grpSpPr>
            <p:grpSp>
              <p:nvGrpSpPr>
                <p:cNvPr id="355" name="Google Shape;355;p33"/>
                <p:cNvGrpSpPr/>
                <p:nvPr/>
              </p:nvGrpSpPr>
              <p:grpSpPr>
                <a:xfrm>
                  <a:off x="5167787" y="4535233"/>
                  <a:ext cx="615985" cy="691743"/>
                  <a:chOff x="5167787" y="4535233"/>
                  <a:chExt cx="615985" cy="691743"/>
                </a:xfrm>
              </p:grpSpPr>
              <p:sp>
                <p:nvSpPr>
                  <p:cNvPr id="356" name="Google Shape;356;p33"/>
                  <p:cNvSpPr/>
                  <p:nvPr/>
                </p:nvSpPr>
                <p:spPr>
                  <a:xfrm>
                    <a:off x="5167827" y="4535233"/>
                    <a:ext cx="615874" cy="69174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615874" h="691743" extrusionOk="0">
                        <a:moveTo>
                          <a:pt x="602326" y="691705"/>
                        </a:moveTo>
                        <a:cubicBezTo>
                          <a:pt x="581295" y="694182"/>
                          <a:pt x="20485" y="574453"/>
                          <a:pt x="2023" y="556355"/>
                        </a:cubicBezTo>
                        <a:cubicBezTo>
                          <a:pt x="-5114" y="549592"/>
                          <a:pt x="7543" y="466820"/>
                          <a:pt x="25720" y="367189"/>
                        </a:cubicBezTo>
                        <a:cubicBezTo>
                          <a:pt x="25910" y="366141"/>
                          <a:pt x="26100" y="365093"/>
                          <a:pt x="26291" y="364045"/>
                        </a:cubicBezTo>
                        <a:cubicBezTo>
                          <a:pt x="30002" y="343471"/>
                          <a:pt x="128784" y="0"/>
                          <a:pt x="128784" y="0"/>
                        </a:cubicBezTo>
                        <a:lnTo>
                          <a:pt x="494314" y="86201"/>
                        </a:lnTo>
                        <a:lnTo>
                          <a:pt x="388966" y="437293"/>
                        </a:lnTo>
                        <a:lnTo>
                          <a:pt x="387538" y="443389"/>
                        </a:lnTo>
                        <a:cubicBezTo>
                          <a:pt x="387538" y="443389"/>
                          <a:pt x="581771" y="585311"/>
                          <a:pt x="599947" y="607409"/>
                        </a:cubicBezTo>
                        <a:cubicBezTo>
                          <a:pt x="617933" y="629317"/>
                          <a:pt x="623263" y="689419"/>
                          <a:pt x="602326" y="691705"/>
                        </a:cubicBezTo>
                        <a:close/>
                      </a:path>
                    </a:pathLst>
                  </a:custGeom>
                  <a:solidFill>
                    <a:srgbClr val="AD6359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357" name="Google Shape;357;p33"/>
                  <p:cNvSpPr/>
                  <p:nvPr/>
                </p:nvSpPr>
                <p:spPr>
                  <a:xfrm>
                    <a:off x="5167787" y="4951952"/>
                    <a:ext cx="615985" cy="275024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615985" h="275024" extrusionOk="0">
                        <a:moveTo>
                          <a:pt x="16910" y="0"/>
                        </a:moveTo>
                        <a:cubicBezTo>
                          <a:pt x="3777" y="76295"/>
                          <a:pt x="-3932" y="134017"/>
                          <a:pt x="2064" y="139636"/>
                        </a:cubicBezTo>
                        <a:cubicBezTo>
                          <a:pt x="20526" y="157829"/>
                          <a:pt x="581335" y="277463"/>
                          <a:pt x="602367" y="274987"/>
                        </a:cubicBezTo>
                        <a:cubicBezTo>
                          <a:pt x="623398" y="272605"/>
                          <a:pt x="618069" y="212598"/>
                          <a:pt x="599988" y="190595"/>
                        </a:cubicBezTo>
                        <a:cubicBezTo>
                          <a:pt x="588949" y="177165"/>
                          <a:pt x="512531" y="119253"/>
                          <a:pt x="454385" y="75914"/>
                        </a:cubicBezTo>
                        <a:cubicBezTo>
                          <a:pt x="493307" y="107442"/>
                          <a:pt x="549265" y="182880"/>
                          <a:pt x="309258" y="105632"/>
                        </a:cubicBezTo>
                        <a:cubicBezTo>
                          <a:pt x="161085" y="58007"/>
                          <a:pt x="68585" y="21907"/>
                          <a:pt x="16910" y="0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</p:grpSp>
            <p:sp>
              <p:nvSpPr>
                <p:cNvPr id="358" name="Google Shape;358;p33"/>
                <p:cNvSpPr/>
                <p:nvPr/>
              </p:nvSpPr>
              <p:spPr>
                <a:xfrm>
                  <a:off x="5205157" y="3008090"/>
                  <a:ext cx="740461" cy="186680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40461" h="1866804" extrusionOk="0">
                      <a:moveTo>
                        <a:pt x="731631" y="95"/>
                      </a:moveTo>
                      <a:cubicBezTo>
                        <a:pt x="731631" y="95"/>
                        <a:pt x="762940" y="268415"/>
                        <a:pt x="707649" y="329565"/>
                      </a:cubicBezTo>
                      <a:cubicBezTo>
                        <a:pt x="707649" y="329565"/>
                        <a:pt x="622571" y="937546"/>
                        <a:pt x="587551" y="1115568"/>
                      </a:cubicBezTo>
                      <a:cubicBezTo>
                        <a:pt x="541300" y="1350550"/>
                        <a:pt x="399885" y="1866805"/>
                        <a:pt x="399885" y="1866805"/>
                      </a:cubicBezTo>
                      <a:lnTo>
                        <a:pt x="0" y="1769936"/>
                      </a:lnTo>
                      <a:cubicBezTo>
                        <a:pt x="0" y="1769936"/>
                        <a:pt x="207080" y="1089851"/>
                        <a:pt x="209078" y="1074515"/>
                      </a:cubicBezTo>
                      <a:cubicBezTo>
                        <a:pt x="220212" y="987647"/>
                        <a:pt x="285686" y="384524"/>
                        <a:pt x="280357" y="369570"/>
                      </a:cubicBezTo>
                      <a:cubicBezTo>
                        <a:pt x="212314" y="177260"/>
                        <a:pt x="303006" y="0"/>
                        <a:pt x="303006" y="0"/>
                      </a:cubicBezTo>
                      <a:lnTo>
                        <a:pt x="731631" y="0"/>
                      </a:ln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  <p:grpSp>
            <p:nvGrpSpPr>
              <p:cNvPr id="359" name="Google Shape;359;p33"/>
              <p:cNvGrpSpPr/>
              <p:nvPr/>
            </p:nvGrpSpPr>
            <p:grpSpPr>
              <a:xfrm>
                <a:off x="5498419" y="3008185"/>
                <a:ext cx="1108366" cy="1899779"/>
                <a:chOff x="5498419" y="3008185"/>
                <a:chExt cx="1108366" cy="1899779"/>
              </a:xfrm>
            </p:grpSpPr>
            <p:grpSp>
              <p:nvGrpSpPr>
                <p:cNvPr id="360" name="Google Shape;360;p33"/>
                <p:cNvGrpSpPr/>
                <p:nvPr/>
              </p:nvGrpSpPr>
              <p:grpSpPr>
                <a:xfrm>
                  <a:off x="5981208" y="4377880"/>
                  <a:ext cx="625577" cy="530084"/>
                  <a:chOff x="5981208" y="4377880"/>
                  <a:chExt cx="625577" cy="530084"/>
                </a:xfrm>
              </p:grpSpPr>
              <p:sp>
                <p:nvSpPr>
                  <p:cNvPr id="361" name="Google Shape;361;p33"/>
                  <p:cNvSpPr/>
                  <p:nvPr/>
                </p:nvSpPr>
                <p:spPr>
                  <a:xfrm>
                    <a:off x="5981876" y="4377880"/>
                    <a:ext cx="624909" cy="530084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624909" h="530084" extrusionOk="0">
                        <a:moveTo>
                          <a:pt x="616026" y="527113"/>
                        </a:moveTo>
                        <a:cubicBezTo>
                          <a:pt x="595946" y="533686"/>
                          <a:pt x="22575" y="529209"/>
                          <a:pt x="782" y="515112"/>
                        </a:cubicBezTo>
                        <a:cubicBezTo>
                          <a:pt x="-7593" y="509873"/>
                          <a:pt x="54074" y="0"/>
                          <a:pt x="54074" y="0"/>
                        </a:cubicBezTo>
                        <a:lnTo>
                          <a:pt x="420461" y="15812"/>
                        </a:lnTo>
                        <a:lnTo>
                          <a:pt x="355749" y="326898"/>
                        </a:lnTo>
                        <a:cubicBezTo>
                          <a:pt x="355749" y="326898"/>
                          <a:pt x="574438" y="426911"/>
                          <a:pt x="596707" y="444818"/>
                        </a:cubicBezTo>
                        <a:cubicBezTo>
                          <a:pt x="618881" y="462820"/>
                          <a:pt x="636106" y="520637"/>
                          <a:pt x="616026" y="527113"/>
                        </a:cubicBezTo>
                        <a:close/>
                      </a:path>
                    </a:pathLst>
                  </a:custGeom>
                  <a:solidFill>
                    <a:srgbClr val="AD6359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362" name="Google Shape;362;p33"/>
                  <p:cNvSpPr/>
                  <p:nvPr/>
                </p:nvSpPr>
                <p:spPr>
                  <a:xfrm>
                    <a:off x="5981208" y="4748212"/>
                    <a:ext cx="625518" cy="159734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625518" h="159734" extrusionOk="0">
                        <a:moveTo>
                          <a:pt x="616693" y="156781"/>
                        </a:moveTo>
                        <a:cubicBezTo>
                          <a:pt x="607843" y="159639"/>
                          <a:pt x="492217" y="160401"/>
                          <a:pt x="363458" y="159163"/>
                        </a:cubicBezTo>
                        <a:cubicBezTo>
                          <a:pt x="354989" y="159068"/>
                          <a:pt x="346424" y="158972"/>
                          <a:pt x="337859" y="158877"/>
                        </a:cubicBezTo>
                        <a:cubicBezTo>
                          <a:pt x="315876" y="158687"/>
                          <a:pt x="293702" y="158401"/>
                          <a:pt x="271719" y="158020"/>
                        </a:cubicBezTo>
                        <a:cubicBezTo>
                          <a:pt x="263154" y="157829"/>
                          <a:pt x="254589" y="157639"/>
                          <a:pt x="246119" y="157544"/>
                        </a:cubicBezTo>
                        <a:lnTo>
                          <a:pt x="245739" y="157544"/>
                        </a:lnTo>
                        <a:cubicBezTo>
                          <a:pt x="237269" y="157353"/>
                          <a:pt x="228800" y="157163"/>
                          <a:pt x="220520" y="156972"/>
                        </a:cubicBezTo>
                        <a:cubicBezTo>
                          <a:pt x="207673" y="156781"/>
                          <a:pt x="195111" y="156401"/>
                          <a:pt x="182930" y="156115"/>
                        </a:cubicBezTo>
                        <a:cubicBezTo>
                          <a:pt x="174936" y="155829"/>
                          <a:pt x="167132" y="155638"/>
                          <a:pt x="159424" y="155448"/>
                        </a:cubicBezTo>
                        <a:lnTo>
                          <a:pt x="159138" y="155448"/>
                        </a:lnTo>
                        <a:cubicBezTo>
                          <a:pt x="151430" y="155162"/>
                          <a:pt x="143912" y="154877"/>
                          <a:pt x="136584" y="154686"/>
                        </a:cubicBezTo>
                        <a:lnTo>
                          <a:pt x="136299" y="154686"/>
                        </a:lnTo>
                        <a:cubicBezTo>
                          <a:pt x="125260" y="154400"/>
                          <a:pt x="114696" y="154019"/>
                          <a:pt x="104609" y="153543"/>
                        </a:cubicBezTo>
                        <a:cubicBezTo>
                          <a:pt x="97852" y="153353"/>
                          <a:pt x="91190" y="153067"/>
                          <a:pt x="84814" y="152686"/>
                        </a:cubicBezTo>
                        <a:cubicBezTo>
                          <a:pt x="72348" y="152114"/>
                          <a:pt x="61023" y="151543"/>
                          <a:pt x="50935" y="150876"/>
                        </a:cubicBezTo>
                        <a:cubicBezTo>
                          <a:pt x="45892" y="150590"/>
                          <a:pt x="41038" y="150304"/>
                          <a:pt x="36661" y="149923"/>
                        </a:cubicBezTo>
                        <a:cubicBezTo>
                          <a:pt x="25717" y="149066"/>
                          <a:pt x="16866" y="148209"/>
                          <a:pt x="10871" y="147256"/>
                        </a:cubicBezTo>
                        <a:cubicBezTo>
                          <a:pt x="5922" y="146495"/>
                          <a:pt x="2687" y="145637"/>
                          <a:pt x="1449" y="144780"/>
                        </a:cubicBezTo>
                        <a:cubicBezTo>
                          <a:pt x="-1501" y="142970"/>
                          <a:pt x="403" y="80867"/>
                          <a:pt x="4019" y="190"/>
                        </a:cubicBezTo>
                        <a:cubicBezTo>
                          <a:pt x="59405" y="13145"/>
                          <a:pt x="160661" y="33528"/>
                          <a:pt x="315495" y="55816"/>
                        </a:cubicBezTo>
                        <a:cubicBezTo>
                          <a:pt x="570158" y="92488"/>
                          <a:pt x="494215" y="23908"/>
                          <a:pt x="451010" y="667"/>
                        </a:cubicBezTo>
                        <a:cubicBezTo>
                          <a:pt x="450630" y="381"/>
                          <a:pt x="450154" y="190"/>
                          <a:pt x="449773" y="0"/>
                        </a:cubicBezTo>
                        <a:cubicBezTo>
                          <a:pt x="452438" y="1238"/>
                          <a:pt x="455198" y="2477"/>
                          <a:pt x="457862" y="3810"/>
                        </a:cubicBezTo>
                        <a:cubicBezTo>
                          <a:pt x="458243" y="4001"/>
                          <a:pt x="458814" y="4191"/>
                          <a:pt x="459195" y="4381"/>
                        </a:cubicBezTo>
                        <a:cubicBezTo>
                          <a:pt x="464143" y="6763"/>
                          <a:pt x="469092" y="9049"/>
                          <a:pt x="473945" y="11430"/>
                        </a:cubicBezTo>
                        <a:cubicBezTo>
                          <a:pt x="479274" y="13906"/>
                          <a:pt x="484699" y="16573"/>
                          <a:pt x="490123" y="19145"/>
                        </a:cubicBezTo>
                        <a:cubicBezTo>
                          <a:pt x="499069" y="23431"/>
                          <a:pt x="508015" y="27622"/>
                          <a:pt x="516579" y="31909"/>
                        </a:cubicBezTo>
                        <a:cubicBezTo>
                          <a:pt x="525239" y="36004"/>
                          <a:pt x="533424" y="40100"/>
                          <a:pt x="541227" y="44005"/>
                        </a:cubicBezTo>
                        <a:cubicBezTo>
                          <a:pt x="545890" y="46387"/>
                          <a:pt x="550363" y="48673"/>
                          <a:pt x="554741" y="50768"/>
                        </a:cubicBezTo>
                        <a:cubicBezTo>
                          <a:pt x="556929" y="51816"/>
                          <a:pt x="558928" y="52959"/>
                          <a:pt x="561022" y="54007"/>
                        </a:cubicBezTo>
                        <a:cubicBezTo>
                          <a:pt x="563781" y="55436"/>
                          <a:pt x="566541" y="56769"/>
                          <a:pt x="569206" y="58198"/>
                        </a:cubicBezTo>
                        <a:cubicBezTo>
                          <a:pt x="575011" y="61151"/>
                          <a:pt x="580055" y="63913"/>
                          <a:pt x="584337" y="66389"/>
                        </a:cubicBezTo>
                        <a:cubicBezTo>
                          <a:pt x="585384" y="66961"/>
                          <a:pt x="586431" y="67437"/>
                          <a:pt x="587382" y="68104"/>
                        </a:cubicBezTo>
                        <a:cubicBezTo>
                          <a:pt x="592045" y="70771"/>
                          <a:pt x="595472" y="73057"/>
                          <a:pt x="597470" y="74581"/>
                        </a:cubicBezTo>
                        <a:cubicBezTo>
                          <a:pt x="619453" y="92488"/>
                          <a:pt x="636678" y="150304"/>
                          <a:pt x="616693" y="156781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</p:grpSp>
            <p:grpSp>
              <p:nvGrpSpPr>
                <p:cNvPr id="363" name="Google Shape;363;p33"/>
                <p:cNvGrpSpPr/>
                <p:nvPr/>
              </p:nvGrpSpPr>
              <p:grpSpPr>
                <a:xfrm>
                  <a:off x="5498419" y="3008185"/>
                  <a:ext cx="990123" cy="1558480"/>
                  <a:chOff x="5498419" y="3008185"/>
                  <a:chExt cx="990123" cy="1558480"/>
                </a:xfrm>
              </p:grpSpPr>
              <p:sp>
                <p:nvSpPr>
                  <p:cNvPr id="364" name="Google Shape;364;p33"/>
                  <p:cNvSpPr/>
                  <p:nvPr/>
                </p:nvSpPr>
                <p:spPr>
                  <a:xfrm>
                    <a:off x="5498419" y="3008185"/>
                    <a:ext cx="990123" cy="155848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990123" h="1558480" extrusionOk="0">
                        <a:moveTo>
                          <a:pt x="887359" y="1553813"/>
                        </a:moveTo>
                        <a:lnTo>
                          <a:pt x="503462" y="1558481"/>
                        </a:lnTo>
                        <a:cubicBezTo>
                          <a:pt x="503462" y="1558481"/>
                          <a:pt x="598532" y="861631"/>
                          <a:pt x="588635" y="828675"/>
                        </a:cubicBezTo>
                        <a:cubicBezTo>
                          <a:pt x="584733" y="815816"/>
                          <a:pt x="119089" y="393001"/>
                          <a:pt x="119089" y="393001"/>
                        </a:cubicBezTo>
                        <a:cubicBezTo>
                          <a:pt x="-47926" y="228219"/>
                          <a:pt x="9554" y="0"/>
                          <a:pt x="9554" y="0"/>
                        </a:cubicBezTo>
                        <a:lnTo>
                          <a:pt x="438274" y="0"/>
                        </a:lnTo>
                        <a:cubicBezTo>
                          <a:pt x="438274" y="0"/>
                          <a:pt x="444079" y="67056"/>
                          <a:pt x="466633" y="92392"/>
                        </a:cubicBezTo>
                        <a:cubicBezTo>
                          <a:pt x="595582" y="237172"/>
                          <a:pt x="924283" y="536734"/>
                          <a:pt x="974626" y="669798"/>
                        </a:cubicBezTo>
                        <a:cubicBezTo>
                          <a:pt x="1037816" y="836771"/>
                          <a:pt x="887359" y="1553813"/>
                          <a:pt x="887359" y="1553813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365" name="Google Shape;365;p33"/>
                  <p:cNvSpPr/>
                  <p:nvPr/>
                </p:nvSpPr>
                <p:spPr>
                  <a:xfrm>
                    <a:off x="5509108" y="3156108"/>
                    <a:ext cx="361730" cy="47377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61730" h="473773" extrusionOk="0">
                        <a:moveTo>
                          <a:pt x="102" y="0"/>
                        </a:moveTo>
                        <a:cubicBezTo>
                          <a:pt x="1340" y="25622"/>
                          <a:pt x="5717" y="50959"/>
                          <a:pt x="13711" y="75152"/>
                        </a:cubicBezTo>
                        <a:cubicBezTo>
                          <a:pt x="21229" y="99441"/>
                          <a:pt x="31507" y="122872"/>
                          <a:pt x="43688" y="145256"/>
                        </a:cubicBezTo>
                        <a:cubicBezTo>
                          <a:pt x="68146" y="189833"/>
                          <a:pt x="99265" y="230696"/>
                          <a:pt x="134761" y="267176"/>
                        </a:cubicBezTo>
                        <a:cubicBezTo>
                          <a:pt x="169782" y="304228"/>
                          <a:pt x="207943" y="338423"/>
                          <a:pt x="245915" y="372713"/>
                        </a:cubicBezTo>
                        <a:cubicBezTo>
                          <a:pt x="284076" y="406813"/>
                          <a:pt x="322808" y="440341"/>
                          <a:pt x="361731" y="473773"/>
                        </a:cubicBezTo>
                        <a:cubicBezTo>
                          <a:pt x="341080" y="458629"/>
                          <a:pt x="320905" y="442722"/>
                          <a:pt x="300730" y="426911"/>
                        </a:cubicBezTo>
                        <a:cubicBezTo>
                          <a:pt x="280745" y="410813"/>
                          <a:pt x="260951" y="394525"/>
                          <a:pt x="241347" y="378047"/>
                        </a:cubicBezTo>
                        <a:cubicBezTo>
                          <a:pt x="202329" y="344710"/>
                          <a:pt x="164072" y="310420"/>
                          <a:pt x="128195" y="273463"/>
                        </a:cubicBezTo>
                        <a:cubicBezTo>
                          <a:pt x="92793" y="236029"/>
                          <a:pt x="61008" y="194691"/>
                          <a:pt x="37502" y="148590"/>
                        </a:cubicBezTo>
                        <a:cubicBezTo>
                          <a:pt x="25892" y="125539"/>
                          <a:pt x="16185" y="101441"/>
                          <a:pt x="9429" y="76486"/>
                        </a:cubicBezTo>
                        <a:cubicBezTo>
                          <a:pt x="2862" y="51435"/>
                          <a:pt x="-659" y="25622"/>
                          <a:pt x="102" y="0"/>
                        </a:cubicBezTo>
                        <a:close/>
                      </a:path>
                    </a:pathLst>
                  </a:custGeom>
                  <a:solidFill>
                    <a:schemeClr val="lt2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</p:grpSp>
          </p:grpSp>
        </p:grpSp>
        <p:grpSp>
          <p:nvGrpSpPr>
            <p:cNvPr id="366" name="Google Shape;366;p33"/>
            <p:cNvGrpSpPr/>
            <p:nvPr/>
          </p:nvGrpSpPr>
          <p:grpSpPr>
            <a:xfrm>
              <a:off x="4997233" y="1814244"/>
              <a:ext cx="1885921" cy="1004053"/>
              <a:chOff x="4880624" y="2187204"/>
              <a:chExt cx="1895208" cy="1073394"/>
            </a:xfrm>
          </p:grpSpPr>
          <p:grpSp>
            <p:nvGrpSpPr>
              <p:cNvPr id="367" name="Google Shape;367;p33"/>
              <p:cNvGrpSpPr/>
              <p:nvPr/>
            </p:nvGrpSpPr>
            <p:grpSpPr>
              <a:xfrm>
                <a:off x="5527577" y="2192094"/>
                <a:ext cx="557002" cy="652749"/>
                <a:chOff x="5527577" y="2192094"/>
                <a:chExt cx="557002" cy="652749"/>
              </a:xfrm>
            </p:grpSpPr>
            <p:sp>
              <p:nvSpPr>
                <p:cNvPr id="368" name="Google Shape;368;p33"/>
                <p:cNvSpPr/>
                <p:nvPr/>
              </p:nvSpPr>
              <p:spPr>
                <a:xfrm>
                  <a:off x="5528890" y="2192094"/>
                  <a:ext cx="536089" cy="65274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36089" h="652749" extrusionOk="0">
                      <a:moveTo>
                        <a:pt x="533802" y="652738"/>
                      </a:moveTo>
                      <a:cubicBezTo>
                        <a:pt x="528473" y="652452"/>
                        <a:pt x="503635" y="651118"/>
                        <a:pt x="467282" y="649309"/>
                      </a:cubicBezTo>
                      <a:cubicBezTo>
                        <a:pt x="456337" y="625210"/>
                        <a:pt x="444537" y="583110"/>
                        <a:pt x="455291" y="525579"/>
                      </a:cubicBezTo>
                      <a:cubicBezTo>
                        <a:pt x="457099" y="516054"/>
                        <a:pt x="430357" y="569489"/>
                        <a:pt x="433498" y="647594"/>
                      </a:cubicBezTo>
                      <a:cubicBezTo>
                        <a:pt x="363266" y="643975"/>
                        <a:pt x="267625" y="639022"/>
                        <a:pt x="184260" y="633973"/>
                      </a:cubicBezTo>
                      <a:cubicBezTo>
                        <a:pt x="185116" y="601303"/>
                        <a:pt x="184355" y="570918"/>
                        <a:pt x="184355" y="570918"/>
                      </a:cubicBezTo>
                      <a:cubicBezTo>
                        <a:pt x="179692" y="594159"/>
                        <a:pt x="173126" y="615019"/>
                        <a:pt x="166083" y="632926"/>
                      </a:cubicBezTo>
                      <a:cubicBezTo>
                        <a:pt x="154663" y="632354"/>
                        <a:pt x="143529" y="631497"/>
                        <a:pt x="132775" y="630830"/>
                      </a:cubicBezTo>
                      <a:cubicBezTo>
                        <a:pt x="139056" y="580443"/>
                        <a:pt x="137058" y="491670"/>
                        <a:pt x="137058" y="491670"/>
                      </a:cubicBezTo>
                      <a:cubicBezTo>
                        <a:pt x="124877" y="552344"/>
                        <a:pt x="101656" y="599874"/>
                        <a:pt x="85383" y="627592"/>
                      </a:cubicBezTo>
                      <a:cubicBezTo>
                        <a:pt x="32471" y="623782"/>
                        <a:pt x="-2264" y="620353"/>
                        <a:pt x="115" y="617971"/>
                      </a:cubicBezTo>
                      <a:cubicBezTo>
                        <a:pt x="87096" y="532151"/>
                        <a:pt x="32471" y="474811"/>
                        <a:pt x="61306" y="395658"/>
                      </a:cubicBezTo>
                      <a:cubicBezTo>
                        <a:pt x="95946" y="300789"/>
                        <a:pt x="180548" y="291645"/>
                        <a:pt x="183594" y="218683"/>
                      </a:cubicBezTo>
                      <a:cubicBezTo>
                        <a:pt x="186163" y="159343"/>
                        <a:pt x="186924" y="51234"/>
                        <a:pt x="263342" y="33898"/>
                      </a:cubicBezTo>
                      <a:cubicBezTo>
                        <a:pt x="263342" y="33898"/>
                        <a:pt x="329197" y="-28205"/>
                        <a:pt x="421888" y="15706"/>
                      </a:cubicBezTo>
                      <a:cubicBezTo>
                        <a:pt x="536657" y="69903"/>
                        <a:pt x="476132" y="249068"/>
                        <a:pt x="481461" y="286882"/>
                      </a:cubicBezTo>
                      <a:cubicBezTo>
                        <a:pt x="488979" y="340794"/>
                        <a:pt x="512771" y="361463"/>
                        <a:pt x="527045" y="423376"/>
                      </a:cubicBezTo>
                      <a:cubicBezTo>
                        <a:pt x="541701" y="486050"/>
                        <a:pt x="510772" y="524626"/>
                        <a:pt x="504491" y="565965"/>
                      </a:cubicBezTo>
                      <a:cubicBezTo>
                        <a:pt x="498305" y="607303"/>
                        <a:pt x="547030" y="653595"/>
                        <a:pt x="533802" y="652738"/>
                      </a:cubicBezTo>
                      <a:close/>
                    </a:path>
                  </a:pathLst>
                </a:custGeom>
                <a:solidFill>
                  <a:srgbClr val="263238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369" name="Google Shape;369;p33"/>
                <p:cNvSpPr/>
                <p:nvPr/>
              </p:nvSpPr>
              <p:spPr>
                <a:xfrm>
                  <a:off x="5527577" y="2398871"/>
                  <a:ext cx="193090" cy="39795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3090" h="397954" extrusionOk="0">
                      <a:moveTo>
                        <a:pt x="0" y="397955"/>
                      </a:moveTo>
                      <a:cubicBezTo>
                        <a:pt x="11896" y="382334"/>
                        <a:pt x="22745" y="365760"/>
                        <a:pt x="29597" y="348043"/>
                      </a:cubicBezTo>
                      <a:cubicBezTo>
                        <a:pt x="37019" y="330422"/>
                        <a:pt x="35782" y="311753"/>
                        <a:pt x="33593" y="292417"/>
                      </a:cubicBezTo>
                      <a:cubicBezTo>
                        <a:pt x="31405" y="273177"/>
                        <a:pt x="28550" y="253460"/>
                        <a:pt x="28264" y="233172"/>
                      </a:cubicBezTo>
                      <a:cubicBezTo>
                        <a:pt x="28264" y="212979"/>
                        <a:pt x="30548" y="191929"/>
                        <a:pt x="38732" y="172593"/>
                      </a:cubicBezTo>
                      <a:cubicBezTo>
                        <a:pt x="46536" y="153162"/>
                        <a:pt x="59288" y="136017"/>
                        <a:pt x="74515" y="122396"/>
                      </a:cubicBezTo>
                      <a:cubicBezTo>
                        <a:pt x="89646" y="108585"/>
                        <a:pt x="106490" y="97822"/>
                        <a:pt x="122858" y="87154"/>
                      </a:cubicBezTo>
                      <a:cubicBezTo>
                        <a:pt x="139037" y="76390"/>
                        <a:pt x="155215" y="65722"/>
                        <a:pt x="167872" y="51340"/>
                      </a:cubicBezTo>
                      <a:cubicBezTo>
                        <a:pt x="180719" y="37243"/>
                        <a:pt x="189189" y="19336"/>
                        <a:pt x="193091" y="0"/>
                      </a:cubicBezTo>
                      <a:cubicBezTo>
                        <a:pt x="192424" y="19717"/>
                        <a:pt x="185668" y="39624"/>
                        <a:pt x="173487" y="55912"/>
                      </a:cubicBezTo>
                      <a:cubicBezTo>
                        <a:pt x="161401" y="72295"/>
                        <a:pt x="145413" y="85058"/>
                        <a:pt x="129615" y="96774"/>
                      </a:cubicBezTo>
                      <a:cubicBezTo>
                        <a:pt x="113818" y="108585"/>
                        <a:pt x="97925" y="119729"/>
                        <a:pt x="84412" y="132874"/>
                      </a:cubicBezTo>
                      <a:cubicBezTo>
                        <a:pt x="70994" y="146018"/>
                        <a:pt x="59859" y="161163"/>
                        <a:pt x="53197" y="178403"/>
                      </a:cubicBezTo>
                      <a:cubicBezTo>
                        <a:pt x="46536" y="195548"/>
                        <a:pt x="43586" y="214217"/>
                        <a:pt x="43491" y="233172"/>
                      </a:cubicBezTo>
                      <a:cubicBezTo>
                        <a:pt x="43110" y="252222"/>
                        <a:pt x="45299" y="271558"/>
                        <a:pt x="46346" y="291370"/>
                      </a:cubicBezTo>
                      <a:cubicBezTo>
                        <a:pt x="46821" y="301276"/>
                        <a:pt x="47107" y="311372"/>
                        <a:pt x="45965" y="321659"/>
                      </a:cubicBezTo>
                      <a:cubicBezTo>
                        <a:pt x="44918" y="331946"/>
                        <a:pt x="41492" y="342233"/>
                        <a:pt x="37019" y="351282"/>
                      </a:cubicBezTo>
                      <a:cubicBezTo>
                        <a:pt x="27408" y="369284"/>
                        <a:pt x="14656" y="384810"/>
                        <a:pt x="0" y="397955"/>
                      </a:cubicBezTo>
                      <a:close/>
                    </a:path>
                  </a:pathLst>
                </a:custGeom>
                <a:solidFill>
                  <a:srgbClr val="263238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370" name="Google Shape;370;p33"/>
                <p:cNvSpPr/>
                <p:nvPr/>
              </p:nvSpPr>
              <p:spPr>
                <a:xfrm>
                  <a:off x="6010017" y="2280761"/>
                  <a:ext cx="74562" cy="55559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4562" h="555593" extrusionOk="0">
                      <a:moveTo>
                        <a:pt x="2427" y="0"/>
                      </a:moveTo>
                      <a:cubicBezTo>
                        <a:pt x="9945" y="23146"/>
                        <a:pt x="11563" y="47720"/>
                        <a:pt x="13181" y="71914"/>
                      </a:cubicBezTo>
                      <a:cubicBezTo>
                        <a:pt x="14418" y="96203"/>
                        <a:pt x="14418" y="120396"/>
                        <a:pt x="14133" y="144590"/>
                      </a:cubicBezTo>
                      <a:lnTo>
                        <a:pt x="14037" y="180689"/>
                      </a:lnTo>
                      <a:cubicBezTo>
                        <a:pt x="14037" y="192786"/>
                        <a:pt x="14704" y="204121"/>
                        <a:pt x="16892" y="215360"/>
                      </a:cubicBezTo>
                      <a:cubicBezTo>
                        <a:pt x="21079" y="238030"/>
                        <a:pt x="32023" y="258223"/>
                        <a:pt x="44585" y="278987"/>
                      </a:cubicBezTo>
                      <a:cubicBezTo>
                        <a:pt x="50581" y="289465"/>
                        <a:pt x="56766" y="300419"/>
                        <a:pt x="61525" y="312039"/>
                      </a:cubicBezTo>
                      <a:cubicBezTo>
                        <a:pt x="66283" y="323659"/>
                        <a:pt x="69899" y="335947"/>
                        <a:pt x="71993" y="348425"/>
                      </a:cubicBezTo>
                      <a:cubicBezTo>
                        <a:pt x="73706" y="360998"/>
                        <a:pt x="74562" y="373285"/>
                        <a:pt x="74372" y="385763"/>
                      </a:cubicBezTo>
                      <a:cubicBezTo>
                        <a:pt x="74277" y="398240"/>
                        <a:pt x="72659" y="410909"/>
                        <a:pt x="69519" y="423005"/>
                      </a:cubicBezTo>
                      <a:cubicBezTo>
                        <a:pt x="66473" y="435197"/>
                        <a:pt x="62096" y="446627"/>
                        <a:pt x="58289" y="457867"/>
                      </a:cubicBezTo>
                      <a:cubicBezTo>
                        <a:pt x="54483" y="469106"/>
                        <a:pt x="51723" y="480632"/>
                        <a:pt x="50105" y="492252"/>
                      </a:cubicBezTo>
                      <a:cubicBezTo>
                        <a:pt x="46584" y="515207"/>
                        <a:pt x="57052" y="539115"/>
                        <a:pt x="74562" y="555593"/>
                      </a:cubicBezTo>
                      <a:cubicBezTo>
                        <a:pt x="54768" y="541782"/>
                        <a:pt x="41445" y="517303"/>
                        <a:pt x="42587" y="491681"/>
                      </a:cubicBezTo>
                      <a:cubicBezTo>
                        <a:pt x="43158" y="479203"/>
                        <a:pt x="45347" y="467011"/>
                        <a:pt x="48487" y="455105"/>
                      </a:cubicBezTo>
                      <a:cubicBezTo>
                        <a:pt x="51532" y="443198"/>
                        <a:pt x="55434" y="431863"/>
                        <a:pt x="57528" y="420434"/>
                      </a:cubicBezTo>
                      <a:cubicBezTo>
                        <a:pt x="62096" y="397859"/>
                        <a:pt x="61049" y="373856"/>
                        <a:pt x="57242" y="351092"/>
                      </a:cubicBezTo>
                      <a:cubicBezTo>
                        <a:pt x="54958" y="339757"/>
                        <a:pt x="51818" y="328803"/>
                        <a:pt x="47250" y="318135"/>
                      </a:cubicBezTo>
                      <a:cubicBezTo>
                        <a:pt x="42777" y="307467"/>
                        <a:pt x="36972" y="297371"/>
                        <a:pt x="30881" y="286988"/>
                      </a:cubicBezTo>
                      <a:cubicBezTo>
                        <a:pt x="24886" y="276606"/>
                        <a:pt x="18700" y="265843"/>
                        <a:pt x="13466" y="254413"/>
                      </a:cubicBezTo>
                      <a:cubicBezTo>
                        <a:pt x="8327" y="242888"/>
                        <a:pt x="4235" y="230696"/>
                        <a:pt x="2142" y="218123"/>
                      </a:cubicBezTo>
                      <a:cubicBezTo>
                        <a:pt x="48" y="205550"/>
                        <a:pt x="-237" y="192786"/>
                        <a:pt x="143" y="180689"/>
                      </a:cubicBezTo>
                      <a:cubicBezTo>
                        <a:pt x="333" y="168497"/>
                        <a:pt x="1095" y="156400"/>
                        <a:pt x="1761" y="144304"/>
                      </a:cubicBezTo>
                      <a:cubicBezTo>
                        <a:pt x="3093" y="120206"/>
                        <a:pt x="4711" y="96107"/>
                        <a:pt x="5377" y="72104"/>
                      </a:cubicBezTo>
                      <a:cubicBezTo>
                        <a:pt x="6424" y="48006"/>
                        <a:pt x="6424" y="23908"/>
                        <a:pt x="2427" y="0"/>
                      </a:cubicBezTo>
                      <a:close/>
                    </a:path>
                  </a:pathLst>
                </a:custGeom>
                <a:solidFill>
                  <a:srgbClr val="263238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  <p:grpSp>
            <p:nvGrpSpPr>
              <p:cNvPr id="371" name="Google Shape;371;p33"/>
              <p:cNvGrpSpPr/>
              <p:nvPr/>
            </p:nvGrpSpPr>
            <p:grpSpPr>
              <a:xfrm>
                <a:off x="5860431" y="2534199"/>
                <a:ext cx="915401" cy="482171"/>
                <a:chOff x="5860431" y="2534199"/>
                <a:chExt cx="915401" cy="482171"/>
              </a:xfrm>
            </p:grpSpPr>
            <p:grpSp>
              <p:nvGrpSpPr>
                <p:cNvPr id="372" name="Google Shape;372;p33"/>
                <p:cNvGrpSpPr/>
                <p:nvPr/>
              </p:nvGrpSpPr>
              <p:grpSpPr>
                <a:xfrm>
                  <a:off x="5861804" y="2537019"/>
                  <a:ext cx="914028" cy="465059"/>
                  <a:chOff x="5861804" y="2537019"/>
                  <a:chExt cx="914028" cy="465059"/>
                </a:xfrm>
              </p:grpSpPr>
              <p:sp>
                <p:nvSpPr>
                  <p:cNvPr id="373" name="Google Shape;373;p33"/>
                  <p:cNvSpPr/>
                  <p:nvPr/>
                </p:nvSpPr>
                <p:spPr>
                  <a:xfrm>
                    <a:off x="5861804" y="2537019"/>
                    <a:ext cx="646549" cy="46505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646549" h="465059" extrusionOk="0">
                        <a:moveTo>
                          <a:pt x="13222" y="102835"/>
                        </a:moveTo>
                        <a:cubicBezTo>
                          <a:pt x="82978" y="298097"/>
                          <a:pt x="210785" y="459451"/>
                          <a:pt x="272452" y="464308"/>
                        </a:cubicBezTo>
                        <a:cubicBezTo>
                          <a:pt x="360861" y="471166"/>
                          <a:pt x="542151" y="430018"/>
                          <a:pt x="641218" y="383917"/>
                        </a:cubicBezTo>
                        <a:cubicBezTo>
                          <a:pt x="670338" y="370392"/>
                          <a:pt x="572128" y="150174"/>
                          <a:pt x="540914" y="164652"/>
                        </a:cubicBezTo>
                        <a:cubicBezTo>
                          <a:pt x="503323" y="182083"/>
                          <a:pt x="314039" y="246091"/>
                          <a:pt x="309947" y="246662"/>
                        </a:cubicBezTo>
                        <a:cubicBezTo>
                          <a:pt x="301097" y="247805"/>
                          <a:pt x="136746" y="85690"/>
                          <a:pt x="96777" y="43303"/>
                        </a:cubicBezTo>
                        <a:cubicBezTo>
                          <a:pt x="23690" y="-34421"/>
                          <a:pt x="-24654" y="-3274"/>
                          <a:pt x="13222" y="102835"/>
                        </a:cubicBezTo>
                        <a:close/>
                      </a:path>
                    </a:pathLst>
                  </a:custGeom>
                  <a:solidFill>
                    <a:srgbClr val="AD6359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grpSp>
                <p:nvGrpSpPr>
                  <p:cNvPr id="374" name="Google Shape;374;p33"/>
                  <p:cNvGrpSpPr/>
                  <p:nvPr/>
                </p:nvGrpSpPr>
                <p:grpSpPr>
                  <a:xfrm>
                    <a:off x="6378545" y="2587363"/>
                    <a:ext cx="397287" cy="344621"/>
                    <a:chOff x="6378545" y="2587363"/>
                    <a:chExt cx="397287" cy="344621"/>
                  </a:xfrm>
                </p:grpSpPr>
                <p:grpSp>
                  <p:nvGrpSpPr>
                    <p:cNvPr id="375" name="Google Shape;375;p33"/>
                    <p:cNvGrpSpPr/>
                    <p:nvPr/>
                  </p:nvGrpSpPr>
                  <p:grpSpPr>
                    <a:xfrm>
                      <a:off x="6384826" y="2608792"/>
                      <a:ext cx="391006" cy="323192"/>
                      <a:chOff x="6384826" y="2608792"/>
                      <a:chExt cx="391006" cy="323192"/>
                    </a:xfrm>
                  </p:grpSpPr>
                  <p:sp>
                    <p:nvSpPr>
                      <p:cNvPr id="376" name="Google Shape;376;p33"/>
                      <p:cNvSpPr/>
                      <p:nvPr/>
                    </p:nvSpPr>
                    <p:spPr>
                      <a:xfrm>
                        <a:off x="6384826" y="2608792"/>
                        <a:ext cx="391006" cy="323192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391006" h="323192" extrusionOk="0">
                            <a:moveTo>
                              <a:pt x="75656" y="323193"/>
                            </a:moveTo>
                            <a:cubicBezTo>
                              <a:pt x="104396" y="320811"/>
                              <a:pt x="211172" y="302142"/>
                              <a:pt x="278930" y="267567"/>
                            </a:cubicBezTo>
                            <a:cubicBezTo>
                              <a:pt x="311761" y="250803"/>
                              <a:pt x="401027" y="192700"/>
                              <a:pt x="390083" y="166411"/>
                            </a:cubicBezTo>
                            <a:cubicBezTo>
                              <a:pt x="379139" y="140217"/>
                              <a:pt x="351541" y="154886"/>
                              <a:pt x="351541" y="154886"/>
                            </a:cubicBezTo>
                            <a:cubicBezTo>
                              <a:pt x="351541" y="154886"/>
                              <a:pt x="385610" y="124692"/>
                              <a:pt x="372191" y="99260"/>
                            </a:cubicBezTo>
                            <a:cubicBezTo>
                              <a:pt x="358773" y="73828"/>
                              <a:pt x="316615" y="98117"/>
                              <a:pt x="316615" y="98117"/>
                            </a:cubicBezTo>
                            <a:cubicBezTo>
                              <a:pt x="316615" y="98117"/>
                              <a:pt x="349352" y="64589"/>
                              <a:pt x="334125" y="40205"/>
                            </a:cubicBezTo>
                            <a:cubicBezTo>
                              <a:pt x="318994" y="15821"/>
                              <a:pt x="280642" y="47349"/>
                              <a:pt x="280642" y="47349"/>
                            </a:cubicBezTo>
                            <a:cubicBezTo>
                              <a:pt x="280642" y="47349"/>
                              <a:pt x="311952" y="18012"/>
                              <a:pt x="291015" y="3248"/>
                            </a:cubicBezTo>
                            <a:cubicBezTo>
                              <a:pt x="265797" y="-14564"/>
                              <a:pt x="214217" y="45920"/>
                              <a:pt x="176912" y="62684"/>
                            </a:cubicBezTo>
                            <a:cubicBezTo>
                              <a:pt x="168442" y="66494"/>
                              <a:pt x="0" y="127359"/>
                              <a:pt x="0" y="127359"/>
                            </a:cubicBezTo>
                            <a:lnTo>
                              <a:pt x="75656" y="323193"/>
                            </a:lnTo>
                            <a:close/>
                          </a:path>
                        </a:pathLst>
                      </a:custGeom>
                      <a:solidFill>
                        <a:srgbClr val="AD6359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45700" rIns="91425" bIns="45700" anchor="ctr" anchorCtr="0">
                        <a:noAutofit/>
                      </a:bodyPr>
                      <a:lstStyle/>
                      <a:p>
                        <a:pPr marL="0" marR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 sz="18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endParaRPr>
                      </a:p>
                    </p:txBody>
                  </p:sp>
                  <p:grpSp>
                    <p:nvGrpSpPr>
                      <p:cNvPr id="377" name="Google Shape;377;p33"/>
                      <p:cNvGrpSpPr/>
                      <p:nvPr/>
                    </p:nvGrpSpPr>
                    <p:grpSpPr>
                      <a:xfrm>
                        <a:off x="6546586" y="2655156"/>
                        <a:ext cx="188584" cy="183512"/>
                        <a:chOff x="6546586" y="2655156"/>
                        <a:chExt cx="188584" cy="183512"/>
                      </a:xfrm>
                    </p:grpSpPr>
                    <p:sp>
                      <p:nvSpPr>
                        <p:cNvPr id="378" name="Google Shape;378;p33"/>
                        <p:cNvSpPr/>
                        <p:nvPr/>
                      </p:nvSpPr>
                      <p:spPr>
                        <a:xfrm>
                          <a:off x="6546586" y="2655156"/>
                          <a:ext cx="120865" cy="77104"/>
                        </a:xfrm>
                        <a:custGeom>
                          <a:avLst/>
                          <a:gdLst/>
                          <a:ahLst/>
                          <a:cxnLst/>
                          <a:rect l="l" t="t" r="r" b="b"/>
                          <a:pathLst>
                            <a:path w="120865" h="77104" extrusionOk="0">
                              <a:moveTo>
                                <a:pt x="118122" y="1081"/>
                              </a:moveTo>
                              <a:cubicBezTo>
                                <a:pt x="80056" y="45467"/>
                                <a:pt x="55693" y="58326"/>
                                <a:pt x="688" y="75280"/>
                              </a:cubicBezTo>
                              <a:cubicBezTo>
                                <a:pt x="-359" y="75566"/>
                                <a:pt x="-169" y="77281"/>
                                <a:pt x="973" y="77090"/>
                              </a:cubicBezTo>
                              <a:cubicBezTo>
                                <a:pt x="56359" y="65374"/>
                                <a:pt x="89192" y="53659"/>
                                <a:pt x="120310" y="2795"/>
                              </a:cubicBezTo>
                              <a:cubicBezTo>
                                <a:pt x="121833" y="319"/>
                                <a:pt x="119930" y="-1110"/>
                                <a:pt x="118122" y="1081"/>
                              </a:cubicBezTo>
                              <a:close/>
                            </a:path>
                          </a:pathLst>
                        </a:custGeom>
                        <a:solidFill>
                          <a:srgbClr val="263238"/>
                        </a:solidFill>
                        <a:ln>
                          <a:noFill/>
                        </a:ln>
                      </p:spPr>
                      <p:txBody>
                        <a:bodyPr spcFirstLastPara="1" wrap="square" lIns="91425" tIns="45700" rIns="91425" bIns="45700" anchor="ctr" anchorCtr="0">
                          <a:noAutofit/>
                        </a:bodyPr>
                        <a:lstStyle/>
                        <a:p>
                          <a:pPr marL="0" marR="0" lvl="0" indent="0" algn="l" rtl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None/>
                          </a:pPr>
                          <a:endParaRPr sz="1800">
                            <a:solidFill>
                              <a:srgbClr val="000000"/>
                            </a:solidFill>
                            <a:latin typeface="Calibri"/>
                            <a:ea typeface="Calibri"/>
                            <a:cs typeface="Calibri"/>
                            <a:sym typeface="Calibri"/>
                          </a:endParaRPr>
                        </a:p>
                      </p:txBody>
                    </p:sp>
                    <p:sp>
                      <p:nvSpPr>
                        <p:cNvPr id="379" name="Google Shape;379;p33"/>
                        <p:cNvSpPr/>
                        <p:nvPr/>
                      </p:nvSpPr>
                      <p:spPr>
                        <a:xfrm>
                          <a:off x="6577031" y="2704999"/>
                          <a:ext cx="129131" cy="81100"/>
                        </a:xfrm>
                        <a:custGeom>
                          <a:avLst/>
                          <a:gdLst/>
                          <a:ahLst/>
                          <a:cxnLst/>
                          <a:rect l="l" t="t" r="r" b="b"/>
                          <a:pathLst>
                            <a:path w="129131" h="81100" extrusionOk="0">
                              <a:moveTo>
                                <a:pt x="126599" y="767"/>
                              </a:moveTo>
                              <a:cubicBezTo>
                                <a:pt x="83013" y="43439"/>
                                <a:pt x="56748" y="57631"/>
                                <a:pt x="410" y="79634"/>
                              </a:cubicBezTo>
                              <a:cubicBezTo>
                                <a:pt x="-351" y="79920"/>
                                <a:pt x="29" y="81349"/>
                                <a:pt x="886" y="81063"/>
                              </a:cubicBezTo>
                              <a:cubicBezTo>
                                <a:pt x="57985" y="64108"/>
                                <a:pt x="90436" y="51631"/>
                                <a:pt x="128407" y="3339"/>
                              </a:cubicBezTo>
                              <a:cubicBezTo>
                                <a:pt x="130120" y="1053"/>
                                <a:pt x="128502" y="-1233"/>
                                <a:pt x="126599" y="767"/>
                              </a:cubicBezTo>
                              <a:close/>
                            </a:path>
                          </a:pathLst>
                        </a:custGeom>
                        <a:solidFill>
                          <a:srgbClr val="263238"/>
                        </a:solidFill>
                        <a:ln>
                          <a:noFill/>
                        </a:ln>
                      </p:spPr>
                      <p:txBody>
                        <a:bodyPr spcFirstLastPara="1" wrap="square" lIns="91425" tIns="45700" rIns="91425" bIns="45700" anchor="ctr" anchorCtr="0">
                          <a:noAutofit/>
                        </a:bodyPr>
                        <a:lstStyle/>
                        <a:p>
                          <a:pPr marL="0" marR="0" lvl="0" indent="0" algn="l" rtl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None/>
                          </a:pPr>
                          <a:endParaRPr sz="1800">
                            <a:solidFill>
                              <a:srgbClr val="000000"/>
                            </a:solidFill>
                            <a:latin typeface="Calibri"/>
                            <a:ea typeface="Calibri"/>
                            <a:cs typeface="Calibri"/>
                            <a:sym typeface="Calibri"/>
                          </a:endParaRPr>
                        </a:p>
                      </p:txBody>
                    </p:sp>
                    <p:sp>
                      <p:nvSpPr>
                        <p:cNvPr id="380" name="Google Shape;380;p33"/>
                        <p:cNvSpPr/>
                        <p:nvPr/>
                      </p:nvSpPr>
                      <p:spPr>
                        <a:xfrm>
                          <a:off x="6601069" y="2765815"/>
                          <a:ext cx="134101" cy="72853"/>
                        </a:xfrm>
                        <a:custGeom>
                          <a:avLst/>
                          <a:gdLst/>
                          <a:ahLst/>
                          <a:cxnLst/>
                          <a:rect l="l" t="t" r="r" b="b"/>
                          <a:pathLst>
                            <a:path w="134101" h="72853" extrusionOk="0">
                              <a:moveTo>
                                <a:pt x="131586" y="1293"/>
                              </a:moveTo>
                              <a:cubicBezTo>
                                <a:pt x="86383" y="39583"/>
                                <a:pt x="58309" y="56347"/>
                                <a:pt x="829" y="70730"/>
                              </a:cubicBezTo>
                              <a:cubicBezTo>
                                <a:pt x="-503" y="71111"/>
                                <a:pt x="-123" y="73111"/>
                                <a:pt x="1210" y="72825"/>
                              </a:cubicBezTo>
                              <a:cubicBezTo>
                                <a:pt x="61164" y="63872"/>
                                <a:pt x="96470" y="43203"/>
                                <a:pt x="132538" y="2817"/>
                              </a:cubicBezTo>
                              <a:cubicBezTo>
                                <a:pt x="135012" y="54"/>
                                <a:pt x="134441" y="-1089"/>
                                <a:pt x="131586" y="1293"/>
                              </a:cubicBezTo>
                              <a:close/>
                            </a:path>
                          </a:pathLst>
                        </a:custGeom>
                        <a:solidFill>
                          <a:srgbClr val="263238"/>
                        </a:solidFill>
                        <a:ln>
                          <a:noFill/>
                        </a:ln>
                      </p:spPr>
                      <p:txBody>
                        <a:bodyPr spcFirstLastPara="1" wrap="square" lIns="91425" tIns="45700" rIns="91425" bIns="45700" anchor="ctr" anchorCtr="0">
                          <a:noAutofit/>
                        </a:bodyPr>
                        <a:lstStyle/>
                        <a:p>
                          <a:pPr marL="0" marR="0" lvl="0" indent="0" algn="l" rtl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None/>
                          </a:pPr>
                          <a:endParaRPr sz="1800">
                            <a:solidFill>
                              <a:srgbClr val="000000"/>
                            </a:solidFill>
                            <a:latin typeface="Calibri"/>
                            <a:ea typeface="Calibri"/>
                            <a:cs typeface="Calibri"/>
                            <a:sym typeface="Calibri"/>
                          </a:endParaRPr>
                        </a:p>
                      </p:txBody>
                    </p:sp>
                  </p:grpSp>
                </p:grpSp>
                <p:grpSp>
                  <p:nvGrpSpPr>
                    <p:cNvPr id="381" name="Google Shape;381;p33"/>
                    <p:cNvGrpSpPr/>
                    <p:nvPr/>
                  </p:nvGrpSpPr>
                  <p:grpSpPr>
                    <a:xfrm>
                      <a:off x="6378545" y="2587363"/>
                      <a:ext cx="222110" cy="227535"/>
                      <a:chOff x="6378545" y="2587363"/>
                      <a:chExt cx="222110" cy="227535"/>
                    </a:xfrm>
                  </p:grpSpPr>
                  <p:sp>
                    <p:nvSpPr>
                      <p:cNvPr id="382" name="Google Shape;382;p33"/>
                      <p:cNvSpPr/>
                      <p:nvPr/>
                    </p:nvSpPr>
                    <p:spPr>
                      <a:xfrm>
                        <a:off x="6378545" y="2587363"/>
                        <a:ext cx="222110" cy="227535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222110" h="227535" extrusionOk="0">
                            <a:moveTo>
                              <a:pt x="0" y="143263"/>
                            </a:moveTo>
                            <a:cubicBezTo>
                              <a:pt x="0" y="143263"/>
                              <a:pt x="39874" y="81732"/>
                              <a:pt x="63380" y="58586"/>
                            </a:cubicBezTo>
                            <a:cubicBezTo>
                              <a:pt x="86886" y="35440"/>
                              <a:pt x="206128" y="-18566"/>
                              <a:pt x="219261" y="6484"/>
                            </a:cubicBezTo>
                            <a:cubicBezTo>
                              <a:pt x="236200" y="38965"/>
                              <a:pt x="173487" y="83732"/>
                              <a:pt x="139893" y="101639"/>
                            </a:cubicBezTo>
                            <a:cubicBezTo>
                              <a:pt x="139893" y="101639"/>
                              <a:pt x="179196" y="176601"/>
                              <a:pt x="141130" y="218511"/>
                            </a:cubicBezTo>
                            <a:cubicBezTo>
                              <a:pt x="103064" y="260326"/>
                              <a:pt x="0" y="143263"/>
                              <a:pt x="0" y="143263"/>
                            </a:cubicBezTo>
                            <a:close/>
                          </a:path>
                        </a:pathLst>
                      </a:custGeom>
                      <a:solidFill>
                        <a:srgbClr val="AD6359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45700" rIns="91425" bIns="45700" anchor="ctr" anchorCtr="0">
                        <a:noAutofit/>
                      </a:bodyPr>
                      <a:lstStyle/>
                      <a:p>
                        <a:pPr marL="0" marR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 sz="18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endParaRPr>
                      </a:p>
                    </p:txBody>
                  </p:sp>
                  <p:sp>
                    <p:nvSpPr>
                      <p:cNvPr id="383" name="Google Shape;383;p33"/>
                      <p:cNvSpPr/>
                      <p:nvPr/>
                    </p:nvSpPr>
                    <p:spPr>
                      <a:xfrm>
                        <a:off x="6515214" y="2604111"/>
                        <a:ext cx="84913" cy="203050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84913" h="203050" extrusionOk="0">
                            <a:moveTo>
                              <a:pt x="84400" y="214"/>
                            </a:moveTo>
                            <a:cubicBezTo>
                              <a:pt x="78500" y="40981"/>
                              <a:pt x="32916" y="61651"/>
                              <a:pt x="1701" y="81463"/>
                            </a:cubicBezTo>
                            <a:cubicBezTo>
                              <a:pt x="-678" y="82987"/>
                              <a:pt x="-297" y="85368"/>
                              <a:pt x="1225" y="86987"/>
                            </a:cubicBezTo>
                            <a:cubicBezTo>
                              <a:pt x="15595" y="119563"/>
                              <a:pt x="26349" y="169569"/>
                              <a:pt x="6840" y="201668"/>
                            </a:cubicBezTo>
                            <a:cubicBezTo>
                              <a:pt x="6269" y="202621"/>
                              <a:pt x="7506" y="203573"/>
                              <a:pt x="8268" y="202716"/>
                            </a:cubicBezTo>
                            <a:cubicBezTo>
                              <a:pt x="33867" y="171188"/>
                              <a:pt x="27206" y="121087"/>
                              <a:pt x="9219" y="86416"/>
                            </a:cubicBezTo>
                            <a:cubicBezTo>
                              <a:pt x="41576" y="66604"/>
                              <a:pt x="86398" y="43839"/>
                              <a:pt x="84876" y="214"/>
                            </a:cubicBezTo>
                            <a:cubicBezTo>
                              <a:pt x="84781" y="-71"/>
                              <a:pt x="84400" y="-71"/>
                              <a:pt x="84400" y="214"/>
                            </a:cubicBezTo>
                            <a:close/>
                          </a:path>
                        </a:pathLst>
                      </a:custGeom>
                      <a:solidFill>
                        <a:srgbClr val="263238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45700" rIns="91425" bIns="45700" anchor="ctr" anchorCtr="0">
                        <a:noAutofit/>
                      </a:bodyPr>
                      <a:lstStyle/>
                      <a:p>
                        <a:pPr marL="0" marR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 sz="18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endParaRPr>
                      </a:p>
                    </p:txBody>
                  </p:sp>
                </p:grpSp>
              </p:grpSp>
            </p:grpSp>
            <p:grpSp>
              <p:nvGrpSpPr>
                <p:cNvPr id="384" name="Google Shape;384;p33"/>
                <p:cNvGrpSpPr/>
                <p:nvPr/>
              </p:nvGrpSpPr>
              <p:grpSpPr>
                <a:xfrm>
                  <a:off x="5860431" y="2534199"/>
                  <a:ext cx="459682" cy="482171"/>
                  <a:chOff x="5860431" y="2534199"/>
                  <a:chExt cx="459682" cy="482171"/>
                </a:xfrm>
              </p:grpSpPr>
              <p:sp>
                <p:nvSpPr>
                  <p:cNvPr id="385" name="Google Shape;385;p33"/>
                  <p:cNvSpPr/>
                  <p:nvPr/>
                </p:nvSpPr>
                <p:spPr>
                  <a:xfrm>
                    <a:off x="5860471" y="2534199"/>
                    <a:ext cx="459642" cy="482128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59642" h="482128" extrusionOk="0">
                        <a:moveTo>
                          <a:pt x="406160" y="209001"/>
                        </a:moveTo>
                        <a:lnTo>
                          <a:pt x="459643" y="455889"/>
                        </a:lnTo>
                        <a:cubicBezTo>
                          <a:pt x="459643" y="455889"/>
                          <a:pt x="298814" y="502466"/>
                          <a:pt x="247995" y="471510"/>
                        </a:cubicBezTo>
                        <a:cubicBezTo>
                          <a:pt x="197082" y="440553"/>
                          <a:pt x="65183" y="271389"/>
                          <a:pt x="17981" y="128895"/>
                        </a:cubicBezTo>
                        <a:cubicBezTo>
                          <a:pt x="-29221" y="-13599"/>
                          <a:pt x="20074" y="-43793"/>
                          <a:pt x="124185" y="67745"/>
                        </a:cubicBezTo>
                        <a:cubicBezTo>
                          <a:pt x="228296" y="179187"/>
                          <a:pt x="307854" y="245481"/>
                          <a:pt x="311946" y="244719"/>
                        </a:cubicBezTo>
                        <a:cubicBezTo>
                          <a:pt x="315848" y="243862"/>
                          <a:pt x="406160" y="209001"/>
                          <a:pt x="406160" y="209001"/>
                        </a:cubicBezTo>
                        <a:close/>
                      </a:path>
                    </a:pathLst>
                  </a:custGeom>
                  <a:solidFill>
                    <a:schemeClr val="accent2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386" name="Google Shape;386;p33"/>
                  <p:cNvSpPr/>
                  <p:nvPr/>
                </p:nvSpPr>
                <p:spPr>
                  <a:xfrm>
                    <a:off x="6223992" y="2769326"/>
                    <a:ext cx="45688" cy="219114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5688" h="219114" extrusionOk="0">
                        <a:moveTo>
                          <a:pt x="1432" y="448"/>
                        </a:moveTo>
                        <a:cubicBezTo>
                          <a:pt x="1242" y="-314"/>
                          <a:pt x="-90" y="-28"/>
                          <a:pt x="5" y="734"/>
                        </a:cubicBezTo>
                        <a:cubicBezTo>
                          <a:pt x="10378" y="74077"/>
                          <a:pt x="25985" y="146943"/>
                          <a:pt x="44257" y="218666"/>
                        </a:cubicBezTo>
                        <a:cubicBezTo>
                          <a:pt x="44447" y="219428"/>
                          <a:pt x="45779" y="219142"/>
                          <a:pt x="45684" y="218380"/>
                        </a:cubicBezTo>
                        <a:cubicBezTo>
                          <a:pt x="34455" y="145228"/>
                          <a:pt x="20465" y="72076"/>
                          <a:pt x="1432" y="448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387" name="Google Shape;387;p33"/>
                  <p:cNvSpPr/>
                  <p:nvPr/>
                </p:nvSpPr>
                <p:spPr>
                  <a:xfrm>
                    <a:off x="5860431" y="2534295"/>
                    <a:ext cx="325784" cy="48207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25784" h="482075" extrusionOk="0">
                        <a:moveTo>
                          <a:pt x="325785" y="481129"/>
                        </a:moveTo>
                        <a:cubicBezTo>
                          <a:pt x="294285" y="483510"/>
                          <a:pt x="265069" y="481795"/>
                          <a:pt x="248035" y="471413"/>
                        </a:cubicBezTo>
                        <a:cubicBezTo>
                          <a:pt x="197217" y="440457"/>
                          <a:pt x="65222" y="271388"/>
                          <a:pt x="18020" y="128799"/>
                        </a:cubicBezTo>
                        <a:cubicBezTo>
                          <a:pt x="-16144" y="25834"/>
                          <a:pt x="129" y="-18457"/>
                          <a:pt x="51138" y="7069"/>
                        </a:cubicBezTo>
                        <a:lnTo>
                          <a:pt x="325785" y="481129"/>
                        </a:lnTo>
                        <a:close/>
                      </a:path>
                    </a:pathLst>
                  </a:custGeom>
                  <a:solidFill>
                    <a:srgbClr val="000000">
                      <a:alpha val="9800"/>
                    </a:srgbClr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</p:grpSp>
          </p:grpSp>
          <p:grpSp>
            <p:nvGrpSpPr>
              <p:cNvPr id="388" name="Google Shape;388;p33"/>
              <p:cNvGrpSpPr/>
              <p:nvPr/>
            </p:nvGrpSpPr>
            <p:grpSpPr>
              <a:xfrm>
                <a:off x="5507973" y="2526436"/>
                <a:ext cx="509664" cy="481844"/>
                <a:chOff x="5507973" y="2526436"/>
                <a:chExt cx="509664" cy="481844"/>
              </a:xfrm>
            </p:grpSpPr>
            <p:sp>
              <p:nvSpPr>
                <p:cNvPr id="389" name="Google Shape;389;p33"/>
                <p:cNvSpPr/>
                <p:nvPr/>
              </p:nvSpPr>
              <p:spPr>
                <a:xfrm>
                  <a:off x="5507973" y="2526436"/>
                  <a:ext cx="509664" cy="48184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09664" h="481844" extrusionOk="0">
                      <a:moveTo>
                        <a:pt x="456413" y="384403"/>
                      </a:moveTo>
                      <a:lnTo>
                        <a:pt x="428815" y="481844"/>
                      </a:lnTo>
                      <a:lnTo>
                        <a:pt x="0" y="481844"/>
                      </a:lnTo>
                      <a:cubicBezTo>
                        <a:pt x="0" y="481844"/>
                        <a:pt x="95261" y="135896"/>
                        <a:pt x="257993" y="29407"/>
                      </a:cubicBezTo>
                      <a:cubicBezTo>
                        <a:pt x="339360" y="-23838"/>
                        <a:pt x="394746" y="355"/>
                        <a:pt x="430243" y="60934"/>
                      </a:cubicBezTo>
                      <a:cubicBezTo>
                        <a:pt x="439188" y="76270"/>
                        <a:pt x="506280" y="224574"/>
                        <a:pt x="509515" y="288106"/>
                      </a:cubicBezTo>
                      <a:cubicBezTo>
                        <a:pt x="512941" y="355638"/>
                        <a:pt x="456413" y="384403"/>
                        <a:pt x="456413" y="384403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grpSp>
              <p:nvGrpSpPr>
                <p:cNvPr id="390" name="Google Shape;390;p33"/>
                <p:cNvGrpSpPr/>
                <p:nvPr/>
              </p:nvGrpSpPr>
              <p:grpSpPr>
                <a:xfrm>
                  <a:off x="5822862" y="2877975"/>
                  <a:ext cx="134578" cy="26355"/>
                  <a:chOff x="5822862" y="2877975"/>
                  <a:chExt cx="134578" cy="26355"/>
                </a:xfrm>
              </p:grpSpPr>
              <p:sp>
                <p:nvSpPr>
                  <p:cNvPr id="391" name="Google Shape;391;p33"/>
                  <p:cNvSpPr/>
                  <p:nvPr/>
                </p:nvSpPr>
                <p:spPr>
                  <a:xfrm>
                    <a:off x="5822862" y="2877975"/>
                    <a:ext cx="96713" cy="2635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96713" h="26355" extrusionOk="0">
                        <a:moveTo>
                          <a:pt x="96130" y="3"/>
                        </a:moveTo>
                        <a:cubicBezTo>
                          <a:pt x="80047" y="1527"/>
                          <a:pt x="63869" y="3814"/>
                          <a:pt x="47976" y="8862"/>
                        </a:cubicBezTo>
                        <a:cubicBezTo>
                          <a:pt x="40078" y="11338"/>
                          <a:pt x="32274" y="14386"/>
                          <a:pt x="24471" y="17720"/>
                        </a:cubicBezTo>
                        <a:cubicBezTo>
                          <a:pt x="20569" y="19339"/>
                          <a:pt x="16667" y="20768"/>
                          <a:pt x="12765" y="22197"/>
                        </a:cubicBezTo>
                        <a:cubicBezTo>
                          <a:pt x="8768" y="23626"/>
                          <a:pt x="4391" y="24959"/>
                          <a:pt x="298" y="24959"/>
                        </a:cubicBezTo>
                        <a:cubicBezTo>
                          <a:pt x="-82" y="24959"/>
                          <a:pt x="-82" y="25816"/>
                          <a:pt x="204" y="25816"/>
                        </a:cubicBezTo>
                        <a:cubicBezTo>
                          <a:pt x="4200" y="26197"/>
                          <a:pt x="8007" y="26578"/>
                          <a:pt x="12004" y="26197"/>
                        </a:cubicBezTo>
                        <a:cubicBezTo>
                          <a:pt x="15810" y="25816"/>
                          <a:pt x="19617" y="24864"/>
                          <a:pt x="23424" y="23721"/>
                        </a:cubicBezTo>
                        <a:cubicBezTo>
                          <a:pt x="31513" y="21340"/>
                          <a:pt x="39412" y="18292"/>
                          <a:pt x="47501" y="15720"/>
                        </a:cubicBezTo>
                        <a:cubicBezTo>
                          <a:pt x="63679" y="10576"/>
                          <a:pt x="79857" y="5433"/>
                          <a:pt x="96225" y="2004"/>
                        </a:cubicBezTo>
                        <a:cubicBezTo>
                          <a:pt x="96892" y="1813"/>
                          <a:pt x="96892" y="-92"/>
                          <a:pt x="96130" y="3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392" name="Google Shape;392;p33"/>
                  <p:cNvSpPr/>
                  <p:nvPr/>
                </p:nvSpPr>
                <p:spPr>
                  <a:xfrm>
                    <a:off x="5877391" y="2896249"/>
                    <a:ext cx="80049" cy="697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80049" h="6970" extrusionOk="0">
                        <a:moveTo>
                          <a:pt x="79572" y="5351"/>
                        </a:moveTo>
                        <a:cubicBezTo>
                          <a:pt x="66629" y="2589"/>
                          <a:pt x="53306" y="684"/>
                          <a:pt x="40173" y="112"/>
                        </a:cubicBezTo>
                        <a:cubicBezTo>
                          <a:pt x="33511" y="-174"/>
                          <a:pt x="26945" y="112"/>
                          <a:pt x="20284" y="684"/>
                        </a:cubicBezTo>
                        <a:cubicBezTo>
                          <a:pt x="17143" y="969"/>
                          <a:pt x="13907" y="1350"/>
                          <a:pt x="10767" y="1731"/>
                        </a:cubicBezTo>
                        <a:cubicBezTo>
                          <a:pt x="7246" y="2208"/>
                          <a:pt x="3820" y="3351"/>
                          <a:pt x="299" y="3732"/>
                        </a:cubicBezTo>
                        <a:cubicBezTo>
                          <a:pt x="-82" y="3732"/>
                          <a:pt x="-82" y="4589"/>
                          <a:pt x="203" y="4589"/>
                        </a:cubicBezTo>
                        <a:cubicBezTo>
                          <a:pt x="3534" y="4398"/>
                          <a:pt x="6770" y="4970"/>
                          <a:pt x="10101" y="5065"/>
                        </a:cubicBezTo>
                        <a:cubicBezTo>
                          <a:pt x="13432" y="5160"/>
                          <a:pt x="16667" y="5160"/>
                          <a:pt x="19998" y="5256"/>
                        </a:cubicBezTo>
                        <a:cubicBezTo>
                          <a:pt x="26564" y="5446"/>
                          <a:pt x="33226" y="5637"/>
                          <a:pt x="39792" y="5732"/>
                        </a:cubicBezTo>
                        <a:cubicBezTo>
                          <a:pt x="53020" y="5827"/>
                          <a:pt x="66248" y="6208"/>
                          <a:pt x="79381" y="6970"/>
                        </a:cubicBezTo>
                        <a:cubicBezTo>
                          <a:pt x="80238" y="6970"/>
                          <a:pt x="80238" y="5446"/>
                          <a:pt x="79572" y="5351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</p:grpSp>
          </p:grpSp>
          <p:grpSp>
            <p:nvGrpSpPr>
              <p:cNvPr id="393" name="Google Shape;393;p33"/>
              <p:cNvGrpSpPr/>
              <p:nvPr/>
            </p:nvGrpSpPr>
            <p:grpSpPr>
              <a:xfrm>
                <a:off x="4880624" y="2531832"/>
                <a:ext cx="976037" cy="728766"/>
                <a:chOff x="4880624" y="2531832"/>
                <a:chExt cx="976037" cy="728766"/>
              </a:xfrm>
            </p:grpSpPr>
            <p:grpSp>
              <p:nvGrpSpPr>
                <p:cNvPr id="394" name="Google Shape;394;p33"/>
                <p:cNvGrpSpPr/>
                <p:nvPr/>
              </p:nvGrpSpPr>
              <p:grpSpPr>
                <a:xfrm>
                  <a:off x="4880624" y="2535048"/>
                  <a:ext cx="971110" cy="725550"/>
                  <a:chOff x="4880624" y="2535048"/>
                  <a:chExt cx="971110" cy="725550"/>
                </a:xfrm>
              </p:grpSpPr>
              <p:sp>
                <p:nvSpPr>
                  <p:cNvPr id="395" name="Google Shape;395;p33"/>
                  <p:cNvSpPr/>
                  <p:nvPr/>
                </p:nvSpPr>
                <p:spPr>
                  <a:xfrm>
                    <a:off x="5050010" y="2535048"/>
                    <a:ext cx="801724" cy="512342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801724" h="512342" extrusionOk="0">
                        <a:moveTo>
                          <a:pt x="732515" y="1364"/>
                        </a:moveTo>
                        <a:cubicBezTo>
                          <a:pt x="520677" y="23653"/>
                          <a:pt x="354423" y="91185"/>
                          <a:pt x="296848" y="121855"/>
                        </a:cubicBezTo>
                        <a:cubicBezTo>
                          <a:pt x="259258" y="141858"/>
                          <a:pt x="50180" y="289495"/>
                          <a:pt x="2502" y="333310"/>
                        </a:cubicBezTo>
                        <a:cubicBezTo>
                          <a:pt x="-20909" y="354742"/>
                          <a:pt x="126978" y="530764"/>
                          <a:pt x="154386" y="510761"/>
                        </a:cubicBezTo>
                        <a:cubicBezTo>
                          <a:pt x="191595" y="483615"/>
                          <a:pt x="422371" y="275589"/>
                          <a:pt x="425607" y="273017"/>
                        </a:cubicBezTo>
                        <a:cubicBezTo>
                          <a:pt x="438169" y="263016"/>
                          <a:pt x="684647" y="112426"/>
                          <a:pt x="736036" y="84232"/>
                        </a:cubicBezTo>
                        <a:cubicBezTo>
                          <a:pt x="821876" y="37178"/>
                          <a:pt x="826539" y="-8542"/>
                          <a:pt x="732515" y="1364"/>
                        </a:cubicBezTo>
                        <a:close/>
                      </a:path>
                    </a:pathLst>
                  </a:custGeom>
                  <a:solidFill>
                    <a:srgbClr val="AD6359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grpSp>
                <p:nvGrpSpPr>
                  <p:cNvPr id="396" name="Google Shape;396;p33"/>
                  <p:cNvGrpSpPr/>
                  <p:nvPr/>
                </p:nvGrpSpPr>
                <p:grpSpPr>
                  <a:xfrm>
                    <a:off x="4880624" y="2858738"/>
                    <a:ext cx="323866" cy="401860"/>
                    <a:chOff x="4880624" y="2858738"/>
                    <a:chExt cx="323866" cy="401860"/>
                  </a:xfrm>
                </p:grpSpPr>
                <p:sp>
                  <p:nvSpPr>
                    <p:cNvPr id="397" name="Google Shape;397;p33"/>
                    <p:cNvSpPr/>
                    <p:nvPr/>
                  </p:nvSpPr>
                  <p:spPr>
                    <a:xfrm>
                      <a:off x="4880624" y="2858738"/>
                      <a:ext cx="323866" cy="40186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323866" h="401860" extrusionOk="0">
                          <a:moveTo>
                            <a:pt x="157612" y="400431"/>
                          </a:moveTo>
                          <a:cubicBezTo>
                            <a:pt x="132774" y="391954"/>
                            <a:pt x="133440" y="364712"/>
                            <a:pt x="133440" y="364712"/>
                          </a:cubicBezTo>
                          <a:cubicBezTo>
                            <a:pt x="133440" y="364712"/>
                            <a:pt x="113170" y="370046"/>
                            <a:pt x="95564" y="360140"/>
                          </a:cubicBezTo>
                          <a:cubicBezTo>
                            <a:pt x="75485" y="348805"/>
                            <a:pt x="84430" y="312230"/>
                            <a:pt x="84430" y="312230"/>
                          </a:cubicBezTo>
                          <a:cubicBezTo>
                            <a:pt x="84430" y="312230"/>
                            <a:pt x="62733" y="313372"/>
                            <a:pt x="45222" y="301085"/>
                          </a:cubicBezTo>
                          <a:cubicBezTo>
                            <a:pt x="27046" y="288226"/>
                            <a:pt x="30852" y="250126"/>
                            <a:pt x="30852" y="250126"/>
                          </a:cubicBezTo>
                          <a:cubicBezTo>
                            <a:pt x="30852" y="250126"/>
                            <a:pt x="10106" y="240125"/>
                            <a:pt x="2588" y="218599"/>
                          </a:cubicBezTo>
                          <a:cubicBezTo>
                            <a:pt x="-10164" y="181737"/>
                            <a:pt x="27141" y="135446"/>
                            <a:pt x="50551" y="105727"/>
                          </a:cubicBezTo>
                          <a:cubicBezTo>
                            <a:pt x="73962" y="76009"/>
                            <a:pt x="168176" y="13716"/>
                            <a:pt x="184925" y="0"/>
                          </a:cubicBezTo>
                          <a:lnTo>
                            <a:pt x="323866" y="187166"/>
                          </a:lnTo>
                          <a:cubicBezTo>
                            <a:pt x="323866" y="187166"/>
                            <a:pt x="309686" y="311848"/>
                            <a:pt x="277235" y="342900"/>
                          </a:cubicBezTo>
                          <a:cubicBezTo>
                            <a:pt x="249828" y="368903"/>
                            <a:pt x="185496" y="410051"/>
                            <a:pt x="157612" y="400431"/>
                          </a:cubicBezTo>
                          <a:close/>
                        </a:path>
                      </a:pathLst>
                    </a:custGeom>
                    <a:solidFill>
                      <a:srgbClr val="AD6359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  <p:grpSp>
                  <p:nvGrpSpPr>
                    <p:cNvPr id="398" name="Google Shape;398;p33"/>
                    <p:cNvGrpSpPr/>
                    <p:nvPr/>
                  </p:nvGrpSpPr>
                  <p:grpSpPr>
                    <a:xfrm>
                      <a:off x="4911343" y="3026355"/>
                      <a:ext cx="199718" cy="198281"/>
                      <a:chOff x="4911343" y="3026355"/>
                      <a:chExt cx="199718" cy="198281"/>
                    </a:xfrm>
                  </p:grpSpPr>
                  <p:sp>
                    <p:nvSpPr>
                      <p:cNvPr id="399" name="Google Shape;399;p33"/>
                      <p:cNvSpPr/>
                      <p:nvPr/>
                    </p:nvSpPr>
                    <p:spPr>
                      <a:xfrm>
                        <a:off x="5016618" y="3143646"/>
                        <a:ext cx="94443" cy="80990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94443" h="80990" extrusionOk="0">
                            <a:moveTo>
                              <a:pt x="1539" y="80852"/>
                            </a:moveTo>
                            <a:cubicBezTo>
                              <a:pt x="37321" y="60088"/>
                              <a:pt x="64919" y="29798"/>
                              <a:pt x="94230" y="1223"/>
                            </a:cubicBezTo>
                            <a:cubicBezTo>
                              <a:pt x="94896" y="556"/>
                              <a:pt x="93850" y="-396"/>
                              <a:pt x="93183" y="175"/>
                            </a:cubicBezTo>
                            <a:cubicBezTo>
                              <a:pt x="64348" y="28941"/>
                              <a:pt x="30184" y="51706"/>
                              <a:pt x="302" y="79328"/>
                            </a:cubicBezTo>
                            <a:cubicBezTo>
                              <a:pt x="-555" y="80090"/>
                              <a:pt x="588" y="81423"/>
                              <a:pt x="1539" y="80852"/>
                            </a:cubicBezTo>
                            <a:close/>
                          </a:path>
                        </a:pathLst>
                      </a:custGeom>
                      <a:solidFill>
                        <a:srgbClr val="263238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45700" rIns="91425" bIns="45700" anchor="ctr" anchorCtr="0">
                        <a:noAutofit/>
                      </a:bodyPr>
                      <a:lstStyle/>
                      <a:p>
                        <a:pPr marL="0" marR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 sz="18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endParaRPr>
                      </a:p>
                    </p:txBody>
                  </p:sp>
                  <p:sp>
                    <p:nvSpPr>
                      <p:cNvPr id="400" name="Google Shape;400;p33"/>
                      <p:cNvSpPr/>
                      <p:nvPr/>
                    </p:nvSpPr>
                    <p:spPr>
                      <a:xfrm>
                        <a:off x="4965888" y="3083124"/>
                        <a:ext cx="80994" cy="89381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80994" h="89381" extrusionOk="0">
                            <a:moveTo>
                              <a:pt x="2117" y="89177"/>
                            </a:moveTo>
                            <a:cubicBezTo>
                              <a:pt x="10015" y="84224"/>
                              <a:pt x="16391" y="76699"/>
                              <a:pt x="22672" y="69841"/>
                            </a:cubicBezTo>
                            <a:cubicBezTo>
                              <a:pt x="29429" y="62507"/>
                              <a:pt x="36091" y="55078"/>
                              <a:pt x="42657" y="47553"/>
                            </a:cubicBezTo>
                            <a:cubicBezTo>
                              <a:pt x="55790" y="32408"/>
                              <a:pt x="68542" y="16978"/>
                              <a:pt x="80818" y="1261"/>
                            </a:cubicBezTo>
                            <a:cubicBezTo>
                              <a:pt x="81389" y="595"/>
                              <a:pt x="80438" y="-453"/>
                              <a:pt x="79867" y="214"/>
                            </a:cubicBezTo>
                            <a:cubicBezTo>
                              <a:pt x="66734" y="15263"/>
                              <a:pt x="53411" y="30122"/>
                              <a:pt x="39707" y="44600"/>
                            </a:cubicBezTo>
                            <a:cubicBezTo>
                              <a:pt x="32855" y="51839"/>
                              <a:pt x="25908" y="59078"/>
                              <a:pt x="18961" y="66127"/>
                            </a:cubicBezTo>
                            <a:cubicBezTo>
                              <a:pt x="12490" y="72794"/>
                              <a:pt x="5067" y="79271"/>
                              <a:pt x="213" y="87177"/>
                            </a:cubicBezTo>
                            <a:cubicBezTo>
                              <a:pt x="-548" y="88415"/>
                              <a:pt x="880" y="89939"/>
                              <a:pt x="2117" y="89177"/>
                            </a:cubicBezTo>
                            <a:close/>
                          </a:path>
                        </a:pathLst>
                      </a:custGeom>
                      <a:solidFill>
                        <a:srgbClr val="263238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45700" rIns="91425" bIns="45700" anchor="ctr" anchorCtr="0">
                        <a:noAutofit/>
                      </a:bodyPr>
                      <a:lstStyle/>
                      <a:p>
                        <a:pPr marL="0" marR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 sz="18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endParaRPr>
                      </a:p>
                    </p:txBody>
                  </p:sp>
                  <p:sp>
                    <p:nvSpPr>
                      <p:cNvPr id="401" name="Google Shape;401;p33"/>
                      <p:cNvSpPr/>
                      <p:nvPr/>
                    </p:nvSpPr>
                    <p:spPr>
                      <a:xfrm>
                        <a:off x="4911343" y="3026355"/>
                        <a:ext cx="72063" cy="81892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72063" h="81892" extrusionOk="0">
                            <a:moveTo>
                              <a:pt x="704" y="81843"/>
                            </a:moveTo>
                            <a:cubicBezTo>
                              <a:pt x="7746" y="77842"/>
                              <a:pt x="13171" y="69651"/>
                              <a:pt x="18310" y="63460"/>
                            </a:cubicBezTo>
                            <a:cubicBezTo>
                              <a:pt x="24115" y="56411"/>
                              <a:pt x="30015" y="49458"/>
                              <a:pt x="35915" y="42505"/>
                            </a:cubicBezTo>
                            <a:cubicBezTo>
                              <a:pt x="47716" y="28598"/>
                              <a:pt x="59516" y="14692"/>
                              <a:pt x="71888" y="1261"/>
                            </a:cubicBezTo>
                            <a:cubicBezTo>
                              <a:pt x="72459" y="595"/>
                              <a:pt x="71507" y="-453"/>
                              <a:pt x="70841" y="214"/>
                            </a:cubicBezTo>
                            <a:cubicBezTo>
                              <a:pt x="58279" y="13834"/>
                              <a:pt x="45527" y="27265"/>
                              <a:pt x="33060" y="40981"/>
                            </a:cubicBezTo>
                            <a:cubicBezTo>
                              <a:pt x="26970" y="47743"/>
                              <a:pt x="20879" y="54506"/>
                              <a:pt x="14884" y="61269"/>
                            </a:cubicBezTo>
                            <a:cubicBezTo>
                              <a:pt x="9745" y="67079"/>
                              <a:pt x="2703" y="73747"/>
                              <a:pt x="38" y="81176"/>
                            </a:cubicBezTo>
                            <a:cubicBezTo>
                              <a:pt x="-152" y="81652"/>
                              <a:pt x="419" y="82033"/>
                              <a:pt x="704" y="81843"/>
                            </a:cubicBezTo>
                            <a:close/>
                          </a:path>
                        </a:pathLst>
                      </a:custGeom>
                      <a:solidFill>
                        <a:srgbClr val="263238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45700" rIns="91425" bIns="45700" anchor="ctr" anchorCtr="0">
                        <a:noAutofit/>
                      </a:bodyPr>
                      <a:lstStyle/>
                      <a:p>
                        <a:pPr marL="0" marR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 sz="18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endParaRPr>
                      </a:p>
                    </p:txBody>
                  </p:sp>
                </p:grpSp>
              </p:grpSp>
            </p:grpSp>
            <p:grpSp>
              <p:nvGrpSpPr>
                <p:cNvPr id="402" name="Google Shape;402;p33"/>
                <p:cNvGrpSpPr/>
                <p:nvPr/>
              </p:nvGrpSpPr>
              <p:grpSpPr>
                <a:xfrm>
                  <a:off x="5135496" y="2531832"/>
                  <a:ext cx="721165" cy="461017"/>
                  <a:chOff x="5135496" y="2531832"/>
                  <a:chExt cx="721165" cy="461017"/>
                </a:xfrm>
              </p:grpSpPr>
              <p:sp>
                <p:nvSpPr>
                  <p:cNvPr id="403" name="Google Shape;403;p33"/>
                  <p:cNvSpPr/>
                  <p:nvPr/>
                </p:nvSpPr>
                <p:spPr>
                  <a:xfrm>
                    <a:off x="5135496" y="2531832"/>
                    <a:ext cx="721165" cy="461017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721165" h="461017" extrusionOk="0">
                        <a:moveTo>
                          <a:pt x="174248" y="461017"/>
                        </a:moveTo>
                        <a:lnTo>
                          <a:pt x="0" y="252229"/>
                        </a:lnTo>
                        <a:cubicBezTo>
                          <a:pt x="0" y="252229"/>
                          <a:pt x="160068" y="143739"/>
                          <a:pt x="209839" y="113641"/>
                        </a:cubicBezTo>
                        <a:cubicBezTo>
                          <a:pt x="260182" y="83256"/>
                          <a:pt x="462313" y="13628"/>
                          <a:pt x="610105" y="1817"/>
                        </a:cubicBezTo>
                        <a:cubicBezTo>
                          <a:pt x="757897" y="-9994"/>
                          <a:pt x="754185" y="36869"/>
                          <a:pt x="622762" y="110592"/>
                        </a:cubicBezTo>
                        <a:cubicBezTo>
                          <a:pt x="491339" y="184316"/>
                          <a:pt x="396935" y="247181"/>
                          <a:pt x="394175" y="250229"/>
                        </a:cubicBezTo>
                        <a:cubicBezTo>
                          <a:pt x="385705" y="259373"/>
                          <a:pt x="174248" y="461017"/>
                          <a:pt x="174248" y="461017"/>
                        </a:cubicBezTo>
                        <a:close/>
                      </a:path>
                    </a:pathLst>
                  </a:custGeom>
                  <a:solidFill>
                    <a:schemeClr val="accent2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grpSp>
                <p:nvGrpSpPr>
                  <p:cNvPr id="404" name="Google Shape;404;p33"/>
                  <p:cNvGrpSpPr/>
                  <p:nvPr/>
                </p:nvGrpSpPr>
                <p:grpSpPr>
                  <a:xfrm>
                    <a:off x="5204552" y="2648902"/>
                    <a:ext cx="542190" cy="282698"/>
                    <a:chOff x="5204552" y="2648902"/>
                    <a:chExt cx="542190" cy="282698"/>
                  </a:xfrm>
                </p:grpSpPr>
                <p:sp>
                  <p:nvSpPr>
                    <p:cNvPr id="405" name="Google Shape;405;p33"/>
                    <p:cNvSpPr/>
                    <p:nvPr/>
                  </p:nvSpPr>
                  <p:spPr>
                    <a:xfrm>
                      <a:off x="5204552" y="2763110"/>
                      <a:ext cx="143957" cy="16849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43957" h="168490" extrusionOk="0">
                          <a:moveTo>
                            <a:pt x="142782" y="168303"/>
                          </a:moveTo>
                          <a:cubicBezTo>
                            <a:pt x="143353" y="168875"/>
                            <a:pt x="144304" y="168018"/>
                            <a:pt x="143829" y="167351"/>
                          </a:cubicBezTo>
                          <a:cubicBezTo>
                            <a:pt x="99767" y="108963"/>
                            <a:pt x="51328" y="53432"/>
                            <a:pt x="1176" y="187"/>
                          </a:cubicBezTo>
                          <a:cubicBezTo>
                            <a:pt x="605" y="-384"/>
                            <a:pt x="-347" y="473"/>
                            <a:pt x="129" y="1140"/>
                          </a:cubicBezTo>
                          <a:cubicBezTo>
                            <a:pt x="44762" y="59052"/>
                            <a:pt x="91963" y="115535"/>
                            <a:pt x="142782" y="168303"/>
                          </a:cubicBezTo>
                          <a:close/>
                        </a:path>
                      </a:pathLst>
                    </a:custGeom>
                    <a:solidFill>
                      <a:schemeClr val="dk1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  <p:grpSp>
                  <p:nvGrpSpPr>
                    <p:cNvPr id="406" name="Google Shape;406;p33"/>
                    <p:cNvGrpSpPr/>
                    <p:nvPr/>
                  </p:nvGrpSpPr>
                  <p:grpSpPr>
                    <a:xfrm>
                      <a:off x="5537664" y="2648902"/>
                      <a:ext cx="209078" cy="126396"/>
                      <a:chOff x="5537664" y="2648902"/>
                      <a:chExt cx="209078" cy="126396"/>
                    </a:xfrm>
                  </p:grpSpPr>
                  <p:sp>
                    <p:nvSpPr>
                      <p:cNvPr id="407" name="Google Shape;407;p33"/>
                      <p:cNvSpPr/>
                      <p:nvPr/>
                    </p:nvSpPr>
                    <p:spPr>
                      <a:xfrm>
                        <a:off x="5537664" y="2648902"/>
                        <a:ext cx="209078" cy="126396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209078" h="126396" extrusionOk="0">
                            <a:moveTo>
                              <a:pt x="0" y="126397"/>
                            </a:moveTo>
                            <a:cubicBezTo>
                              <a:pt x="16654" y="114681"/>
                              <a:pt x="33784" y="103537"/>
                              <a:pt x="50914" y="92583"/>
                            </a:cubicBezTo>
                            <a:cubicBezTo>
                              <a:pt x="68043" y="81534"/>
                              <a:pt x="85554" y="71056"/>
                              <a:pt x="102779" y="60293"/>
                            </a:cubicBezTo>
                            <a:cubicBezTo>
                              <a:pt x="120384" y="50006"/>
                              <a:pt x="137800" y="39433"/>
                              <a:pt x="155500" y="29337"/>
                            </a:cubicBezTo>
                            <a:cubicBezTo>
                              <a:pt x="173201" y="19240"/>
                              <a:pt x="190997" y="9334"/>
                              <a:pt x="209078" y="0"/>
                            </a:cubicBezTo>
                            <a:cubicBezTo>
                              <a:pt x="192329" y="11811"/>
                              <a:pt x="175295" y="22860"/>
                              <a:pt x="158165" y="33909"/>
                            </a:cubicBezTo>
                            <a:cubicBezTo>
                              <a:pt x="141035" y="44863"/>
                              <a:pt x="123620" y="55435"/>
                              <a:pt x="106300" y="66199"/>
                            </a:cubicBezTo>
                            <a:cubicBezTo>
                              <a:pt x="88694" y="76486"/>
                              <a:pt x="71374" y="87058"/>
                              <a:pt x="53673" y="97060"/>
                            </a:cubicBezTo>
                            <a:cubicBezTo>
                              <a:pt x="35878" y="107061"/>
                              <a:pt x="18177" y="117062"/>
                              <a:pt x="0" y="126397"/>
                            </a:cubicBezTo>
                            <a:close/>
                          </a:path>
                        </a:pathLst>
                      </a:custGeom>
                      <a:solidFill>
                        <a:schemeClr val="dk1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45700" rIns="91425" bIns="45700" anchor="ctr" anchorCtr="0">
                        <a:noAutofit/>
                      </a:bodyPr>
                      <a:lstStyle/>
                      <a:p>
                        <a:pPr marL="0" marR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 sz="18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endParaRPr>
                      </a:p>
                    </p:txBody>
                  </p:sp>
                  <p:sp>
                    <p:nvSpPr>
                      <p:cNvPr id="408" name="Google Shape;408;p33"/>
                      <p:cNvSpPr/>
                      <p:nvPr/>
                    </p:nvSpPr>
                    <p:spPr>
                      <a:xfrm>
                        <a:off x="5694687" y="2665952"/>
                        <a:ext cx="44347" cy="15525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44347" h="15525" extrusionOk="0">
                            <a:moveTo>
                              <a:pt x="0" y="15526"/>
                            </a:moveTo>
                            <a:cubicBezTo>
                              <a:pt x="6947" y="11525"/>
                              <a:pt x="14275" y="8668"/>
                              <a:pt x="21603" y="6096"/>
                            </a:cubicBezTo>
                            <a:cubicBezTo>
                              <a:pt x="29026" y="3620"/>
                              <a:pt x="36448" y="1524"/>
                              <a:pt x="44347" y="0"/>
                            </a:cubicBezTo>
                            <a:cubicBezTo>
                              <a:pt x="41111" y="2476"/>
                              <a:pt x="37590" y="4286"/>
                              <a:pt x="34069" y="6001"/>
                            </a:cubicBezTo>
                            <a:cubicBezTo>
                              <a:pt x="30548" y="7715"/>
                              <a:pt x="26837" y="9144"/>
                              <a:pt x="23125" y="10382"/>
                            </a:cubicBezTo>
                            <a:cubicBezTo>
                              <a:pt x="15607" y="12859"/>
                              <a:pt x="7994" y="14954"/>
                              <a:pt x="0" y="15526"/>
                            </a:cubicBezTo>
                            <a:close/>
                          </a:path>
                        </a:pathLst>
                      </a:custGeom>
                      <a:solidFill>
                        <a:schemeClr val="dk1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45700" rIns="91425" bIns="45700" anchor="ctr" anchorCtr="0">
                        <a:noAutofit/>
                      </a:bodyPr>
                      <a:lstStyle/>
                      <a:p>
                        <a:pPr marL="0" marR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 sz="18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endParaRPr>
                      </a:p>
                    </p:txBody>
                  </p:sp>
                </p:grpSp>
              </p:grpSp>
            </p:grpSp>
          </p:grpSp>
          <p:grpSp>
            <p:nvGrpSpPr>
              <p:cNvPr id="409" name="Google Shape;409;p33"/>
              <p:cNvGrpSpPr/>
              <p:nvPr/>
            </p:nvGrpSpPr>
            <p:grpSpPr>
              <a:xfrm>
                <a:off x="5762812" y="2187204"/>
                <a:ext cx="297738" cy="444618"/>
                <a:chOff x="5762812" y="2187204"/>
                <a:chExt cx="297738" cy="444618"/>
              </a:xfrm>
            </p:grpSpPr>
            <p:grpSp>
              <p:nvGrpSpPr>
                <p:cNvPr id="410" name="Google Shape;410;p33"/>
                <p:cNvGrpSpPr/>
                <p:nvPr/>
              </p:nvGrpSpPr>
              <p:grpSpPr>
                <a:xfrm>
                  <a:off x="5843673" y="2417063"/>
                  <a:ext cx="112718" cy="214759"/>
                  <a:chOff x="5843673" y="2417063"/>
                  <a:chExt cx="112718" cy="214759"/>
                </a:xfrm>
              </p:grpSpPr>
              <p:sp>
                <p:nvSpPr>
                  <p:cNvPr id="411" name="Google Shape;411;p33"/>
                  <p:cNvSpPr/>
                  <p:nvPr/>
                </p:nvSpPr>
                <p:spPr>
                  <a:xfrm>
                    <a:off x="5843673" y="2417063"/>
                    <a:ext cx="112718" cy="21475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12718" h="214759" extrusionOk="0">
                        <a:moveTo>
                          <a:pt x="2517" y="155829"/>
                        </a:moveTo>
                        <a:cubicBezTo>
                          <a:pt x="5372" y="164687"/>
                          <a:pt x="53050" y="219647"/>
                          <a:pt x="93971" y="214408"/>
                        </a:cubicBezTo>
                        <a:cubicBezTo>
                          <a:pt x="107294" y="212693"/>
                          <a:pt x="101108" y="139351"/>
                          <a:pt x="101108" y="139351"/>
                        </a:cubicBezTo>
                        <a:lnTo>
                          <a:pt x="101870" y="133826"/>
                        </a:lnTo>
                        <a:lnTo>
                          <a:pt x="112718" y="56579"/>
                        </a:lnTo>
                        <a:lnTo>
                          <a:pt x="19076" y="6572"/>
                        </a:lnTo>
                        <a:lnTo>
                          <a:pt x="5562" y="0"/>
                        </a:lnTo>
                        <a:cubicBezTo>
                          <a:pt x="5562" y="0"/>
                          <a:pt x="3944" y="21336"/>
                          <a:pt x="2327" y="47911"/>
                        </a:cubicBezTo>
                        <a:cubicBezTo>
                          <a:pt x="2232" y="49149"/>
                          <a:pt x="2136" y="50387"/>
                          <a:pt x="2041" y="51721"/>
                        </a:cubicBezTo>
                        <a:cubicBezTo>
                          <a:pt x="1946" y="53245"/>
                          <a:pt x="1756" y="54674"/>
                          <a:pt x="1661" y="56007"/>
                        </a:cubicBezTo>
                        <a:cubicBezTo>
                          <a:pt x="1375" y="60008"/>
                          <a:pt x="1090" y="64008"/>
                          <a:pt x="899" y="68104"/>
                        </a:cubicBezTo>
                        <a:cubicBezTo>
                          <a:pt x="709" y="71152"/>
                          <a:pt x="519" y="74200"/>
                          <a:pt x="519" y="77438"/>
                        </a:cubicBezTo>
                        <a:cubicBezTo>
                          <a:pt x="328" y="80677"/>
                          <a:pt x="328" y="83820"/>
                          <a:pt x="138" y="87058"/>
                        </a:cubicBezTo>
                        <a:cubicBezTo>
                          <a:pt x="-528" y="119063"/>
                          <a:pt x="1375" y="152019"/>
                          <a:pt x="2517" y="155829"/>
                        </a:cubicBezTo>
                        <a:close/>
                      </a:path>
                    </a:pathLst>
                  </a:custGeom>
                  <a:solidFill>
                    <a:srgbClr val="AD6359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412" name="Google Shape;412;p33"/>
                  <p:cNvSpPr/>
                  <p:nvPr/>
                </p:nvSpPr>
                <p:spPr>
                  <a:xfrm>
                    <a:off x="5846000" y="2417063"/>
                    <a:ext cx="110391" cy="133826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10391" h="133826" extrusionOk="0">
                        <a:moveTo>
                          <a:pt x="0" y="47911"/>
                        </a:moveTo>
                        <a:cubicBezTo>
                          <a:pt x="26551" y="106585"/>
                          <a:pt x="76798" y="127254"/>
                          <a:pt x="99543" y="133826"/>
                        </a:cubicBezTo>
                        <a:lnTo>
                          <a:pt x="110392" y="56579"/>
                        </a:lnTo>
                        <a:lnTo>
                          <a:pt x="16749" y="6572"/>
                        </a:lnTo>
                        <a:lnTo>
                          <a:pt x="3236" y="0"/>
                        </a:lnTo>
                        <a:cubicBezTo>
                          <a:pt x="3331" y="0"/>
                          <a:pt x="1713" y="21336"/>
                          <a:pt x="0" y="47911"/>
                        </a:cubicBezTo>
                        <a:close/>
                      </a:path>
                    </a:pathLst>
                  </a:custGeom>
                  <a:solidFill>
                    <a:srgbClr val="263238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</p:grpSp>
            <p:grpSp>
              <p:nvGrpSpPr>
                <p:cNvPr id="413" name="Google Shape;413;p33"/>
                <p:cNvGrpSpPr/>
                <p:nvPr/>
              </p:nvGrpSpPr>
              <p:grpSpPr>
                <a:xfrm>
                  <a:off x="5762812" y="2187204"/>
                  <a:ext cx="297738" cy="328179"/>
                  <a:chOff x="5762812" y="2187204"/>
                  <a:chExt cx="297738" cy="328179"/>
                </a:xfrm>
              </p:grpSpPr>
              <p:sp>
                <p:nvSpPr>
                  <p:cNvPr id="414" name="Google Shape;414;p33"/>
                  <p:cNvSpPr/>
                  <p:nvPr/>
                </p:nvSpPr>
                <p:spPr>
                  <a:xfrm>
                    <a:off x="5793065" y="2199817"/>
                    <a:ext cx="267485" cy="315566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67485" h="315566" extrusionOk="0">
                        <a:moveTo>
                          <a:pt x="252783" y="125997"/>
                        </a:moveTo>
                        <a:cubicBezTo>
                          <a:pt x="298272" y="255156"/>
                          <a:pt x="226232" y="296971"/>
                          <a:pt x="198348" y="306782"/>
                        </a:cubicBezTo>
                        <a:cubicBezTo>
                          <a:pt x="173129" y="315640"/>
                          <a:pt x="85958" y="342786"/>
                          <a:pt x="27336" y="219057"/>
                        </a:cubicBezTo>
                        <a:cubicBezTo>
                          <a:pt x="-31286" y="95327"/>
                          <a:pt x="14299" y="33319"/>
                          <a:pt x="71017" y="9983"/>
                        </a:cubicBezTo>
                        <a:cubicBezTo>
                          <a:pt x="127736" y="-13544"/>
                          <a:pt x="207294" y="-3162"/>
                          <a:pt x="252783" y="125997"/>
                        </a:cubicBezTo>
                        <a:close/>
                      </a:path>
                    </a:pathLst>
                  </a:custGeom>
                  <a:solidFill>
                    <a:srgbClr val="AD6359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grpSp>
                <p:nvGrpSpPr>
                  <p:cNvPr id="415" name="Google Shape;415;p33"/>
                  <p:cNvGrpSpPr/>
                  <p:nvPr/>
                </p:nvGrpSpPr>
                <p:grpSpPr>
                  <a:xfrm>
                    <a:off x="5926293" y="2308582"/>
                    <a:ext cx="110743" cy="136683"/>
                    <a:chOff x="5926293" y="2308582"/>
                    <a:chExt cx="110743" cy="136683"/>
                  </a:xfrm>
                </p:grpSpPr>
                <p:sp>
                  <p:nvSpPr>
                    <p:cNvPr id="416" name="Google Shape;416;p33"/>
                    <p:cNvSpPr/>
                    <p:nvPr/>
                  </p:nvSpPr>
                  <p:spPr>
                    <a:xfrm>
                      <a:off x="5997979" y="2311227"/>
                      <a:ext cx="23844" cy="17049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23844" h="17049" extrusionOk="0">
                          <a:moveTo>
                            <a:pt x="21602" y="9729"/>
                          </a:moveTo>
                          <a:cubicBezTo>
                            <a:pt x="18938" y="11539"/>
                            <a:pt x="16083" y="12682"/>
                            <a:pt x="13228" y="14111"/>
                          </a:cubicBezTo>
                          <a:cubicBezTo>
                            <a:pt x="9992" y="15730"/>
                            <a:pt x="7613" y="17445"/>
                            <a:pt x="3807" y="16968"/>
                          </a:cubicBezTo>
                          <a:cubicBezTo>
                            <a:pt x="1808" y="16778"/>
                            <a:pt x="0" y="14397"/>
                            <a:pt x="0" y="12396"/>
                          </a:cubicBezTo>
                          <a:cubicBezTo>
                            <a:pt x="95" y="7824"/>
                            <a:pt x="3521" y="4776"/>
                            <a:pt x="7328" y="2586"/>
                          </a:cubicBezTo>
                          <a:cubicBezTo>
                            <a:pt x="11420" y="204"/>
                            <a:pt x="15226" y="-462"/>
                            <a:pt x="19890" y="300"/>
                          </a:cubicBezTo>
                          <a:cubicBezTo>
                            <a:pt x="24457" y="1157"/>
                            <a:pt x="25123" y="7443"/>
                            <a:pt x="21602" y="9729"/>
                          </a:cubicBezTo>
                          <a:close/>
                        </a:path>
                      </a:pathLst>
                    </a:custGeom>
                    <a:solidFill>
                      <a:srgbClr val="263238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  <p:sp>
                  <p:nvSpPr>
                    <p:cNvPr id="417" name="Google Shape;417;p33"/>
                    <p:cNvSpPr/>
                    <p:nvPr/>
                  </p:nvSpPr>
                  <p:spPr>
                    <a:xfrm>
                      <a:off x="5926293" y="2336398"/>
                      <a:ext cx="24592" cy="16423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24592" h="16423" extrusionOk="0">
                          <a:moveTo>
                            <a:pt x="6498" y="16277"/>
                          </a:moveTo>
                          <a:cubicBezTo>
                            <a:pt x="9639" y="15515"/>
                            <a:pt x="12399" y="14181"/>
                            <a:pt x="15444" y="13133"/>
                          </a:cubicBezTo>
                          <a:cubicBezTo>
                            <a:pt x="18870" y="11895"/>
                            <a:pt x="21725" y="11228"/>
                            <a:pt x="23914" y="8180"/>
                          </a:cubicBezTo>
                          <a:cubicBezTo>
                            <a:pt x="25151" y="6561"/>
                            <a:pt x="24580" y="3608"/>
                            <a:pt x="23152" y="2275"/>
                          </a:cubicBezTo>
                          <a:cubicBezTo>
                            <a:pt x="19726" y="-773"/>
                            <a:pt x="15158" y="-297"/>
                            <a:pt x="10971" y="1037"/>
                          </a:cubicBezTo>
                          <a:cubicBezTo>
                            <a:pt x="6498" y="2465"/>
                            <a:pt x="3358" y="4751"/>
                            <a:pt x="788" y="8752"/>
                          </a:cubicBezTo>
                          <a:cubicBezTo>
                            <a:pt x="-1781" y="12562"/>
                            <a:pt x="2406" y="17324"/>
                            <a:pt x="6498" y="16277"/>
                          </a:cubicBezTo>
                          <a:close/>
                        </a:path>
                      </a:pathLst>
                    </a:custGeom>
                    <a:solidFill>
                      <a:srgbClr val="263238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  <p:grpSp>
                  <p:nvGrpSpPr>
                    <p:cNvPr id="418" name="Google Shape;418;p33"/>
                    <p:cNvGrpSpPr/>
                    <p:nvPr/>
                  </p:nvGrpSpPr>
                  <p:grpSpPr>
                    <a:xfrm>
                      <a:off x="5926485" y="2361063"/>
                      <a:ext cx="37151" cy="33345"/>
                      <a:chOff x="5926485" y="2361063"/>
                      <a:chExt cx="37151" cy="33345"/>
                    </a:xfrm>
                  </p:grpSpPr>
                  <p:grpSp>
                    <p:nvGrpSpPr>
                      <p:cNvPr id="419" name="Google Shape;419;p33"/>
                      <p:cNvGrpSpPr/>
                      <p:nvPr/>
                    </p:nvGrpSpPr>
                    <p:grpSpPr>
                      <a:xfrm>
                        <a:off x="5940984" y="2361063"/>
                        <a:ext cx="22652" cy="33345"/>
                        <a:chOff x="5940984" y="2361063"/>
                        <a:chExt cx="22652" cy="33345"/>
                      </a:xfrm>
                    </p:grpSpPr>
                    <p:sp>
                      <p:nvSpPr>
                        <p:cNvPr id="420" name="Google Shape;420;p33"/>
                        <p:cNvSpPr/>
                        <p:nvPr/>
                      </p:nvSpPr>
                      <p:spPr>
                        <a:xfrm>
                          <a:off x="5956959" y="2368052"/>
                          <a:ext cx="6677" cy="26356"/>
                        </a:xfrm>
                        <a:custGeom>
                          <a:avLst/>
                          <a:gdLst/>
                          <a:ahLst/>
                          <a:cxnLst/>
                          <a:rect l="l" t="t" r="r" b="b"/>
                          <a:pathLst>
                            <a:path w="6677" h="26356" extrusionOk="0">
                              <a:moveTo>
                                <a:pt x="2859" y="53"/>
                              </a:moveTo>
                              <a:cubicBezTo>
                                <a:pt x="2669" y="-233"/>
                                <a:pt x="2288" y="720"/>
                                <a:pt x="2383" y="1005"/>
                              </a:cubicBezTo>
                              <a:cubicBezTo>
                                <a:pt x="5333" y="9864"/>
                                <a:pt x="7236" y="20436"/>
                                <a:pt x="99" y="25866"/>
                              </a:cubicBezTo>
                              <a:cubicBezTo>
                                <a:pt x="-91" y="26056"/>
                                <a:pt x="4" y="26437"/>
                                <a:pt x="289" y="26342"/>
                              </a:cubicBezTo>
                              <a:cubicBezTo>
                                <a:pt x="9711" y="22056"/>
                                <a:pt x="7046" y="7959"/>
                                <a:pt x="2859" y="53"/>
                              </a:cubicBezTo>
                              <a:close/>
                            </a:path>
                          </a:pathLst>
                        </a:custGeom>
                        <a:solidFill>
                          <a:srgbClr val="263238"/>
                        </a:solidFill>
                        <a:ln>
                          <a:noFill/>
                        </a:ln>
                      </p:spPr>
                      <p:txBody>
                        <a:bodyPr spcFirstLastPara="1" wrap="square" lIns="91425" tIns="45700" rIns="91425" bIns="45700" anchor="ctr" anchorCtr="0">
                          <a:noAutofit/>
                        </a:bodyPr>
                        <a:lstStyle/>
                        <a:p>
                          <a:pPr marL="0" marR="0" lvl="0" indent="0" algn="l" rtl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None/>
                          </a:pPr>
                          <a:endParaRPr sz="1800">
                            <a:solidFill>
                              <a:srgbClr val="000000"/>
                            </a:solidFill>
                            <a:latin typeface="Calibri"/>
                            <a:ea typeface="Calibri"/>
                            <a:cs typeface="Calibri"/>
                            <a:sym typeface="Calibri"/>
                          </a:endParaRPr>
                        </a:p>
                      </p:txBody>
                    </p:sp>
                    <p:sp>
                      <p:nvSpPr>
                        <p:cNvPr id="421" name="Google Shape;421;p33"/>
                        <p:cNvSpPr/>
                        <p:nvPr/>
                      </p:nvSpPr>
                      <p:spPr>
                        <a:xfrm>
                          <a:off x="5940984" y="2361063"/>
                          <a:ext cx="21567" cy="29744"/>
                        </a:xfrm>
                        <a:custGeom>
                          <a:avLst/>
                          <a:gdLst/>
                          <a:ahLst/>
                          <a:cxnLst/>
                          <a:rect l="l" t="t" r="r" b="b"/>
                          <a:pathLst>
                            <a:path w="21567" h="29744" extrusionOk="0">
                              <a:moveTo>
                                <a:pt x="7985" y="184"/>
                              </a:moveTo>
                              <a:cubicBezTo>
                                <a:pt x="-6670" y="3423"/>
                                <a:pt x="847" y="32569"/>
                                <a:pt x="14456" y="29521"/>
                              </a:cubicBezTo>
                              <a:cubicBezTo>
                                <a:pt x="27875" y="26569"/>
                                <a:pt x="20356" y="-2578"/>
                                <a:pt x="7985" y="184"/>
                              </a:cubicBezTo>
                              <a:close/>
                            </a:path>
                          </a:pathLst>
                        </a:custGeom>
                        <a:solidFill>
                          <a:srgbClr val="263238"/>
                        </a:solidFill>
                        <a:ln>
                          <a:noFill/>
                        </a:ln>
                      </p:spPr>
                      <p:txBody>
                        <a:bodyPr spcFirstLastPara="1" wrap="square" lIns="91425" tIns="45700" rIns="91425" bIns="45700" anchor="ctr" anchorCtr="0">
                          <a:noAutofit/>
                        </a:bodyPr>
                        <a:lstStyle/>
                        <a:p>
                          <a:pPr marL="0" marR="0" lvl="0" indent="0" algn="l" rtl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None/>
                          </a:pPr>
                          <a:endParaRPr sz="1800">
                            <a:solidFill>
                              <a:srgbClr val="000000"/>
                            </a:solidFill>
                            <a:latin typeface="Calibri"/>
                            <a:ea typeface="Calibri"/>
                            <a:cs typeface="Calibri"/>
                            <a:sym typeface="Calibri"/>
                          </a:endParaRPr>
                        </a:p>
                      </p:txBody>
                    </p:sp>
                  </p:grpSp>
                  <p:sp>
                    <p:nvSpPr>
                      <p:cNvPr id="422" name="Google Shape;422;p33"/>
                      <p:cNvSpPr/>
                      <p:nvPr/>
                    </p:nvSpPr>
                    <p:spPr>
                      <a:xfrm>
                        <a:off x="5926485" y="2363914"/>
                        <a:ext cx="19441" cy="14441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19441" h="14441" extrusionOk="0">
                            <a:moveTo>
                              <a:pt x="17250" y="286"/>
                            </a:moveTo>
                            <a:cubicBezTo>
                              <a:pt x="15156" y="2572"/>
                              <a:pt x="13443" y="6191"/>
                              <a:pt x="10398" y="7239"/>
                            </a:cubicBezTo>
                            <a:cubicBezTo>
                              <a:pt x="6972" y="8477"/>
                              <a:pt x="3451" y="6191"/>
                              <a:pt x="406" y="3810"/>
                            </a:cubicBezTo>
                            <a:cubicBezTo>
                              <a:pt x="120" y="3524"/>
                              <a:pt x="-70" y="3905"/>
                              <a:pt x="25" y="4286"/>
                            </a:cubicBezTo>
                            <a:cubicBezTo>
                              <a:pt x="1357" y="9906"/>
                              <a:pt x="4973" y="15049"/>
                              <a:pt x="11254" y="14383"/>
                            </a:cubicBezTo>
                            <a:cubicBezTo>
                              <a:pt x="16869" y="13716"/>
                              <a:pt x="19534" y="7810"/>
                              <a:pt x="19439" y="1810"/>
                            </a:cubicBezTo>
                            <a:cubicBezTo>
                              <a:pt x="19343" y="667"/>
                              <a:pt x="18011" y="-572"/>
                              <a:pt x="17250" y="286"/>
                            </a:cubicBezTo>
                            <a:close/>
                          </a:path>
                        </a:pathLst>
                      </a:custGeom>
                      <a:solidFill>
                        <a:srgbClr val="263238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45700" rIns="91425" bIns="45700" anchor="ctr" anchorCtr="0">
                        <a:noAutofit/>
                      </a:bodyPr>
                      <a:lstStyle/>
                      <a:p>
                        <a:pPr marL="0" marR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 sz="18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endParaRPr>
                      </a:p>
                    </p:txBody>
                  </p:sp>
                </p:grpSp>
                <p:grpSp>
                  <p:nvGrpSpPr>
                    <p:cNvPr id="423" name="Google Shape;423;p33"/>
                    <p:cNvGrpSpPr/>
                    <p:nvPr/>
                  </p:nvGrpSpPr>
                  <p:grpSpPr>
                    <a:xfrm>
                      <a:off x="6007680" y="2331417"/>
                      <a:ext cx="29356" cy="39066"/>
                      <a:chOff x="6007680" y="2331417"/>
                      <a:chExt cx="29356" cy="39066"/>
                    </a:xfrm>
                  </p:grpSpPr>
                  <p:grpSp>
                    <p:nvGrpSpPr>
                      <p:cNvPr id="424" name="Google Shape;424;p33"/>
                      <p:cNvGrpSpPr/>
                      <p:nvPr/>
                    </p:nvGrpSpPr>
                    <p:grpSpPr>
                      <a:xfrm>
                        <a:off x="6007680" y="2337220"/>
                        <a:ext cx="22057" cy="33263"/>
                        <a:chOff x="6007680" y="2337220"/>
                        <a:chExt cx="22057" cy="33263"/>
                      </a:xfrm>
                    </p:grpSpPr>
                    <p:sp>
                      <p:nvSpPr>
                        <p:cNvPr id="425" name="Google Shape;425;p33"/>
                        <p:cNvSpPr/>
                        <p:nvPr/>
                      </p:nvSpPr>
                      <p:spPr>
                        <a:xfrm>
                          <a:off x="6007781" y="2349310"/>
                          <a:ext cx="16445" cy="21173"/>
                        </a:xfrm>
                        <a:custGeom>
                          <a:avLst/>
                          <a:gdLst/>
                          <a:ahLst/>
                          <a:cxnLst/>
                          <a:rect l="l" t="t" r="r" b="b"/>
                          <a:pathLst>
                            <a:path w="16445" h="21173" extrusionOk="0">
                              <a:moveTo>
                                <a:pt x="0" y="126"/>
                              </a:moveTo>
                              <a:cubicBezTo>
                                <a:pt x="0" y="-255"/>
                                <a:pt x="856" y="316"/>
                                <a:pt x="951" y="697"/>
                              </a:cubicBezTo>
                              <a:cubicBezTo>
                                <a:pt x="3140" y="9746"/>
                                <a:pt x="7232" y="19747"/>
                                <a:pt x="16178" y="20509"/>
                              </a:cubicBezTo>
                              <a:cubicBezTo>
                                <a:pt x="16463" y="20509"/>
                                <a:pt x="16559" y="20985"/>
                                <a:pt x="16273" y="21081"/>
                              </a:cubicBezTo>
                              <a:cubicBezTo>
                                <a:pt x="5900" y="22414"/>
                                <a:pt x="666" y="9079"/>
                                <a:pt x="0" y="126"/>
                              </a:cubicBezTo>
                              <a:close/>
                            </a:path>
                          </a:pathLst>
                        </a:custGeom>
                        <a:solidFill>
                          <a:srgbClr val="263238"/>
                        </a:solidFill>
                        <a:ln>
                          <a:noFill/>
                        </a:ln>
                      </p:spPr>
                      <p:txBody>
                        <a:bodyPr spcFirstLastPara="1" wrap="square" lIns="91425" tIns="45700" rIns="91425" bIns="45700" anchor="ctr" anchorCtr="0">
                          <a:noAutofit/>
                        </a:bodyPr>
                        <a:lstStyle/>
                        <a:p>
                          <a:pPr marL="0" marR="0" lvl="0" indent="0" algn="l" rtl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None/>
                          </a:pPr>
                          <a:endParaRPr sz="1800">
                            <a:solidFill>
                              <a:srgbClr val="000000"/>
                            </a:solidFill>
                            <a:latin typeface="Calibri"/>
                            <a:ea typeface="Calibri"/>
                            <a:cs typeface="Calibri"/>
                            <a:sym typeface="Calibri"/>
                          </a:endParaRPr>
                        </a:p>
                      </p:txBody>
                    </p:sp>
                    <p:sp>
                      <p:nvSpPr>
                        <p:cNvPr id="426" name="Google Shape;426;p33"/>
                        <p:cNvSpPr/>
                        <p:nvPr/>
                      </p:nvSpPr>
                      <p:spPr>
                        <a:xfrm>
                          <a:off x="6007680" y="2337220"/>
                          <a:ext cx="22057" cy="29396"/>
                        </a:xfrm>
                        <a:custGeom>
                          <a:avLst/>
                          <a:gdLst/>
                          <a:ahLst/>
                          <a:cxnLst/>
                          <a:rect l="l" t="t" r="r" b="b"/>
                          <a:pathLst>
                            <a:path w="22057" h="29396" extrusionOk="0">
                              <a:moveTo>
                                <a:pt x="5525" y="595"/>
                              </a:moveTo>
                              <a:cubicBezTo>
                                <a:pt x="19705" y="-4453"/>
                                <a:pt x="28841" y="24122"/>
                                <a:pt x="15708" y="28885"/>
                              </a:cubicBezTo>
                              <a:cubicBezTo>
                                <a:pt x="2766" y="33552"/>
                                <a:pt x="-6370" y="4882"/>
                                <a:pt x="5525" y="595"/>
                              </a:cubicBezTo>
                              <a:close/>
                            </a:path>
                          </a:pathLst>
                        </a:custGeom>
                        <a:solidFill>
                          <a:srgbClr val="263238"/>
                        </a:solidFill>
                        <a:ln>
                          <a:noFill/>
                        </a:ln>
                      </p:spPr>
                      <p:txBody>
                        <a:bodyPr spcFirstLastPara="1" wrap="square" lIns="91425" tIns="45700" rIns="91425" bIns="45700" anchor="ctr" anchorCtr="0">
                          <a:noAutofit/>
                        </a:bodyPr>
                        <a:lstStyle/>
                        <a:p>
                          <a:pPr marL="0" marR="0" lvl="0" indent="0" algn="l" rtl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None/>
                          </a:pPr>
                          <a:endParaRPr sz="1800">
                            <a:solidFill>
                              <a:srgbClr val="000000"/>
                            </a:solidFill>
                            <a:latin typeface="Calibri"/>
                            <a:ea typeface="Calibri"/>
                            <a:cs typeface="Calibri"/>
                            <a:sym typeface="Calibri"/>
                          </a:endParaRPr>
                        </a:p>
                      </p:txBody>
                    </p:sp>
                  </p:grpSp>
                  <p:sp>
                    <p:nvSpPr>
                      <p:cNvPr id="427" name="Google Shape;427;p33"/>
                      <p:cNvSpPr/>
                      <p:nvPr/>
                    </p:nvSpPr>
                    <p:spPr>
                      <a:xfrm>
                        <a:off x="6017990" y="2331417"/>
                        <a:ext cx="19046" cy="15674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19046" h="15674" extrusionOk="0">
                            <a:moveTo>
                              <a:pt x="1307" y="6208"/>
                            </a:moveTo>
                            <a:cubicBezTo>
                              <a:pt x="4352" y="7066"/>
                              <a:pt x="7682" y="9066"/>
                              <a:pt x="10823" y="8399"/>
                            </a:cubicBezTo>
                            <a:cubicBezTo>
                              <a:pt x="14439" y="7637"/>
                              <a:pt x="16057" y="3827"/>
                              <a:pt x="17485" y="208"/>
                            </a:cubicBezTo>
                            <a:cubicBezTo>
                              <a:pt x="17580" y="-173"/>
                              <a:pt x="17960" y="17"/>
                              <a:pt x="18056" y="398"/>
                            </a:cubicBezTo>
                            <a:cubicBezTo>
                              <a:pt x="19864" y="5827"/>
                              <a:pt x="19578" y="12209"/>
                              <a:pt x="13963" y="14876"/>
                            </a:cubicBezTo>
                            <a:cubicBezTo>
                              <a:pt x="8825" y="17353"/>
                              <a:pt x="3400" y="13733"/>
                              <a:pt x="260" y="8590"/>
                            </a:cubicBezTo>
                            <a:cubicBezTo>
                              <a:pt x="-311" y="7637"/>
                              <a:pt x="69" y="5827"/>
                              <a:pt x="1307" y="6208"/>
                            </a:cubicBezTo>
                            <a:close/>
                          </a:path>
                        </a:pathLst>
                      </a:custGeom>
                      <a:solidFill>
                        <a:srgbClr val="263238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45700" rIns="91425" bIns="45700" anchor="ctr" anchorCtr="0">
                        <a:noAutofit/>
                      </a:bodyPr>
                      <a:lstStyle/>
                      <a:p>
                        <a:pPr marL="0" marR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 sz="18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endParaRPr>
                      </a:p>
                    </p:txBody>
                  </p:sp>
                </p:grpSp>
                <p:sp>
                  <p:nvSpPr>
                    <p:cNvPr id="428" name="Google Shape;428;p33"/>
                    <p:cNvSpPr/>
                    <p:nvPr/>
                  </p:nvSpPr>
                  <p:spPr>
                    <a:xfrm>
                      <a:off x="5975677" y="2437385"/>
                      <a:ext cx="19498" cy="788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9498" h="7880" extrusionOk="0">
                          <a:moveTo>
                            <a:pt x="890" y="728"/>
                          </a:moveTo>
                          <a:cubicBezTo>
                            <a:pt x="3555" y="2443"/>
                            <a:pt x="6314" y="4919"/>
                            <a:pt x="9645" y="4443"/>
                          </a:cubicBezTo>
                          <a:cubicBezTo>
                            <a:pt x="12881" y="4062"/>
                            <a:pt x="16307" y="1776"/>
                            <a:pt x="18972" y="62"/>
                          </a:cubicBezTo>
                          <a:cubicBezTo>
                            <a:pt x="19257" y="-129"/>
                            <a:pt x="19638" y="157"/>
                            <a:pt x="19447" y="443"/>
                          </a:cubicBezTo>
                          <a:cubicBezTo>
                            <a:pt x="17830" y="4443"/>
                            <a:pt x="13262" y="7682"/>
                            <a:pt x="8884" y="7872"/>
                          </a:cubicBezTo>
                          <a:cubicBezTo>
                            <a:pt x="4601" y="8063"/>
                            <a:pt x="1842" y="4919"/>
                            <a:pt x="33" y="1300"/>
                          </a:cubicBezTo>
                          <a:cubicBezTo>
                            <a:pt x="-157" y="824"/>
                            <a:pt x="509" y="443"/>
                            <a:pt x="890" y="728"/>
                          </a:cubicBezTo>
                          <a:close/>
                        </a:path>
                      </a:pathLst>
                    </a:custGeom>
                    <a:solidFill>
                      <a:srgbClr val="263238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  <p:sp>
                  <p:nvSpPr>
                    <p:cNvPr id="429" name="Google Shape;429;p33"/>
                    <p:cNvSpPr/>
                    <p:nvPr/>
                  </p:nvSpPr>
                  <p:spPr>
                    <a:xfrm>
                      <a:off x="5976333" y="2308582"/>
                      <a:ext cx="44707" cy="11110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44707" h="111100" extrusionOk="0">
                          <a:moveTo>
                            <a:pt x="28974" y="86765"/>
                          </a:moveTo>
                          <a:cubicBezTo>
                            <a:pt x="28974" y="86765"/>
                            <a:pt x="34493" y="99719"/>
                            <a:pt x="36207" y="106005"/>
                          </a:cubicBezTo>
                          <a:cubicBezTo>
                            <a:pt x="36397" y="106577"/>
                            <a:pt x="34874" y="107339"/>
                            <a:pt x="32781" y="108006"/>
                          </a:cubicBezTo>
                          <a:cubicBezTo>
                            <a:pt x="32685" y="108101"/>
                            <a:pt x="32685" y="108101"/>
                            <a:pt x="32495" y="108101"/>
                          </a:cubicBezTo>
                          <a:cubicBezTo>
                            <a:pt x="21837" y="112863"/>
                            <a:pt x="9465" y="112101"/>
                            <a:pt x="234" y="104767"/>
                          </a:cubicBezTo>
                          <a:cubicBezTo>
                            <a:pt x="-337" y="104291"/>
                            <a:pt x="234" y="103433"/>
                            <a:pt x="900" y="103624"/>
                          </a:cubicBezTo>
                          <a:cubicBezTo>
                            <a:pt x="10893" y="107529"/>
                            <a:pt x="20599" y="106577"/>
                            <a:pt x="30497" y="104005"/>
                          </a:cubicBezTo>
                          <a:cubicBezTo>
                            <a:pt x="30497" y="102100"/>
                            <a:pt x="20314" y="82193"/>
                            <a:pt x="21361" y="81812"/>
                          </a:cubicBezTo>
                          <a:cubicBezTo>
                            <a:pt x="24787" y="80574"/>
                            <a:pt x="32210" y="81050"/>
                            <a:pt x="36587" y="81145"/>
                          </a:cubicBezTo>
                          <a:cubicBezTo>
                            <a:pt x="25929" y="53903"/>
                            <a:pt x="10893" y="28567"/>
                            <a:pt x="710" y="1230"/>
                          </a:cubicBezTo>
                          <a:cubicBezTo>
                            <a:pt x="329" y="278"/>
                            <a:pt x="1757" y="-484"/>
                            <a:pt x="2233" y="373"/>
                          </a:cubicBezTo>
                          <a:cubicBezTo>
                            <a:pt x="19838" y="25805"/>
                            <a:pt x="32781" y="56952"/>
                            <a:pt x="44581" y="84765"/>
                          </a:cubicBezTo>
                          <a:cubicBezTo>
                            <a:pt x="46199" y="88384"/>
                            <a:pt x="31829" y="87146"/>
                            <a:pt x="28974" y="86765"/>
                          </a:cubicBezTo>
                          <a:close/>
                        </a:path>
                      </a:pathLst>
                    </a:custGeom>
                    <a:solidFill>
                      <a:srgbClr val="263238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  <p:grpSp>
                  <p:nvGrpSpPr>
                    <p:cNvPr id="430" name="Google Shape;430;p33"/>
                    <p:cNvGrpSpPr/>
                    <p:nvPr/>
                  </p:nvGrpSpPr>
                  <p:grpSpPr>
                    <a:xfrm>
                      <a:off x="5976096" y="2412015"/>
                      <a:ext cx="31494" cy="22011"/>
                      <a:chOff x="5976096" y="2412015"/>
                      <a:chExt cx="31494" cy="22011"/>
                    </a:xfrm>
                  </p:grpSpPr>
                  <p:sp>
                    <p:nvSpPr>
                      <p:cNvPr id="431" name="Google Shape;431;p33"/>
                      <p:cNvSpPr/>
                      <p:nvPr/>
                    </p:nvSpPr>
                    <p:spPr>
                      <a:xfrm>
                        <a:off x="5976096" y="2412015"/>
                        <a:ext cx="31494" cy="22011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31494" h="22011" extrusionOk="0">
                            <a:moveTo>
                              <a:pt x="31494" y="2477"/>
                            </a:moveTo>
                            <a:cubicBezTo>
                              <a:pt x="31494" y="2477"/>
                              <a:pt x="27878" y="12668"/>
                              <a:pt x="20360" y="18288"/>
                            </a:cubicBezTo>
                            <a:cubicBezTo>
                              <a:pt x="17600" y="20383"/>
                              <a:pt x="14365" y="21812"/>
                              <a:pt x="10558" y="22003"/>
                            </a:cubicBezTo>
                            <a:cubicBezTo>
                              <a:pt x="2755" y="22289"/>
                              <a:pt x="566" y="15716"/>
                              <a:pt x="90" y="9716"/>
                            </a:cubicBezTo>
                            <a:cubicBezTo>
                              <a:pt x="-291" y="4763"/>
                              <a:pt x="661" y="0"/>
                              <a:pt x="661" y="0"/>
                            </a:cubicBezTo>
                            <a:cubicBezTo>
                              <a:pt x="661" y="0"/>
                              <a:pt x="14365" y="6667"/>
                              <a:pt x="31494" y="2477"/>
                            </a:cubicBezTo>
                            <a:close/>
                          </a:path>
                        </a:pathLst>
                      </a:custGeom>
                      <a:solidFill>
                        <a:srgbClr val="263238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45700" rIns="91425" bIns="45700" anchor="ctr" anchorCtr="0">
                        <a:noAutofit/>
                      </a:bodyPr>
                      <a:lstStyle/>
                      <a:p>
                        <a:pPr marL="0" marR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 sz="18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endParaRPr>
                      </a:p>
                    </p:txBody>
                  </p:sp>
                  <p:sp>
                    <p:nvSpPr>
                      <p:cNvPr id="432" name="Google Shape;432;p33"/>
                      <p:cNvSpPr/>
                      <p:nvPr/>
                    </p:nvSpPr>
                    <p:spPr>
                      <a:xfrm>
                        <a:off x="5976282" y="2421299"/>
                        <a:ext cx="20269" cy="12727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20269" h="12727" extrusionOk="0">
                            <a:moveTo>
                              <a:pt x="20270" y="9004"/>
                            </a:moveTo>
                            <a:cubicBezTo>
                              <a:pt x="17510" y="11100"/>
                              <a:pt x="14275" y="12528"/>
                              <a:pt x="10468" y="12719"/>
                            </a:cubicBezTo>
                            <a:cubicBezTo>
                              <a:pt x="2665" y="13005"/>
                              <a:pt x="476" y="6433"/>
                              <a:pt x="0" y="432"/>
                            </a:cubicBezTo>
                            <a:cubicBezTo>
                              <a:pt x="7994" y="-1188"/>
                              <a:pt x="17225" y="1765"/>
                              <a:pt x="20270" y="9004"/>
                            </a:cubicBezTo>
                            <a:close/>
                          </a:path>
                        </a:pathLst>
                      </a:custGeom>
                      <a:solidFill>
                        <a:srgbClr val="FF99BA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45700" rIns="91425" bIns="45700" anchor="ctr" anchorCtr="0">
                        <a:noAutofit/>
                      </a:bodyPr>
                      <a:lstStyle/>
                      <a:p>
                        <a:pPr marL="0" marR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 sz="18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endParaRPr>
                      </a:p>
                    </p:txBody>
                  </p:sp>
                </p:grpSp>
              </p:grpSp>
              <p:sp>
                <p:nvSpPr>
                  <p:cNvPr id="433" name="Google Shape;433;p33"/>
                  <p:cNvSpPr/>
                  <p:nvPr/>
                </p:nvSpPr>
                <p:spPr>
                  <a:xfrm>
                    <a:off x="5762812" y="2187204"/>
                    <a:ext cx="266067" cy="23389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66067" h="233890" extrusionOk="0">
                        <a:moveTo>
                          <a:pt x="60158" y="233670"/>
                        </a:moveTo>
                        <a:cubicBezTo>
                          <a:pt x="91753" y="223669"/>
                          <a:pt x="75289" y="174139"/>
                          <a:pt x="75289" y="174139"/>
                        </a:cubicBezTo>
                        <a:cubicBezTo>
                          <a:pt x="75289" y="174139"/>
                          <a:pt x="109929" y="159280"/>
                          <a:pt x="93751" y="100701"/>
                        </a:cubicBezTo>
                        <a:cubicBezTo>
                          <a:pt x="93751" y="100701"/>
                          <a:pt x="122301" y="129847"/>
                          <a:pt x="172929" y="121180"/>
                        </a:cubicBezTo>
                        <a:cubicBezTo>
                          <a:pt x="183682" y="119370"/>
                          <a:pt x="140668" y="103939"/>
                          <a:pt x="140668" y="103939"/>
                        </a:cubicBezTo>
                        <a:cubicBezTo>
                          <a:pt x="140668" y="103939"/>
                          <a:pt x="193960" y="127752"/>
                          <a:pt x="265620" y="88699"/>
                        </a:cubicBezTo>
                        <a:cubicBezTo>
                          <a:pt x="270663" y="85937"/>
                          <a:pt x="232883" y="9070"/>
                          <a:pt x="164078" y="1165"/>
                        </a:cubicBezTo>
                        <a:cubicBezTo>
                          <a:pt x="95274" y="-6741"/>
                          <a:pt x="46359" y="26406"/>
                          <a:pt x="21616" y="76317"/>
                        </a:cubicBezTo>
                        <a:cubicBezTo>
                          <a:pt x="21616" y="76317"/>
                          <a:pt x="-7029" y="102415"/>
                          <a:pt x="1631" y="145564"/>
                        </a:cubicBezTo>
                        <a:cubicBezTo>
                          <a:pt x="10291" y="188902"/>
                          <a:pt x="47881" y="237575"/>
                          <a:pt x="60158" y="233670"/>
                        </a:cubicBezTo>
                        <a:close/>
                      </a:path>
                    </a:pathLst>
                  </a:custGeom>
                  <a:solidFill>
                    <a:srgbClr val="263238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grpSp>
                <p:nvGrpSpPr>
                  <p:cNvPr id="434" name="Google Shape;434;p33"/>
                  <p:cNvGrpSpPr/>
                  <p:nvPr/>
                </p:nvGrpSpPr>
                <p:grpSpPr>
                  <a:xfrm>
                    <a:off x="5792511" y="2393452"/>
                    <a:ext cx="76138" cy="76095"/>
                    <a:chOff x="5792511" y="2393452"/>
                    <a:chExt cx="76138" cy="76095"/>
                  </a:xfrm>
                </p:grpSpPr>
                <p:sp>
                  <p:nvSpPr>
                    <p:cNvPr id="435" name="Google Shape;435;p33"/>
                    <p:cNvSpPr/>
                    <p:nvPr/>
                  </p:nvSpPr>
                  <p:spPr>
                    <a:xfrm>
                      <a:off x="5792511" y="2393452"/>
                      <a:ext cx="76138" cy="7609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76138" h="76095" extrusionOk="0">
                          <a:moveTo>
                            <a:pt x="59580" y="22659"/>
                          </a:moveTo>
                          <a:cubicBezTo>
                            <a:pt x="59580" y="22659"/>
                            <a:pt x="19991" y="-11250"/>
                            <a:pt x="3908" y="3895"/>
                          </a:cubicBezTo>
                          <a:cubicBezTo>
                            <a:pt x="-12175" y="19039"/>
                            <a:pt x="25035" y="73427"/>
                            <a:pt x="49207" y="75904"/>
                          </a:cubicBezTo>
                          <a:cubicBezTo>
                            <a:pt x="73379" y="78380"/>
                            <a:pt x="76138" y="56092"/>
                            <a:pt x="76138" y="56092"/>
                          </a:cubicBezTo>
                          <a:lnTo>
                            <a:pt x="59580" y="22659"/>
                          </a:lnTo>
                          <a:close/>
                        </a:path>
                      </a:pathLst>
                    </a:custGeom>
                    <a:solidFill>
                      <a:srgbClr val="AD6359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  <p:sp>
                  <p:nvSpPr>
                    <p:cNvPr id="436" name="Google Shape;436;p33"/>
                    <p:cNvSpPr/>
                    <p:nvPr/>
                  </p:nvSpPr>
                  <p:spPr>
                    <a:xfrm>
                      <a:off x="5807207" y="2412348"/>
                      <a:ext cx="49481" cy="42716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49481" h="42716" extrusionOk="0">
                          <a:moveTo>
                            <a:pt x="251" y="334"/>
                          </a:moveTo>
                          <a:cubicBezTo>
                            <a:pt x="-129" y="430"/>
                            <a:pt x="-35" y="906"/>
                            <a:pt x="251" y="906"/>
                          </a:cubicBezTo>
                          <a:cubicBezTo>
                            <a:pt x="17286" y="3192"/>
                            <a:pt x="29181" y="15384"/>
                            <a:pt x="38698" y="28814"/>
                          </a:cubicBezTo>
                          <a:cubicBezTo>
                            <a:pt x="32607" y="24242"/>
                            <a:pt x="25565" y="22813"/>
                            <a:pt x="19284" y="30243"/>
                          </a:cubicBezTo>
                          <a:cubicBezTo>
                            <a:pt x="18999" y="30624"/>
                            <a:pt x="19475" y="31195"/>
                            <a:pt x="19950" y="31005"/>
                          </a:cubicBezTo>
                          <a:cubicBezTo>
                            <a:pt x="25946" y="28052"/>
                            <a:pt x="30799" y="27957"/>
                            <a:pt x="36319" y="31862"/>
                          </a:cubicBezTo>
                          <a:cubicBezTo>
                            <a:pt x="40316" y="34624"/>
                            <a:pt x="43551" y="38720"/>
                            <a:pt x="46787" y="42244"/>
                          </a:cubicBezTo>
                          <a:cubicBezTo>
                            <a:pt x="47834" y="43483"/>
                            <a:pt x="50213" y="42054"/>
                            <a:pt x="49261" y="40625"/>
                          </a:cubicBezTo>
                          <a:cubicBezTo>
                            <a:pt x="49166" y="40530"/>
                            <a:pt x="49071" y="40434"/>
                            <a:pt x="49071" y="40339"/>
                          </a:cubicBezTo>
                          <a:cubicBezTo>
                            <a:pt x="44313" y="20527"/>
                            <a:pt x="21854" y="-3095"/>
                            <a:pt x="251" y="334"/>
                          </a:cubicBezTo>
                          <a:close/>
                        </a:path>
                      </a:pathLst>
                    </a:custGeom>
                    <a:solidFill>
                      <a:srgbClr val="263238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</p:grpSp>
            </p:grpSp>
          </p:grpSp>
        </p:grpSp>
        <p:grpSp>
          <p:nvGrpSpPr>
            <p:cNvPr id="437" name="Google Shape;437;p33"/>
            <p:cNvGrpSpPr/>
            <p:nvPr/>
          </p:nvGrpSpPr>
          <p:grpSpPr>
            <a:xfrm>
              <a:off x="6516281" y="1095635"/>
              <a:ext cx="2512497" cy="3139278"/>
              <a:chOff x="6516281" y="1095635"/>
              <a:chExt cx="2512497" cy="3139278"/>
            </a:xfrm>
          </p:grpSpPr>
          <p:grpSp>
            <p:nvGrpSpPr>
              <p:cNvPr id="438" name="Google Shape;438;p33"/>
              <p:cNvGrpSpPr/>
              <p:nvPr/>
            </p:nvGrpSpPr>
            <p:grpSpPr>
              <a:xfrm>
                <a:off x="7297181" y="3636384"/>
                <a:ext cx="595141" cy="598530"/>
                <a:chOff x="7191898" y="4135183"/>
                <a:chExt cx="598072" cy="639865"/>
              </a:xfrm>
            </p:grpSpPr>
            <p:sp>
              <p:nvSpPr>
                <p:cNvPr id="439" name="Google Shape;439;p33"/>
                <p:cNvSpPr/>
                <p:nvPr/>
              </p:nvSpPr>
              <p:spPr>
                <a:xfrm>
                  <a:off x="7202279" y="4135183"/>
                  <a:ext cx="587691" cy="63786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87691" h="637866" extrusionOk="0">
                      <a:moveTo>
                        <a:pt x="80432" y="0"/>
                      </a:moveTo>
                      <a:cubicBezTo>
                        <a:pt x="80432" y="0"/>
                        <a:pt x="18194" y="350234"/>
                        <a:pt x="18194" y="350520"/>
                      </a:cubicBezTo>
                      <a:cubicBezTo>
                        <a:pt x="8392" y="417862"/>
                        <a:pt x="1064" y="477107"/>
                        <a:pt x="113" y="508063"/>
                      </a:cubicBezTo>
                      <a:cubicBezTo>
                        <a:pt x="113" y="508254"/>
                        <a:pt x="18" y="508349"/>
                        <a:pt x="113" y="508540"/>
                      </a:cubicBezTo>
                      <a:cubicBezTo>
                        <a:pt x="-268" y="520255"/>
                        <a:pt x="303" y="527780"/>
                        <a:pt x="2016" y="530066"/>
                      </a:cubicBezTo>
                      <a:cubicBezTo>
                        <a:pt x="2111" y="530257"/>
                        <a:pt x="2206" y="530447"/>
                        <a:pt x="2397" y="530542"/>
                      </a:cubicBezTo>
                      <a:cubicBezTo>
                        <a:pt x="20478" y="547021"/>
                        <a:pt x="556069" y="640842"/>
                        <a:pt x="575768" y="637794"/>
                      </a:cubicBezTo>
                      <a:cubicBezTo>
                        <a:pt x="595562" y="634841"/>
                        <a:pt x="588520" y="578072"/>
                        <a:pt x="570629" y="557879"/>
                      </a:cubicBezTo>
                      <a:cubicBezTo>
                        <a:pt x="552547" y="537591"/>
                        <a:pt x="363644" y="409956"/>
                        <a:pt x="363644" y="409956"/>
                      </a:cubicBezTo>
                      <a:lnTo>
                        <a:pt x="421315" y="59150"/>
                      </a:lnTo>
                      <a:lnTo>
                        <a:pt x="80432" y="0"/>
                      </a:lnTo>
                      <a:close/>
                    </a:path>
                  </a:pathLst>
                </a:custGeom>
                <a:solidFill>
                  <a:srgbClr val="D3766A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440" name="Google Shape;440;p33"/>
                <p:cNvSpPr/>
                <p:nvPr/>
              </p:nvSpPr>
              <p:spPr>
                <a:xfrm>
                  <a:off x="7202254" y="4413218"/>
                  <a:ext cx="587621" cy="35973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87621" h="359736" extrusionOk="0">
                      <a:moveTo>
                        <a:pt x="28211" y="0"/>
                      </a:moveTo>
                      <a:cubicBezTo>
                        <a:pt x="28211" y="0"/>
                        <a:pt x="18124" y="72104"/>
                        <a:pt x="18124" y="72390"/>
                      </a:cubicBezTo>
                      <a:cubicBezTo>
                        <a:pt x="8322" y="139732"/>
                        <a:pt x="994" y="198977"/>
                        <a:pt x="42" y="229934"/>
                      </a:cubicBezTo>
                      <a:cubicBezTo>
                        <a:pt x="42" y="230124"/>
                        <a:pt x="-53" y="230219"/>
                        <a:pt x="42" y="230410"/>
                      </a:cubicBezTo>
                      <a:cubicBezTo>
                        <a:pt x="328" y="242030"/>
                        <a:pt x="994" y="249841"/>
                        <a:pt x="1946" y="251936"/>
                      </a:cubicBezTo>
                      <a:cubicBezTo>
                        <a:pt x="2041" y="252127"/>
                        <a:pt x="2136" y="252317"/>
                        <a:pt x="2326" y="252413"/>
                      </a:cubicBezTo>
                      <a:cubicBezTo>
                        <a:pt x="20408" y="268891"/>
                        <a:pt x="555998" y="362712"/>
                        <a:pt x="575697" y="359664"/>
                      </a:cubicBezTo>
                      <a:cubicBezTo>
                        <a:pt x="595492" y="356711"/>
                        <a:pt x="588450" y="299942"/>
                        <a:pt x="570559" y="279750"/>
                      </a:cubicBezTo>
                      <a:cubicBezTo>
                        <a:pt x="552477" y="259461"/>
                        <a:pt x="363574" y="131826"/>
                        <a:pt x="363574" y="131826"/>
                      </a:cubicBezTo>
                      <a:lnTo>
                        <a:pt x="374803" y="58484"/>
                      </a:lnTo>
                      <a:lnTo>
                        <a:pt x="28211" y="0"/>
                      </a:ln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grpSp>
              <p:nvGrpSpPr>
                <p:cNvPr id="441" name="Google Shape;441;p33"/>
                <p:cNvGrpSpPr/>
                <p:nvPr/>
              </p:nvGrpSpPr>
              <p:grpSpPr>
                <a:xfrm>
                  <a:off x="7191898" y="4482750"/>
                  <a:ext cx="597772" cy="292298"/>
                  <a:chOff x="7191898" y="4482750"/>
                  <a:chExt cx="597772" cy="292298"/>
                </a:xfrm>
              </p:grpSpPr>
              <p:sp>
                <p:nvSpPr>
                  <p:cNvPr id="442" name="Google Shape;442;p33"/>
                  <p:cNvSpPr/>
                  <p:nvPr/>
                </p:nvSpPr>
                <p:spPr>
                  <a:xfrm>
                    <a:off x="7191898" y="4482750"/>
                    <a:ext cx="597772" cy="292298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97772" h="292298" extrusionOk="0">
                        <a:moveTo>
                          <a:pt x="585673" y="292227"/>
                        </a:moveTo>
                        <a:cubicBezTo>
                          <a:pt x="565593" y="295275"/>
                          <a:pt x="21247" y="200120"/>
                          <a:pt x="2690" y="183356"/>
                        </a:cubicBezTo>
                        <a:cubicBezTo>
                          <a:pt x="-4352" y="177070"/>
                          <a:pt x="2119" y="91630"/>
                          <a:pt x="25815" y="0"/>
                        </a:cubicBezTo>
                        <a:lnTo>
                          <a:pt x="376690" y="61722"/>
                        </a:lnTo>
                        <a:cubicBezTo>
                          <a:pt x="376690" y="61722"/>
                          <a:pt x="562072" y="190309"/>
                          <a:pt x="580344" y="210883"/>
                        </a:cubicBezTo>
                        <a:cubicBezTo>
                          <a:pt x="598520" y="231457"/>
                          <a:pt x="605848" y="289179"/>
                          <a:pt x="585673" y="292227"/>
                        </a:cubicBezTo>
                        <a:close/>
                      </a:path>
                    </a:pathLst>
                  </a:custGeom>
                  <a:solidFill>
                    <a:schemeClr val="accent2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grpSp>
                <p:nvGrpSpPr>
                  <p:cNvPr id="443" name="Google Shape;443;p33"/>
                  <p:cNvGrpSpPr/>
                  <p:nvPr/>
                </p:nvGrpSpPr>
                <p:grpSpPr>
                  <a:xfrm>
                    <a:off x="7222707" y="4555952"/>
                    <a:ext cx="552192" cy="197421"/>
                    <a:chOff x="7222707" y="4555952"/>
                    <a:chExt cx="552192" cy="197421"/>
                  </a:xfrm>
                </p:grpSpPr>
                <p:sp>
                  <p:nvSpPr>
                    <p:cNvPr id="444" name="Google Shape;444;p33"/>
                    <p:cNvSpPr/>
                    <p:nvPr/>
                  </p:nvSpPr>
                  <p:spPr>
                    <a:xfrm>
                      <a:off x="7222707" y="4657807"/>
                      <a:ext cx="552192" cy="95566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552192" h="95566" extrusionOk="0">
                          <a:moveTo>
                            <a:pt x="550867" y="94024"/>
                          </a:moveTo>
                          <a:cubicBezTo>
                            <a:pt x="459984" y="75831"/>
                            <a:pt x="91884" y="11062"/>
                            <a:pt x="621" y="12"/>
                          </a:cubicBezTo>
                          <a:cubicBezTo>
                            <a:pt x="-140" y="-83"/>
                            <a:pt x="-236" y="393"/>
                            <a:pt x="526" y="584"/>
                          </a:cubicBezTo>
                          <a:cubicBezTo>
                            <a:pt x="90171" y="20587"/>
                            <a:pt x="458842" y="82404"/>
                            <a:pt x="550581" y="95548"/>
                          </a:cubicBezTo>
                          <a:cubicBezTo>
                            <a:pt x="552580" y="95739"/>
                            <a:pt x="552770" y="94405"/>
                            <a:pt x="550867" y="94024"/>
                          </a:cubicBezTo>
                          <a:close/>
                        </a:path>
                      </a:pathLst>
                    </a:custGeom>
                    <a:solidFill>
                      <a:schemeClr val="dk1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  <p:sp>
                  <p:nvSpPr>
                    <p:cNvPr id="445" name="Google Shape;445;p33"/>
                    <p:cNvSpPr/>
                    <p:nvPr/>
                  </p:nvSpPr>
                  <p:spPr>
                    <a:xfrm>
                      <a:off x="7653184" y="4666489"/>
                      <a:ext cx="87947" cy="6006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87947" h="60065" extrusionOk="0">
                          <a:moveTo>
                            <a:pt x="87463" y="1523"/>
                          </a:moveTo>
                          <a:cubicBezTo>
                            <a:pt x="65956" y="-3144"/>
                            <a:pt x="43021" y="3428"/>
                            <a:pt x="28936" y="14286"/>
                          </a:cubicBezTo>
                          <a:cubicBezTo>
                            <a:pt x="15423" y="24669"/>
                            <a:pt x="2670" y="40385"/>
                            <a:pt x="6" y="59530"/>
                          </a:cubicBezTo>
                          <a:cubicBezTo>
                            <a:pt x="-89" y="60102"/>
                            <a:pt x="958" y="60292"/>
                            <a:pt x="1148" y="59721"/>
                          </a:cubicBezTo>
                          <a:cubicBezTo>
                            <a:pt x="12568" y="24859"/>
                            <a:pt x="50539" y="-859"/>
                            <a:pt x="87273" y="2761"/>
                          </a:cubicBezTo>
                          <a:cubicBezTo>
                            <a:pt x="88034" y="2666"/>
                            <a:pt x="88225" y="1618"/>
                            <a:pt x="87463" y="1523"/>
                          </a:cubicBezTo>
                          <a:close/>
                        </a:path>
                      </a:pathLst>
                    </a:custGeom>
                    <a:solidFill>
                      <a:schemeClr val="dk1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  <p:sp>
                  <p:nvSpPr>
                    <p:cNvPr id="446" name="Google Shape;446;p33"/>
                    <p:cNvSpPr/>
                    <p:nvPr/>
                  </p:nvSpPr>
                  <p:spPr>
                    <a:xfrm>
                      <a:off x="7486286" y="4555952"/>
                      <a:ext cx="111268" cy="29537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11268" h="29537" extrusionOk="0">
                          <a:moveTo>
                            <a:pt x="109329" y="2712"/>
                          </a:moveTo>
                          <a:cubicBezTo>
                            <a:pt x="72880" y="-4146"/>
                            <a:pt x="28343" y="1283"/>
                            <a:pt x="364" y="27287"/>
                          </a:cubicBezTo>
                          <a:cubicBezTo>
                            <a:pt x="-682" y="28334"/>
                            <a:pt x="745" y="29858"/>
                            <a:pt x="1887" y="29477"/>
                          </a:cubicBezTo>
                          <a:cubicBezTo>
                            <a:pt x="37860" y="18238"/>
                            <a:pt x="71453" y="10999"/>
                            <a:pt x="109138" y="7379"/>
                          </a:cubicBezTo>
                          <a:cubicBezTo>
                            <a:pt x="111898" y="7094"/>
                            <a:pt x="111993" y="3188"/>
                            <a:pt x="109329" y="2712"/>
                          </a:cubicBezTo>
                          <a:close/>
                        </a:path>
                      </a:pathLst>
                    </a:custGeom>
                    <a:solidFill>
                      <a:schemeClr val="dk1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  <p:sp>
                  <p:nvSpPr>
                    <p:cNvPr id="447" name="Google Shape;447;p33"/>
                    <p:cNvSpPr/>
                    <p:nvPr/>
                  </p:nvSpPr>
                  <p:spPr>
                    <a:xfrm>
                      <a:off x="7512647" y="4571859"/>
                      <a:ext cx="111197" cy="29537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11197" h="29537" extrusionOk="0">
                          <a:moveTo>
                            <a:pt x="109329" y="2712"/>
                          </a:moveTo>
                          <a:cubicBezTo>
                            <a:pt x="72881" y="-4146"/>
                            <a:pt x="28343" y="1283"/>
                            <a:pt x="365" y="27287"/>
                          </a:cubicBezTo>
                          <a:cubicBezTo>
                            <a:pt x="-683" y="28334"/>
                            <a:pt x="745" y="29858"/>
                            <a:pt x="1887" y="29477"/>
                          </a:cubicBezTo>
                          <a:cubicBezTo>
                            <a:pt x="37860" y="18238"/>
                            <a:pt x="71453" y="10999"/>
                            <a:pt x="109139" y="7380"/>
                          </a:cubicBezTo>
                          <a:cubicBezTo>
                            <a:pt x="111803" y="7094"/>
                            <a:pt x="111898" y="3284"/>
                            <a:pt x="109329" y="2712"/>
                          </a:cubicBezTo>
                          <a:close/>
                        </a:path>
                      </a:pathLst>
                    </a:custGeom>
                    <a:solidFill>
                      <a:schemeClr val="dk1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  <p:sp>
                  <p:nvSpPr>
                    <p:cNvPr id="448" name="Google Shape;448;p33"/>
                    <p:cNvSpPr/>
                    <p:nvPr/>
                  </p:nvSpPr>
                  <p:spPr>
                    <a:xfrm>
                      <a:off x="7538912" y="4587861"/>
                      <a:ext cx="111197" cy="29537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11197" h="29537" extrusionOk="0">
                          <a:moveTo>
                            <a:pt x="109329" y="2712"/>
                          </a:moveTo>
                          <a:cubicBezTo>
                            <a:pt x="72881" y="-4146"/>
                            <a:pt x="28343" y="1283"/>
                            <a:pt x="364" y="27287"/>
                          </a:cubicBezTo>
                          <a:cubicBezTo>
                            <a:pt x="-682" y="28334"/>
                            <a:pt x="745" y="29858"/>
                            <a:pt x="1887" y="29477"/>
                          </a:cubicBezTo>
                          <a:cubicBezTo>
                            <a:pt x="37859" y="18238"/>
                            <a:pt x="71453" y="10999"/>
                            <a:pt x="109139" y="7379"/>
                          </a:cubicBezTo>
                          <a:cubicBezTo>
                            <a:pt x="111803" y="6998"/>
                            <a:pt x="111898" y="3188"/>
                            <a:pt x="109329" y="2712"/>
                          </a:cubicBezTo>
                          <a:close/>
                        </a:path>
                      </a:pathLst>
                    </a:custGeom>
                    <a:solidFill>
                      <a:schemeClr val="dk1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  <p:sp>
                  <p:nvSpPr>
                    <p:cNvPr id="449" name="Google Shape;449;p33"/>
                    <p:cNvSpPr/>
                    <p:nvPr/>
                  </p:nvSpPr>
                  <p:spPr>
                    <a:xfrm>
                      <a:off x="7565178" y="4603768"/>
                      <a:ext cx="111197" cy="29537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11197" h="29537" extrusionOk="0">
                          <a:moveTo>
                            <a:pt x="109329" y="2712"/>
                          </a:moveTo>
                          <a:cubicBezTo>
                            <a:pt x="72880" y="-4146"/>
                            <a:pt x="28343" y="1283"/>
                            <a:pt x="364" y="27287"/>
                          </a:cubicBezTo>
                          <a:cubicBezTo>
                            <a:pt x="-682" y="28334"/>
                            <a:pt x="745" y="29858"/>
                            <a:pt x="1887" y="29477"/>
                          </a:cubicBezTo>
                          <a:cubicBezTo>
                            <a:pt x="37859" y="18238"/>
                            <a:pt x="71453" y="10999"/>
                            <a:pt x="109138" y="7379"/>
                          </a:cubicBezTo>
                          <a:cubicBezTo>
                            <a:pt x="111803" y="7094"/>
                            <a:pt x="111898" y="3189"/>
                            <a:pt x="109329" y="2712"/>
                          </a:cubicBezTo>
                          <a:close/>
                        </a:path>
                      </a:pathLst>
                    </a:custGeom>
                    <a:solidFill>
                      <a:schemeClr val="dk1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</p:grpSp>
            </p:grpSp>
          </p:grpSp>
          <p:grpSp>
            <p:nvGrpSpPr>
              <p:cNvPr id="450" name="Google Shape;450;p33"/>
              <p:cNvGrpSpPr/>
              <p:nvPr/>
            </p:nvGrpSpPr>
            <p:grpSpPr>
              <a:xfrm>
                <a:off x="7906436" y="3566888"/>
                <a:ext cx="603330" cy="560417"/>
                <a:chOff x="7804153" y="4060888"/>
                <a:chExt cx="606301" cy="599120"/>
              </a:xfrm>
            </p:grpSpPr>
            <p:sp>
              <p:nvSpPr>
                <p:cNvPr id="451" name="Google Shape;451;p33"/>
                <p:cNvSpPr/>
                <p:nvPr/>
              </p:nvSpPr>
              <p:spPr>
                <a:xfrm>
                  <a:off x="7813832" y="4060888"/>
                  <a:ext cx="594428" cy="59911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94428" h="599119" extrusionOk="0">
                      <a:moveTo>
                        <a:pt x="28166" y="0"/>
                      </a:moveTo>
                      <a:cubicBezTo>
                        <a:pt x="28166" y="0"/>
                        <a:pt x="6278" y="355283"/>
                        <a:pt x="6278" y="355473"/>
                      </a:cubicBezTo>
                      <a:cubicBezTo>
                        <a:pt x="1710" y="423386"/>
                        <a:pt x="-1050" y="483013"/>
                        <a:pt x="378" y="513969"/>
                      </a:cubicBezTo>
                      <a:cubicBezTo>
                        <a:pt x="378" y="514160"/>
                        <a:pt x="378" y="514255"/>
                        <a:pt x="378" y="514445"/>
                      </a:cubicBezTo>
                      <a:cubicBezTo>
                        <a:pt x="949" y="526161"/>
                        <a:pt x="1995" y="533686"/>
                        <a:pt x="3994" y="535781"/>
                      </a:cubicBezTo>
                      <a:cubicBezTo>
                        <a:pt x="4184" y="535972"/>
                        <a:pt x="4184" y="536162"/>
                        <a:pt x="4374" y="536258"/>
                      </a:cubicBezTo>
                      <a:cubicBezTo>
                        <a:pt x="23693" y="551307"/>
                        <a:pt x="564898" y="603409"/>
                        <a:pt x="584312" y="598837"/>
                      </a:cubicBezTo>
                      <a:cubicBezTo>
                        <a:pt x="603821" y="594360"/>
                        <a:pt x="592401" y="538353"/>
                        <a:pt x="572987" y="519589"/>
                      </a:cubicBezTo>
                      <a:cubicBezTo>
                        <a:pt x="553478" y="500729"/>
                        <a:pt x="355249" y="388048"/>
                        <a:pt x="355249" y="388048"/>
                      </a:cubicBezTo>
                      <a:lnTo>
                        <a:pt x="373712" y="32766"/>
                      </a:lnTo>
                      <a:lnTo>
                        <a:pt x="28166" y="0"/>
                      </a:lnTo>
                      <a:close/>
                    </a:path>
                  </a:pathLst>
                </a:custGeom>
                <a:solidFill>
                  <a:srgbClr val="D3766A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452" name="Google Shape;452;p33"/>
                <p:cNvSpPr/>
                <p:nvPr/>
              </p:nvSpPr>
              <p:spPr>
                <a:xfrm>
                  <a:off x="7813832" y="4343400"/>
                  <a:ext cx="594428" cy="31660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94428" h="316608" extrusionOk="0">
                      <a:moveTo>
                        <a:pt x="10751" y="0"/>
                      </a:moveTo>
                      <a:cubicBezTo>
                        <a:pt x="10751" y="0"/>
                        <a:pt x="6278" y="72676"/>
                        <a:pt x="6278" y="72962"/>
                      </a:cubicBezTo>
                      <a:cubicBezTo>
                        <a:pt x="1710" y="140875"/>
                        <a:pt x="-1050" y="200501"/>
                        <a:pt x="378" y="231457"/>
                      </a:cubicBezTo>
                      <a:cubicBezTo>
                        <a:pt x="378" y="231648"/>
                        <a:pt x="378" y="231743"/>
                        <a:pt x="378" y="231934"/>
                      </a:cubicBezTo>
                      <a:cubicBezTo>
                        <a:pt x="1615" y="243554"/>
                        <a:pt x="2852" y="251174"/>
                        <a:pt x="3994" y="253270"/>
                      </a:cubicBezTo>
                      <a:cubicBezTo>
                        <a:pt x="4184" y="253460"/>
                        <a:pt x="4184" y="253651"/>
                        <a:pt x="4374" y="253746"/>
                      </a:cubicBezTo>
                      <a:cubicBezTo>
                        <a:pt x="23693" y="268796"/>
                        <a:pt x="564898" y="320897"/>
                        <a:pt x="584312" y="316325"/>
                      </a:cubicBezTo>
                      <a:cubicBezTo>
                        <a:pt x="603821" y="311848"/>
                        <a:pt x="592401" y="255841"/>
                        <a:pt x="572987" y="237077"/>
                      </a:cubicBezTo>
                      <a:cubicBezTo>
                        <a:pt x="553478" y="218218"/>
                        <a:pt x="355249" y="105537"/>
                        <a:pt x="355249" y="105537"/>
                      </a:cubicBezTo>
                      <a:lnTo>
                        <a:pt x="360864" y="31623"/>
                      </a:lnTo>
                      <a:lnTo>
                        <a:pt x="10751" y="0"/>
                      </a:ln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grpSp>
              <p:nvGrpSpPr>
                <p:cNvPr id="453" name="Google Shape;453;p33"/>
                <p:cNvGrpSpPr/>
                <p:nvPr/>
              </p:nvGrpSpPr>
              <p:grpSpPr>
                <a:xfrm>
                  <a:off x="7804153" y="4421981"/>
                  <a:ext cx="606301" cy="237193"/>
                  <a:chOff x="7804153" y="4421981"/>
                  <a:chExt cx="606301" cy="237193"/>
                </a:xfrm>
              </p:grpSpPr>
              <p:sp>
                <p:nvSpPr>
                  <p:cNvPr id="454" name="Google Shape;454;p33"/>
                  <p:cNvSpPr/>
                  <p:nvPr/>
                </p:nvSpPr>
                <p:spPr>
                  <a:xfrm>
                    <a:off x="7804153" y="4421981"/>
                    <a:ext cx="606301" cy="23719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606301" h="237193" extrusionOk="0">
                        <a:moveTo>
                          <a:pt x="596466" y="236791"/>
                        </a:moveTo>
                        <a:cubicBezTo>
                          <a:pt x="576766" y="241745"/>
                          <a:pt x="25759" y="199549"/>
                          <a:pt x="5774" y="184690"/>
                        </a:cubicBezTo>
                        <a:cubicBezTo>
                          <a:pt x="-1839" y="179070"/>
                          <a:pt x="-3647" y="93440"/>
                          <a:pt x="11104" y="0"/>
                        </a:cubicBezTo>
                        <a:lnTo>
                          <a:pt x="366261" y="27622"/>
                        </a:lnTo>
                        <a:cubicBezTo>
                          <a:pt x="366261" y="27622"/>
                          <a:pt x="563158" y="137731"/>
                          <a:pt x="583333" y="156496"/>
                        </a:cubicBezTo>
                        <a:cubicBezTo>
                          <a:pt x="603413" y="175165"/>
                          <a:pt x="616165" y="231838"/>
                          <a:pt x="596466" y="236791"/>
                        </a:cubicBezTo>
                        <a:close/>
                      </a:path>
                    </a:pathLst>
                  </a:custGeom>
                  <a:solidFill>
                    <a:schemeClr val="accent2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grpSp>
                <p:nvGrpSpPr>
                  <p:cNvPr id="455" name="Google Shape;455;p33"/>
                  <p:cNvGrpSpPr/>
                  <p:nvPr/>
                </p:nvGrpSpPr>
                <p:grpSpPr>
                  <a:xfrm>
                    <a:off x="7837145" y="4460410"/>
                    <a:ext cx="558668" cy="177138"/>
                    <a:chOff x="7837145" y="4460410"/>
                    <a:chExt cx="558668" cy="177138"/>
                  </a:xfrm>
                </p:grpSpPr>
                <p:sp>
                  <p:nvSpPr>
                    <p:cNvPr id="456" name="Google Shape;456;p33"/>
                    <p:cNvSpPr/>
                    <p:nvPr/>
                  </p:nvSpPr>
                  <p:spPr>
                    <a:xfrm>
                      <a:off x="7837145" y="4595526"/>
                      <a:ext cx="558668" cy="42022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558668" h="42022" extrusionOk="0">
                          <a:moveTo>
                            <a:pt x="557288" y="40577"/>
                          </a:moveTo>
                          <a:cubicBezTo>
                            <a:pt x="465073" y="31242"/>
                            <a:pt x="92405" y="2286"/>
                            <a:pt x="571" y="0"/>
                          </a:cubicBezTo>
                          <a:cubicBezTo>
                            <a:pt x="-190" y="0"/>
                            <a:pt x="-190" y="476"/>
                            <a:pt x="571" y="571"/>
                          </a:cubicBezTo>
                          <a:cubicBezTo>
                            <a:pt x="91739" y="11811"/>
                            <a:pt x="464692" y="37814"/>
                            <a:pt x="557193" y="42005"/>
                          </a:cubicBezTo>
                          <a:cubicBezTo>
                            <a:pt x="559097" y="42196"/>
                            <a:pt x="559191" y="40767"/>
                            <a:pt x="557288" y="40577"/>
                          </a:cubicBezTo>
                          <a:close/>
                        </a:path>
                      </a:pathLst>
                    </a:custGeom>
                    <a:solidFill>
                      <a:schemeClr val="dk1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  <p:sp>
                  <p:nvSpPr>
                    <p:cNvPr id="457" name="Google Shape;457;p33"/>
                    <p:cNvSpPr/>
                    <p:nvPr/>
                  </p:nvSpPr>
                  <p:spPr>
                    <a:xfrm>
                      <a:off x="8272145" y="4555452"/>
                      <a:ext cx="81987" cy="67127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81987" h="67127" extrusionOk="0">
                          <a:moveTo>
                            <a:pt x="81462" y="450"/>
                          </a:moveTo>
                          <a:cubicBezTo>
                            <a:pt x="59669" y="-2122"/>
                            <a:pt x="37400" y="6641"/>
                            <a:pt x="24458" y="18833"/>
                          </a:cubicBezTo>
                          <a:cubicBezTo>
                            <a:pt x="11991" y="30454"/>
                            <a:pt x="857" y="47408"/>
                            <a:pt x="0" y="66649"/>
                          </a:cubicBezTo>
                          <a:cubicBezTo>
                            <a:pt x="0" y="67220"/>
                            <a:pt x="952" y="67315"/>
                            <a:pt x="1142" y="66744"/>
                          </a:cubicBezTo>
                          <a:cubicBezTo>
                            <a:pt x="9136" y="30930"/>
                            <a:pt x="44443" y="1688"/>
                            <a:pt x="81366" y="1688"/>
                          </a:cubicBezTo>
                          <a:cubicBezTo>
                            <a:pt x="82128" y="1593"/>
                            <a:pt x="82223" y="545"/>
                            <a:pt x="81462" y="450"/>
                          </a:cubicBezTo>
                          <a:close/>
                        </a:path>
                      </a:pathLst>
                    </a:custGeom>
                    <a:solidFill>
                      <a:schemeClr val="dk1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  <p:sp>
                  <p:nvSpPr>
                    <p:cNvPr id="458" name="Google Shape;458;p33"/>
                    <p:cNvSpPr/>
                    <p:nvPr/>
                  </p:nvSpPr>
                  <p:spPr>
                    <a:xfrm>
                      <a:off x="8092269" y="4460410"/>
                      <a:ext cx="108541" cy="37679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08541" h="37679" extrusionOk="0">
                          <a:moveTo>
                            <a:pt x="106409" y="623"/>
                          </a:moveTo>
                          <a:cubicBezTo>
                            <a:pt x="69485" y="-2710"/>
                            <a:pt x="25613" y="7100"/>
                            <a:pt x="299" y="35580"/>
                          </a:cubicBezTo>
                          <a:cubicBezTo>
                            <a:pt x="-652" y="36723"/>
                            <a:pt x="870" y="38057"/>
                            <a:pt x="2012" y="37580"/>
                          </a:cubicBezTo>
                          <a:cubicBezTo>
                            <a:pt x="36748" y="22912"/>
                            <a:pt x="69485" y="12530"/>
                            <a:pt x="106599" y="5290"/>
                          </a:cubicBezTo>
                          <a:cubicBezTo>
                            <a:pt x="109359" y="4719"/>
                            <a:pt x="109073" y="909"/>
                            <a:pt x="106409" y="623"/>
                          </a:cubicBezTo>
                          <a:close/>
                        </a:path>
                      </a:pathLst>
                    </a:custGeom>
                    <a:solidFill>
                      <a:schemeClr val="dk1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  <p:sp>
                  <p:nvSpPr>
                    <p:cNvPr id="459" name="Google Shape;459;p33"/>
                    <p:cNvSpPr/>
                    <p:nvPr/>
                  </p:nvSpPr>
                  <p:spPr>
                    <a:xfrm>
                      <a:off x="8119962" y="4473745"/>
                      <a:ext cx="108541" cy="37679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08541" h="37679" extrusionOk="0">
                          <a:moveTo>
                            <a:pt x="106408" y="623"/>
                          </a:moveTo>
                          <a:cubicBezTo>
                            <a:pt x="69484" y="-2710"/>
                            <a:pt x="25613" y="7100"/>
                            <a:pt x="299" y="35580"/>
                          </a:cubicBezTo>
                          <a:cubicBezTo>
                            <a:pt x="-653" y="36723"/>
                            <a:pt x="870" y="38057"/>
                            <a:pt x="2012" y="37580"/>
                          </a:cubicBezTo>
                          <a:cubicBezTo>
                            <a:pt x="36747" y="22912"/>
                            <a:pt x="69484" y="12530"/>
                            <a:pt x="106599" y="5290"/>
                          </a:cubicBezTo>
                          <a:cubicBezTo>
                            <a:pt x="109358" y="4719"/>
                            <a:pt x="109073" y="909"/>
                            <a:pt x="106408" y="623"/>
                          </a:cubicBezTo>
                          <a:close/>
                        </a:path>
                      </a:pathLst>
                    </a:custGeom>
                    <a:solidFill>
                      <a:schemeClr val="dk1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  <p:sp>
                  <p:nvSpPr>
                    <p:cNvPr id="460" name="Google Shape;460;p33"/>
                    <p:cNvSpPr/>
                    <p:nvPr/>
                  </p:nvSpPr>
                  <p:spPr>
                    <a:xfrm>
                      <a:off x="8147655" y="4487080"/>
                      <a:ext cx="108541" cy="37679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08541" h="37679" extrusionOk="0">
                          <a:moveTo>
                            <a:pt x="106409" y="623"/>
                          </a:moveTo>
                          <a:cubicBezTo>
                            <a:pt x="69485" y="-2710"/>
                            <a:pt x="25613" y="7100"/>
                            <a:pt x="299" y="35580"/>
                          </a:cubicBezTo>
                          <a:cubicBezTo>
                            <a:pt x="-652" y="36723"/>
                            <a:pt x="870" y="38057"/>
                            <a:pt x="2012" y="37580"/>
                          </a:cubicBezTo>
                          <a:cubicBezTo>
                            <a:pt x="36748" y="22912"/>
                            <a:pt x="69485" y="12530"/>
                            <a:pt x="106599" y="5291"/>
                          </a:cubicBezTo>
                          <a:cubicBezTo>
                            <a:pt x="109359" y="4719"/>
                            <a:pt x="109073" y="909"/>
                            <a:pt x="106409" y="623"/>
                          </a:cubicBezTo>
                          <a:close/>
                        </a:path>
                      </a:pathLst>
                    </a:custGeom>
                    <a:solidFill>
                      <a:schemeClr val="dk1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  <p:sp>
                  <p:nvSpPr>
                    <p:cNvPr id="461" name="Google Shape;461;p33"/>
                    <p:cNvSpPr/>
                    <p:nvPr/>
                  </p:nvSpPr>
                  <p:spPr>
                    <a:xfrm>
                      <a:off x="8175348" y="4500415"/>
                      <a:ext cx="108541" cy="37679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08541" h="37679" extrusionOk="0">
                          <a:moveTo>
                            <a:pt x="106408" y="623"/>
                          </a:moveTo>
                          <a:cubicBezTo>
                            <a:pt x="69484" y="-2710"/>
                            <a:pt x="25613" y="7100"/>
                            <a:pt x="299" y="35580"/>
                          </a:cubicBezTo>
                          <a:cubicBezTo>
                            <a:pt x="-653" y="36723"/>
                            <a:pt x="870" y="38057"/>
                            <a:pt x="2012" y="37580"/>
                          </a:cubicBezTo>
                          <a:cubicBezTo>
                            <a:pt x="36747" y="22912"/>
                            <a:pt x="69484" y="12529"/>
                            <a:pt x="106599" y="5291"/>
                          </a:cubicBezTo>
                          <a:cubicBezTo>
                            <a:pt x="109358" y="4719"/>
                            <a:pt x="109073" y="814"/>
                            <a:pt x="106408" y="623"/>
                          </a:cubicBezTo>
                          <a:close/>
                        </a:path>
                      </a:pathLst>
                    </a:custGeom>
                    <a:solidFill>
                      <a:schemeClr val="dk1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</p:grpSp>
            </p:grpSp>
          </p:grpSp>
          <p:grpSp>
            <p:nvGrpSpPr>
              <p:cNvPr id="462" name="Google Shape;462;p33"/>
              <p:cNvGrpSpPr/>
              <p:nvPr/>
            </p:nvGrpSpPr>
            <p:grpSpPr>
              <a:xfrm>
                <a:off x="7307529" y="2238949"/>
                <a:ext cx="514613" cy="1752178"/>
                <a:chOff x="7202297" y="2655760"/>
                <a:chExt cx="517147" cy="1873186"/>
              </a:xfrm>
            </p:grpSpPr>
            <p:sp>
              <p:nvSpPr>
                <p:cNvPr id="463" name="Google Shape;463;p33"/>
                <p:cNvSpPr/>
                <p:nvPr/>
              </p:nvSpPr>
              <p:spPr>
                <a:xfrm>
                  <a:off x="7202297" y="2655760"/>
                  <a:ext cx="517147" cy="187318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17147" h="1873186" extrusionOk="0">
                      <a:moveTo>
                        <a:pt x="110011" y="95"/>
                      </a:moveTo>
                      <a:cubicBezTo>
                        <a:pt x="110011" y="95"/>
                        <a:pt x="176532" y="886873"/>
                        <a:pt x="178816" y="899446"/>
                      </a:cubicBezTo>
                      <a:cubicBezTo>
                        <a:pt x="179101" y="900589"/>
                        <a:pt x="0" y="1805940"/>
                        <a:pt x="0" y="1805940"/>
                      </a:cubicBezTo>
                      <a:lnTo>
                        <a:pt x="387703" y="1873187"/>
                      </a:lnTo>
                      <a:cubicBezTo>
                        <a:pt x="387703" y="1873187"/>
                        <a:pt x="515891" y="1000506"/>
                        <a:pt x="517033" y="904113"/>
                      </a:cubicBezTo>
                      <a:cubicBezTo>
                        <a:pt x="519032" y="738854"/>
                        <a:pt x="494860" y="243364"/>
                        <a:pt x="434144" y="0"/>
                      </a:cubicBezTo>
                      <a:lnTo>
                        <a:pt x="110011" y="0"/>
                      </a:ln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464" name="Google Shape;464;p33"/>
                <p:cNvSpPr/>
                <p:nvPr/>
              </p:nvSpPr>
              <p:spPr>
                <a:xfrm>
                  <a:off x="7300193" y="2692612"/>
                  <a:ext cx="178848" cy="166125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78848" h="1661255" extrusionOk="0">
                      <a:moveTo>
                        <a:pt x="101094" y="31823"/>
                      </a:moveTo>
                      <a:cubicBezTo>
                        <a:pt x="99667" y="21441"/>
                        <a:pt x="97859" y="11249"/>
                        <a:pt x="96051" y="962"/>
                      </a:cubicBezTo>
                      <a:cubicBezTo>
                        <a:pt x="95765" y="-562"/>
                        <a:pt x="93291" y="-181"/>
                        <a:pt x="93386" y="1439"/>
                      </a:cubicBezTo>
                      <a:cubicBezTo>
                        <a:pt x="96717" y="45920"/>
                        <a:pt x="102808" y="90116"/>
                        <a:pt x="107756" y="134408"/>
                      </a:cubicBezTo>
                      <a:cubicBezTo>
                        <a:pt x="112705" y="178794"/>
                        <a:pt x="168853" y="847068"/>
                        <a:pt x="166663" y="868880"/>
                      </a:cubicBezTo>
                      <a:cubicBezTo>
                        <a:pt x="164475" y="890502"/>
                        <a:pt x="159716" y="911838"/>
                        <a:pt x="154768" y="932984"/>
                      </a:cubicBezTo>
                      <a:cubicBezTo>
                        <a:pt x="144585" y="976132"/>
                        <a:pt x="29054" y="1541155"/>
                        <a:pt x="7166" y="1627451"/>
                      </a:cubicBezTo>
                      <a:cubicBezTo>
                        <a:pt x="4407" y="1638215"/>
                        <a:pt x="2218" y="1649168"/>
                        <a:pt x="29" y="1660027"/>
                      </a:cubicBezTo>
                      <a:cubicBezTo>
                        <a:pt x="-256" y="1661360"/>
                        <a:pt x="1647" y="1661741"/>
                        <a:pt x="2027" y="1660503"/>
                      </a:cubicBezTo>
                      <a:cubicBezTo>
                        <a:pt x="17159" y="1618212"/>
                        <a:pt x="178083" y="910790"/>
                        <a:pt x="178845" y="867166"/>
                      </a:cubicBezTo>
                      <a:cubicBezTo>
                        <a:pt x="179416" y="823065"/>
                        <a:pt x="113371" y="121358"/>
                        <a:pt x="101094" y="31823"/>
                      </a:cubicBezTo>
                      <a:close/>
                    </a:path>
                  </a:pathLst>
                </a:custGeom>
                <a:solidFill>
                  <a:schemeClr val="lt2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465" name="Google Shape;465;p33"/>
                <p:cNvSpPr/>
                <p:nvPr/>
              </p:nvSpPr>
              <p:spPr>
                <a:xfrm>
                  <a:off x="7312308" y="2655855"/>
                  <a:ext cx="404738" cy="76152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04738" h="761523" extrusionOk="0">
                      <a:moveTo>
                        <a:pt x="404738" y="761524"/>
                      </a:moveTo>
                      <a:lnTo>
                        <a:pt x="40350" y="534352"/>
                      </a:lnTo>
                      <a:cubicBezTo>
                        <a:pt x="21317" y="285083"/>
                        <a:pt x="0" y="0"/>
                        <a:pt x="0" y="0"/>
                      </a:cubicBezTo>
                      <a:lnTo>
                        <a:pt x="324228" y="0"/>
                      </a:lnTo>
                      <a:cubicBezTo>
                        <a:pt x="372858" y="195072"/>
                        <a:pt x="399790" y="549974"/>
                        <a:pt x="404738" y="761524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  <p:grpSp>
            <p:nvGrpSpPr>
              <p:cNvPr id="466" name="Google Shape;466;p33"/>
              <p:cNvGrpSpPr/>
              <p:nvPr/>
            </p:nvGrpSpPr>
            <p:grpSpPr>
              <a:xfrm>
                <a:off x="7215439" y="2250750"/>
                <a:ext cx="1164996" cy="1618116"/>
                <a:chOff x="7109754" y="2653855"/>
                <a:chExt cx="1170733" cy="1729865"/>
              </a:xfrm>
            </p:grpSpPr>
            <p:grpSp>
              <p:nvGrpSpPr>
                <p:cNvPr id="467" name="Google Shape;467;p33"/>
                <p:cNvGrpSpPr/>
                <p:nvPr/>
              </p:nvGrpSpPr>
              <p:grpSpPr>
                <a:xfrm>
                  <a:off x="7157863" y="2669210"/>
                  <a:ext cx="614486" cy="633465"/>
                  <a:chOff x="7157863" y="2669210"/>
                  <a:chExt cx="614486" cy="633465"/>
                </a:xfrm>
              </p:grpSpPr>
              <p:sp>
                <p:nvSpPr>
                  <p:cNvPr id="468" name="Google Shape;468;p33"/>
                  <p:cNvSpPr/>
                  <p:nvPr/>
                </p:nvSpPr>
                <p:spPr>
                  <a:xfrm>
                    <a:off x="7564898" y="2860508"/>
                    <a:ext cx="116705" cy="4904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16705" h="49043" extrusionOk="0">
                        <a:moveTo>
                          <a:pt x="116366" y="47855"/>
                        </a:moveTo>
                        <a:cubicBezTo>
                          <a:pt x="97904" y="37473"/>
                          <a:pt x="78681" y="28996"/>
                          <a:pt x="59076" y="20995"/>
                        </a:cubicBezTo>
                        <a:cubicBezTo>
                          <a:pt x="39948" y="13280"/>
                          <a:pt x="20154" y="7469"/>
                          <a:pt x="931" y="40"/>
                        </a:cubicBezTo>
                        <a:cubicBezTo>
                          <a:pt x="169" y="-246"/>
                          <a:pt x="-402" y="1088"/>
                          <a:pt x="360" y="1373"/>
                        </a:cubicBezTo>
                        <a:cubicBezTo>
                          <a:pt x="19678" y="9946"/>
                          <a:pt x="38235" y="19947"/>
                          <a:pt x="57649" y="28139"/>
                        </a:cubicBezTo>
                        <a:cubicBezTo>
                          <a:pt x="76682" y="36140"/>
                          <a:pt x="95905" y="43474"/>
                          <a:pt x="115795" y="48998"/>
                        </a:cubicBezTo>
                        <a:cubicBezTo>
                          <a:pt x="116651" y="49284"/>
                          <a:pt x="117032" y="48141"/>
                          <a:pt x="116366" y="47855"/>
                        </a:cubicBezTo>
                        <a:close/>
                      </a:path>
                    </a:pathLst>
                  </a:custGeom>
                  <a:solidFill>
                    <a:srgbClr val="263238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469" name="Google Shape;469;p33"/>
                  <p:cNvSpPr/>
                  <p:nvPr/>
                </p:nvSpPr>
                <p:spPr>
                  <a:xfrm>
                    <a:off x="7157863" y="2669210"/>
                    <a:ext cx="614486" cy="63346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614486" h="633465" extrusionOk="0">
                        <a:moveTo>
                          <a:pt x="613903" y="631202"/>
                        </a:moveTo>
                        <a:cubicBezTo>
                          <a:pt x="595155" y="619963"/>
                          <a:pt x="282917" y="485755"/>
                          <a:pt x="263599" y="475278"/>
                        </a:cubicBezTo>
                        <a:cubicBezTo>
                          <a:pt x="243900" y="464610"/>
                          <a:pt x="224581" y="453370"/>
                          <a:pt x="205358" y="441845"/>
                        </a:cubicBezTo>
                        <a:cubicBezTo>
                          <a:pt x="168814" y="419842"/>
                          <a:pt x="132271" y="396601"/>
                          <a:pt x="98868" y="370027"/>
                        </a:cubicBezTo>
                        <a:cubicBezTo>
                          <a:pt x="66892" y="344499"/>
                          <a:pt x="39389" y="314210"/>
                          <a:pt x="24448" y="275634"/>
                        </a:cubicBezTo>
                        <a:cubicBezTo>
                          <a:pt x="9698" y="237629"/>
                          <a:pt x="6748" y="196767"/>
                          <a:pt x="7033" y="156381"/>
                        </a:cubicBezTo>
                        <a:cubicBezTo>
                          <a:pt x="7414" y="104660"/>
                          <a:pt x="11886" y="51891"/>
                          <a:pt x="21117" y="933"/>
                        </a:cubicBezTo>
                        <a:cubicBezTo>
                          <a:pt x="21308" y="-20"/>
                          <a:pt x="19881" y="-401"/>
                          <a:pt x="19690" y="552"/>
                        </a:cubicBezTo>
                        <a:cubicBezTo>
                          <a:pt x="11220" y="47224"/>
                          <a:pt x="3893" y="93897"/>
                          <a:pt x="1038" y="141331"/>
                        </a:cubicBezTo>
                        <a:cubicBezTo>
                          <a:pt x="-1437" y="182574"/>
                          <a:pt x="-104" y="225056"/>
                          <a:pt x="11886" y="264966"/>
                        </a:cubicBezTo>
                        <a:cubicBezTo>
                          <a:pt x="23782" y="304494"/>
                          <a:pt x="47383" y="337261"/>
                          <a:pt x="78026" y="364502"/>
                        </a:cubicBezTo>
                        <a:cubicBezTo>
                          <a:pt x="110288" y="393172"/>
                          <a:pt x="147497" y="416794"/>
                          <a:pt x="184326" y="438988"/>
                        </a:cubicBezTo>
                        <a:cubicBezTo>
                          <a:pt x="206309" y="452227"/>
                          <a:pt x="228768" y="464705"/>
                          <a:pt x="251608" y="476421"/>
                        </a:cubicBezTo>
                        <a:cubicBezTo>
                          <a:pt x="273972" y="487946"/>
                          <a:pt x="589064" y="625487"/>
                          <a:pt x="613046" y="633393"/>
                        </a:cubicBezTo>
                        <a:cubicBezTo>
                          <a:pt x="614378" y="633869"/>
                          <a:pt x="615045" y="631869"/>
                          <a:pt x="613903" y="631202"/>
                        </a:cubicBezTo>
                        <a:close/>
                      </a:path>
                    </a:pathLst>
                  </a:custGeom>
                  <a:solidFill>
                    <a:schemeClr val="lt2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</p:grpSp>
            <p:sp>
              <p:nvSpPr>
                <p:cNvPr id="470" name="Google Shape;470;p33"/>
                <p:cNvSpPr/>
                <p:nvPr/>
              </p:nvSpPr>
              <p:spPr>
                <a:xfrm>
                  <a:off x="7109754" y="2653855"/>
                  <a:ext cx="1170733" cy="172986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70733" h="1774221" extrusionOk="0">
                      <a:moveTo>
                        <a:pt x="692170" y="1737646"/>
                      </a:moveTo>
                      <a:lnTo>
                        <a:pt x="1091103" y="1774222"/>
                      </a:lnTo>
                      <a:cubicBezTo>
                        <a:pt x="1091103" y="1774222"/>
                        <a:pt x="1201209" y="704088"/>
                        <a:pt x="1162477" y="589693"/>
                      </a:cubicBezTo>
                      <a:cubicBezTo>
                        <a:pt x="1111183" y="438055"/>
                        <a:pt x="444835" y="224218"/>
                        <a:pt x="461679" y="202597"/>
                      </a:cubicBezTo>
                      <a:cubicBezTo>
                        <a:pt x="461679" y="202597"/>
                        <a:pt x="493465" y="74200"/>
                        <a:pt x="526772" y="0"/>
                      </a:cubicBezTo>
                      <a:lnTo>
                        <a:pt x="37147" y="0"/>
                      </a:lnTo>
                      <a:cubicBezTo>
                        <a:pt x="-28803" y="194596"/>
                        <a:pt x="8597" y="332327"/>
                        <a:pt x="31342" y="371189"/>
                      </a:cubicBezTo>
                      <a:cubicBezTo>
                        <a:pt x="138403" y="553688"/>
                        <a:pt x="793806" y="743998"/>
                        <a:pt x="787049" y="791909"/>
                      </a:cubicBezTo>
                      <a:cubicBezTo>
                        <a:pt x="776391" y="867442"/>
                        <a:pt x="692170" y="1737646"/>
                        <a:pt x="692170" y="1737646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  <p:grpSp>
            <p:nvGrpSpPr>
              <p:cNvPr id="471" name="Google Shape;471;p33"/>
              <p:cNvGrpSpPr/>
              <p:nvPr/>
            </p:nvGrpSpPr>
            <p:grpSpPr>
              <a:xfrm>
                <a:off x="7537439" y="1095635"/>
                <a:ext cx="1491338" cy="2407347"/>
                <a:chOff x="7433339" y="1418967"/>
                <a:chExt cx="1498682" cy="2573602"/>
              </a:xfrm>
            </p:grpSpPr>
            <p:sp>
              <p:nvSpPr>
                <p:cNvPr id="472" name="Google Shape;472;p33"/>
                <p:cNvSpPr/>
                <p:nvPr/>
              </p:nvSpPr>
              <p:spPr>
                <a:xfrm>
                  <a:off x="7437108" y="2148704"/>
                  <a:ext cx="678519" cy="48652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78519" h="486522" extrusionOk="0">
                      <a:moveTo>
                        <a:pt x="8812" y="75192"/>
                      </a:moveTo>
                      <a:cubicBezTo>
                        <a:pt x="72954" y="243213"/>
                        <a:pt x="250912" y="465813"/>
                        <a:pt x="295355" y="482005"/>
                      </a:cubicBezTo>
                      <a:cubicBezTo>
                        <a:pt x="365872" y="507723"/>
                        <a:pt x="589891" y="417235"/>
                        <a:pt x="674684" y="372087"/>
                      </a:cubicBezTo>
                      <a:cubicBezTo>
                        <a:pt x="700188" y="358466"/>
                        <a:pt x="591128" y="130342"/>
                        <a:pt x="565149" y="147011"/>
                      </a:cubicBezTo>
                      <a:cubicBezTo>
                        <a:pt x="510048" y="182349"/>
                        <a:pt x="359306" y="245499"/>
                        <a:pt x="339607" y="243975"/>
                      </a:cubicBezTo>
                      <a:cubicBezTo>
                        <a:pt x="326474" y="242928"/>
                        <a:pt x="186105" y="117102"/>
                        <a:pt x="98838" y="43093"/>
                      </a:cubicBezTo>
                      <a:cubicBezTo>
                        <a:pt x="-11363" y="-50538"/>
                        <a:pt x="-8032" y="31092"/>
                        <a:pt x="8812" y="75192"/>
                      </a:cubicBezTo>
                      <a:close/>
                    </a:path>
                  </a:pathLst>
                </a:custGeom>
                <a:solidFill>
                  <a:srgbClr val="D3766A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grpSp>
              <p:nvGrpSpPr>
                <p:cNvPr id="473" name="Google Shape;473;p33"/>
                <p:cNvGrpSpPr/>
                <p:nvPr/>
              </p:nvGrpSpPr>
              <p:grpSpPr>
                <a:xfrm>
                  <a:off x="7433339" y="2135516"/>
                  <a:ext cx="239264" cy="363271"/>
                  <a:chOff x="7433339" y="2135516"/>
                  <a:chExt cx="239264" cy="363271"/>
                </a:xfrm>
              </p:grpSpPr>
              <p:sp>
                <p:nvSpPr>
                  <p:cNvPr id="474" name="Google Shape;474;p33"/>
                  <p:cNvSpPr/>
                  <p:nvPr/>
                </p:nvSpPr>
                <p:spPr>
                  <a:xfrm>
                    <a:off x="7433457" y="2135516"/>
                    <a:ext cx="239146" cy="363176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39146" h="363176" extrusionOk="0">
                        <a:moveTo>
                          <a:pt x="156829" y="363176"/>
                        </a:moveTo>
                        <a:lnTo>
                          <a:pt x="239146" y="152864"/>
                        </a:lnTo>
                        <a:cubicBezTo>
                          <a:pt x="239146" y="152864"/>
                          <a:pt x="153498" y="70187"/>
                          <a:pt x="68801" y="16371"/>
                        </a:cubicBezTo>
                        <a:cubicBezTo>
                          <a:pt x="-15897" y="-37540"/>
                          <a:pt x="-20179" y="49042"/>
                          <a:pt x="43772" y="168866"/>
                        </a:cubicBezTo>
                        <a:cubicBezTo>
                          <a:pt x="107628" y="288691"/>
                          <a:pt x="156829" y="363176"/>
                          <a:pt x="156829" y="363176"/>
                        </a:cubicBezTo>
                        <a:close/>
                      </a:path>
                    </a:pathLst>
                  </a:custGeom>
                  <a:solidFill>
                    <a:schemeClr val="accent2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475" name="Google Shape;475;p33"/>
                  <p:cNvSpPr/>
                  <p:nvPr/>
                </p:nvSpPr>
                <p:spPr>
                  <a:xfrm>
                    <a:off x="7563324" y="2268361"/>
                    <a:ext cx="73441" cy="17415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73441" h="174159" extrusionOk="0">
                        <a:moveTo>
                          <a:pt x="30" y="173563"/>
                        </a:moveTo>
                        <a:cubicBezTo>
                          <a:pt x="15923" y="127366"/>
                          <a:pt x="35051" y="82313"/>
                          <a:pt x="55035" y="37641"/>
                        </a:cubicBezTo>
                        <a:cubicBezTo>
                          <a:pt x="60650" y="24973"/>
                          <a:pt x="66646" y="12495"/>
                          <a:pt x="72832" y="208"/>
                        </a:cubicBezTo>
                        <a:cubicBezTo>
                          <a:pt x="73022" y="-173"/>
                          <a:pt x="73593" y="17"/>
                          <a:pt x="73403" y="398"/>
                        </a:cubicBezTo>
                        <a:cubicBezTo>
                          <a:pt x="64933" y="23258"/>
                          <a:pt x="55607" y="45832"/>
                          <a:pt x="46376" y="68407"/>
                        </a:cubicBezTo>
                        <a:cubicBezTo>
                          <a:pt x="37145" y="91076"/>
                          <a:pt x="27723" y="113650"/>
                          <a:pt x="17826" y="136034"/>
                        </a:cubicBezTo>
                        <a:cubicBezTo>
                          <a:pt x="12211" y="148702"/>
                          <a:pt x="6692" y="161275"/>
                          <a:pt x="887" y="173848"/>
                        </a:cubicBezTo>
                        <a:cubicBezTo>
                          <a:pt x="601" y="174420"/>
                          <a:pt x="-160" y="174134"/>
                          <a:pt x="30" y="173563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476" name="Google Shape;476;p33"/>
                  <p:cNvSpPr/>
                  <p:nvPr/>
                </p:nvSpPr>
                <p:spPr>
                  <a:xfrm>
                    <a:off x="7433339" y="2155602"/>
                    <a:ext cx="204719" cy="34318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04719" h="343185" extrusionOk="0">
                        <a:moveTo>
                          <a:pt x="204719" y="220885"/>
                        </a:moveTo>
                        <a:lnTo>
                          <a:pt x="156947" y="343186"/>
                        </a:lnTo>
                        <a:cubicBezTo>
                          <a:pt x="156947" y="343186"/>
                          <a:pt x="107746" y="268605"/>
                          <a:pt x="43795" y="148780"/>
                        </a:cubicBezTo>
                        <a:cubicBezTo>
                          <a:pt x="9059" y="83534"/>
                          <a:pt x="-5596" y="28289"/>
                          <a:pt x="1922" y="0"/>
                        </a:cubicBezTo>
                        <a:cubicBezTo>
                          <a:pt x="53216" y="55626"/>
                          <a:pt x="149048" y="159829"/>
                          <a:pt x="204719" y="220885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20000"/>
                    </a:srgbClr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</p:grpSp>
            <p:grpSp>
              <p:nvGrpSpPr>
                <p:cNvPr id="477" name="Google Shape;477;p33"/>
                <p:cNvGrpSpPr/>
                <p:nvPr/>
              </p:nvGrpSpPr>
              <p:grpSpPr>
                <a:xfrm>
                  <a:off x="7987026" y="1418967"/>
                  <a:ext cx="944995" cy="2573602"/>
                  <a:chOff x="7987026" y="1418967"/>
                  <a:chExt cx="944995" cy="2573602"/>
                </a:xfrm>
              </p:grpSpPr>
              <p:sp>
                <p:nvSpPr>
                  <p:cNvPr id="478" name="Google Shape;478;p33"/>
                  <p:cNvSpPr/>
                  <p:nvPr/>
                </p:nvSpPr>
                <p:spPr>
                  <a:xfrm>
                    <a:off x="7987026" y="2059281"/>
                    <a:ext cx="302121" cy="46782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02121" h="467829" extrusionOk="0">
                        <a:moveTo>
                          <a:pt x="50061" y="466558"/>
                        </a:moveTo>
                        <a:cubicBezTo>
                          <a:pt x="20275" y="458938"/>
                          <a:pt x="-15032" y="266056"/>
                          <a:pt x="6761" y="243196"/>
                        </a:cubicBezTo>
                        <a:cubicBezTo>
                          <a:pt x="10853" y="238910"/>
                          <a:pt x="20275" y="232719"/>
                          <a:pt x="33122" y="225766"/>
                        </a:cubicBezTo>
                        <a:cubicBezTo>
                          <a:pt x="33122" y="225670"/>
                          <a:pt x="33122" y="225670"/>
                          <a:pt x="33122" y="225670"/>
                        </a:cubicBezTo>
                        <a:cubicBezTo>
                          <a:pt x="33122" y="225670"/>
                          <a:pt x="79182" y="172426"/>
                          <a:pt x="101831" y="114514"/>
                        </a:cubicBezTo>
                        <a:cubicBezTo>
                          <a:pt x="120864" y="65936"/>
                          <a:pt x="143608" y="-8454"/>
                          <a:pt x="170160" y="785"/>
                        </a:cubicBezTo>
                        <a:cubicBezTo>
                          <a:pt x="208892" y="14215"/>
                          <a:pt x="191382" y="111751"/>
                          <a:pt x="177963" y="167092"/>
                        </a:cubicBezTo>
                        <a:cubicBezTo>
                          <a:pt x="207750" y="158710"/>
                          <a:pt x="234206" y="154233"/>
                          <a:pt x="250480" y="157281"/>
                        </a:cubicBezTo>
                        <a:cubicBezTo>
                          <a:pt x="304723" y="167473"/>
                          <a:pt x="320521" y="375403"/>
                          <a:pt x="277126" y="410932"/>
                        </a:cubicBezTo>
                        <a:cubicBezTo>
                          <a:pt x="233540" y="446555"/>
                          <a:pt x="79848" y="474178"/>
                          <a:pt x="50061" y="466558"/>
                        </a:cubicBezTo>
                        <a:close/>
                      </a:path>
                    </a:pathLst>
                  </a:custGeom>
                  <a:solidFill>
                    <a:srgbClr val="D3766A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grpSp>
                <p:nvGrpSpPr>
                  <p:cNvPr id="479" name="Google Shape;479;p33"/>
                  <p:cNvGrpSpPr/>
                  <p:nvPr/>
                </p:nvGrpSpPr>
                <p:grpSpPr>
                  <a:xfrm>
                    <a:off x="8130530" y="1418967"/>
                    <a:ext cx="801491" cy="2573602"/>
                    <a:chOff x="8130530" y="1418967"/>
                    <a:chExt cx="801491" cy="2573602"/>
                  </a:xfrm>
                </p:grpSpPr>
                <p:grpSp>
                  <p:nvGrpSpPr>
                    <p:cNvPr id="480" name="Google Shape;480;p33"/>
                    <p:cNvGrpSpPr/>
                    <p:nvPr/>
                  </p:nvGrpSpPr>
                  <p:grpSpPr>
                    <a:xfrm>
                      <a:off x="8140817" y="1466594"/>
                      <a:ext cx="791204" cy="784257"/>
                      <a:chOff x="8140817" y="1466594"/>
                      <a:chExt cx="791204" cy="784257"/>
                    </a:xfrm>
                  </p:grpSpPr>
                  <p:grpSp>
                    <p:nvGrpSpPr>
                      <p:cNvPr id="481" name="Google Shape;481;p33"/>
                      <p:cNvGrpSpPr/>
                      <p:nvPr/>
                    </p:nvGrpSpPr>
                    <p:grpSpPr>
                      <a:xfrm>
                        <a:off x="8522811" y="1658397"/>
                        <a:ext cx="409210" cy="592454"/>
                        <a:chOff x="8522811" y="1658397"/>
                        <a:chExt cx="409210" cy="592454"/>
                      </a:xfrm>
                    </p:grpSpPr>
                    <p:sp>
                      <p:nvSpPr>
                        <p:cNvPr id="482" name="Google Shape;482;p33"/>
                        <p:cNvSpPr/>
                        <p:nvPr/>
                      </p:nvSpPr>
                      <p:spPr>
                        <a:xfrm>
                          <a:off x="8522811" y="1658397"/>
                          <a:ext cx="409210" cy="592454"/>
                        </a:xfrm>
                        <a:custGeom>
                          <a:avLst/>
                          <a:gdLst/>
                          <a:ahLst/>
                          <a:cxnLst/>
                          <a:rect l="l" t="t" r="r" b="b"/>
                          <a:pathLst>
                            <a:path w="409210" h="592454" extrusionOk="0">
                              <a:moveTo>
                                <a:pt x="35972" y="463106"/>
                              </a:moveTo>
                              <a:lnTo>
                                <a:pt x="0" y="0"/>
                              </a:lnTo>
                              <a:cubicBezTo>
                                <a:pt x="571" y="7334"/>
                                <a:pt x="2189" y="14954"/>
                                <a:pt x="5614" y="22955"/>
                              </a:cubicBezTo>
                              <a:cubicBezTo>
                                <a:pt x="8946" y="30766"/>
                                <a:pt x="13704" y="38195"/>
                                <a:pt x="19699" y="45244"/>
                              </a:cubicBezTo>
                              <a:cubicBezTo>
                                <a:pt x="64427" y="96774"/>
                                <a:pt x="183003" y="124968"/>
                                <a:pt x="373238" y="129350"/>
                              </a:cubicBezTo>
                              <a:lnTo>
                                <a:pt x="409211" y="592455"/>
                              </a:lnTo>
                              <a:cubicBezTo>
                                <a:pt x="218976" y="588074"/>
                                <a:pt x="100399" y="559880"/>
                                <a:pt x="55671" y="508349"/>
                              </a:cubicBezTo>
                              <a:cubicBezTo>
                                <a:pt x="49581" y="501396"/>
                                <a:pt x="44918" y="493967"/>
                                <a:pt x="41587" y="486061"/>
                              </a:cubicBezTo>
                              <a:cubicBezTo>
                                <a:pt x="38161" y="478060"/>
                                <a:pt x="36543" y="470440"/>
                                <a:pt x="35972" y="463106"/>
                              </a:cubicBezTo>
                              <a:close/>
                            </a:path>
                          </a:pathLst>
                        </a:custGeom>
                        <a:solidFill>
                          <a:srgbClr val="FFC727"/>
                        </a:solidFill>
                        <a:ln>
                          <a:noFill/>
                        </a:ln>
                      </p:spPr>
                      <p:txBody>
                        <a:bodyPr spcFirstLastPara="1" wrap="square" lIns="91425" tIns="45700" rIns="91425" bIns="45700" anchor="ctr" anchorCtr="0">
                          <a:noAutofit/>
                        </a:bodyPr>
                        <a:lstStyle/>
                        <a:p>
                          <a:pPr marL="0" marR="0" lvl="0" indent="0" algn="l" rtl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None/>
                          </a:pPr>
                          <a:endParaRPr sz="1800">
                            <a:solidFill>
                              <a:srgbClr val="000000"/>
                            </a:solidFill>
                            <a:latin typeface="Calibri"/>
                            <a:ea typeface="Calibri"/>
                            <a:cs typeface="Calibri"/>
                            <a:sym typeface="Calibri"/>
                          </a:endParaRPr>
                        </a:p>
                      </p:txBody>
                    </p:sp>
                    <p:sp>
                      <p:nvSpPr>
                        <p:cNvPr id="483" name="Google Shape;483;p33"/>
                        <p:cNvSpPr/>
                        <p:nvPr/>
                      </p:nvSpPr>
                      <p:spPr>
                        <a:xfrm>
                          <a:off x="8522811" y="1658397"/>
                          <a:ext cx="409210" cy="592454"/>
                        </a:xfrm>
                        <a:custGeom>
                          <a:avLst/>
                          <a:gdLst/>
                          <a:ahLst/>
                          <a:cxnLst/>
                          <a:rect l="l" t="t" r="r" b="b"/>
                          <a:pathLst>
                            <a:path w="409210" h="592454" extrusionOk="0">
                              <a:moveTo>
                                <a:pt x="35972" y="463106"/>
                              </a:moveTo>
                              <a:lnTo>
                                <a:pt x="0" y="0"/>
                              </a:lnTo>
                              <a:cubicBezTo>
                                <a:pt x="571" y="7334"/>
                                <a:pt x="2189" y="14954"/>
                                <a:pt x="5614" y="22955"/>
                              </a:cubicBezTo>
                              <a:cubicBezTo>
                                <a:pt x="8946" y="30766"/>
                                <a:pt x="13704" y="38195"/>
                                <a:pt x="19699" y="45244"/>
                              </a:cubicBezTo>
                              <a:cubicBezTo>
                                <a:pt x="64427" y="96774"/>
                                <a:pt x="183003" y="124968"/>
                                <a:pt x="373238" y="129350"/>
                              </a:cubicBezTo>
                              <a:lnTo>
                                <a:pt x="409211" y="592455"/>
                              </a:lnTo>
                              <a:cubicBezTo>
                                <a:pt x="218976" y="588074"/>
                                <a:pt x="100399" y="559880"/>
                                <a:pt x="55671" y="508349"/>
                              </a:cubicBezTo>
                              <a:cubicBezTo>
                                <a:pt x="49581" y="501396"/>
                                <a:pt x="44918" y="493967"/>
                                <a:pt x="41587" y="486061"/>
                              </a:cubicBezTo>
                              <a:cubicBezTo>
                                <a:pt x="38161" y="478060"/>
                                <a:pt x="36543" y="470440"/>
                                <a:pt x="35972" y="463106"/>
                              </a:cubicBezTo>
                              <a:close/>
                            </a:path>
                          </a:pathLst>
                        </a:custGeom>
                        <a:solidFill>
                          <a:schemeClr val="accent1"/>
                        </a:solidFill>
                        <a:ln>
                          <a:noFill/>
                        </a:ln>
                      </p:spPr>
                      <p:txBody>
                        <a:bodyPr spcFirstLastPara="1" wrap="square" lIns="91425" tIns="45700" rIns="91425" bIns="45700" anchor="ctr" anchorCtr="0">
                          <a:noAutofit/>
                        </a:bodyPr>
                        <a:lstStyle/>
                        <a:p>
                          <a:pPr marL="0" marR="0" lvl="0" indent="0" algn="l" rtl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None/>
                          </a:pPr>
                          <a:endParaRPr sz="1800">
                            <a:solidFill>
                              <a:srgbClr val="000000"/>
                            </a:solidFill>
                            <a:latin typeface="Calibri"/>
                            <a:ea typeface="Calibri"/>
                            <a:cs typeface="Calibri"/>
                            <a:sym typeface="Calibri"/>
                          </a:endParaRPr>
                        </a:p>
                      </p:txBody>
                    </p:sp>
                  </p:grpSp>
                  <p:sp>
                    <p:nvSpPr>
                      <p:cNvPr id="484" name="Google Shape;484;p33"/>
                      <p:cNvSpPr/>
                      <p:nvPr/>
                    </p:nvSpPr>
                    <p:spPr>
                      <a:xfrm>
                        <a:off x="8522564" y="1591817"/>
                        <a:ext cx="41061" cy="529685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41061" h="529685" extrusionOk="0">
                            <a:moveTo>
                              <a:pt x="40787" y="463106"/>
                            </a:moveTo>
                            <a:cubicBezTo>
                              <a:pt x="41739" y="474821"/>
                              <a:pt x="40026" y="486061"/>
                              <a:pt x="38503" y="497015"/>
                            </a:cubicBezTo>
                            <a:cubicBezTo>
                              <a:pt x="36885" y="507968"/>
                              <a:pt x="35363" y="518636"/>
                              <a:pt x="36219" y="529685"/>
                            </a:cubicBezTo>
                            <a:lnTo>
                              <a:pt x="247" y="66580"/>
                            </a:lnTo>
                            <a:cubicBezTo>
                              <a:pt x="-610" y="55531"/>
                              <a:pt x="913" y="44863"/>
                              <a:pt x="2531" y="33909"/>
                            </a:cubicBezTo>
                            <a:cubicBezTo>
                              <a:pt x="4148" y="22955"/>
                              <a:pt x="5767" y="11811"/>
                              <a:pt x="4815" y="0"/>
                            </a:cubicBezTo>
                            <a:cubicBezTo>
                              <a:pt x="15664" y="138970"/>
                              <a:pt x="30034" y="324231"/>
                              <a:pt x="40787" y="463106"/>
                            </a:cubicBezTo>
                            <a:close/>
                          </a:path>
                        </a:pathLst>
                      </a:custGeom>
                      <a:solidFill>
                        <a:schemeClr val="lt2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45700" rIns="91425" bIns="45700" anchor="ctr" anchorCtr="0">
                        <a:noAutofit/>
                      </a:bodyPr>
                      <a:lstStyle/>
                      <a:p>
                        <a:pPr marL="0" marR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 sz="18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endParaRPr>
                      </a:p>
                    </p:txBody>
                  </p:sp>
                  <p:sp>
                    <p:nvSpPr>
                      <p:cNvPr id="485" name="Google Shape;485;p33"/>
                      <p:cNvSpPr/>
                      <p:nvPr/>
                    </p:nvSpPr>
                    <p:spPr>
                      <a:xfrm>
                        <a:off x="8140817" y="1466594"/>
                        <a:ext cx="422629" cy="588423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422629" h="588423" extrusionOk="0">
                            <a:moveTo>
                              <a:pt x="386657" y="125318"/>
                            </a:moveTo>
                            <a:lnTo>
                              <a:pt x="422630" y="588424"/>
                            </a:lnTo>
                            <a:cubicBezTo>
                              <a:pt x="421963" y="580042"/>
                              <a:pt x="420060" y="571374"/>
                              <a:pt x="415873" y="562230"/>
                            </a:cubicBezTo>
                            <a:cubicBezTo>
                              <a:pt x="412352" y="554515"/>
                              <a:pt x="407689" y="547371"/>
                              <a:pt x="401788" y="540608"/>
                            </a:cubicBezTo>
                            <a:cubicBezTo>
                              <a:pt x="355348" y="487078"/>
                              <a:pt x="235058" y="461646"/>
                              <a:pt x="35973" y="463170"/>
                            </a:cubicBezTo>
                            <a:lnTo>
                              <a:pt x="0" y="65"/>
                            </a:lnTo>
                            <a:cubicBezTo>
                              <a:pt x="199086" y="-1459"/>
                              <a:pt x="319375" y="23972"/>
                              <a:pt x="365816" y="77503"/>
                            </a:cubicBezTo>
                            <a:cubicBezTo>
                              <a:pt x="371716" y="84266"/>
                              <a:pt x="376379" y="91505"/>
                              <a:pt x="379900" y="99125"/>
                            </a:cubicBezTo>
                            <a:cubicBezTo>
                              <a:pt x="383992" y="108173"/>
                              <a:pt x="385991" y="116936"/>
                              <a:pt x="386657" y="125318"/>
                            </a:cubicBezTo>
                            <a:close/>
                          </a:path>
                        </a:pathLst>
                      </a:custGeom>
                      <a:solidFill>
                        <a:schemeClr val="lt2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45700" rIns="91425" bIns="45700" anchor="ctr" anchorCtr="0">
                        <a:noAutofit/>
                      </a:bodyPr>
                      <a:lstStyle/>
                      <a:p>
                        <a:pPr marL="0" marR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 sz="18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endParaRPr>
                      </a:p>
                    </p:txBody>
                  </p:sp>
                </p:grpSp>
                <p:sp>
                  <p:nvSpPr>
                    <p:cNvPr id="486" name="Google Shape;486;p33"/>
                    <p:cNvSpPr/>
                    <p:nvPr/>
                  </p:nvSpPr>
                  <p:spPr>
                    <a:xfrm rot="-266558">
                      <a:off x="8230407" y="1415947"/>
                      <a:ext cx="22088" cy="2579642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22077" h="2578337" extrusionOk="0">
                          <a:moveTo>
                            <a:pt x="0" y="0"/>
                          </a:moveTo>
                          <a:lnTo>
                            <a:pt x="22078" y="0"/>
                          </a:lnTo>
                          <a:lnTo>
                            <a:pt x="22078" y="2578338"/>
                          </a:lnTo>
                          <a:lnTo>
                            <a:pt x="0" y="2578338"/>
                          </a:lnTo>
                          <a:close/>
                        </a:path>
                      </a:pathLst>
                    </a:custGeom>
                    <a:solidFill>
                      <a:schemeClr val="dk1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</p:grpSp>
              <p:grpSp>
                <p:nvGrpSpPr>
                  <p:cNvPr id="487" name="Google Shape;487;p33"/>
                  <p:cNvGrpSpPr/>
                  <p:nvPr/>
                </p:nvGrpSpPr>
                <p:grpSpPr>
                  <a:xfrm>
                    <a:off x="8100596" y="2164483"/>
                    <a:ext cx="246682" cy="319255"/>
                    <a:chOff x="8100596" y="2164483"/>
                    <a:chExt cx="246682" cy="319255"/>
                  </a:xfrm>
                </p:grpSpPr>
                <p:sp>
                  <p:nvSpPr>
                    <p:cNvPr id="488" name="Google Shape;488;p33"/>
                    <p:cNvSpPr/>
                    <p:nvPr/>
                  </p:nvSpPr>
                  <p:spPr>
                    <a:xfrm>
                      <a:off x="8106825" y="2164483"/>
                      <a:ext cx="240453" cy="31925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240453" h="319255" extrusionOk="0">
                          <a:moveTo>
                            <a:pt x="27806" y="46555"/>
                          </a:moveTo>
                          <a:cubicBezTo>
                            <a:pt x="16958" y="73129"/>
                            <a:pt x="54453" y="70748"/>
                            <a:pt x="54453" y="70748"/>
                          </a:cubicBezTo>
                          <a:cubicBezTo>
                            <a:pt x="54453" y="70748"/>
                            <a:pt x="1255" y="87226"/>
                            <a:pt x="684" y="119040"/>
                          </a:cubicBezTo>
                          <a:cubicBezTo>
                            <a:pt x="209" y="149615"/>
                            <a:pt x="45412" y="145138"/>
                            <a:pt x="48647" y="144853"/>
                          </a:cubicBezTo>
                          <a:cubicBezTo>
                            <a:pt x="45888" y="145710"/>
                            <a:pt x="-2646" y="162188"/>
                            <a:pt x="113" y="194192"/>
                          </a:cubicBezTo>
                          <a:cubicBezTo>
                            <a:pt x="2968" y="227434"/>
                            <a:pt x="47505" y="215052"/>
                            <a:pt x="50456" y="214290"/>
                          </a:cubicBezTo>
                          <a:cubicBezTo>
                            <a:pt x="48076" y="216004"/>
                            <a:pt x="16958" y="238674"/>
                            <a:pt x="24476" y="262486"/>
                          </a:cubicBezTo>
                          <a:cubicBezTo>
                            <a:pt x="37513" y="303444"/>
                            <a:pt x="118690" y="247437"/>
                            <a:pt x="152568" y="255152"/>
                          </a:cubicBezTo>
                          <a:cubicBezTo>
                            <a:pt x="152568" y="255152"/>
                            <a:pt x="135153" y="317446"/>
                            <a:pt x="135343" y="319255"/>
                          </a:cubicBezTo>
                          <a:cubicBezTo>
                            <a:pt x="135343" y="319255"/>
                            <a:pt x="224513" y="264201"/>
                            <a:pt x="232412" y="217909"/>
                          </a:cubicBezTo>
                          <a:cubicBezTo>
                            <a:pt x="236599" y="193525"/>
                            <a:pt x="214616" y="184857"/>
                            <a:pt x="214616" y="184857"/>
                          </a:cubicBezTo>
                          <a:cubicBezTo>
                            <a:pt x="214616" y="184857"/>
                            <a:pt x="241738" y="170951"/>
                            <a:pt x="240406" y="145805"/>
                          </a:cubicBezTo>
                          <a:cubicBezTo>
                            <a:pt x="239740" y="132851"/>
                            <a:pt x="218327" y="122469"/>
                            <a:pt x="218327" y="122469"/>
                          </a:cubicBezTo>
                          <a:cubicBezTo>
                            <a:pt x="218327" y="122469"/>
                            <a:pt x="239549" y="110467"/>
                            <a:pt x="236980" y="88084"/>
                          </a:cubicBezTo>
                          <a:cubicBezTo>
                            <a:pt x="234981" y="70272"/>
                            <a:pt x="213855" y="62557"/>
                            <a:pt x="213855" y="62557"/>
                          </a:cubicBezTo>
                          <a:cubicBezTo>
                            <a:pt x="213855" y="62557"/>
                            <a:pt x="228891" y="41602"/>
                            <a:pt x="220897" y="23980"/>
                          </a:cubicBezTo>
                          <a:cubicBezTo>
                            <a:pt x="205005" y="-11643"/>
                            <a:pt x="51122" y="-10310"/>
                            <a:pt x="27806" y="46555"/>
                          </a:cubicBezTo>
                          <a:close/>
                        </a:path>
                      </a:pathLst>
                    </a:custGeom>
                    <a:solidFill>
                      <a:srgbClr val="D3766A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  <p:grpSp>
                  <p:nvGrpSpPr>
                    <p:cNvPr id="489" name="Google Shape;489;p33"/>
                    <p:cNvGrpSpPr/>
                    <p:nvPr/>
                  </p:nvGrpSpPr>
                  <p:grpSpPr>
                    <a:xfrm>
                      <a:off x="8152231" y="2217201"/>
                      <a:ext cx="174161" cy="164925"/>
                      <a:chOff x="8152231" y="2217201"/>
                      <a:chExt cx="174161" cy="164925"/>
                    </a:xfrm>
                  </p:grpSpPr>
                  <p:sp>
                    <p:nvSpPr>
                      <p:cNvPr id="490" name="Google Shape;490;p33"/>
                      <p:cNvSpPr/>
                      <p:nvPr/>
                    </p:nvSpPr>
                    <p:spPr>
                      <a:xfrm>
                        <a:off x="8158358" y="2217201"/>
                        <a:ext cx="159742" cy="21112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159742" h="21112" extrusionOk="0">
                            <a:moveTo>
                              <a:pt x="159276" y="7933"/>
                            </a:moveTo>
                            <a:cubicBezTo>
                              <a:pt x="159752" y="7933"/>
                              <a:pt x="159942" y="7267"/>
                              <a:pt x="159466" y="7171"/>
                            </a:cubicBezTo>
                            <a:cubicBezTo>
                              <a:pt x="108743" y="-4735"/>
                              <a:pt x="49360" y="-2258"/>
                              <a:pt x="1016" y="17935"/>
                            </a:cubicBezTo>
                            <a:cubicBezTo>
                              <a:pt x="-601" y="18601"/>
                              <a:pt x="-221" y="21459"/>
                              <a:pt x="1682" y="21078"/>
                            </a:cubicBezTo>
                            <a:cubicBezTo>
                              <a:pt x="55451" y="9743"/>
                              <a:pt x="104175" y="4028"/>
                              <a:pt x="159276" y="7933"/>
                            </a:cubicBezTo>
                            <a:close/>
                          </a:path>
                        </a:pathLst>
                      </a:custGeom>
                      <a:solidFill>
                        <a:srgbClr val="263238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45700" rIns="91425" bIns="45700" anchor="ctr" anchorCtr="0">
                        <a:noAutofit/>
                      </a:bodyPr>
                      <a:lstStyle/>
                      <a:p>
                        <a:pPr marL="0" marR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 sz="18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endParaRPr>
                      </a:p>
                    </p:txBody>
                  </p:sp>
                  <p:sp>
                    <p:nvSpPr>
                      <p:cNvPr id="491" name="Google Shape;491;p33"/>
                      <p:cNvSpPr/>
                      <p:nvPr/>
                    </p:nvSpPr>
                    <p:spPr>
                      <a:xfrm>
                        <a:off x="8152231" y="2279276"/>
                        <a:ext cx="174161" cy="31626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174161" h="31626" extrusionOk="0">
                            <a:moveTo>
                              <a:pt x="173682" y="7200"/>
                            </a:moveTo>
                            <a:cubicBezTo>
                              <a:pt x="174253" y="7200"/>
                              <a:pt x="174349" y="6248"/>
                              <a:pt x="173778" y="6153"/>
                            </a:cubicBezTo>
                            <a:cubicBezTo>
                              <a:pt x="121437" y="-5849"/>
                              <a:pt x="54630" y="-1277"/>
                              <a:pt x="1623" y="28632"/>
                            </a:cubicBezTo>
                            <a:cubicBezTo>
                              <a:pt x="-185" y="29679"/>
                              <a:pt x="-756" y="32441"/>
                              <a:pt x="1338" y="31394"/>
                            </a:cubicBezTo>
                            <a:cubicBezTo>
                              <a:pt x="38167" y="14153"/>
                              <a:pt x="124101" y="3295"/>
                              <a:pt x="173682" y="7200"/>
                            </a:cubicBezTo>
                            <a:close/>
                          </a:path>
                        </a:pathLst>
                      </a:custGeom>
                      <a:solidFill>
                        <a:srgbClr val="263238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45700" rIns="91425" bIns="45700" anchor="ctr" anchorCtr="0">
                        <a:noAutofit/>
                      </a:bodyPr>
                      <a:lstStyle/>
                      <a:p>
                        <a:pPr marL="0" marR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 sz="18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endParaRPr>
                      </a:p>
                    </p:txBody>
                  </p:sp>
                  <p:sp>
                    <p:nvSpPr>
                      <p:cNvPr id="492" name="Google Shape;492;p33"/>
                      <p:cNvSpPr/>
                      <p:nvPr/>
                    </p:nvSpPr>
                    <p:spPr>
                      <a:xfrm>
                        <a:off x="8152990" y="2342587"/>
                        <a:ext cx="166904" cy="39539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166904" h="39539" extrusionOk="0">
                            <a:moveTo>
                              <a:pt x="1340" y="39425"/>
                            </a:moveTo>
                            <a:cubicBezTo>
                              <a:pt x="53301" y="12755"/>
                              <a:pt x="108497" y="5325"/>
                              <a:pt x="166357" y="5992"/>
                            </a:cubicBezTo>
                            <a:cubicBezTo>
                              <a:pt x="167119" y="5992"/>
                              <a:pt x="167024" y="4944"/>
                              <a:pt x="166453" y="4754"/>
                            </a:cubicBezTo>
                            <a:cubicBezTo>
                              <a:pt x="138283" y="-3247"/>
                              <a:pt x="101359" y="182"/>
                              <a:pt x="72810" y="5325"/>
                            </a:cubicBezTo>
                            <a:cubicBezTo>
                              <a:pt x="45497" y="10278"/>
                              <a:pt x="21896" y="20184"/>
                              <a:pt x="389" y="37615"/>
                            </a:cubicBezTo>
                            <a:cubicBezTo>
                              <a:pt x="-468" y="38282"/>
                              <a:pt x="198" y="39996"/>
                              <a:pt x="1340" y="39425"/>
                            </a:cubicBezTo>
                            <a:close/>
                          </a:path>
                        </a:pathLst>
                      </a:custGeom>
                      <a:solidFill>
                        <a:srgbClr val="263238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45700" rIns="91425" bIns="45700" anchor="ctr" anchorCtr="0">
                        <a:noAutofit/>
                      </a:bodyPr>
                      <a:lstStyle/>
                      <a:p>
                        <a:pPr marL="0" marR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 sz="18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endParaRPr>
                      </a:p>
                    </p:txBody>
                  </p:sp>
                </p:grpSp>
                <p:sp>
                  <p:nvSpPr>
                    <p:cNvPr id="493" name="Google Shape;493;p33"/>
                    <p:cNvSpPr/>
                    <p:nvPr/>
                  </p:nvSpPr>
                  <p:spPr>
                    <a:xfrm>
                      <a:off x="8100596" y="2234755"/>
                      <a:ext cx="158892" cy="21000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58892" h="210005" extrusionOk="0">
                          <a:moveTo>
                            <a:pt x="59920" y="0"/>
                          </a:moveTo>
                          <a:cubicBezTo>
                            <a:pt x="58016" y="762"/>
                            <a:pt x="61252" y="2667"/>
                            <a:pt x="59444" y="3524"/>
                          </a:cubicBezTo>
                          <a:cubicBezTo>
                            <a:pt x="51545" y="7144"/>
                            <a:pt x="5866" y="32956"/>
                            <a:pt x="9863" y="51244"/>
                          </a:cubicBezTo>
                          <a:cubicBezTo>
                            <a:pt x="13099" y="65913"/>
                            <a:pt x="34987" y="71723"/>
                            <a:pt x="44313" y="70675"/>
                          </a:cubicBezTo>
                          <a:lnTo>
                            <a:pt x="67723" y="68008"/>
                          </a:lnTo>
                          <a:lnTo>
                            <a:pt x="46692" y="78677"/>
                          </a:lnTo>
                          <a:cubicBezTo>
                            <a:pt x="37556" y="83344"/>
                            <a:pt x="28515" y="89535"/>
                            <a:pt x="21378" y="96869"/>
                          </a:cubicBezTo>
                          <a:cubicBezTo>
                            <a:pt x="14241" y="104203"/>
                            <a:pt x="9101" y="113348"/>
                            <a:pt x="9863" y="122587"/>
                          </a:cubicBezTo>
                          <a:cubicBezTo>
                            <a:pt x="10529" y="132207"/>
                            <a:pt x="16239" y="139827"/>
                            <a:pt x="25661" y="141732"/>
                          </a:cubicBezTo>
                          <a:cubicBezTo>
                            <a:pt x="34796" y="143923"/>
                            <a:pt x="45836" y="142399"/>
                            <a:pt x="55352" y="139541"/>
                          </a:cubicBezTo>
                          <a:lnTo>
                            <a:pt x="81998" y="131445"/>
                          </a:lnTo>
                          <a:lnTo>
                            <a:pt x="59539" y="147733"/>
                          </a:lnTo>
                          <a:cubicBezTo>
                            <a:pt x="53449" y="152114"/>
                            <a:pt x="47453" y="157639"/>
                            <a:pt x="42695" y="163544"/>
                          </a:cubicBezTo>
                          <a:cubicBezTo>
                            <a:pt x="37937" y="169450"/>
                            <a:pt x="34130" y="176212"/>
                            <a:pt x="33559" y="183070"/>
                          </a:cubicBezTo>
                          <a:cubicBezTo>
                            <a:pt x="32988" y="189738"/>
                            <a:pt x="36129" y="196786"/>
                            <a:pt x="41744" y="199835"/>
                          </a:cubicBezTo>
                          <a:cubicBezTo>
                            <a:pt x="47644" y="203168"/>
                            <a:pt x="55733" y="203264"/>
                            <a:pt x="63441" y="202692"/>
                          </a:cubicBezTo>
                          <a:cubicBezTo>
                            <a:pt x="79238" y="201263"/>
                            <a:pt x="94845" y="196310"/>
                            <a:pt x="110643" y="192215"/>
                          </a:cubicBezTo>
                          <a:cubicBezTo>
                            <a:pt x="118541" y="190119"/>
                            <a:pt x="126440" y="188023"/>
                            <a:pt x="134434" y="186214"/>
                          </a:cubicBezTo>
                          <a:cubicBezTo>
                            <a:pt x="142428" y="184594"/>
                            <a:pt x="150803" y="182880"/>
                            <a:pt x="158892" y="184785"/>
                          </a:cubicBezTo>
                          <a:cubicBezTo>
                            <a:pt x="150707" y="183737"/>
                            <a:pt x="142809" y="186309"/>
                            <a:pt x="135005" y="188404"/>
                          </a:cubicBezTo>
                          <a:cubicBezTo>
                            <a:pt x="127202" y="190690"/>
                            <a:pt x="119589" y="193453"/>
                            <a:pt x="111880" y="196120"/>
                          </a:cubicBezTo>
                          <a:cubicBezTo>
                            <a:pt x="96464" y="201549"/>
                            <a:pt x="80952" y="206788"/>
                            <a:pt x="64202" y="209264"/>
                          </a:cubicBezTo>
                          <a:cubicBezTo>
                            <a:pt x="55923" y="210217"/>
                            <a:pt x="46882" y="210979"/>
                            <a:pt x="38032" y="206693"/>
                          </a:cubicBezTo>
                          <a:cubicBezTo>
                            <a:pt x="28896" y="202216"/>
                            <a:pt x="24328" y="191833"/>
                            <a:pt x="24994" y="182404"/>
                          </a:cubicBezTo>
                          <a:cubicBezTo>
                            <a:pt x="25661" y="172783"/>
                            <a:pt x="30419" y="164687"/>
                            <a:pt x="35653" y="157924"/>
                          </a:cubicBezTo>
                          <a:cubicBezTo>
                            <a:pt x="41077" y="151066"/>
                            <a:pt x="47073" y="145352"/>
                            <a:pt x="54115" y="140018"/>
                          </a:cubicBezTo>
                          <a:lnTo>
                            <a:pt x="58302" y="148209"/>
                          </a:lnTo>
                          <a:cubicBezTo>
                            <a:pt x="47073" y="151733"/>
                            <a:pt x="35558" y="153733"/>
                            <a:pt x="23186" y="151162"/>
                          </a:cubicBezTo>
                          <a:cubicBezTo>
                            <a:pt x="17095" y="149828"/>
                            <a:pt x="10815" y="146399"/>
                            <a:pt x="6722" y="141065"/>
                          </a:cubicBezTo>
                          <a:cubicBezTo>
                            <a:pt x="2535" y="135731"/>
                            <a:pt x="727" y="129445"/>
                            <a:pt x="251" y="123063"/>
                          </a:cubicBezTo>
                          <a:cubicBezTo>
                            <a:pt x="-510" y="109919"/>
                            <a:pt x="6722" y="98489"/>
                            <a:pt x="14812" y="90487"/>
                          </a:cubicBezTo>
                          <a:cubicBezTo>
                            <a:pt x="23186" y="82201"/>
                            <a:pt x="32607" y="76010"/>
                            <a:pt x="42980" y="70961"/>
                          </a:cubicBezTo>
                          <a:lnTo>
                            <a:pt x="45359" y="78962"/>
                          </a:lnTo>
                          <a:cubicBezTo>
                            <a:pt x="33464" y="79915"/>
                            <a:pt x="8340" y="76010"/>
                            <a:pt x="442" y="53911"/>
                          </a:cubicBezTo>
                          <a:cubicBezTo>
                            <a:pt x="-5459" y="23622"/>
                            <a:pt x="49547" y="3048"/>
                            <a:pt x="59920" y="0"/>
                          </a:cubicBezTo>
                          <a:close/>
                        </a:path>
                      </a:pathLst>
                    </a:custGeom>
                    <a:solidFill>
                      <a:srgbClr val="263238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  <p:sp>
                  <p:nvSpPr>
                    <p:cNvPr id="494" name="Google Shape;494;p33"/>
                    <p:cNvSpPr/>
                    <p:nvPr/>
                  </p:nvSpPr>
                  <p:spPr>
                    <a:xfrm>
                      <a:off x="8128622" y="2189892"/>
                      <a:ext cx="32751" cy="47362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32751" h="47362" extrusionOk="0">
                          <a:moveTo>
                            <a:pt x="32751" y="45339"/>
                          </a:moveTo>
                          <a:cubicBezTo>
                            <a:pt x="26565" y="44386"/>
                            <a:pt x="20665" y="42863"/>
                            <a:pt x="15812" y="40386"/>
                          </a:cubicBezTo>
                          <a:cubicBezTo>
                            <a:pt x="10958" y="38005"/>
                            <a:pt x="8103" y="33909"/>
                            <a:pt x="7913" y="29432"/>
                          </a:cubicBezTo>
                          <a:cubicBezTo>
                            <a:pt x="7532" y="24955"/>
                            <a:pt x="10007" y="19717"/>
                            <a:pt x="12957" y="14859"/>
                          </a:cubicBezTo>
                          <a:cubicBezTo>
                            <a:pt x="16097" y="10001"/>
                            <a:pt x="19618" y="5048"/>
                            <a:pt x="23425" y="0"/>
                          </a:cubicBezTo>
                          <a:cubicBezTo>
                            <a:pt x="17620" y="2572"/>
                            <a:pt x="12386" y="6191"/>
                            <a:pt x="8008" y="11049"/>
                          </a:cubicBezTo>
                          <a:cubicBezTo>
                            <a:pt x="3725" y="15811"/>
                            <a:pt x="-271" y="22003"/>
                            <a:pt x="14" y="30004"/>
                          </a:cubicBezTo>
                          <a:cubicBezTo>
                            <a:pt x="395" y="33909"/>
                            <a:pt x="1917" y="37624"/>
                            <a:pt x="4392" y="40576"/>
                          </a:cubicBezTo>
                          <a:cubicBezTo>
                            <a:pt x="6961" y="43434"/>
                            <a:pt x="10292" y="45339"/>
                            <a:pt x="13623" y="46196"/>
                          </a:cubicBezTo>
                          <a:cubicBezTo>
                            <a:pt x="20094" y="48196"/>
                            <a:pt x="26756" y="47434"/>
                            <a:pt x="32751" y="45339"/>
                          </a:cubicBezTo>
                          <a:close/>
                        </a:path>
                      </a:pathLst>
                    </a:custGeom>
                    <a:solidFill>
                      <a:srgbClr val="263238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</p:grpSp>
            </p:grpSp>
          </p:grpSp>
          <p:grpSp>
            <p:nvGrpSpPr>
              <p:cNvPr id="495" name="Google Shape;495;p33"/>
              <p:cNvGrpSpPr/>
              <p:nvPr/>
            </p:nvGrpSpPr>
            <p:grpSpPr>
              <a:xfrm>
                <a:off x="6516281" y="1426619"/>
                <a:ext cx="1260232" cy="1049302"/>
                <a:chOff x="6407152" y="1772809"/>
                <a:chExt cx="1266438" cy="1121768"/>
              </a:xfrm>
            </p:grpSpPr>
            <p:sp>
              <p:nvSpPr>
                <p:cNvPr id="496" name="Google Shape;496;p33"/>
                <p:cNvSpPr/>
                <p:nvPr/>
              </p:nvSpPr>
              <p:spPr>
                <a:xfrm>
                  <a:off x="7099254" y="2124346"/>
                  <a:ext cx="574336" cy="68986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74336" h="689860" extrusionOk="0">
                      <a:moveTo>
                        <a:pt x="550" y="689815"/>
                      </a:moveTo>
                      <a:cubicBezTo>
                        <a:pt x="1977" y="691244"/>
                        <a:pt x="569162" y="658383"/>
                        <a:pt x="574111" y="652287"/>
                      </a:cubicBezTo>
                      <a:cubicBezTo>
                        <a:pt x="581058" y="643714"/>
                        <a:pt x="425558" y="89740"/>
                        <a:pt x="363891" y="15636"/>
                      </a:cubicBezTo>
                      <a:cubicBezTo>
                        <a:pt x="350663" y="-176"/>
                        <a:pt x="309171" y="-3033"/>
                        <a:pt x="274150" y="2777"/>
                      </a:cubicBezTo>
                      <a:cubicBezTo>
                        <a:pt x="264443" y="4301"/>
                        <a:pt x="255307" y="6587"/>
                        <a:pt x="247313" y="9444"/>
                      </a:cubicBezTo>
                      <a:cubicBezTo>
                        <a:pt x="247123" y="9540"/>
                        <a:pt x="246837" y="9635"/>
                        <a:pt x="246457" y="9730"/>
                      </a:cubicBezTo>
                      <a:cubicBezTo>
                        <a:pt x="238368" y="12683"/>
                        <a:pt x="231611" y="16302"/>
                        <a:pt x="226948" y="20303"/>
                      </a:cubicBezTo>
                      <a:cubicBezTo>
                        <a:pt x="132354" y="102408"/>
                        <a:pt x="66023" y="343582"/>
                        <a:pt x="50131" y="426354"/>
                      </a:cubicBezTo>
                      <a:cubicBezTo>
                        <a:pt x="23865" y="562752"/>
                        <a:pt x="-4304" y="684672"/>
                        <a:pt x="550" y="689815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grpSp>
              <p:nvGrpSpPr>
                <p:cNvPr id="497" name="Google Shape;497;p33"/>
                <p:cNvGrpSpPr/>
                <p:nvPr/>
              </p:nvGrpSpPr>
              <p:grpSpPr>
                <a:xfrm>
                  <a:off x="6407152" y="2140002"/>
                  <a:ext cx="992975" cy="754575"/>
                  <a:chOff x="6407152" y="2140002"/>
                  <a:chExt cx="992975" cy="754575"/>
                </a:xfrm>
              </p:grpSpPr>
              <p:grpSp>
                <p:nvGrpSpPr>
                  <p:cNvPr id="498" name="Google Shape;498;p33"/>
                  <p:cNvGrpSpPr/>
                  <p:nvPr/>
                </p:nvGrpSpPr>
                <p:grpSpPr>
                  <a:xfrm>
                    <a:off x="6407152" y="2150314"/>
                    <a:ext cx="970103" cy="744263"/>
                    <a:chOff x="6407152" y="2150314"/>
                    <a:chExt cx="970103" cy="744263"/>
                  </a:xfrm>
                </p:grpSpPr>
                <p:sp>
                  <p:nvSpPr>
                    <p:cNvPr id="499" name="Google Shape;499;p33"/>
                    <p:cNvSpPr/>
                    <p:nvPr/>
                  </p:nvSpPr>
                  <p:spPr>
                    <a:xfrm>
                      <a:off x="6634984" y="2150314"/>
                      <a:ext cx="742271" cy="60301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742271" h="603010" extrusionOk="0">
                          <a:moveTo>
                            <a:pt x="670567" y="6717"/>
                          </a:moveTo>
                          <a:cubicBezTo>
                            <a:pt x="464820" y="61962"/>
                            <a:pt x="311223" y="154736"/>
                            <a:pt x="259167" y="193979"/>
                          </a:cubicBezTo>
                          <a:cubicBezTo>
                            <a:pt x="225193" y="219696"/>
                            <a:pt x="41810" y="398290"/>
                            <a:pt x="1555" y="448963"/>
                          </a:cubicBezTo>
                          <a:cubicBezTo>
                            <a:pt x="-18144" y="473823"/>
                            <a:pt x="155437" y="624509"/>
                            <a:pt x="179324" y="600411"/>
                          </a:cubicBezTo>
                          <a:cubicBezTo>
                            <a:pt x="211775" y="567740"/>
                            <a:pt x="407244" y="326186"/>
                            <a:pt x="410004" y="323138"/>
                          </a:cubicBezTo>
                          <a:cubicBezTo>
                            <a:pt x="420853" y="311327"/>
                            <a:pt x="640780" y="123970"/>
                            <a:pt x="687030" y="88061"/>
                          </a:cubicBezTo>
                          <a:cubicBezTo>
                            <a:pt x="764400" y="28149"/>
                            <a:pt x="761926" y="-17762"/>
                            <a:pt x="670567" y="6717"/>
                          </a:cubicBezTo>
                          <a:close/>
                        </a:path>
                      </a:pathLst>
                    </a:custGeom>
                    <a:solidFill>
                      <a:srgbClr val="D3766A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  <p:grpSp>
                  <p:nvGrpSpPr>
                    <p:cNvPr id="500" name="Google Shape;500;p33"/>
                    <p:cNvGrpSpPr/>
                    <p:nvPr/>
                  </p:nvGrpSpPr>
                  <p:grpSpPr>
                    <a:xfrm>
                      <a:off x="6407152" y="2553366"/>
                      <a:ext cx="419146" cy="341211"/>
                      <a:chOff x="6407152" y="2553366"/>
                      <a:chExt cx="419146" cy="341211"/>
                    </a:xfrm>
                  </p:grpSpPr>
                  <p:sp>
                    <p:nvSpPr>
                      <p:cNvPr id="501" name="Google Shape;501;p33"/>
                      <p:cNvSpPr/>
                      <p:nvPr/>
                    </p:nvSpPr>
                    <p:spPr>
                      <a:xfrm>
                        <a:off x="6409040" y="2553366"/>
                        <a:ext cx="417258" cy="338799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417258" h="338799" extrusionOk="0">
                            <a:moveTo>
                              <a:pt x="8999" y="279368"/>
                            </a:moveTo>
                            <a:cubicBezTo>
                              <a:pt x="12901" y="282130"/>
                              <a:pt x="16517" y="282702"/>
                              <a:pt x="20133" y="281559"/>
                            </a:cubicBezTo>
                            <a:cubicBezTo>
                              <a:pt x="15756" y="301180"/>
                              <a:pt x="17088" y="317944"/>
                              <a:pt x="30792" y="324136"/>
                            </a:cubicBezTo>
                            <a:cubicBezTo>
                              <a:pt x="38786" y="327850"/>
                              <a:pt x="47160" y="325088"/>
                              <a:pt x="55154" y="318421"/>
                            </a:cubicBezTo>
                            <a:cubicBezTo>
                              <a:pt x="54583" y="328517"/>
                              <a:pt x="58009" y="335756"/>
                              <a:pt x="67145" y="338328"/>
                            </a:cubicBezTo>
                            <a:cubicBezTo>
                              <a:pt x="83323" y="342805"/>
                              <a:pt x="108827" y="314706"/>
                              <a:pt x="131001" y="284035"/>
                            </a:cubicBezTo>
                            <a:cubicBezTo>
                              <a:pt x="119105" y="307467"/>
                              <a:pt x="113300" y="328803"/>
                              <a:pt x="127575" y="333470"/>
                            </a:cubicBezTo>
                            <a:cubicBezTo>
                              <a:pt x="165641" y="345567"/>
                              <a:pt x="208085" y="271653"/>
                              <a:pt x="243867" y="225552"/>
                            </a:cubicBezTo>
                            <a:cubicBezTo>
                              <a:pt x="254430" y="211836"/>
                              <a:pt x="268991" y="195834"/>
                              <a:pt x="281933" y="187071"/>
                            </a:cubicBezTo>
                            <a:cubicBezTo>
                              <a:pt x="284312" y="185452"/>
                              <a:pt x="286691" y="184118"/>
                              <a:pt x="289070" y="183070"/>
                            </a:cubicBezTo>
                            <a:cubicBezTo>
                              <a:pt x="295827" y="180022"/>
                              <a:pt x="301918" y="179641"/>
                              <a:pt x="306295" y="183832"/>
                            </a:cubicBezTo>
                            <a:cubicBezTo>
                              <a:pt x="314099" y="191262"/>
                              <a:pt x="302679" y="213360"/>
                              <a:pt x="290784" y="225076"/>
                            </a:cubicBezTo>
                            <a:cubicBezTo>
                              <a:pt x="268229" y="247269"/>
                              <a:pt x="259379" y="295084"/>
                              <a:pt x="273083" y="309372"/>
                            </a:cubicBezTo>
                            <a:cubicBezTo>
                              <a:pt x="293163" y="330327"/>
                              <a:pt x="338081" y="272605"/>
                              <a:pt x="358731" y="256413"/>
                            </a:cubicBezTo>
                            <a:cubicBezTo>
                              <a:pt x="386329" y="234696"/>
                              <a:pt x="414308" y="176022"/>
                              <a:pt x="417258" y="172688"/>
                            </a:cubicBezTo>
                            <a:cubicBezTo>
                              <a:pt x="417258" y="172688"/>
                              <a:pt x="411548" y="161449"/>
                              <a:pt x="396131" y="135160"/>
                            </a:cubicBezTo>
                            <a:cubicBezTo>
                              <a:pt x="366821" y="85153"/>
                              <a:pt x="318001" y="10573"/>
                              <a:pt x="282504" y="0"/>
                            </a:cubicBezTo>
                            <a:cubicBezTo>
                              <a:pt x="282504" y="0"/>
                              <a:pt x="168115" y="35814"/>
                              <a:pt x="73997" y="102584"/>
                            </a:cubicBezTo>
                            <a:cubicBezTo>
                              <a:pt x="42117" y="125539"/>
                              <a:pt x="-24024" y="256603"/>
                              <a:pt x="8999" y="279368"/>
                            </a:cubicBezTo>
                            <a:close/>
                          </a:path>
                        </a:pathLst>
                      </a:custGeom>
                      <a:solidFill>
                        <a:srgbClr val="D3766A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45700" rIns="91425" bIns="45700" anchor="ctr" anchorCtr="0">
                        <a:noAutofit/>
                      </a:bodyPr>
                      <a:lstStyle/>
                      <a:p>
                        <a:pPr marL="0" marR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 sz="18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endParaRPr>
                      </a:p>
                    </p:txBody>
                  </p:sp>
                  <p:grpSp>
                    <p:nvGrpSpPr>
                      <p:cNvPr id="502" name="Google Shape;502;p33"/>
                      <p:cNvGrpSpPr/>
                      <p:nvPr/>
                    </p:nvGrpSpPr>
                    <p:grpSpPr>
                      <a:xfrm>
                        <a:off x="6429626" y="2661189"/>
                        <a:ext cx="189618" cy="211868"/>
                        <a:chOff x="6429626" y="2661189"/>
                        <a:chExt cx="189618" cy="211868"/>
                      </a:xfrm>
                    </p:grpSpPr>
                    <p:sp>
                      <p:nvSpPr>
                        <p:cNvPr id="503" name="Google Shape;503;p33"/>
                        <p:cNvSpPr/>
                        <p:nvPr/>
                      </p:nvSpPr>
                      <p:spPr>
                        <a:xfrm>
                          <a:off x="6537328" y="2725940"/>
                          <a:ext cx="81916" cy="115473"/>
                        </a:xfrm>
                        <a:custGeom>
                          <a:avLst/>
                          <a:gdLst/>
                          <a:ahLst/>
                          <a:cxnLst/>
                          <a:rect l="l" t="t" r="r" b="b"/>
                          <a:pathLst>
                            <a:path w="81916" h="115473" extrusionOk="0">
                              <a:moveTo>
                                <a:pt x="81606" y="19"/>
                              </a:moveTo>
                              <a:cubicBezTo>
                                <a:pt x="61050" y="12402"/>
                                <a:pt x="47251" y="25546"/>
                                <a:pt x="33642" y="45549"/>
                              </a:cubicBezTo>
                              <a:cubicBezTo>
                                <a:pt x="16322" y="70980"/>
                                <a:pt x="12325" y="87935"/>
                                <a:pt x="49" y="114605"/>
                              </a:cubicBezTo>
                              <a:cubicBezTo>
                                <a:pt x="-237" y="115272"/>
                                <a:pt x="810" y="115843"/>
                                <a:pt x="1096" y="115176"/>
                              </a:cubicBezTo>
                              <a:cubicBezTo>
                                <a:pt x="6996" y="102508"/>
                                <a:pt x="28503" y="61170"/>
                                <a:pt x="35545" y="49454"/>
                              </a:cubicBezTo>
                              <a:cubicBezTo>
                                <a:pt x="48488" y="28118"/>
                                <a:pt x="60859" y="13830"/>
                                <a:pt x="81796" y="305"/>
                              </a:cubicBezTo>
                              <a:cubicBezTo>
                                <a:pt x="82081" y="210"/>
                                <a:pt x="81796" y="-76"/>
                                <a:pt x="81606" y="19"/>
                              </a:cubicBezTo>
                              <a:close/>
                            </a:path>
                          </a:pathLst>
                        </a:custGeom>
                        <a:solidFill>
                          <a:srgbClr val="263238"/>
                        </a:solidFill>
                        <a:ln>
                          <a:noFill/>
                        </a:ln>
                      </p:spPr>
                      <p:txBody>
                        <a:bodyPr spcFirstLastPara="1" wrap="square" lIns="91425" tIns="45700" rIns="91425" bIns="45700" anchor="ctr" anchorCtr="0">
                          <a:noAutofit/>
                        </a:bodyPr>
                        <a:lstStyle/>
                        <a:p>
                          <a:pPr marL="0" marR="0" lvl="0" indent="0" algn="l" rtl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None/>
                          </a:pPr>
                          <a:endParaRPr sz="1800">
                            <a:solidFill>
                              <a:srgbClr val="000000"/>
                            </a:solidFill>
                            <a:latin typeface="Calibri"/>
                            <a:ea typeface="Calibri"/>
                            <a:cs typeface="Calibri"/>
                            <a:sym typeface="Calibri"/>
                          </a:endParaRPr>
                        </a:p>
                      </p:txBody>
                    </p:sp>
                    <p:sp>
                      <p:nvSpPr>
                        <p:cNvPr id="504" name="Google Shape;504;p33"/>
                        <p:cNvSpPr/>
                        <p:nvPr/>
                      </p:nvSpPr>
                      <p:spPr>
                        <a:xfrm>
                          <a:off x="6464431" y="2691904"/>
                          <a:ext cx="115382" cy="181153"/>
                        </a:xfrm>
                        <a:custGeom>
                          <a:avLst/>
                          <a:gdLst/>
                          <a:ahLst/>
                          <a:cxnLst/>
                          <a:rect l="l" t="t" r="r" b="b"/>
                          <a:pathLst>
                            <a:path w="115382" h="181153" extrusionOk="0">
                              <a:moveTo>
                                <a:pt x="115008" y="51"/>
                              </a:moveTo>
                              <a:cubicBezTo>
                                <a:pt x="93216" y="16815"/>
                                <a:pt x="78846" y="28817"/>
                                <a:pt x="60764" y="49772"/>
                              </a:cubicBezTo>
                              <a:cubicBezTo>
                                <a:pt x="41065" y="72727"/>
                                <a:pt x="29931" y="101588"/>
                                <a:pt x="18892" y="129496"/>
                              </a:cubicBezTo>
                              <a:cubicBezTo>
                                <a:pt x="12230" y="146260"/>
                                <a:pt x="5949" y="163119"/>
                                <a:pt x="49" y="180264"/>
                              </a:cubicBezTo>
                              <a:cubicBezTo>
                                <a:pt x="-237" y="181026"/>
                                <a:pt x="810" y="181503"/>
                                <a:pt x="1096" y="180836"/>
                              </a:cubicBezTo>
                              <a:cubicBezTo>
                                <a:pt x="12135" y="152166"/>
                                <a:pt x="24030" y="123781"/>
                                <a:pt x="36878" y="95778"/>
                              </a:cubicBezTo>
                              <a:cubicBezTo>
                                <a:pt x="48869" y="69489"/>
                                <a:pt x="64952" y="46628"/>
                                <a:pt x="85983" y="26912"/>
                              </a:cubicBezTo>
                              <a:cubicBezTo>
                                <a:pt x="97879" y="15768"/>
                                <a:pt x="102542" y="10624"/>
                                <a:pt x="115199" y="528"/>
                              </a:cubicBezTo>
                              <a:cubicBezTo>
                                <a:pt x="115579" y="242"/>
                                <a:pt x="115294" y="-139"/>
                                <a:pt x="115008" y="51"/>
                              </a:cubicBezTo>
                              <a:close/>
                            </a:path>
                          </a:pathLst>
                        </a:custGeom>
                        <a:solidFill>
                          <a:srgbClr val="263238"/>
                        </a:solidFill>
                        <a:ln>
                          <a:noFill/>
                        </a:ln>
                      </p:spPr>
                      <p:txBody>
                        <a:bodyPr spcFirstLastPara="1" wrap="square" lIns="91425" tIns="45700" rIns="91425" bIns="45700" anchor="ctr" anchorCtr="0">
                          <a:noAutofit/>
                        </a:bodyPr>
                        <a:lstStyle/>
                        <a:p>
                          <a:pPr marL="0" marR="0" lvl="0" indent="0" algn="l" rtl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None/>
                          </a:pPr>
                          <a:endParaRPr sz="1800">
                            <a:solidFill>
                              <a:srgbClr val="000000"/>
                            </a:solidFill>
                            <a:latin typeface="Calibri"/>
                            <a:ea typeface="Calibri"/>
                            <a:cs typeface="Calibri"/>
                            <a:sym typeface="Calibri"/>
                          </a:endParaRPr>
                        </a:p>
                      </p:txBody>
                    </p:sp>
                    <p:sp>
                      <p:nvSpPr>
                        <p:cNvPr id="505" name="Google Shape;505;p33"/>
                        <p:cNvSpPr/>
                        <p:nvPr/>
                      </p:nvSpPr>
                      <p:spPr>
                        <a:xfrm>
                          <a:off x="6429626" y="2661189"/>
                          <a:ext cx="112903" cy="173798"/>
                        </a:xfrm>
                        <a:custGeom>
                          <a:avLst/>
                          <a:gdLst/>
                          <a:ahLst/>
                          <a:cxnLst/>
                          <a:rect l="l" t="t" r="r" b="b"/>
                          <a:pathLst>
                            <a:path w="112903" h="173798" extrusionOk="0">
                              <a:moveTo>
                                <a:pt x="112794" y="0"/>
                              </a:moveTo>
                              <a:cubicBezTo>
                                <a:pt x="91001" y="14573"/>
                                <a:pt x="71207" y="27146"/>
                                <a:pt x="55314" y="48578"/>
                              </a:cubicBezTo>
                              <a:cubicBezTo>
                                <a:pt x="34283" y="76962"/>
                                <a:pt x="21911" y="111919"/>
                                <a:pt x="16487" y="126016"/>
                              </a:cubicBezTo>
                              <a:cubicBezTo>
                                <a:pt x="10586" y="141542"/>
                                <a:pt x="5162" y="157258"/>
                                <a:pt x="23" y="173069"/>
                              </a:cubicBezTo>
                              <a:cubicBezTo>
                                <a:pt x="-167" y="173736"/>
                                <a:pt x="879" y="174117"/>
                                <a:pt x="1165" y="173450"/>
                              </a:cubicBezTo>
                              <a:cubicBezTo>
                                <a:pt x="13441" y="138493"/>
                                <a:pt x="27906" y="104204"/>
                                <a:pt x="44560" y="71152"/>
                              </a:cubicBezTo>
                              <a:cubicBezTo>
                                <a:pt x="52459" y="55340"/>
                                <a:pt x="59787" y="45529"/>
                                <a:pt x="72063" y="32957"/>
                              </a:cubicBezTo>
                              <a:cubicBezTo>
                                <a:pt x="84244" y="20479"/>
                                <a:pt x="98709" y="10382"/>
                                <a:pt x="112794" y="191"/>
                              </a:cubicBezTo>
                              <a:cubicBezTo>
                                <a:pt x="112984" y="95"/>
                                <a:pt x="112889" y="0"/>
                                <a:pt x="112794" y="0"/>
                              </a:cubicBezTo>
                              <a:close/>
                            </a:path>
                          </a:pathLst>
                        </a:custGeom>
                        <a:solidFill>
                          <a:srgbClr val="263238"/>
                        </a:solidFill>
                        <a:ln>
                          <a:noFill/>
                        </a:ln>
                      </p:spPr>
                      <p:txBody>
                        <a:bodyPr spcFirstLastPara="1" wrap="square" lIns="91425" tIns="45700" rIns="91425" bIns="45700" anchor="ctr" anchorCtr="0">
                          <a:noAutofit/>
                        </a:bodyPr>
                        <a:lstStyle/>
                        <a:p>
                          <a:pPr marL="0" marR="0" lvl="0" indent="0" algn="l" rtl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None/>
                          </a:pPr>
                          <a:endParaRPr sz="1800">
                            <a:solidFill>
                              <a:srgbClr val="000000"/>
                            </a:solidFill>
                            <a:latin typeface="Calibri"/>
                            <a:ea typeface="Calibri"/>
                            <a:cs typeface="Calibri"/>
                            <a:sym typeface="Calibri"/>
                          </a:endParaRPr>
                        </a:p>
                      </p:txBody>
                    </p:sp>
                  </p:grpSp>
                  <p:sp>
                    <p:nvSpPr>
                      <p:cNvPr id="506" name="Google Shape;506;p33"/>
                      <p:cNvSpPr/>
                      <p:nvPr/>
                    </p:nvSpPr>
                    <p:spPr>
                      <a:xfrm>
                        <a:off x="6407152" y="2656236"/>
                        <a:ext cx="131218" cy="238341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131218" h="238341" extrusionOk="0">
                            <a:moveTo>
                              <a:pt x="129558" y="230696"/>
                            </a:moveTo>
                            <a:cubicBezTo>
                              <a:pt x="126513" y="229171"/>
                              <a:pt x="123848" y="226790"/>
                              <a:pt x="122611" y="223647"/>
                            </a:cubicBezTo>
                            <a:cubicBezTo>
                              <a:pt x="121279" y="220504"/>
                              <a:pt x="121374" y="217075"/>
                              <a:pt x="121754" y="213741"/>
                            </a:cubicBezTo>
                            <a:cubicBezTo>
                              <a:pt x="122516" y="207074"/>
                              <a:pt x="125085" y="200692"/>
                              <a:pt x="127464" y="194405"/>
                            </a:cubicBezTo>
                            <a:cubicBezTo>
                              <a:pt x="128702" y="191262"/>
                              <a:pt x="130034" y="188119"/>
                              <a:pt x="130986" y="184785"/>
                            </a:cubicBezTo>
                            <a:cubicBezTo>
                              <a:pt x="131081" y="184595"/>
                              <a:pt x="131081" y="184309"/>
                              <a:pt x="131176" y="184023"/>
                            </a:cubicBezTo>
                            <a:cubicBezTo>
                              <a:pt x="131176" y="183737"/>
                              <a:pt x="131271" y="184023"/>
                              <a:pt x="131176" y="183356"/>
                            </a:cubicBezTo>
                            <a:cubicBezTo>
                              <a:pt x="130986" y="182690"/>
                              <a:pt x="130415" y="182404"/>
                              <a:pt x="130129" y="182499"/>
                            </a:cubicBezTo>
                            <a:cubicBezTo>
                              <a:pt x="128987" y="182785"/>
                              <a:pt x="129273" y="183071"/>
                              <a:pt x="128987" y="183166"/>
                            </a:cubicBezTo>
                            <a:cubicBezTo>
                              <a:pt x="128797" y="183356"/>
                              <a:pt x="128606" y="183547"/>
                              <a:pt x="128511" y="183737"/>
                            </a:cubicBezTo>
                            <a:lnTo>
                              <a:pt x="126989" y="185833"/>
                            </a:lnTo>
                            <a:lnTo>
                              <a:pt x="124134" y="190024"/>
                            </a:lnTo>
                            <a:cubicBezTo>
                              <a:pt x="120422" y="195644"/>
                              <a:pt x="116521" y="201263"/>
                              <a:pt x="112428" y="206597"/>
                            </a:cubicBezTo>
                            <a:cubicBezTo>
                              <a:pt x="104149" y="217075"/>
                              <a:pt x="95013" y="227743"/>
                              <a:pt x="83022" y="232982"/>
                            </a:cubicBezTo>
                            <a:cubicBezTo>
                              <a:pt x="77027" y="235458"/>
                              <a:pt x="70555" y="235172"/>
                              <a:pt x="65036" y="231839"/>
                            </a:cubicBezTo>
                            <a:cubicBezTo>
                              <a:pt x="59421" y="228981"/>
                              <a:pt x="57232" y="222218"/>
                              <a:pt x="59231" y="216599"/>
                            </a:cubicBezTo>
                            <a:lnTo>
                              <a:pt x="61705" y="209550"/>
                            </a:lnTo>
                            <a:lnTo>
                              <a:pt x="56186" y="214598"/>
                            </a:lnTo>
                            <a:cubicBezTo>
                              <a:pt x="52094" y="218408"/>
                              <a:pt x="46288" y="221075"/>
                              <a:pt x="40674" y="220980"/>
                            </a:cubicBezTo>
                            <a:cubicBezTo>
                              <a:pt x="34964" y="220885"/>
                              <a:pt x="29444" y="218504"/>
                              <a:pt x="26875" y="213360"/>
                            </a:cubicBezTo>
                            <a:cubicBezTo>
                              <a:pt x="24115" y="208407"/>
                              <a:pt x="22973" y="202311"/>
                              <a:pt x="22687" y="196310"/>
                            </a:cubicBezTo>
                            <a:cubicBezTo>
                              <a:pt x="22402" y="190310"/>
                              <a:pt x="22878" y="184118"/>
                              <a:pt x="24496" y="178594"/>
                            </a:cubicBezTo>
                            <a:lnTo>
                              <a:pt x="25733" y="174403"/>
                            </a:lnTo>
                            <a:lnTo>
                              <a:pt x="21641" y="176117"/>
                            </a:lnTo>
                            <a:cubicBezTo>
                              <a:pt x="18691" y="177356"/>
                              <a:pt x="14408" y="176308"/>
                              <a:pt x="11268" y="174022"/>
                            </a:cubicBezTo>
                            <a:cubicBezTo>
                              <a:pt x="7747" y="171736"/>
                              <a:pt x="6224" y="168402"/>
                              <a:pt x="5177" y="164211"/>
                            </a:cubicBezTo>
                            <a:cubicBezTo>
                              <a:pt x="3274" y="156020"/>
                              <a:pt x="3750" y="147161"/>
                              <a:pt x="4701" y="138589"/>
                            </a:cubicBezTo>
                            <a:cubicBezTo>
                              <a:pt x="6890" y="121253"/>
                              <a:pt x="12695" y="105537"/>
                              <a:pt x="19262" y="89249"/>
                            </a:cubicBezTo>
                            <a:cubicBezTo>
                              <a:pt x="32680" y="56769"/>
                              <a:pt x="51998" y="25813"/>
                              <a:pt x="75980" y="0"/>
                            </a:cubicBezTo>
                            <a:cubicBezTo>
                              <a:pt x="50951" y="24956"/>
                              <a:pt x="30015" y="54293"/>
                              <a:pt x="15931" y="86963"/>
                            </a:cubicBezTo>
                            <a:cubicBezTo>
                              <a:pt x="8889" y="103251"/>
                              <a:pt x="3369" y="120396"/>
                              <a:pt x="990" y="138113"/>
                            </a:cubicBezTo>
                            <a:cubicBezTo>
                              <a:pt x="-57" y="146971"/>
                              <a:pt x="-723" y="156115"/>
                              <a:pt x="1370" y="165164"/>
                            </a:cubicBezTo>
                            <a:cubicBezTo>
                              <a:pt x="1941" y="167450"/>
                              <a:pt x="2703" y="169736"/>
                              <a:pt x="3845" y="171831"/>
                            </a:cubicBezTo>
                            <a:cubicBezTo>
                              <a:pt x="4987" y="174117"/>
                              <a:pt x="7080" y="175927"/>
                              <a:pt x="8889" y="177260"/>
                            </a:cubicBezTo>
                            <a:cubicBezTo>
                              <a:pt x="12790" y="180023"/>
                              <a:pt x="18024" y="182023"/>
                              <a:pt x="23449" y="179832"/>
                            </a:cubicBezTo>
                            <a:lnTo>
                              <a:pt x="20594" y="177356"/>
                            </a:lnTo>
                            <a:cubicBezTo>
                              <a:pt x="18691" y="183737"/>
                              <a:pt x="18215" y="190119"/>
                              <a:pt x="18595" y="196596"/>
                            </a:cubicBezTo>
                            <a:cubicBezTo>
                              <a:pt x="18976" y="202978"/>
                              <a:pt x="20118" y="209550"/>
                              <a:pt x="23449" y="215456"/>
                            </a:cubicBezTo>
                            <a:cubicBezTo>
                              <a:pt x="25066" y="218408"/>
                              <a:pt x="27636" y="221075"/>
                              <a:pt x="30776" y="222695"/>
                            </a:cubicBezTo>
                            <a:cubicBezTo>
                              <a:pt x="33917" y="224219"/>
                              <a:pt x="37248" y="224981"/>
                              <a:pt x="40674" y="224981"/>
                            </a:cubicBezTo>
                            <a:cubicBezTo>
                              <a:pt x="47526" y="224885"/>
                              <a:pt x="53807" y="221933"/>
                              <a:pt x="58755" y="217361"/>
                            </a:cubicBezTo>
                            <a:lnTo>
                              <a:pt x="55710" y="215360"/>
                            </a:lnTo>
                            <a:cubicBezTo>
                              <a:pt x="54473" y="219075"/>
                              <a:pt x="54378" y="222980"/>
                              <a:pt x="55710" y="226695"/>
                            </a:cubicBezTo>
                            <a:cubicBezTo>
                              <a:pt x="57042" y="230410"/>
                              <a:pt x="59897" y="233267"/>
                              <a:pt x="63133" y="235077"/>
                            </a:cubicBezTo>
                            <a:cubicBezTo>
                              <a:pt x="66273" y="236887"/>
                              <a:pt x="69794" y="238125"/>
                              <a:pt x="73601" y="238316"/>
                            </a:cubicBezTo>
                            <a:cubicBezTo>
                              <a:pt x="77312" y="238506"/>
                              <a:pt x="80929" y="237649"/>
                              <a:pt x="84259" y="236315"/>
                            </a:cubicBezTo>
                            <a:cubicBezTo>
                              <a:pt x="97297" y="230315"/>
                              <a:pt x="106242" y="219170"/>
                              <a:pt x="114427" y="208407"/>
                            </a:cubicBezTo>
                            <a:cubicBezTo>
                              <a:pt x="118519" y="202883"/>
                              <a:pt x="122230" y="197168"/>
                              <a:pt x="125942" y="191453"/>
                            </a:cubicBezTo>
                            <a:lnTo>
                              <a:pt x="128702" y="187166"/>
                            </a:lnTo>
                            <a:cubicBezTo>
                              <a:pt x="129368" y="185738"/>
                              <a:pt x="131462" y="184023"/>
                              <a:pt x="129368" y="184499"/>
                            </a:cubicBezTo>
                            <a:cubicBezTo>
                              <a:pt x="128606" y="187643"/>
                              <a:pt x="127369" y="190881"/>
                              <a:pt x="126227" y="194120"/>
                            </a:cubicBezTo>
                            <a:cubicBezTo>
                              <a:pt x="124039" y="200501"/>
                              <a:pt x="121660" y="207074"/>
                              <a:pt x="121089" y="213932"/>
                            </a:cubicBezTo>
                            <a:cubicBezTo>
                              <a:pt x="120803" y="217361"/>
                              <a:pt x="120898" y="220885"/>
                              <a:pt x="122421" y="224028"/>
                            </a:cubicBezTo>
                            <a:cubicBezTo>
                              <a:pt x="123658" y="226981"/>
                              <a:pt x="126418" y="229362"/>
                              <a:pt x="129558" y="230696"/>
                            </a:cubicBezTo>
                            <a:close/>
                          </a:path>
                        </a:pathLst>
                      </a:custGeom>
                      <a:solidFill>
                        <a:srgbClr val="263238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45700" rIns="91425" bIns="45700" anchor="ctr" anchorCtr="0">
                        <a:noAutofit/>
                      </a:bodyPr>
                      <a:lstStyle/>
                      <a:p>
                        <a:pPr marL="0" marR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 sz="18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endParaRPr>
                      </a:p>
                    </p:txBody>
                  </p:sp>
                </p:grpSp>
              </p:grpSp>
              <p:grpSp>
                <p:nvGrpSpPr>
                  <p:cNvPr id="507" name="Google Shape;507;p33"/>
                  <p:cNvGrpSpPr/>
                  <p:nvPr/>
                </p:nvGrpSpPr>
                <p:grpSpPr>
                  <a:xfrm>
                    <a:off x="7020816" y="2140002"/>
                    <a:ext cx="379311" cy="219920"/>
                    <a:chOff x="7020816" y="2140002"/>
                    <a:chExt cx="379311" cy="219920"/>
                  </a:xfrm>
                </p:grpSpPr>
                <p:sp>
                  <p:nvSpPr>
                    <p:cNvPr id="508" name="Google Shape;508;p33"/>
                    <p:cNvSpPr/>
                    <p:nvPr/>
                  </p:nvSpPr>
                  <p:spPr>
                    <a:xfrm>
                      <a:off x="7020816" y="2140002"/>
                      <a:ext cx="379311" cy="216577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379311" h="216577" extrusionOk="0">
                          <a:moveTo>
                            <a:pt x="0" y="97896"/>
                          </a:moveTo>
                          <a:lnTo>
                            <a:pt x="191378" y="216578"/>
                          </a:lnTo>
                          <a:cubicBezTo>
                            <a:pt x="191378" y="216578"/>
                            <a:pt x="287495" y="147045"/>
                            <a:pt x="355252" y="73322"/>
                          </a:cubicBezTo>
                          <a:cubicBezTo>
                            <a:pt x="423010" y="-402"/>
                            <a:pt x="339074" y="-20118"/>
                            <a:pt x="210411" y="21411"/>
                          </a:cubicBezTo>
                          <a:cubicBezTo>
                            <a:pt x="81747" y="62940"/>
                            <a:pt x="0" y="97896"/>
                            <a:pt x="0" y="97896"/>
                          </a:cubicBezTo>
                          <a:close/>
                        </a:path>
                      </a:pathLst>
                    </a:custGeom>
                    <a:solidFill>
                      <a:schemeClr val="accent2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  <p:grpSp>
                  <p:nvGrpSpPr>
                    <p:cNvPr id="509" name="Google Shape;509;p33"/>
                    <p:cNvGrpSpPr/>
                    <p:nvPr/>
                  </p:nvGrpSpPr>
                  <p:grpSpPr>
                    <a:xfrm>
                      <a:off x="7074556" y="2221697"/>
                      <a:ext cx="253827" cy="138225"/>
                      <a:chOff x="7074556" y="2221697"/>
                      <a:chExt cx="253827" cy="138225"/>
                    </a:xfrm>
                  </p:grpSpPr>
                  <p:sp>
                    <p:nvSpPr>
                      <p:cNvPr id="510" name="Google Shape;510;p33"/>
                      <p:cNvSpPr/>
                      <p:nvPr/>
                    </p:nvSpPr>
                    <p:spPr>
                      <a:xfrm>
                        <a:off x="7074556" y="2221697"/>
                        <a:ext cx="157569" cy="103488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157569" h="103488" extrusionOk="0">
                            <a:moveTo>
                              <a:pt x="600" y="104"/>
                            </a:moveTo>
                            <a:cubicBezTo>
                              <a:pt x="42948" y="24012"/>
                              <a:pt x="83774" y="50967"/>
                              <a:pt x="123934" y="78590"/>
                            </a:cubicBezTo>
                            <a:cubicBezTo>
                              <a:pt x="135258" y="86400"/>
                              <a:pt x="146488" y="94497"/>
                              <a:pt x="157432" y="102879"/>
                            </a:cubicBezTo>
                            <a:cubicBezTo>
                              <a:pt x="157717" y="103069"/>
                              <a:pt x="157527" y="103641"/>
                              <a:pt x="157146" y="103450"/>
                            </a:cubicBezTo>
                            <a:cubicBezTo>
                              <a:pt x="136210" y="91068"/>
                              <a:pt x="115845" y="77828"/>
                              <a:pt x="95384" y="64683"/>
                            </a:cubicBezTo>
                            <a:cubicBezTo>
                              <a:pt x="74828" y="51539"/>
                              <a:pt x="54368" y="38204"/>
                              <a:pt x="34193" y="24393"/>
                            </a:cubicBezTo>
                            <a:cubicBezTo>
                              <a:pt x="22773" y="16677"/>
                              <a:pt x="11448" y="8867"/>
                              <a:pt x="219" y="866"/>
                            </a:cubicBezTo>
                            <a:cubicBezTo>
                              <a:pt x="-257" y="485"/>
                              <a:pt x="124" y="-277"/>
                              <a:pt x="600" y="104"/>
                            </a:cubicBezTo>
                            <a:close/>
                          </a:path>
                        </a:pathLst>
                      </a:custGeom>
                      <a:solidFill>
                        <a:schemeClr val="dk1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45700" rIns="91425" bIns="45700" anchor="ctr" anchorCtr="0">
                        <a:noAutofit/>
                      </a:bodyPr>
                      <a:lstStyle/>
                      <a:p>
                        <a:pPr marL="0" marR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 sz="18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endParaRPr>
                      </a:p>
                    </p:txBody>
                  </p:sp>
                  <p:sp>
                    <p:nvSpPr>
                      <p:cNvPr id="511" name="Google Shape;511;p33"/>
                      <p:cNvSpPr/>
                      <p:nvPr/>
                    </p:nvSpPr>
                    <p:spPr>
                      <a:xfrm>
                        <a:off x="7200080" y="2262080"/>
                        <a:ext cx="128303" cy="97842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128303" h="97842" extrusionOk="0">
                            <a:moveTo>
                              <a:pt x="107374" y="30015"/>
                            </a:moveTo>
                            <a:cubicBezTo>
                              <a:pt x="108040" y="29539"/>
                              <a:pt x="107850" y="28872"/>
                              <a:pt x="107088" y="29253"/>
                            </a:cubicBezTo>
                            <a:cubicBezTo>
                              <a:pt x="97762" y="34587"/>
                              <a:pt x="88722" y="40302"/>
                              <a:pt x="79681" y="46112"/>
                            </a:cubicBezTo>
                            <a:cubicBezTo>
                              <a:pt x="96240" y="31730"/>
                              <a:pt x="112227" y="16680"/>
                              <a:pt x="128025" y="1345"/>
                            </a:cubicBezTo>
                            <a:cubicBezTo>
                              <a:pt x="128786" y="678"/>
                              <a:pt x="127835" y="-465"/>
                              <a:pt x="126978" y="202"/>
                            </a:cubicBezTo>
                            <a:cubicBezTo>
                              <a:pt x="105947" y="16871"/>
                              <a:pt x="84915" y="33444"/>
                              <a:pt x="64359" y="50684"/>
                            </a:cubicBezTo>
                            <a:cubicBezTo>
                              <a:pt x="54272" y="59162"/>
                              <a:pt x="13541" y="93833"/>
                              <a:pt x="12209" y="94118"/>
                            </a:cubicBezTo>
                            <a:cubicBezTo>
                              <a:pt x="11733" y="94214"/>
                              <a:pt x="4025" y="89356"/>
                              <a:pt x="1170" y="87641"/>
                            </a:cubicBezTo>
                            <a:cubicBezTo>
                              <a:pt x="313" y="87165"/>
                              <a:pt x="-448" y="88403"/>
                              <a:pt x="313" y="88880"/>
                            </a:cubicBezTo>
                            <a:cubicBezTo>
                              <a:pt x="3454" y="90689"/>
                              <a:pt x="11352" y="97357"/>
                              <a:pt x="13446" y="97833"/>
                            </a:cubicBezTo>
                            <a:cubicBezTo>
                              <a:pt x="15825" y="98405"/>
                              <a:pt x="48847" y="71925"/>
                              <a:pt x="60553" y="62305"/>
                            </a:cubicBezTo>
                            <a:cubicBezTo>
                              <a:pt x="64264" y="59257"/>
                              <a:pt x="67880" y="56209"/>
                              <a:pt x="71497" y="53066"/>
                            </a:cubicBezTo>
                            <a:cubicBezTo>
                              <a:pt x="71497" y="53066"/>
                              <a:pt x="71497" y="53066"/>
                              <a:pt x="71497" y="53066"/>
                            </a:cubicBezTo>
                            <a:cubicBezTo>
                              <a:pt x="83868" y="45922"/>
                              <a:pt x="95574" y="38016"/>
                              <a:pt x="107374" y="30015"/>
                            </a:cubicBezTo>
                            <a:close/>
                          </a:path>
                        </a:pathLst>
                      </a:custGeom>
                      <a:solidFill>
                        <a:schemeClr val="dk1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45700" rIns="91425" bIns="45700" anchor="ctr" anchorCtr="0">
                        <a:noAutofit/>
                      </a:bodyPr>
                      <a:lstStyle/>
                      <a:p>
                        <a:pPr marL="0" marR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 sz="18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endParaRPr>
                      </a:p>
                    </p:txBody>
                  </p:sp>
                </p:grpSp>
              </p:grpSp>
            </p:grpSp>
            <p:grpSp>
              <p:nvGrpSpPr>
                <p:cNvPr id="512" name="Google Shape;512;p33"/>
                <p:cNvGrpSpPr/>
                <p:nvPr/>
              </p:nvGrpSpPr>
              <p:grpSpPr>
                <a:xfrm>
                  <a:off x="7206031" y="1772809"/>
                  <a:ext cx="282939" cy="457286"/>
                  <a:chOff x="7206031" y="1772809"/>
                  <a:chExt cx="282939" cy="457286"/>
                </a:xfrm>
              </p:grpSpPr>
              <p:grpSp>
                <p:nvGrpSpPr>
                  <p:cNvPr id="513" name="Google Shape;513;p33"/>
                  <p:cNvGrpSpPr/>
                  <p:nvPr/>
                </p:nvGrpSpPr>
                <p:grpSpPr>
                  <a:xfrm>
                    <a:off x="7321158" y="2037778"/>
                    <a:ext cx="147005" cy="192317"/>
                    <a:chOff x="7321158" y="2037778"/>
                    <a:chExt cx="147005" cy="192317"/>
                  </a:xfrm>
                </p:grpSpPr>
                <p:sp>
                  <p:nvSpPr>
                    <p:cNvPr id="514" name="Google Shape;514;p33"/>
                    <p:cNvSpPr/>
                    <p:nvPr/>
                  </p:nvSpPr>
                  <p:spPr>
                    <a:xfrm>
                      <a:off x="7321253" y="2037873"/>
                      <a:ext cx="146910" cy="192222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46910" h="192222" extrusionOk="0">
                          <a:moveTo>
                            <a:pt x="120860" y="191738"/>
                          </a:moveTo>
                          <a:cubicBezTo>
                            <a:pt x="90883" y="196977"/>
                            <a:pt x="40160" y="158687"/>
                            <a:pt x="13323" y="125540"/>
                          </a:cubicBezTo>
                          <a:cubicBezTo>
                            <a:pt x="11515" y="123254"/>
                            <a:pt x="10563" y="95917"/>
                            <a:pt x="7804" y="62770"/>
                          </a:cubicBezTo>
                          <a:cubicBezTo>
                            <a:pt x="6091" y="42672"/>
                            <a:pt x="3712" y="20288"/>
                            <a:pt x="0" y="0"/>
                          </a:cubicBezTo>
                          <a:lnTo>
                            <a:pt x="132470" y="7810"/>
                          </a:lnTo>
                          <a:cubicBezTo>
                            <a:pt x="132470" y="7810"/>
                            <a:pt x="127712" y="52483"/>
                            <a:pt x="134278" y="87821"/>
                          </a:cubicBezTo>
                          <a:cubicBezTo>
                            <a:pt x="134849" y="90773"/>
                            <a:pt x="135611" y="93440"/>
                            <a:pt x="136657" y="96012"/>
                          </a:cubicBezTo>
                          <a:cubicBezTo>
                            <a:pt x="136753" y="96393"/>
                            <a:pt x="136943" y="96869"/>
                            <a:pt x="137133" y="97346"/>
                          </a:cubicBezTo>
                          <a:cubicBezTo>
                            <a:pt x="142557" y="112586"/>
                            <a:pt x="163114" y="184404"/>
                            <a:pt x="120860" y="191738"/>
                          </a:cubicBezTo>
                          <a:close/>
                        </a:path>
                      </a:pathLst>
                    </a:custGeom>
                    <a:solidFill>
                      <a:srgbClr val="D3766A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  <p:sp>
                  <p:nvSpPr>
                    <p:cNvPr id="515" name="Google Shape;515;p33"/>
                    <p:cNvSpPr/>
                    <p:nvPr/>
                  </p:nvSpPr>
                  <p:spPr>
                    <a:xfrm>
                      <a:off x="7321158" y="2037778"/>
                      <a:ext cx="132565" cy="10761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32565" h="107615" extrusionOk="0">
                          <a:moveTo>
                            <a:pt x="132565" y="7810"/>
                          </a:moveTo>
                          <a:cubicBezTo>
                            <a:pt x="132565" y="7810"/>
                            <a:pt x="131899" y="13525"/>
                            <a:pt x="131519" y="22479"/>
                          </a:cubicBezTo>
                          <a:cubicBezTo>
                            <a:pt x="110773" y="62484"/>
                            <a:pt x="72135" y="112967"/>
                            <a:pt x="11039" y="107156"/>
                          </a:cubicBezTo>
                          <a:cubicBezTo>
                            <a:pt x="10278" y="95821"/>
                            <a:pt x="9231" y="80105"/>
                            <a:pt x="7899" y="62770"/>
                          </a:cubicBezTo>
                          <a:cubicBezTo>
                            <a:pt x="6186" y="42672"/>
                            <a:pt x="3807" y="20383"/>
                            <a:pt x="0" y="0"/>
                          </a:cubicBezTo>
                          <a:lnTo>
                            <a:pt x="132565" y="7810"/>
                          </a:lnTo>
                          <a:close/>
                        </a:path>
                      </a:pathLst>
                    </a:custGeom>
                    <a:solidFill>
                      <a:srgbClr val="263238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</p:grpSp>
              <p:grpSp>
                <p:nvGrpSpPr>
                  <p:cNvPr id="516" name="Google Shape;516;p33"/>
                  <p:cNvGrpSpPr/>
                  <p:nvPr/>
                </p:nvGrpSpPr>
                <p:grpSpPr>
                  <a:xfrm>
                    <a:off x="7206031" y="1772809"/>
                    <a:ext cx="282939" cy="350422"/>
                    <a:chOff x="7206031" y="1772809"/>
                    <a:chExt cx="282939" cy="350422"/>
                  </a:xfrm>
                </p:grpSpPr>
                <p:sp>
                  <p:nvSpPr>
                    <p:cNvPr id="517" name="Google Shape;517;p33"/>
                    <p:cNvSpPr/>
                    <p:nvPr/>
                  </p:nvSpPr>
                  <p:spPr>
                    <a:xfrm>
                      <a:off x="7249823" y="1808051"/>
                      <a:ext cx="214063" cy="31518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214063" h="315180" extrusionOk="0">
                          <a:moveTo>
                            <a:pt x="197619" y="54658"/>
                          </a:moveTo>
                          <a:cubicBezTo>
                            <a:pt x="219793" y="97044"/>
                            <a:pt x="220459" y="231442"/>
                            <a:pt x="194003" y="266399"/>
                          </a:cubicBezTo>
                          <a:cubicBezTo>
                            <a:pt x="155556" y="317167"/>
                            <a:pt x="80471" y="335455"/>
                            <a:pt x="34315" y="286401"/>
                          </a:cubicBezTo>
                          <a:cubicBezTo>
                            <a:pt x="-10412" y="238871"/>
                            <a:pt x="-8223" y="63707"/>
                            <a:pt x="22515" y="30655"/>
                          </a:cubicBezTo>
                          <a:cubicBezTo>
                            <a:pt x="67814" y="-17923"/>
                            <a:pt x="164882" y="-7921"/>
                            <a:pt x="197619" y="54658"/>
                          </a:cubicBezTo>
                          <a:close/>
                        </a:path>
                      </a:pathLst>
                    </a:custGeom>
                    <a:solidFill>
                      <a:srgbClr val="D3766A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  <p:grpSp>
                  <p:nvGrpSpPr>
                    <p:cNvPr id="518" name="Google Shape;518;p33"/>
                    <p:cNvGrpSpPr/>
                    <p:nvPr/>
                  </p:nvGrpSpPr>
                  <p:grpSpPr>
                    <a:xfrm>
                      <a:off x="7252108" y="1920519"/>
                      <a:ext cx="105628" cy="136322"/>
                      <a:chOff x="7252108" y="1920519"/>
                      <a:chExt cx="105628" cy="136322"/>
                    </a:xfrm>
                  </p:grpSpPr>
                  <p:grpSp>
                    <p:nvGrpSpPr>
                      <p:cNvPr id="519" name="Google Shape;519;p33"/>
                      <p:cNvGrpSpPr/>
                      <p:nvPr/>
                    </p:nvGrpSpPr>
                    <p:grpSpPr>
                      <a:xfrm>
                        <a:off x="7330367" y="1954396"/>
                        <a:ext cx="20403" cy="33293"/>
                        <a:chOff x="7330367" y="1954396"/>
                        <a:chExt cx="20403" cy="33293"/>
                      </a:xfrm>
                    </p:grpSpPr>
                    <p:sp>
                      <p:nvSpPr>
                        <p:cNvPr id="520" name="Google Shape;520;p33"/>
                        <p:cNvSpPr/>
                        <p:nvPr/>
                      </p:nvSpPr>
                      <p:spPr>
                        <a:xfrm>
                          <a:off x="7330367" y="1963951"/>
                          <a:ext cx="10758" cy="23738"/>
                        </a:xfrm>
                        <a:custGeom>
                          <a:avLst/>
                          <a:gdLst/>
                          <a:ahLst/>
                          <a:cxnLst/>
                          <a:rect l="l" t="t" r="r" b="b"/>
                          <a:pathLst>
                            <a:path w="10758" h="23738" extrusionOk="0">
                              <a:moveTo>
                                <a:pt x="593" y="104"/>
                              </a:moveTo>
                              <a:cubicBezTo>
                                <a:pt x="688" y="-277"/>
                                <a:pt x="1259" y="485"/>
                                <a:pt x="1259" y="866"/>
                              </a:cubicBezTo>
                              <a:cubicBezTo>
                                <a:pt x="1069" y="9915"/>
                                <a:pt x="2401" y="20297"/>
                                <a:pt x="10586" y="23250"/>
                              </a:cubicBezTo>
                              <a:cubicBezTo>
                                <a:pt x="10871" y="23345"/>
                                <a:pt x="10776" y="23821"/>
                                <a:pt x="10490" y="23726"/>
                              </a:cubicBezTo>
                              <a:cubicBezTo>
                                <a:pt x="498" y="22392"/>
                                <a:pt x="-1120" y="8581"/>
                                <a:pt x="593" y="104"/>
                              </a:cubicBezTo>
                              <a:close/>
                            </a:path>
                          </a:pathLst>
                        </a:custGeom>
                        <a:solidFill>
                          <a:srgbClr val="263238"/>
                        </a:solidFill>
                        <a:ln>
                          <a:noFill/>
                        </a:ln>
                      </p:spPr>
                      <p:txBody>
                        <a:bodyPr spcFirstLastPara="1" wrap="square" lIns="91425" tIns="45700" rIns="91425" bIns="45700" anchor="ctr" anchorCtr="0">
                          <a:noAutofit/>
                        </a:bodyPr>
                        <a:lstStyle/>
                        <a:p>
                          <a:pPr marL="0" marR="0" lvl="0" indent="0" algn="l" rtl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None/>
                          </a:pPr>
                          <a:endParaRPr sz="1800">
                            <a:solidFill>
                              <a:srgbClr val="000000"/>
                            </a:solidFill>
                            <a:latin typeface="Calibri"/>
                            <a:ea typeface="Calibri"/>
                            <a:cs typeface="Calibri"/>
                            <a:sym typeface="Calibri"/>
                          </a:endParaRPr>
                        </a:p>
                      </p:txBody>
                    </p:sp>
                    <p:sp>
                      <p:nvSpPr>
                        <p:cNvPr id="521" name="Google Shape;521;p33"/>
                        <p:cNvSpPr/>
                        <p:nvPr/>
                      </p:nvSpPr>
                      <p:spPr>
                        <a:xfrm>
                          <a:off x="7330607" y="1954396"/>
                          <a:ext cx="20163" cy="29127"/>
                        </a:xfrm>
                        <a:custGeom>
                          <a:avLst/>
                          <a:gdLst/>
                          <a:ahLst/>
                          <a:cxnLst/>
                          <a:rect l="l" t="t" r="r" b="b"/>
                          <a:pathLst>
                            <a:path w="20163" h="29127" extrusionOk="0">
                              <a:moveTo>
                                <a:pt x="8347" y="38"/>
                              </a:moveTo>
                              <a:cubicBezTo>
                                <a:pt x="22908" y="-1200"/>
                                <a:pt x="24335" y="27947"/>
                                <a:pt x="10822" y="29090"/>
                              </a:cubicBezTo>
                              <a:cubicBezTo>
                                <a:pt x="-2406" y="30328"/>
                                <a:pt x="-3834" y="1086"/>
                                <a:pt x="8347" y="38"/>
                              </a:cubicBezTo>
                              <a:close/>
                            </a:path>
                          </a:pathLst>
                        </a:custGeom>
                        <a:solidFill>
                          <a:srgbClr val="263238"/>
                        </a:solidFill>
                        <a:ln>
                          <a:noFill/>
                        </a:ln>
                      </p:spPr>
                      <p:txBody>
                        <a:bodyPr spcFirstLastPara="1" wrap="square" lIns="91425" tIns="45700" rIns="91425" bIns="45700" anchor="ctr" anchorCtr="0">
                          <a:noAutofit/>
                        </a:bodyPr>
                        <a:lstStyle/>
                        <a:p>
                          <a:pPr marL="0" marR="0" lvl="0" indent="0" algn="l" rtl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None/>
                          </a:pPr>
                          <a:endParaRPr sz="1800">
                            <a:solidFill>
                              <a:srgbClr val="000000"/>
                            </a:solidFill>
                            <a:latin typeface="Calibri"/>
                            <a:ea typeface="Calibri"/>
                            <a:cs typeface="Calibri"/>
                            <a:sym typeface="Calibri"/>
                          </a:endParaRPr>
                        </a:p>
                      </p:txBody>
                    </p:sp>
                  </p:grpSp>
                  <p:grpSp>
                    <p:nvGrpSpPr>
                      <p:cNvPr id="522" name="Google Shape;522;p33"/>
                      <p:cNvGrpSpPr/>
                      <p:nvPr/>
                    </p:nvGrpSpPr>
                    <p:grpSpPr>
                      <a:xfrm>
                        <a:off x="7261999" y="1959673"/>
                        <a:ext cx="20510" cy="33255"/>
                        <a:chOff x="7261999" y="1959673"/>
                        <a:chExt cx="20510" cy="33255"/>
                      </a:xfrm>
                    </p:grpSpPr>
                    <p:sp>
                      <p:nvSpPr>
                        <p:cNvPr id="523" name="Google Shape;523;p33"/>
                        <p:cNvSpPr/>
                        <p:nvPr/>
                      </p:nvSpPr>
                      <p:spPr>
                        <a:xfrm>
                          <a:off x="7273022" y="1968436"/>
                          <a:ext cx="9487" cy="24492"/>
                        </a:xfrm>
                        <a:custGeom>
                          <a:avLst/>
                          <a:gdLst/>
                          <a:ahLst/>
                          <a:cxnLst/>
                          <a:rect l="l" t="t" r="r" b="b"/>
                          <a:pathLst>
                            <a:path w="9487" h="24492" extrusionOk="0">
                              <a:moveTo>
                                <a:pt x="8357" y="95"/>
                              </a:moveTo>
                              <a:cubicBezTo>
                                <a:pt x="8261" y="-286"/>
                                <a:pt x="7690" y="572"/>
                                <a:pt x="7690" y="953"/>
                              </a:cubicBezTo>
                              <a:cubicBezTo>
                                <a:pt x="8642" y="10001"/>
                                <a:pt x="8166" y="20479"/>
                                <a:pt x="172" y="24003"/>
                              </a:cubicBezTo>
                              <a:cubicBezTo>
                                <a:pt x="-113" y="24098"/>
                                <a:pt x="-18" y="24575"/>
                                <a:pt x="267" y="24480"/>
                              </a:cubicBezTo>
                              <a:cubicBezTo>
                                <a:pt x="10165" y="22384"/>
                                <a:pt x="10640" y="8477"/>
                                <a:pt x="8357" y="95"/>
                              </a:cubicBezTo>
                              <a:close/>
                            </a:path>
                          </a:pathLst>
                        </a:custGeom>
                        <a:solidFill>
                          <a:srgbClr val="263238"/>
                        </a:solidFill>
                        <a:ln>
                          <a:noFill/>
                        </a:ln>
                      </p:spPr>
                      <p:txBody>
                        <a:bodyPr spcFirstLastPara="1" wrap="square" lIns="91425" tIns="45700" rIns="91425" bIns="45700" anchor="ctr" anchorCtr="0">
                          <a:noAutofit/>
                        </a:bodyPr>
                        <a:lstStyle/>
                        <a:p>
                          <a:pPr marL="0" marR="0" lvl="0" indent="0" algn="l" rtl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None/>
                          </a:pPr>
                          <a:endParaRPr sz="1800">
                            <a:solidFill>
                              <a:srgbClr val="000000"/>
                            </a:solidFill>
                            <a:latin typeface="Calibri"/>
                            <a:ea typeface="Calibri"/>
                            <a:cs typeface="Calibri"/>
                            <a:sym typeface="Calibri"/>
                          </a:endParaRPr>
                        </a:p>
                      </p:txBody>
                    </p:sp>
                    <p:sp>
                      <p:nvSpPr>
                        <p:cNvPr id="524" name="Google Shape;524;p33"/>
                        <p:cNvSpPr/>
                        <p:nvPr/>
                      </p:nvSpPr>
                      <p:spPr>
                        <a:xfrm>
                          <a:off x="7261999" y="1959673"/>
                          <a:ext cx="20095" cy="29241"/>
                        </a:xfrm>
                        <a:custGeom>
                          <a:avLst/>
                          <a:gdLst/>
                          <a:ahLst/>
                          <a:cxnLst/>
                          <a:rect l="l" t="t" r="r" b="b"/>
                          <a:pathLst>
                            <a:path w="20095" h="29241" extrusionOk="0">
                              <a:moveTo>
                                <a:pt x="10624" y="0"/>
                              </a:moveTo>
                              <a:cubicBezTo>
                                <a:pt x="-3936" y="-95"/>
                                <a:pt x="-3079" y="29147"/>
                                <a:pt x="10434" y="29242"/>
                              </a:cubicBezTo>
                              <a:cubicBezTo>
                                <a:pt x="23757" y="29242"/>
                                <a:pt x="22806" y="96"/>
                                <a:pt x="10624" y="0"/>
                              </a:cubicBezTo>
                              <a:close/>
                            </a:path>
                          </a:pathLst>
                        </a:custGeom>
                        <a:solidFill>
                          <a:srgbClr val="263238"/>
                        </a:solidFill>
                        <a:ln>
                          <a:noFill/>
                        </a:ln>
                      </p:spPr>
                      <p:txBody>
                        <a:bodyPr spcFirstLastPara="1" wrap="square" lIns="91425" tIns="45700" rIns="91425" bIns="45700" anchor="ctr" anchorCtr="0">
                          <a:noAutofit/>
                        </a:bodyPr>
                        <a:lstStyle/>
                        <a:p>
                          <a:pPr marL="0" marR="0" lvl="0" indent="0" algn="l" rtl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None/>
                          </a:pPr>
                          <a:endParaRPr sz="1800">
                            <a:solidFill>
                              <a:srgbClr val="000000"/>
                            </a:solidFill>
                            <a:latin typeface="Calibri"/>
                            <a:ea typeface="Calibri"/>
                            <a:cs typeface="Calibri"/>
                            <a:sym typeface="Calibri"/>
                          </a:endParaRPr>
                        </a:p>
                      </p:txBody>
                    </p:sp>
                  </p:grpSp>
                  <p:sp>
                    <p:nvSpPr>
                      <p:cNvPr id="525" name="Google Shape;525;p33"/>
                      <p:cNvSpPr/>
                      <p:nvPr/>
                    </p:nvSpPr>
                    <p:spPr>
                      <a:xfrm>
                        <a:off x="7326262" y="1920519"/>
                        <a:ext cx="31474" cy="20144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31474" h="20144" extrusionOk="0">
                            <a:moveTo>
                              <a:pt x="23541" y="20009"/>
                            </a:moveTo>
                            <a:cubicBezTo>
                              <a:pt x="19544" y="19247"/>
                              <a:pt x="15928" y="17818"/>
                              <a:pt x="12026" y="16580"/>
                            </a:cubicBezTo>
                            <a:cubicBezTo>
                              <a:pt x="7648" y="15246"/>
                              <a:pt x="4032" y="14579"/>
                              <a:pt x="987" y="10865"/>
                            </a:cubicBezTo>
                            <a:cubicBezTo>
                              <a:pt x="-631" y="8864"/>
                              <a:pt x="-155" y="5054"/>
                              <a:pt x="1653" y="3340"/>
                            </a:cubicBezTo>
                            <a:cubicBezTo>
                              <a:pt x="5840" y="-756"/>
                              <a:pt x="11645" y="-470"/>
                              <a:pt x="16975" y="959"/>
                            </a:cubicBezTo>
                            <a:cubicBezTo>
                              <a:pt x="22780" y="2483"/>
                              <a:pt x="26872" y="5150"/>
                              <a:pt x="30393" y="10007"/>
                            </a:cubicBezTo>
                            <a:cubicBezTo>
                              <a:pt x="33724" y="14865"/>
                              <a:pt x="28775" y="21152"/>
                              <a:pt x="23541" y="20009"/>
                            </a:cubicBezTo>
                            <a:close/>
                          </a:path>
                        </a:pathLst>
                      </a:custGeom>
                      <a:solidFill>
                        <a:srgbClr val="263238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45700" rIns="91425" bIns="45700" anchor="ctr" anchorCtr="0">
                        <a:noAutofit/>
                      </a:bodyPr>
                      <a:lstStyle/>
                      <a:p>
                        <a:pPr marL="0" marR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 sz="18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endParaRPr>
                      </a:p>
                    </p:txBody>
                  </p:sp>
                  <p:sp>
                    <p:nvSpPr>
                      <p:cNvPr id="526" name="Google Shape;526;p33"/>
                      <p:cNvSpPr/>
                      <p:nvPr/>
                    </p:nvSpPr>
                    <p:spPr>
                      <a:xfrm>
                        <a:off x="7252108" y="1925328"/>
                        <a:ext cx="31290" cy="20600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31290" h="20600" extrusionOk="0">
                            <a:moveTo>
                              <a:pt x="8240" y="20438"/>
                            </a:moveTo>
                            <a:cubicBezTo>
                              <a:pt x="12236" y="19486"/>
                              <a:pt x="15758" y="17962"/>
                              <a:pt x="19564" y="16628"/>
                            </a:cubicBezTo>
                            <a:cubicBezTo>
                              <a:pt x="23942" y="15104"/>
                              <a:pt x="27558" y="14342"/>
                              <a:pt x="30413" y="10532"/>
                            </a:cubicBezTo>
                            <a:cubicBezTo>
                              <a:pt x="31936" y="8437"/>
                              <a:pt x="31365" y="4722"/>
                              <a:pt x="29557" y="3007"/>
                            </a:cubicBezTo>
                            <a:cubicBezTo>
                              <a:pt x="25274" y="-898"/>
                              <a:pt x="19469" y="-422"/>
                              <a:pt x="14140" y="1198"/>
                            </a:cubicBezTo>
                            <a:cubicBezTo>
                              <a:pt x="8430" y="2912"/>
                              <a:pt x="4433" y="5770"/>
                              <a:pt x="1007" y="10723"/>
                            </a:cubicBezTo>
                            <a:cubicBezTo>
                              <a:pt x="-2229" y="15580"/>
                              <a:pt x="2910" y="21677"/>
                              <a:pt x="8240" y="20438"/>
                            </a:cubicBezTo>
                            <a:close/>
                          </a:path>
                        </a:pathLst>
                      </a:custGeom>
                      <a:solidFill>
                        <a:srgbClr val="263238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45700" rIns="91425" bIns="45700" anchor="ctr" anchorCtr="0">
                        <a:noAutofit/>
                      </a:bodyPr>
                      <a:lstStyle/>
                      <a:p>
                        <a:pPr marL="0" marR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 sz="18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endParaRPr>
                      </a:p>
                    </p:txBody>
                  </p:sp>
                  <p:sp>
                    <p:nvSpPr>
                      <p:cNvPr id="527" name="Google Shape;527;p33"/>
                      <p:cNvSpPr/>
                      <p:nvPr/>
                    </p:nvSpPr>
                    <p:spPr>
                      <a:xfrm>
                        <a:off x="7330327" y="2047718"/>
                        <a:ext cx="18531" cy="9123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18531" h="9123" extrusionOk="0">
                            <a:moveTo>
                              <a:pt x="17572" y="156"/>
                            </a:moveTo>
                            <a:cubicBezTo>
                              <a:pt x="15478" y="2347"/>
                              <a:pt x="13480" y="5395"/>
                              <a:pt x="10244" y="5871"/>
                            </a:cubicBezTo>
                            <a:cubicBezTo>
                              <a:pt x="7104" y="6252"/>
                              <a:pt x="3392" y="5014"/>
                              <a:pt x="442" y="4061"/>
                            </a:cubicBezTo>
                            <a:cubicBezTo>
                              <a:pt x="157" y="3966"/>
                              <a:pt x="-129" y="4252"/>
                              <a:pt x="62" y="4538"/>
                            </a:cubicBezTo>
                            <a:cubicBezTo>
                              <a:pt x="2536" y="7871"/>
                              <a:pt x="7580" y="9776"/>
                              <a:pt x="11767" y="8919"/>
                            </a:cubicBezTo>
                            <a:cubicBezTo>
                              <a:pt x="15859" y="7967"/>
                              <a:pt x="17667" y="4347"/>
                              <a:pt x="18524" y="537"/>
                            </a:cubicBezTo>
                            <a:cubicBezTo>
                              <a:pt x="18619" y="-34"/>
                              <a:pt x="17857" y="-130"/>
                              <a:pt x="17572" y="156"/>
                            </a:cubicBezTo>
                            <a:close/>
                          </a:path>
                        </a:pathLst>
                      </a:custGeom>
                      <a:solidFill>
                        <a:srgbClr val="263238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45700" rIns="91425" bIns="45700" anchor="ctr" anchorCtr="0">
                        <a:noAutofit/>
                      </a:bodyPr>
                      <a:lstStyle/>
                      <a:p>
                        <a:pPr marL="0" marR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 sz="18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endParaRPr>
                      </a:p>
                    </p:txBody>
                  </p:sp>
                  <p:sp>
                    <p:nvSpPr>
                      <p:cNvPr id="528" name="Google Shape;528;p33"/>
                      <p:cNvSpPr/>
                      <p:nvPr/>
                    </p:nvSpPr>
                    <p:spPr>
                      <a:xfrm>
                        <a:off x="7284614" y="1925201"/>
                        <a:ext cx="52634" cy="111863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52634" h="111863" extrusionOk="0">
                            <a:moveTo>
                              <a:pt x="52436" y="96099"/>
                            </a:moveTo>
                            <a:cubicBezTo>
                              <a:pt x="47773" y="104195"/>
                              <a:pt x="40541" y="108863"/>
                              <a:pt x="32547" y="110768"/>
                            </a:cubicBezTo>
                            <a:cubicBezTo>
                              <a:pt x="29026" y="111625"/>
                              <a:pt x="25219" y="112006"/>
                              <a:pt x="21507" y="111815"/>
                            </a:cubicBezTo>
                            <a:cubicBezTo>
                              <a:pt x="20746" y="111815"/>
                              <a:pt x="20080" y="111815"/>
                              <a:pt x="19414" y="111720"/>
                            </a:cubicBezTo>
                            <a:cubicBezTo>
                              <a:pt x="18748" y="111625"/>
                              <a:pt x="18177" y="111625"/>
                              <a:pt x="17415" y="111530"/>
                            </a:cubicBezTo>
                            <a:cubicBezTo>
                              <a:pt x="16368" y="111434"/>
                              <a:pt x="15702" y="110577"/>
                              <a:pt x="15512" y="109625"/>
                            </a:cubicBezTo>
                            <a:lnTo>
                              <a:pt x="15512" y="109529"/>
                            </a:lnTo>
                            <a:cubicBezTo>
                              <a:pt x="15512" y="109244"/>
                              <a:pt x="15512" y="108958"/>
                              <a:pt x="15512" y="108577"/>
                            </a:cubicBezTo>
                            <a:cubicBezTo>
                              <a:pt x="15512" y="108577"/>
                              <a:pt x="15512" y="108577"/>
                              <a:pt x="15512" y="108482"/>
                            </a:cubicBezTo>
                            <a:lnTo>
                              <a:pt x="15512" y="107720"/>
                            </a:lnTo>
                            <a:cubicBezTo>
                              <a:pt x="14941" y="100766"/>
                              <a:pt x="15131" y="90194"/>
                              <a:pt x="15131" y="90194"/>
                            </a:cubicBezTo>
                            <a:cubicBezTo>
                              <a:pt x="12657" y="91622"/>
                              <a:pt x="0" y="98099"/>
                              <a:pt x="0" y="94385"/>
                            </a:cubicBezTo>
                            <a:cubicBezTo>
                              <a:pt x="285" y="64190"/>
                              <a:pt x="666" y="30567"/>
                              <a:pt x="7328" y="659"/>
                            </a:cubicBezTo>
                            <a:cubicBezTo>
                              <a:pt x="7518" y="-294"/>
                              <a:pt x="9041" y="-199"/>
                              <a:pt x="8946" y="849"/>
                            </a:cubicBezTo>
                            <a:cubicBezTo>
                              <a:pt x="9802" y="29900"/>
                              <a:pt x="5520" y="58856"/>
                              <a:pt x="5900" y="88003"/>
                            </a:cubicBezTo>
                            <a:cubicBezTo>
                              <a:pt x="9993" y="86193"/>
                              <a:pt x="16559" y="82955"/>
                              <a:pt x="20175" y="82859"/>
                            </a:cubicBezTo>
                            <a:cubicBezTo>
                              <a:pt x="21222" y="83050"/>
                              <a:pt x="19509" y="103338"/>
                              <a:pt x="19985" y="106481"/>
                            </a:cubicBezTo>
                            <a:cubicBezTo>
                              <a:pt x="19985" y="106481"/>
                              <a:pt x="19985" y="106577"/>
                              <a:pt x="20080" y="106767"/>
                            </a:cubicBezTo>
                            <a:cubicBezTo>
                              <a:pt x="31880" y="107720"/>
                              <a:pt x="40445" y="103719"/>
                              <a:pt x="51389" y="95337"/>
                            </a:cubicBezTo>
                            <a:cubicBezTo>
                              <a:pt x="52246" y="94766"/>
                              <a:pt x="53007" y="95337"/>
                              <a:pt x="52436" y="96099"/>
                            </a:cubicBezTo>
                            <a:close/>
                          </a:path>
                        </a:pathLst>
                      </a:custGeom>
                      <a:solidFill>
                        <a:srgbClr val="263238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45700" rIns="91425" bIns="45700" anchor="ctr" anchorCtr="0">
                        <a:noAutofit/>
                      </a:bodyPr>
                      <a:lstStyle/>
                      <a:p>
                        <a:pPr marL="0" marR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 sz="18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endParaRPr>
                      </a:p>
                    </p:txBody>
                  </p:sp>
                  <p:grpSp>
                    <p:nvGrpSpPr>
                      <p:cNvPr id="529" name="Google Shape;529;p33"/>
                      <p:cNvGrpSpPr/>
                      <p:nvPr/>
                    </p:nvGrpSpPr>
                    <p:grpSpPr>
                      <a:xfrm>
                        <a:off x="7310119" y="2021014"/>
                        <a:ext cx="31376" cy="23699"/>
                        <a:chOff x="7310119" y="2021014"/>
                        <a:chExt cx="31376" cy="23699"/>
                      </a:xfrm>
                    </p:grpSpPr>
                    <p:sp>
                      <p:nvSpPr>
                        <p:cNvPr id="530" name="Google Shape;530;p33"/>
                        <p:cNvSpPr/>
                        <p:nvPr/>
                      </p:nvSpPr>
                      <p:spPr>
                        <a:xfrm>
                          <a:off x="7310119" y="2021014"/>
                          <a:ext cx="31376" cy="23699"/>
                        </a:xfrm>
                        <a:custGeom>
                          <a:avLst/>
                          <a:gdLst/>
                          <a:ahLst/>
                          <a:cxnLst/>
                          <a:rect l="l" t="t" r="r" b="b"/>
                          <a:pathLst>
                            <a:path w="31376" h="23699" extrusionOk="0">
                              <a:moveTo>
                                <a:pt x="0" y="12287"/>
                              </a:moveTo>
                              <a:cubicBezTo>
                                <a:pt x="0" y="12287"/>
                                <a:pt x="6566" y="20288"/>
                                <a:pt x="15132" y="22860"/>
                              </a:cubicBezTo>
                              <a:cubicBezTo>
                                <a:pt x="18272" y="23813"/>
                                <a:pt x="21698" y="24098"/>
                                <a:pt x="25124" y="22955"/>
                              </a:cubicBezTo>
                              <a:cubicBezTo>
                                <a:pt x="32261" y="20669"/>
                                <a:pt x="32071" y="14097"/>
                                <a:pt x="30453" y="8477"/>
                              </a:cubicBezTo>
                              <a:cubicBezTo>
                                <a:pt x="29121" y="3905"/>
                                <a:pt x="26837" y="0"/>
                                <a:pt x="26837" y="0"/>
                              </a:cubicBezTo>
                              <a:cubicBezTo>
                                <a:pt x="26837" y="0"/>
                                <a:pt x="16844" y="10382"/>
                                <a:pt x="0" y="12287"/>
                              </a:cubicBezTo>
                              <a:close/>
                            </a:path>
                          </a:pathLst>
                        </a:custGeom>
                        <a:solidFill>
                          <a:srgbClr val="263238"/>
                        </a:solidFill>
                        <a:ln>
                          <a:noFill/>
                        </a:ln>
                      </p:spPr>
                      <p:txBody>
                        <a:bodyPr spcFirstLastPara="1" wrap="square" lIns="91425" tIns="45700" rIns="91425" bIns="45700" anchor="ctr" anchorCtr="0">
                          <a:noAutofit/>
                        </a:bodyPr>
                        <a:lstStyle/>
                        <a:p>
                          <a:pPr marL="0" marR="0" lvl="0" indent="0" algn="l" rtl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None/>
                          </a:pPr>
                          <a:endParaRPr sz="1800">
                            <a:solidFill>
                              <a:srgbClr val="000000"/>
                            </a:solidFill>
                            <a:latin typeface="Calibri"/>
                            <a:ea typeface="Calibri"/>
                            <a:cs typeface="Calibri"/>
                            <a:sym typeface="Calibri"/>
                          </a:endParaRPr>
                        </a:p>
                      </p:txBody>
                    </p:sp>
                    <p:sp>
                      <p:nvSpPr>
                        <p:cNvPr id="531" name="Google Shape;531;p33"/>
                        <p:cNvSpPr/>
                        <p:nvPr/>
                      </p:nvSpPr>
                      <p:spPr>
                        <a:xfrm>
                          <a:off x="7325250" y="2029491"/>
                          <a:ext cx="16245" cy="15222"/>
                        </a:xfrm>
                        <a:custGeom>
                          <a:avLst/>
                          <a:gdLst/>
                          <a:ahLst/>
                          <a:cxnLst/>
                          <a:rect l="l" t="t" r="r" b="b"/>
                          <a:pathLst>
                            <a:path w="16245" h="15222" extrusionOk="0">
                              <a:moveTo>
                                <a:pt x="0" y="14383"/>
                              </a:moveTo>
                              <a:cubicBezTo>
                                <a:pt x="3140" y="15335"/>
                                <a:pt x="6566" y="15621"/>
                                <a:pt x="9992" y="14478"/>
                              </a:cubicBezTo>
                              <a:cubicBezTo>
                                <a:pt x="17130" y="12192"/>
                                <a:pt x="16939" y="5620"/>
                                <a:pt x="15321" y="0"/>
                              </a:cubicBezTo>
                              <a:cubicBezTo>
                                <a:pt x="7708" y="1238"/>
                                <a:pt x="285" y="6858"/>
                                <a:pt x="0" y="14383"/>
                              </a:cubicBezTo>
                              <a:close/>
                            </a:path>
                          </a:pathLst>
                        </a:custGeom>
                        <a:solidFill>
                          <a:srgbClr val="FF9CBD"/>
                        </a:solidFill>
                        <a:ln>
                          <a:noFill/>
                        </a:ln>
                      </p:spPr>
                      <p:txBody>
                        <a:bodyPr spcFirstLastPara="1" wrap="square" lIns="91425" tIns="45700" rIns="91425" bIns="45700" anchor="ctr" anchorCtr="0">
                          <a:noAutofit/>
                        </a:bodyPr>
                        <a:lstStyle/>
                        <a:p>
                          <a:pPr marL="0" marR="0" lvl="0" indent="0" algn="l" rtl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None/>
                          </a:pPr>
                          <a:endParaRPr sz="1800">
                            <a:solidFill>
                              <a:srgbClr val="000000"/>
                            </a:solidFill>
                            <a:latin typeface="Calibri"/>
                            <a:ea typeface="Calibri"/>
                            <a:cs typeface="Calibri"/>
                            <a:sym typeface="Calibri"/>
                          </a:endParaRPr>
                        </a:p>
                      </p:txBody>
                    </p:sp>
                  </p:grpSp>
                </p:grpSp>
                <p:sp>
                  <p:nvSpPr>
                    <p:cNvPr id="532" name="Google Shape;532;p33"/>
                    <p:cNvSpPr/>
                    <p:nvPr/>
                  </p:nvSpPr>
                  <p:spPr>
                    <a:xfrm>
                      <a:off x="7206031" y="1772809"/>
                      <a:ext cx="271910" cy="2011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271910" h="201125" extrusionOk="0">
                          <a:moveTo>
                            <a:pt x="37377" y="127809"/>
                          </a:moveTo>
                          <a:cubicBezTo>
                            <a:pt x="89338" y="154860"/>
                            <a:pt x="148816" y="97138"/>
                            <a:pt x="148816" y="97138"/>
                          </a:cubicBezTo>
                          <a:cubicBezTo>
                            <a:pt x="168801" y="132762"/>
                            <a:pt x="205725" y="123713"/>
                            <a:pt x="205725" y="123713"/>
                          </a:cubicBezTo>
                          <a:cubicBezTo>
                            <a:pt x="205725" y="123713"/>
                            <a:pt x="225043" y="203818"/>
                            <a:pt x="246361" y="201056"/>
                          </a:cubicBezTo>
                          <a:cubicBezTo>
                            <a:pt x="278907" y="196865"/>
                            <a:pt x="275576" y="84946"/>
                            <a:pt x="262634" y="64372"/>
                          </a:cubicBezTo>
                          <a:cubicBezTo>
                            <a:pt x="249691" y="43893"/>
                            <a:pt x="221427" y="41607"/>
                            <a:pt x="221427" y="41607"/>
                          </a:cubicBezTo>
                          <a:cubicBezTo>
                            <a:pt x="221427" y="41607"/>
                            <a:pt x="217335" y="24939"/>
                            <a:pt x="195352" y="11985"/>
                          </a:cubicBezTo>
                          <a:cubicBezTo>
                            <a:pt x="170989" y="-2398"/>
                            <a:pt x="97046" y="29987"/>
                            <a:pt x="97046" y="29987"/>
                          </a:cubicBezTo>
                          <a:cubicBezTo>
                            <a:pt x="97046" y="29987"/>
                            <a:pt x="90004" y="16271"/>
                            <a:pt x="74111" y="5793"/>
                          </a:cubicBezTo>
                          <a:cubicBezTo>
                            <a:pt x="64024" y="-874"/>
                            <a:pt x="52128" y="2174"/>
                            <a:pt x="45466" y="11985"/>
                          </a:cubicBezTo>
                          <a:cubicBezTo>
                            <a:pt x="49844" y="16842"/>
                            <a:pt x="53460" y="23319"/>
                            <a:pt x="55744" y="31035"/>
                          </a:cubicBezTo>
                          <a:cubicBezTo>
                            <a:pt x="62501" y="54371"/>
                            <a:pt x="43087" y="56657"/>
                            <a:pt x="40613" y="35130"/>
                          </a:cubicBezTo>
                          <a:cubicBezTo>
                            <a:pt x="39566" y="25510"/>
                            <a:pt x="41660" y="17604"/>
                            <a:pt x="45466" y="11985"/>
                          </a:cubicBezTo>
                          <a:cubicBezTo>
                            <a:pt x="34142" y="-969"/>
                            <a:pt x="17964" y="-3636"/>
                            <a:pt x="9399" y="5031"/>
                          </a:cubicBezTo>
                          <a:cubicBezTo>
                            <a:pt x="-6209" y="20938"/>
                            <a:pt x="-5828" y="105330"/>
                            <a:pt x="37377" y="127809"/>
                          </a:cubicBezTo>
                          <a:close/>
                        </a:path>
                      </a:pathLst>
                    </a:custGeom>
                    <a:solidFill>
                      <a:srgbClr val="263238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  <p:grpSp>
                  <p:nvGrpSpPr>
                    <p:cNvPr id="533" name="Google Shape;533;p33"/>
                    <p:cNvGrpSpPr/>
                    <p:nvPr/>
                  </p:nvGrpSpPr>
                  <p:grpSpPr>
                    <a:xfrm>
                      <a:off x="7433358" y="1935657"/>
                      <a:ext cx="55612" cy="89064"/>
                      <a:chOff x="7433358" y="1935657"/>
                      <a:chExt cx="55612" cy="89064"/>
                    </a:xfrm>
                  </p:grpSpPr>
                  <p:sp>
                    <p:nvSpPr>
                      <p:cNvPr id="534" name="Google Shape;534;p33"/>
                      <p:cNvSpPr/>
                      <p:nvPr/>
                    </p:nvSpPr>
                    <p:spPr>
                      <a:xfrm>
                        <a:off x="7433358" y="1935657"/>
                        <a:ext cx="55612" cy="89064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55612" h="89064" extrusionOk="0">
                            <a:moveTo>
                              <a:pt x="1427" y="40589"/>
                            </a:moveTo>
                            <a:cubicBezTo>
                              <a:pt x="1427" y="40589"/>
                              <a:pt x="23791" y="-6559"/>
                              <a:pt x="44727" y="775"/>
                            </a:cubicBezTo>
                            <a:cubicBezTo>
                              <a:pt x="65568" y="8109"/>
                              <a:pt x="53673" y="72879"/>
                              <a:pt x="32642" y="85071"/>
                            </a:cubicBezTo>
                            <a:cubicBezTo>
                              <a:pt x="11610" y="97168"/>
                              <a:pt x="0" y="77927"/>
                              <a:pt x="0" y="77927"/>
                            </a:cubicBezTo>
                            <a:lnTo>
                              <a:pt x="1427" y="40589"/>
                            </a:lnTo>
                            <a:close/>
                          </a:path>
                        </a:pathLst>
                      </a:custGeom>
                      <a:solidFill>
                        <a:srgbClr val="D3766A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45700" rIns="91425" bIns="45700" anchor="ctr" anchorCtr="0">
                        <a:noAutofit/>
                      </a:bodyPr>
                      <a:lstStyle/>
                      <a:p>
                        <a:pPr marL="0" marR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 sz="18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endParaRPr>
                      </a:p>
                    </p:txBody>
                  </p:sp>
                  <p:sp>
                    <p:nvSpPr>
                      <p:cNvPr id="535" name="Google Shape;535;p33"/>
                      <p:cNvSpPr/>
                      <p:nvPr/>
                    </p:nvSpPr>
                    <p:spPr>
                      <a:xfrm>
                        <a:off x="7445043" y="1954993"/>
                        <a:ext cx="29496" cy="58346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29496" h="58346" extrusionOk="0">
                            <a:moveTo>
                              <a:pt x="29141" y="12"/>
                            </a:moveTo>
                            <a:cubicBezTo>
                              <a:pt x="29521" y="-83"/>
                              <a:pt x="29616" y="393"/>
                              <a:pt x="29331" y="584"/>
                            </a:cubicBezTo>
                            <a:cubicBezTo>
                              <a:pt x="14675" y="9633"/>
                              <a:pt x="8775" y="25635"/>
                              <a:pt x="5540" y="41732"/>
                            </a:cubicBezTo>
                            <a:cubicBezTo>
                              <a:pt x="9251" y="35160"/>
                              <a:pt x="15056" y="30873"/>
                              <a:pt x="23811" y="35160"/>
                            </a:cubicBezTo>
                            <a:cubicBezTo>
                              <a:pt x="24287" y="35350"/>
                              <a:pt x="24002" y="36112"/>
                              <a:pt x="23526" y="36112"/>
                            </a:cubicBezTo>
                            <a:cubicBezTo>
                              <a:pt x="16864" y="35826"/>
                              <a:pt x="12391" y="37731"/>
                              <a:pt x="8870" y="43637"/>
                            </a:cubicBezTo>
                            <a:cubicBezTo>
                              <a:pt x="6396" y="47828"/>
                              <a:pt x="5064" y="52781"/>
                              <a:pt x="3541" y="57353"/>
                            </a:cubicBezTo>
                            <a:cubicBezTo>
                              <a:pt x="3065" y="58877"/>
                              <a:pt x="401" y="58591"/>
                              <a:pt x="591" y="56877"/>
                            </a:cubicBezTo>
                            <a:cubicBezTo>
                              <a:pt x="591" y="56781"/>
                              <a:pt x="591" y="56591"/>
                              <a:pt x="686" y="56496"/>
                            </a:cubicBezTo>
                            <a:cubicBezTo>
                              <a:pt x="-2930" y="36303"/>
                              <a:pt x="7919" y="5632"/>
                              <a:pt x="29141" y="12"/>
                            </a:cubicBezTo>
                            <a:close/>
                          </a:path>
                        </a:pathLst>
                      </a:custGeom>
                      <a:solidFill>
                        <a:srgbClr val="263238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45700" rIns="91425" bIns="45700" anchor="ctr" anchorCtr="0">
                        <a:noAutofit/>
                      </a:bodyPr>
                      <a:lstStyle/>
                      <a:p>
                        <a:pPr marL="0" marR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 sz="18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endParaRPr>
                      </a:p>
                    </p:txBody>
                  </p:sp>
                </p:grpSp>
              </p:grpSp>
            </p:grpSp>
          </p:grpSp>
          <p:sp>
            <p:nvSpPr>
              <p:cNvPr id="536" name="Google Shape;536;p33"/>
              <p:cNvSpPr/>
              <p:nvPr/>
            </p:nvSpPr>
            <p:spPr>
              <a:xfrm rot="1887409">
                <a:off x="7567482" y="2428057"/>
                <a:ext cx="146406" cy="30959"/>
              </a:xfrm>
              <a:custGeom>
                <a:avLst/>
                <a:gdLst/>
                <a:ahLst/>
                <a:cxnLst/>
                <a:rect l="l" t="t" r="r" b="b"/>
                <a:pathLst>
                  <a:path w="146929" h="33076" extrusionOk="0">
                    <a:moveTo>
                      <a:pt x="145720" y="3"/>
                    </a:moveTo>
                    <a:cubicBezTo>
                      <a:pt x="139343" y="289"/>
                      <a:pt x="133062" y="-283"/>
                      <a:pt x="126687" y="384"/>
                    </a:cubicBezTo>
                    <a:cubicBezTo>
                      <a:pt x="120405" y="956"/>
                      <a:pt x="114029" y="1527"/>
                      <a:pt x="107748" y="2289"/>
                    </a:cubicBezTo>
                    <a:cubicBezTo>
                      <a:pt x="95472" y="3813"/>
                      <a:pt x="83386" y="6385"/>
                      <a:pt x="71300" y="9052"/>
                    </a:cubicBezTo>
                    <a:cubicBezTo>
                      <a:pt x="47318" y="14481"/>
                      <a:pt x="22766" y="21434"/>
                      <a:pt x="402" y="31721"/>
                    </a:cubicBezTo>
                    <a:cubicBezTo>
                      <a:pt x="-455" y="32102"/>
                      <a:pt x="211" y="33245"/>
                      <a:pt x="973" y="33055"/>
                    </a:cubicBezTo>
                    <a:cubicBezTo>
                      <a:pt x="25240" y="28102"/>
                      <a:pt x="49317" y="21815"/>
                      <a:pt x="73584" y="16767"/>
                    </a:cubicBezTo>
                    <a:cubicBezTo>
                      <a:pt x="85385" y="14386"/>
                      <a:pt x="97185" y="12481"/>
                      <a:pt x="108985" y="10099"/>
                    </a:cubicBezTo>
                    <a:cubicBezTo>
                      <a:pt x="115171" y="8861"/>
                      <a:pt x="121452" y="7528"/>
                      <a:pt x="127638" y="6480"/>
                    </a:cubicBezTo>
                    <a:cubicBezTo>
                      <a:pt x="133824" y="5432"/>
                      <a:pt x="139819" y="3432"/>
                      <a:pt x="146100" y="2289"/>
                    </a:cubicBezTo>
                    <a:cubicBezTo>
                      <a:pt x="147433" y="2099"/>
                      <a:pt x="147051" y="-92"/>
                      <a:pt x="145720" y="3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B128F031-981E-334C-B0D4-B5DFCBA25D12}"/>
              </a:ext>
            </a:extLst>
          </p:cNvPr>
          <p:cNvSpPr txBox="1"/>
          <p:nvPr/>
        </p:nvSpPr>
        <p:spPr>
          <a:xfrm>
            <a:off x="115223" y="1020515"/>
            <a:ext cx="4778549" cy="769441"/>
          </a:xfrm>
          <a:prstGeom prst="rect">
            <a:avLst/>
          </a:prstGeom>
          <a:effectLst/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5400">
                <a:solidFill>
                  <a:srgbClr val="535761"/>
                </a:solidFill>
                <a:latin typeface="Comfortaa" panose="00000500000000000000" pitchFamily="2" charset="0"/>
                <a:ea typeface="Karla" pitchFamily="2" charset="0"/>
                <a:cs typeface="Heebo" panose="00000500000000000000" pitchFamily="2" charset="-79"/>
              </a:defRPr>
            </a:lvl1pPr>
          </a:lstStyle>
          <a:p>
            <a:pPr algn="ctr" rtl="1"/>
            <a:r>
              <a:rPr lang="fa-IR" sz="4400" b="1" dirty="0">
                <a:solidFill>
                  <a:srgbClr val="192B7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قالب پاورپوینت</a:t>
            </a:r>
            <a:endParaRPr lang="en-EG" sz="4400" dirty="0">
              <a:solidFill>
                <a:srgbClr val="192B7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CC3712A9-8655-2123-23BF-A6C15317D6B2}"/>
              </a:ext>
            </a:extLst>
          </p:cNvPr>
          <p:cNvSpPr/>
          <p:nvPr/>
        </p:nvSpPr>
        <p:spPr>
          <a:xfrm>
            <a:off x="103785" y="2012525"/>
            <a:ext cx="480142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a-IR" sz="4000" b="1" dirty="0">
                <a:solidFill>
                  <a:srgbClr val="FFCD8D"/>
                </a:solidFill>
                <a:latin typeface="Shabnam" panose="020B0603030804020204" pitchFamily="34" charset="-78"/>
                <a:ea typeface="Open Sans" panose="020B0606030504020204" pitchFamily="34" charset="0"/>
                <a:cs typeface="Shabnam" panose="020B0603030804020204" pitchFamily="34" charset="-78"/>
              </a:rPr>
              <a:t>مدیریتی رایــــــــــــگان</a:t>
            </a:r>
            <a:endParaRPr lang="en-US" sz="4000" b="1" dirty="0">
              <a:solidFill>
                <a:srgbClr val="FFCD8D"/>
              </a:solidFill>
              <a:latin typeface="Shabnam" panose="020B0603030804020204" pitchFamily="34" charset="-78"/>
              <a:ea typeface="Open Sans" panose="020B0606030504020204" pitchFamily="34" charset="0"/>
              <a:cs typeface="Shabnam" panose="020B0603030804020204" pitchFamily="34" charset="-78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B52C7C00-4978-91BF-7189-EE6903DBA1F9}"/>
              </a:ext>
            </a:extLst>
          </p:cNvPr>
          <p:cNvSpPr/>
          <p:nvPr/>
        </p:nvSpPr>
        <p:spPr>
          <a:xfrm>
            <a:off x="1066633" y="2862117"/>
            <a:ext cx="287572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200000"/>
              </a:lnSpc>
            </a:pPr>
            <a:r>
              <a:rPr lang="fa-IR" sz="1600" b="1" dirty="0">
                <a:solidFill>
                  <a:srgbClr val="192B77"/>
                </a:solidFill>
                <a:latin typeface="Shabnam" panose="020B0603030804020204" pitchFamily="34" charset="-78"/>
                <a:ea typeface="Open Sans" panose="020B0606030504020204" pitchFamily="34" charset="0"/>
                <a:cs typeface="Shabnam" panose="020B0603030804020204" pitchFamily="34" charset="-78"/>
              </a:rPr>
              <a:t>نام و نام خانوادگی پژوهشگر:</a:t>
            </a:r>
          </a:p>
          <a:p>
            <a:pPr algn="ctr">
              <a:lnSpc>
                <a:spcPct val="200000"/>
              </a:lnSpc>
            </a:pPr>
            <a:r>
              <a:rPr lang="fa-IR" sz="1600" b="1" dirty="0">
                <a:solidFill>
                  <a:srgbClr val="AD6359"/>
                </a:solidFill>
                <a:latin typeface="Shabnam" panose="020B0603030804020204" pitchFamily="34" charset="-78"/>
                <a:ea typeface="Open Sans" panose="020B0606030504020204" pitchFamily="34" charset="0"/>
                <a:cs typeface="Shabnam" panose="020B0603030804020204" pitchFamily="34" charset="-78"/>
              </a:rPr>
              <a:t> محمد جواد عزیزی</a:t>
            </a:r>
            <a:endParaRPr lang="en-US" sz="1600" b="1" dirty="0">
              <a:solidFill>
                <a:srgbClr val="AD6359"/>
              </a:solidFill>
              <a:latin typeface="Shabnam" panose="020B0603030804020204" pitchFamily="34" charset="-78"/>
              <a:ea typeface="Open Sans" panose="020B0606030504020204" pitchFamily="34" charset="0"/>
              <a:cs typeface="Shabnam" panose="020B0603030804020204" pitchFamily="34" charset="-78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06" name="Google Shape;2706;p52"/>
          <p:cNvGrpSpPr/>
          <p:nvPr/>
        </p:nvGrpSpPr>
        <p:grpSpPr>
          <a:xfrm>
            <a:off x="308385" y="1255299"/>
            <a:ext cx="4391537" cy="3523493"/>
            <a:chOff x="430914" y="933603"/>
            <a:chExt cx="4549401" cy="3650153"/>
          </a:xfrm>
        </p:grpSpPr>
        <p:grpSp>
          <p:nvGrpSpPr>
            <p:cNvPr id="2707" name="Google Shape;2707;p52"/>
            <p:cNvGrpSpPr/>
            <p:nvPr/>
          </p:nvGrpSpPr>
          <p:grpSpPr>
            <a:xfrm>
              <a:off x="535919" y="933611"/>
              <a:ext cx="2200658" cy="647354"/>
              <a:chOff x="3091249" y="1425892"/>
              <a:chExt cx="2523690" cy="742378"/>
            </a:xfrm>
          </p:grpSpPr>
          <p:sp>
            <p:nvSpPr>
              <p:cNvPr id="2708" name="Google Shape;2708;p52"/>
              <p:cNvSpPr/>
              <p:nvPr/>
            </p:nvSpPr>
            <p:spPr>
              <a:xfrm>
                <a:off x="3373224" y="1600581"/>
                <a:ext cx="179101" cy="391858"/>
              </a:xfrm>
              <a:custGeom>
                <a:avLst/>
                <a:gdLst/>
                <a:ahLst/>
                <a:cxnLst/>
                <a:rect l="l" t="t" r="r" b="b"/>
                <a:pathLst>
                  <a:path w="179101" h="391858" extrusionOk="0">
                    <a:moveTo>
                      <a:pt x="179101" y="95"/>
                    </a:moveTo>
                    <a:lnTo>
                      <a:pt x="179006" y="391859"/>
                    </a:lnTo>
                    <a:lnTo>
                      <a:pt x="0" y="391859"/>
                    </a:lnTo>
                    <a:lnTo>
                      <a:pt x="190" y="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709" name="Google Shape;2709;p52"/>
              <p:cNvSpPr/>
              <p:nvPr/>
            </p:nvSpPr>
            <p:spPr>
              <a:xfrm>
                <a:off x="3091249" y="1600581"/>
                <a:ext cx="34069" cy="391763"/>
              </a:xfrm>
              <a:custGeom>
                <a:avLst/>
                <a:gdLst/>
                <a:ahLst/>
                <a:cxnLst/>
                <a:rect l="l" t="t" r="r" b="b"/>
                <a:pathLst>
                  <a:path w="34069" h="391763" extrusionOk="0">
                    <a:moveTo>
                      <a:pt x="0" y="0"/>
                    </a:moveTo>
                    <a:lnTo>
                      <a:pt x="34069" y="0"/>
                    </a:lnTo>
                    <a:lnTo>
                      <a:pt x="34069" y="391763"/>
                    </a:lnTo>
                    <a:lnTo>
                      <a:pt x="0" y="391763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710" name="Google Shape;2710;p52"/>
              <p:cNvSpPr/>
              <p:nvPr/>
            </p:nvSpPr>
            <p:spPr>
              <a:xfrm>
                <a:off x="3631408" y="1425892"/>
                <a:ext cx="1983531" cy="742378"/>
              </a:xfrm>
              <a:custGeom>
                <a:avLst/>
                <a:gdLst/>
                <a:ahLst/>
                <a:cxnLst/>
                <a:rect l="l" t="t" r="r" b="b"/>
                <a:pathLst>
                  <a:path w="1983531" h="742378" extrusionOk="0">
                    <a:moveTo>
                      <a:pt x="1341355" y="742379"/>
                    </a:moveTo>
                    <a:lnTo>
                      <a:pt x="1341451" y="567119"/>
                    </a:lnTo>
                    <a:lnTo>
                      <a:pt x="0" y="566642"/>
                    </a:lnTo>
                    <a:lnTo>
                      <a:pt x="0" y="174784"/>
                    </a:lnTo>
                    <a:lnTo>
                      <a:pt x="1341355" y="175355"/>
                    </a:lnTo>
                    <a:lnTo>
                      <a:pt x="1341451" y="0"/>
                    </a:lnTo>
                    <a:lnTo>
                      <a:pt x="1983531" y="37157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711" name="Google Shape;2711;p52"/>
              <p:cNvSpPr/>
              <p:nvPr/>
            </p:nvSpPr>
            <p:spPr>
              <a:xfrm>
                <a:off x="3186700" y="1600581"/>
                <a:ext cx="115911" cy="391763"/>
              </a:xfrm>
              <a:custGeom>
                <a:avLst/>
                <a:gdLst/>
                <a:ahLst/>
                <a:cxnLst/>
                <a:rect l="l" t="t" r="r" b="b"/>
                <a:pathLst>
                  <a:path w="115911" h="391763" extrusionOk="0">
                    <a:moveTo>
                      <a:pt x="115911" y="0"/>
                    </a:moveTo>
                    <a:lnTo>
                      <a:pt x="115816" y="391763"/>
                    </a:lnTo>
                    <a:lnTo>
                      <a:pt x="0" y="391763"/>
                    </a:lnTo>
                    <a:lnTo>
                      <a:pt x="95" y="95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2712" name="Google Shape;2712;p52"/>
            <p:cNvGrpSpPr/>
            <p:nvPr/>
          </p:nvGrpSpPr>
          <p:grpSpPr>
            <a:xfrm>
              <a:off x="1633414" y="1297642"/>
              <a:ext cx="1197333" cy="3252979"/>
              <a:chOff x="4349844" y="1843358"/>
              <a:chExt cx="1373088" cy="3730481"/>
            </a:xfrm>
          </p:grpSpPr>
          <p:grpSp>
            <p:nvGrpSpPr>
              <p:cNvPr id="2713" name="Google Shape;2713;p52"/>
              <p:cNvGrpSpPr/>
              <p:nvPr/>
            </p:nvGrpSpPr>
            <p:grpSpPr>
              <a:xfrm>
                <a:off x="4683582" y="2316017"/>
                <a:ext cx="755152" cy="1096435"/>
                <a:chOff x="4683582" y="2316017"/>
                <a:chExt cx="755152" cy="1096435"/>
              </a:xfrm>
            </p:grpSpPr>
            <p:grpSp>
              <p:nvGrpSpPr>
                <p:cNvPr id="2714" name="Google Shape;2714;p52"/>
                <p:cNvGrpSpPr/>
                <p:nvPr/>
              </p:nvGrpSpPr>
              <p:grpSpPr>
                <a:xfrm>
                  <a:off x="4697892" y="2318907"/>
                  <a:ext cx="740842" cy="1093545"/>
                  <a:chOff x="4697892" y="2318907"/>
                  <a:chExt cx="740842" cy="1093545"/>
                </a:xfrm>
              </p:grpSpPr>
              <p:sp>
                <p:nvSpPr>
                  <p:cNvPr id="2715" name="Google Shape;2715;p52"/>
                  <p:cNvSpPr/>
                  <p:nvPr/>
                </p:nvSpPr>
                <p:spPr>
                  <a:xfrm>
                    <a:off x="4697892" y="2318907"/>
                    <a:ext cx="493324" cy="924558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93324" h="924558" extrusionOk="0">
                        <a:moveTo>
                          <a:pt x="318361" y="44436"/>
                        </a:moveTo>
                        <a:cubicBezTo>
                          <a:pt x="120037" y="200741"/>
                          <a:pt x="-16716" y="411053"/>
                          <a:pt x="1651" y="484205"/>
                        </a:cubicBezTo>
                        <a:cubicBezTo>
                          <a:pt x="28012" y="589170"/>
                          <a:pt x="184178" y="825200"/>
                          <a:pt x="275822" y="921974"/>
                        </a:cubicBezTo>
                        <a:cubicBezTo>
                          <a:pt x="302754" y="950358"/>
                          <a:pt x="519446" y="736236"/>
                          <a:pt x="490706" y="705756"/>
                        </a:cubicBezTo>
                        <a:cubicBezTo>
                          <a:pt x="455970" y="668990"/>
                          <a:pt x="269732" y="447819"/>
                          <a:pt x="267543" y="443248"/>
                        </a:cubicBezTo>
                        <a:cubicBezTo>
                          <a:pt x="262785" y="433437"/>
                          <a:pt x="386309" y="180548"/>
                          <a:pt x="419712" y="117969"/>
                        </a:cubicBezTo>
                        <a:cubicBezTo>
                          <a:pt x="480904" y="3288"/>
                          <a:pt x="426184" y="-40623"/>
                          <a:pt x="318361" y="44436"/>
                        </a:cubicBezTo>
                        <a:close/>
                      </a:path>
                    </a:pathLst>
                  </a:custGeom>
                  <a:solidFill>
                    <a:srgbClr val="D3766A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grpSp>
                <p:nvGrpSpPr>
                  <p:cNvPr id="2716" name="Google Shape;2716;p52"/>
                  <p:cNvGrpSpPr/>
                  <p:nvPr/>
                </p:nvGrpSpPr>
                <p:grpSpPr>
                  <a:xfrm>
                    <a:off x="4941276" y="3011347"/>
                    <a:ext cx="497458" cy="401105"/>
                    <a:chOff x="4941276" y="3011347"/>
                    <a:chExt cx="497458" cy="401105"/>
                  </a:xfrm>
                </p:grpSpPr>
                <p:sp>
                  <p:nvSpPr>
                    <p:cNvPr id="2717" name="Google Shape;2717;p52"/>
                    <p:cNvSpPr/>
                    <p:nvPr/>
                  </p:nvSpPr>
                  <p:spPr>
                    <a:xfrm>
                      <a:off x="4941276" y="3011347"/>
                      <a:ext cx="435677" cy="3543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435677" h="354325" extrusionOk="0">
                          <a:moveTo>
                            <a:pt x="145305" y="348691"/>
                          </a:moveTo>
                          <a:cubicBezTo>
                            <a:pt x="92297" y="315830"/>
                            <a:pt x="10075" y="206102"/>
                            <a:pt x="368" y="172003"/>
                          </a:cubicBezTo>
                          <a:cubicBezTo>
                            <a:pt x="-9244" y="137903"/>
                            <a:pt x="172427" y="-8210"/>
                            <a:pt x="207733" y="362"/>
                          </a:cubicBezTo>
                          <a:cubicBezTo>
                            <a:pt x="243040" y="8839"/>
                            <a:pt x="413100" y="133426"/>
                            <a:pt x="434417" y="193434"/>
                          </a:cubicBezTo>
                          <a:cubicBezTo>
                            <a:pt x="455734" y="253441"/>
                            <a:pt x="200310" y="382791"/>
                            <a:pt x="145305" y="348691"/>
                          </a:cubicBezTo>
                          <a:close/>
                        </a:path>
                      </a:pathLst>
                    </a:custGeom>
                    <a:solidFill>
                      <a:srgbClr val="D3766A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  <p:grpSp>
                  <p:nvGrpSpPr>
                    <p:cNvPr id="2718" name="Google Shape;2718;p52"/>
                    <p:cNvGrpSpPr/>
                    <p:nvPr/>
                  </p:nvGrpSpPr>
                  <p:grpSpPr>
                    <a:xfrm>
                      <a:off x="5079455" y="3114048"/>
                      <a:ext cx="359279" cy="298404"/>
                      <a:chOff x="5079455" y="3114048"/>
                      <a:chExt cx="359279" cy="298404"/>
                    </a:xfrm>
                  </p:grpSpPr>
                  <p:sp>
                    <p:nvSpPr>
                      <p:cNvPr id="2719" name="Google Shape;2719;p52"/>
                      <p:cNvSpPr/>
                      <p:nvPr/>
                    </p:nvSpPr>
                    <p:spPr>
                      <a:xfrm>
                        <a:off x="5083092" y="3118561"/>
                        <a:ext cx="355642" cy="293891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355642" h="293891" extrusionOk="0">
                            <a:moveTo>
                              <a:pt x="241402" y="399"/>
                            </a:moveTo>
                            <a:cubicBezTo>
                              <a:pt x="208380" y="18"/>
                              <a:pt x="226842" y="39261"/>
                              <a:pt x="226842" y="39261"/>
                            </a:cubicBezTo>
                            <a:cubicBezTo>
                              <a:pt x="226842" y="39261"/>
                              <a:pt x="186587" y="-10745"/>
                              <a:pt x="152423" y="2114"/>
                            </a:cubicBezTo>
                            <a:cubicBezTo>
                              <a:pt x="119495" y="14592"/>
                              <a:pt x="143477" y="61169"/>
                              <a:pt x="145190" y="64503"/>
                            </a:cubicBezTo>
                            <a:cubicBezTo>
                              <a:pt x="143001" y="61836"/>
                              <a:pt x="104840" y="16878"/>
                              <a:pt x="71817" y="33356"/>
                            </a:cubicBezTo>
                            <a:cubicBezTo>
                              <a:pt x="37463" y="50501"/>
                              <a:pt x="69629" y="93078"/>
                              <a:pt x="71722" y="95840"/>
                            </a:cubicBezTo>
                            <a:cubicBezTo>
                              <a:pt x="68867" y="94030"/>
                              <a:pt x="31372" y="70313"/>
                              <a:pt x="9104" y="88506"/>
                            </a:cubicBezTo>
                            <a:cubicBezTo>
                              <a:pt x="-29153" y="119843"/>
                              <a:pt x="65156" y="183089"/>
                              <a:pt x="71246" y="222713"/>
                            </a:cubicBezTo>
                            <a:cubicBezTo>
                              <a:pt x="71246" y="222713"/>
                              <a:pt x="5392" y="240715"/>
                              <a:pt x="3584" y="241668"/>
                            </a:cubicBezTo>
                            <a:cubicBezTo>
                              <a:pt x="3584" y="241668"/>
                              <a:pt x="92088" y="303771"/>
                              <a:pt x="145000" y="292531"/>
                            </a:cubicBezTo>
                            <a:cubicBezTo>
                              <a:pt x="172883" y="286626"/>
                              <a:pt x="172883" y="259479"/>
                              <a:pt x="172883" y="259479"/>
                            </a:cubicBezTo>
                            <a:cubicBezTo>
                              <a:pt x="172883" y="259479"/>
                              <a:pt x="199244" y="282625"/>
                              <a:pt x="225700" y="270528"/>
                            </a:cubicBezTo>
                            <a:cubicBezTo>
                              <a:pt x="239214" y="264242"/>
                              <a:pt x="241307" y="237000"/>
                              <a:pt x="241307" y="237000"/>
                            </a:cubicBezTo>
                            <a:cubicBezTo>
                              <a:pt x="241307" y="237000"/>
                              <a:pt x="263195" y="254717"/>
                              <a:pt x="286035" y="242430"/>
                            </a:cubicBezTo>
                            <a:cubicBezTo>
                              <a:pt x="304307" y="232714"/>
                              <a:pt x="303545" y="206901"/>
                              <a:pt x="303545" y="206901"/>
                            </a:cubicBezTo>
                            <a:cubicBezTo>
                              <a:pt x="303545" y="206901"/>
                              <a:pt x="332380" y="214140"/>
                              <a:pt x="347797" y="198138"/>
                            </a:cubicBezTo>
                            <a:cubicBezTo>
                              <a:pt x="378916" y="165658"/>
                              <a:pt x="312110" y="1257"/>
                              <a:pt x="241402" y="399"/>
                            </a:cubicBezTo>
                            <a:close/>
                          </a:path>
                        </a:pathLst>
                      </a:custGeom>
                      <a:solidFill>
                        <a:srgbClr val="D3766A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45700" rIns="91425" bIns="45700" anchor="ctr" anchorCtr="0">
                        <a:noAutofit/>
                      </a:bodyPr>
                      <a:lstStyle/>
                      <a:p>
                        <a:pPr marL="0" marR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 sz="18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endParaRPr>
                      </a:p>
                    </p:txBody>
                  </p:sp>
                  <p:grpSp>
                    <p:nvGrpSpPr>
                      <p:cNvPr id="2720" name="Google Shape;2720;p52"/>
                      <p:cNvGrpSpPr/>
                      <p:nvPr/>
                    </p:nvGrpSpPr>
                    <p:grpSpPr>
                      <a:xfrm>
                        <a:off x="5149514" y="3154992"/>
                        <a:ext cx="238462" cy="220714"/>
                        <a:chOff x="5149514" y="3154992"/>
                        <a:chExt cx="238462" cy="220714"/>
                      </a:xfrm>
                    </p:grpSpPr>
                    <p:sp>
                      <p:nvSpPr>
                        <p:cNvPr id="2721" name="Google Shape;2721;p52"/>
                        <p:cNvSpPr/>
                        <p:nvPr/>
                      </p:nvSpPr>
                      <p:spPr>
                        <a:xfrm>
                          <a:off x="5305919" y="3154992"/>
                          <a:ext cx="82057" cy="166434"/>
                        </a:xfrm>
                        <a:custGeom>
                          <a:avLst/>
                          <a:gdLst/>
                          <a:ahLst/>
                          <a:cxnLst/>
                          <a:rect l="l" t="t" r="r" b="b"/>
                          <a:pathLst>
                            <a:path w="82057" h="166434" extrusionOk="0">
                              <a:moveTo>
                                <a:pt x="81099" y="166090"/>
                              </a:moveTo>
                              <a:cubicBezTo>
                                <a:pt x="81289" y="166661"/>
                                <a:pt x="82145" y="166471"/>
                                <a:pt x="82050" y="165899"/>
                              </a:cubicBezTo>
                              <a:cubicBezTo>
                                <a:pt x="73295" y="106463"/>
                                <a:pt x="45507" y="43789"/>
                                <a:pt x="3348" y="545"/>
                              </a:cubicBezTo>
                              <a:cubicBezTo>
                                <a:pt x="1921" y="-884"/>
                                <a:pt x="-934" y="736"/>
                                <a:pt x="303" y="2641"/>
                              </a:cubicBezTo>
                              <a:cubicBezTo>
                                <a:pt x="35134" y="55600"/>
                                <a:pt x="61875" y="105320"/>
                                <a:pt x="81099" y="166090"/>
                              </a:cubicBezTo>
                              <a:close/>
                            </a:path>
                          </a:pathLst>
                        </a:custGeom>
                        <a:solidFill>
                          <a:srgbClr val="263238"/>
                        </a:solidFill>
                        <a:ln>
                          <a:noFill/>
                        </a:ln>
                      </p:spPr>
                      <p:txBody>
                        <a:bodyPr spcFirstLastPara="1" wrap="square" lIns="91425" tIns="45700" rIns="91425" bIns="45700" anchor="ctr" anchorCtr="0">
                          <a:noAutofit/>
                        </a:bodyPr>
                        <a:lstStyle/>
                        <a:p>
                          <a:pPr marL="0" marR="0" lvl="0" indent="0" algn="l" rtl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None/>
                          </a:pPr>
                          <a:endParaRPr sz="1800">
                            <a:solidFill>
                              <a:srgbClr val="000000"/>
                            </a:solidFill>
                            <a:latin typeface="Calibri"/>
                            <a:ea typeface="Calibri"/>
                            <a:cs typeface="Calibri"/>
                            <a:sym typeface="Calibri"/>
                          </a:endParaRPr>
                        </a:p>
                      </p:txBody>
                    </p:sp>
                    <p:sp>
                      <p:nvSpPr>
                        <p:cNvPr id="2722" name="Google Shape;2722;p52"/>
                        <p:cNvSpPr/>
                        <p:nvPr/>
                      </p:nvSpPr>
                      <p:spPr>
                        <a:xfrm>
                          <a:off x="5225357" y="3179811"/>
                          <a:ext cx="100776" cy="176575"/>
                        </a:xfrm>
                        <a:custGeom>
                          <a:avLst/>
                          <a:gdLst/>
                          <a:ahLst/>
                          <a:cxnLst/>
                          <a:rect l="l" t="t" r="r" b="b"/>
                          <a:pathLst>
                            <a:path w="100776" h="176575" extrusionOk="0">
                              <a:moveTo>
                                <a:pt x="99613" y="176227"/>
                              </a:moveTo>
                              <a:cubicBezTo>
                                <a:pt x="99803" y="176894"/>
                                <a:pt x="100945" y="176513"/>
                                <a:pt x="100755" y="175846"/>
                              </a:cubicBezTo>
                              <a:cubicBezTo>
                                <a:pt x="91429" y="114601"/>
                                <a:pt x="58121" y="44973"/>
                                <a:pt x="3686" y="872"/>
                              </a:cubicBezTo>
                              <a:cubicBezTo>
                                <a:pt x="1783" y="-652"/>
                                <a:pt x="-1357" y="-80"/>
                                <a:pt x="641" y="1825"/>
                              </a:cubicBezTo>
                              <a:cubicBezTo>
                                <a:pt x="34615" y="33829"/>
                                <a:pt x="82674" y="121459"/>
                                <a:pt x="99613" y="176227"/>
                              </a:cubicBezTo>
                              <a:close/>
                            </a:path>
                          </a:pathLst>
                        </a:custGeom>
                        <a:solidFill>
                          <a:srgbClr val="263238"/>
                        </a:solidFill>
                        <a:ln>
                          <a:noFill/>
                        </a:ln>
                      </p:spPr>
                      <p:txBody>
                        <a:bodyPr spcFirstLastPara="1" wrap="square" lIns="91425" tIns="45700" rIns="91425" bIns="45700" anchor="ctr" anchorCtr="0">
                          <a:noAutofit/>
                        </a:bodyPr>
                        <a:lstStyle/>
                        <a:p>
                          <a:pPr marL="0" marR="0" lvl="0" indent="0" algn="l" rtl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None/>
                          </a:pPr>
                          <a:endParaRPr sz="1800">
                            <a:solidFill>
                              <a:srgbClr val="000000"/>
                            </a:solidFill>
                            <a:latin typeface="Calibri"/>
                            <a:ea typeface="Calibri"/>
                            <a:cs typeface="Calibri"/>
                            <a:sym typeface="Calibri"/>
                          </a:endParaRPr>
                        </a:p>
                      </p:txBody>
                    </p:sp>
                    <p:sp>
                      <p:nvSpPr>
                        <p:cNvPr id="2723" name="Google Shape;2723;p52"/>
                        <p:cNvSpPr/>
                        <p:nvPr/>
                      </p:nvSpPr>
                      <p:spPr>
                        <a:xfrm>
                          <a:off x="5149514" y="3210651"/>
                          <a:ext cx="107513" cy="165055"/>
                        </a:xfrm>
                        <a:custGeom>
                          <a:avLst/>
                          <a:gdLst/>
                          <a:ahLst/>
                          <a:cxnLst/>
                          <a:rect l="l" t="t" r="r" b="b"/>
                          <a:pathLst>
                            <a:path w="107513" h="165055" extrusionOk="0">
                              <a:moveTo>
                                <a:pt x="352" y="1941"/>
                              </a:moveTo>
                              <a:cubicBezTo>
                                <a:pt x="50980" y="46327"/>
                                <a:pt x="82289" y="102429"/>
                                <a:pt x="106176" y="164628"/>
                              </a:cubicBezTo>
                              <a:cubicBezTo>
                                <a:pt x="106461" y="165485"/>
                                <a:pt x="107603" y="164913"/>
                                <a:pt x="107508" y="164151"/>
                              </a:cubicBezTo>
                              <a:cubicBezTo>
                                <a:pt x="104082" y="130528"/>
                                <a:pt x="84764" y="92428"/>
                                <a:pt x="67158" y="64044"/>
                              </a:cubicBezTo>
                              <a:cubicBezTo>
                                <a:pt x="50314" y="36897"/>
                                <a:pt x="29663" y="15752"/>
                                <a:pt x="1874" y="131"/>
                              </a:cubicBezTo>
                              <a:cubicBezTo>
                                <a:pt x="828" y="-441"/>
                                <a:pt x="-695" y="988"/>
                                <a:pt x="352" y="1941"/>
                              </a:cubicBezTo>
                              <a:close/>
                            </a:path>
                          </a:pathLst>
                        </a:custGeom>
                        <a:solidFill>
                          <a:srgbClr val="263238"/>
                        </a:solidFill>
                        <a:ln>
                          <a:noFill/>
                        </a:ln>
                      </p:spPr>
                      <p:txBody>
                        <a:bodyPr spcFirstLastPara="1" wrap="square" lIns="91425" tIns="45700" rIns="91425" bIns="45700" anchor="ctr" anchorCtr="0">
                          <a:noAutofit/>
                        </a:bodyPr>
                        <a:lstStyle/>
                        <a:p>
                          <a:pPr marL="0" marR="0" lvl="0" indent="0" algn="l" rtl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None/>
                          </a:pPr>
                          <a:endParaRPr sz="1800">
                            <a:solidFill>
                              <a:srgbClr val="000000"/>
                            </a:solidFill>
                            <a:latin typeface="Calibri"/>
                            <a:ea typeface="Calibri"/>
                            <a:cs typeface="Calibri"/>
                            <a:sym typeface="Calibri"/>
                          </a:endParaRPr>
                        </a:p>
                      </p:txBody>
                    </p:sp>
                  </p:grpSp>
                  <p:sp>
                    <p:nvSpPr>
                      <p:cNvPr id="2724" name="Google Shape;2724;p52"/>
                      <p:cNvSpPr/>
                      <p:nvPr/>
                    </p:nvSpPr>
                    <p:spPr>
                      <a:xfrm>
                        <a:off x="5079455" y="3114048"/>
                        <a:ext cx="230478" cy="226940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230478" h="226940" extrusionOk="0">
                            <a:moveTo>
                              <a:pt x="230479" y="43775"/>
                            </a:moveTo>
                            <a:cubicBezTo>
                              <a:pt x="221819" y="34917"/>
                              <a:pt x="212493" y="26725"/>
                              <a:pt x="202405" y="19677"/>
                            </a:cubicBezTo>
                            <a:cubicBezTo>
                              <a:pt x="192413" y="12819"/>
                              <a:pt x="181183" y="6723"/>
                              <a:pt x="169763" y="6056"/>
                            </a:cubicBezTo>
                            <a:cubicBezTo>
                              <a:pt x="164149" y="5770"/>
                              <a:pt x="158724" y="7199"/>
                              <a:pt x="154442" y="10628"/>
                            </a:cubicBezTo>
                            <a:cubicBezTo>
                              <a:pt x="150159" y="14152"/>
                              <a:pt x="146543" y="18724"/>
                              <a:pt x="144640" y="23772"/>
                            </a:cubicBezTo>
                            <a:cubicBezTo>
                              <a:pt x="140548" y="33869"/>
                              <a:pt x="143212" y="46251"/>
                              <a:pt x="148256" y="55776"/>
                            </a:cubicBezTo>
                            <a:lnTo>
                              <a:pt x="161008" y="79684"/>
                            </a:lnTo>
                            <a:lnTo>
                              <a:pt x="140738" y="61682"/>
                            </a:lnTo>
                            <a:cubicBezTo>
                              <a:pt x="131888" y="53776"/>
                              <a:pt x="121419" y="46728"/>
                              <a:pt x="110570" y="42156"/>
                            </a:cubicBezTo>
                            <a:cubicBezTo>
                              <a:pt x="99722" y="37584"/>
                              <a:pt x="87731" y="35965"/>
                              <a:pt x="78214" y="40727"/>
                            </a:cubicBezTo>
                            <a:cubicBezTo>
                              <a:pt x="68127" y="45490"/>
                              <a:pt x="62512" y="54919"/>
                              <a:pt x="64416" y="65778"/>
                            </a:cubicBezTo>
                            <a:cubicBezTo>
                              <a:pt x="65938" y="76541"/>
                              <a:pt x="72219" y="87685"/>
                              <a:pt x="79356" y="96734"/>
                            </a:cubicBezTo>
                            <a:lnTo>
                              <a:pt x="99341" y="121880"/>
                            </a:lnTo>
                            <a:lnTo>
                              <a:pt x="72409" y="104640"/>
                            </a:lnTo>
                            <a:cubicBezTo>
                              <a:pt x="65081" y="99972"/>
                              <a:pt x="56707" y="95877"/>
                              <a:pt x="48333" y="93305"/>
                            </a:cubicBezTo>
                            <a:cubicBezTo>
                              <a:pt x="39958" y="90733"/>
                              <a:pt x="31108" y="89495"/>
                              <a:pt x="23590" y="91781"/>
                            </a:cubicBezTo>
                            <a:cubicBezTo>
                              <a:pt x="16262" y="94067"/>
                              <a:pt x="9981" y="100354"/>
                              <a:pt x="9124" y="107688"/>
                            </a:cubicBezTo>
                            <a:cubicBezTo>
                              <a:pt x="8078" y="115403"/>
                              <a:pt x="11313" y="124166"/>
                              <a:pt x="15310" y="132167"/>
                            </a:cubicBezTo>
                            <a:cubicBezTo>
                              <a:pt x="23590" y="148455"/>
                              <a:pt x="35485" y="163123"/>
                              <a:pt x="46524" y="178363"/>
                            </a:cubicBezTo>
                            <a:cubicBezTo>
                              <a:pt x="52139" y="185888"/>
                              <a:pt x="57754" y="193508"/>
                              <a:pt x="62988" y="201414"/>
                            </a:cubicBezTo>
                            <a:cubicBezTo>
                              <a:pt x="68032" y="209320"/>
                              <a:pt x="73456" y="217511"/>
                              <a:pt x="74883" y="226941"/>
                            </a:cubicBezTo>
                            <a:cubicBezTo>
                              <a:pt x="72504" y="217797"/>
                              <a:pt x="66414" y="210367"/>
                              <a:pt x="60894" y="202938"/>
                            </a:cubicBezTo>
                            <a:cubicBezTo>
                              <a:pt x="55089" y="195604"/>
                              <a:pt x="48998" y="188460"/>
                              <a:pt x="42813" y="181411"/>
                            </a:cubicBezTo>
                            <a:cubicBezTo>
                              <a:pt x="30537" y="167219"/>
                              <a:pt x="18260" y="152741"/>
                              <a:pt x="8458" y="135882"/>
                            </a:cubicBezTo>
                            <a:cubicBezTo>
                              <a:pt x="3890" y="127405"/>
                              <a:pt x="-678" y="118070"/>
                              <a:pt x="84" y="106735"/>
                            </a:cubicBezTo>
                            <a:cubicBezTo>
                              <a:pt x="1035" y="95115"/>
                              <a:pt x="10171" y="85685"/>
                              <a:pt x="20544" y="82447"/>
                            </a:cubicBezTo>
                            <a:cubicBezTo>
                              <a:pt x="31108" y="79018"/>
                              <a:pt x="41766" y="80732"/>
                              <a:pt x="51283" y="83494"/>
                            </a:cubicBezTo>
                            <a:cubicBezTo>
                              <a:pt x="60894" y="86447"/>
                              <a:pt x="69649" y="90447"/>
                              <a:pt x="78214" y="95782"/>
                            </a:cubicBezTo>
                            <a:lnTo>
                              <a:pt x="71172" y="103783"/>
                            </a:lnTo>
                            <a:cubicBezTo>
                              <a:pt x="62607" y="93210"/>
                              <a:pt x="55565" y="81780"/>
                              <a:pt x="53091" y="67397"/>
                            </a:cubicBezTo>
                            <a:cubicBezTo>
                              <a:pt x="51949" y="60349"/>
                              <a:pt x="52900" y="52157"/>
                              <a:pt x="56897" y="45490"/>
                            </a:cubicBezTo>
                            <a:cubicBezTo>
                              <a:pt x="60894" y="38727"/>
                              <a:pt x="66795" y="34060"/>
                              <a:pt x="73361" y="31012"/>
                            </a:cubicBezTo>
                            <a:cubicBezTo>
                              <a:pt x="87065" y="24630"/>
                              <a:pt x="102386" y="27583"/>
                              <a:pt x="114377" y="32821"/>
                            </a:cubicBezTo>
                            <a:cubicBezTo>
                              <a:pt x="126749" y="38251"/>
                              <a:pt x="137407" y="45775"/>
                              <a:pt x="147304" y="54729"/>
                            </a:cubicBezTo>
                            <a:lnTo>
                              <a:pt x="139786" y="60634"/>
                            </a:lnTo>
                            <a:cubicBezTo>
                              <a:pt x="133791" y="48347"/>
                              <a:pt x="131697" y="33869"/>
                              <a:pt x="137407" y="20820"/>
                            </a:cubicBezTo>
                            <a:cubicBezTo>
                              <a:pt x="140262" y="14438"/>
                              <a:pt x="144925" y="9295"/>
                              <a:pt x="150445" y="5199"/>
                            </a:cubicBezTo>
                            <a:cubicBezTo>
                              <a:pt x="156059" y="1008"/>
                              <a:pt x="163482" y="-516"/>
                              <a:pt x="170144" y="151"/>
                            </a:cubicBezTo>
                            <a:cubicBezTo>
                              <a:pt x="183658" y="1770"/>
                              <a:pt x="194506" y="9390"/>
                              <a:pt x="204308" y="17010"/>
                            </a:cubicBezTo>
                            <a:cubicBezTo>
                              <a:pt x="214110" y="25011"/>
                              <a:pt x="222770" y="33964"/>
                              <a:pt x="230479" y="43775"/>
                            </a:cubicBezTo>
                            <a:close/>
                          </a:path>
                        </a:pathLst>
                      </a:custGeom>
                      <a:solidFill>
                        <a:srgbClr val="263238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45700" rIns="91425" bIns="45700" anchor="ctr" anchorCtr="0">
                        <a:noAutofit/>
                      </a:bodyPr>
                      <a:lstStyle/>
                      <a:p>
                        <a:pPr marL="0" marR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 sz="18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endParaRPr>
                      </a:p>
                    </p:txBody>
                  </p:sp>
                </p:grpSp>
                <p:grpSp>
                  <p:nvGrpSpPr>
                    <p:cNvPr id="2725" name="Google Shape;2725;p52"/>
                    <p:cNvGrpSpPr/>
                    <p:nvPr/>
                  </p:nvGrpSpPr>
                  <p:grpSpPr>
                    <a:xfrm>
                      <a:off x="5159859" y="3027807"/>
                      <a:ext cx="228661" cy="241737"/>
                      <a:chOff x="5159859" y="3027807"/>
                      <a:chExt cx="228661" cy="241737"/>
                    </a:xfrm>
                  </p:grpSpPr>
                  <p:sp>
                    <p:nvSpPr>
                      <p:cNvPr id="2726" name="Google Shape;2726;p52"/>
                      <p:cNvSpPr/>
                      <p:nvPr/>
                    </p:nvSpPr>
                    <p:spPr>
                      <a:xfrm>
                        <a:off x="5159859" y="3027807"/>
                        <a:ext cx="228661" cy="235994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228661" h="235994" extrusionOk="0">
                            <a:moveTo>
                              <a:pt x="21983" y="0"/>
                            </a:moveTo>
                            <a:cubicBezTo>
                              <a:pt x="21983" y="0"/>
                              <a:pt x="283687" y="39624"/>
                              <a:pt x="218118" y="134398"/>
                            </a:cubicBezTo>
                            <a:cubicBezTo>
                              <a:pt x="198610" y="162592"/>
                              <a:pt x="84982" y="254984"/>
                              <a:pt x="66044" y="232505"/>
                            </a:cubicBezTo>
                            <a:cubicBezTo>
                              <a:pt x="41491" y="203454"/>
                              <a:pt x="81747" y="156019"/>
                              <a:pt x="111724" y="130302"/>
                            </a:cubicBezTo>
                            <a:cubicBezTo>
                              <a:pt x="111724" y="130302"/>
                              <a:pt x="20841" y="129350"/>
                              <a:pt x="2569" y="65818"/>
                            </a:cubicBezTo>
                            <a:cubicBezTo>
                              <a:pt x="-8946" y="25908"/>
                              <a:pt x="21983" y="0"/>
                              <a:pt x="21983" y="0"/>
                            </a:cubicBezTo>
                            <a:close/>
                          </a:path>
                        </a:pathLst>
                      </a:custGeom>
                      <a:solidFill>
                        <a:srgbClr val="D3766A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45700" rIns="91425" bIns="45700" anchor="ctr" anchorCtr="0">
                        <a:noAutofit/>
                      </a:bodyPr>
                      <a:lstStyle/>
                      <a:p>
                        <a:pPr marL="0" marR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 sz="18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endParaRPr>
                      </a:p>
                    </p:txBody>
                  </p:sp>
                  <p:sp>
                    <p:nvSpPr>
                      <p:cNvPr id="2727" name="Google Shape;2727;p52"/>
                      <p:cNvSpPr/>
                      <p:nvPr/>
                    </p:nvSpPr>
                    <p:spPr>
                      <a:xfrm>
                        <a:off x="5167947" y="3107150"/>
                        <a:ext cx="214978" cy="162394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214978" h="162394" extrusionOk="0">
                            <a:moveTo>
                              <a:pt x="214978" y="46863"/>
                            </a:moveTo>
                            <a:cubicBezTo>
                              <a:pt x="209173" y="59055"/>
                              <a:pt x="200133" y="69437"/>
                              <a:pt x="191092" y="79438"/>
                            </a:cubicBezTo>
                            <a:cubicBezTo>
                              <a:pt x="181956" y="89440"/>
                              <a:pt x="171869" y="98488"/>
                              <a:pt x="161496" y="107061"/>
                            </a:cubicBezTo>
                            <a:cubicBezTo>
                              <a:pt x="140464" y="124111"/>
                              <a:pt x="119147" y="140303"/>
                              <a:pt x="94975" y="153638"/>
                            </a:cubicBezTo>
                            <a:cubicBezTo>
                              <a:pt x="88884" y="156877"/>
                              <a:pt x="82508" y="160020"/>
                              <a:pt x="74990" y="161639"/>
                            </a:cubicBezTo>
                            <a:cubicBezTo>
                              <a:pt x="71279" y="162401"/>
                              <a:pt x="66901" y="162782"/>
                              <a:pt x="62714" y="161830"/>
                            </a:cubicBezTo>
                            <a:cubicBezTo>
                              <a:pt x="60620" y="161353"/>
                              <a:pt x="58812" y="160782"/>
                              <a:pt x="56338" y="159353"/>
                            </a:cubicBezTo>
                            <a:cubicBezTo>
                              <a:pt x="54339" y="158020"/>
                              <a:pt x="52626" y="156591"/>
                              <a:pt x="51294" y="154972"/>
                            </a:cubicBezTo>
                            <a:cubicBezTo>
                              <a:pt x="45679" y="148495"/>
                              <a:pt x="43681" y="140208"/>
                              <a:pt x="43681" y="132588"/>
                            </a:cubicBezTo>
                            <a:cubicBezTo>
                              <a:pt x="43871" y="124873"/>
                              <a:pt x="45775" y="117729"/>
                              <a:pt x="48344" y="110966"/>
                            </a:cubicBezTo>
                            <a:cubicBezTo>
                              <a:pt x="53768" y="97536"/>
                              <a:pt x="62048" y="86201"/>
                              <a:pt x="71183" y="75914"/>
                            </a:cubicBezTo>
                            <a:cubicBezTo>
                              <a:pt x="80224" y="65437"/>
                              <a:pt x="90312" y="56293"/>
                              <a:pt x="100590" y="47434"/>
                            </a:cubicBezTo>
                            <a:lnTo>
                              <a:pt x="103730" y="55626"/>
                            </a:lnTo>
                            <a:cubicBezTo>
                              <a:pt x="93072" y="55150"/>
                              <a:pt x="83079" y="53626"/>
                              <a:pt x="72992" y="51244"/>
                            </a:cubicBezTo>
                            <a:cubicBezTo>
                              <a:pt x="62999" y="48863"/>
                              <a:pt x="53197" y="45625"/>
                              <a:pt x="43871" y="41243"/>
                            </a:cubicBezTo>
                            <a:cubicBezTo>
                              <a:pt x="34545" y="36862"/>
                              <a:pt x="25885" y="31051"/>
                              <a:pt x="18272" y="24193"/>
                            </a:cubicBezTo>
                            <a:cubicBezTo>
                              <a:pt x="10658" y="17335"/>
                              <a:pt x="4378" y="9049"/>
                              <a:pt x="0" y="0"/>
                            </a:cubicBezTo>
                            <a:cubicBezTo>
                              <a:pt x="5615" y="8382"/>
                              <a:pt x="12467" y="15716"/>
                              <a:pt x="20365" y="21717"/>
                            </a:cubicBezTo>
                            <a:cubicBezTo>
                              <a:pt x="28264" y="27718"/>
                              <a:pt x="37114" y="32194"/>
                              <a:pt x="46250" y="35814"/>
                            </a:cubicBezTo>
                            <a:cubicBezTo>
                              <a:pt x="55386" y="39433"/>
                              <a:pt x="64903" y="42100"/>
                              <a:pt x="74610" y="43720"/>
                            </a:cubicBezTo>
                            <a:cubicBezTo>
                              <a:pt x="84221" y="45434"/>
                              <a:pt x="94214" y="46387"/>
                              <a:pt x="103730" y="46196"/>
                            </a:cubicBezTo>
                            <a:lnTo>
                              <a:pt x="115721" y="46006"/>
                            </a:lnTo>
                            <a:lnTo>
                              <a:pt x="106776" y="54483"/>
                            </a:lnTo>
                            <a:cubicBezTo>
                              <a:pt x="97164" y="63532"/>
                              <a:pt x="87457" y="72580"/>
                              <a:pt x="79273" y="82772"/>
                            </a:cubicBezTo>
                            <a:cubicBezTo>
                              <a:pt x="70993" y="92773"/>
                              <a:pt x="63190" y="103442"/>
                              <a:pt x="58812" y="115062"/>
                            </a:cubicBezTo>
                            <a:cubicBezTo>
                              <a:pt x="54339" y="126301"/>
                              <a:pt x="53007" y="139732"/>
                              <a:pt x="59859" y="147542"/>
                            </a:cubicBezTo>
                            <a:cubicBezTo>
                              <a:pt x="65188" y="154972"/>
                              <a:pt x="78987" y="149923"/>
                              <a:pt x="90217" y="144113"/>
                            </a:cubicBezTo>
                            <a:cubicBezTo>
                              <a:pt x="101827" y="138303"/>
                              <a:pt x="113056" y="131064"/>
                              <a:pt x="124286" y="123920"/>
                            </a:cubicBezTo>
                            <a:cubicBezTo>
                              <a:pt x="135515" y="116681"/>
                              <a:pt x="146650" y="109347"/>
                              <a:pt x="157308" y="101441"/>
                            </a:cubicBezTo>
                            <a:cubicBezTo>
                              <a:pt x="178054" y="85249"/>
                              <a:pt x="199657" y="68961"/>
                              <a:pt x="214978" y="46863"/>
                            </a:cubicBezTo>
                            <a:close/>
                          </a:path>
                        </a:pathLst>
                      </a:custGeom>
                      <a:solidFill>
                        <a:srgbClr val="263238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45700" rIns="91425" bIns="45700" anchor="ctr" anchorCtr="0">
                        <a:noAutofit/>
                      </a:bodyPr>
                      <a:lstStyle/>
                      <a:p>
                        <a:pPr marL="0" marR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 sz="18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endParaRPr>
                      </a:p>
                    </p:txBody>
                  </p:sp>
                </p:grpSp>
              </p:grpSp>
            </p:grpSp>
            <p:grpSp>
              <p:nvGrpSpPr>
                <p:cNvPr id="2728" name="Google Shape;2728;p52"/>
                <p:cNvGrpSpPr/>
                <p:nvPr/>
              </p:nvGrpSpPr>
              <p:grpSpPr>
                <a:xfrm>
                  <a:off x="4683582" y="2316017"/>
                  <a:ext cx="482271" cy="890383"/>
                  <a:chOff x="4683582" y="2316017"/>
                  <a:chExt cx="482271" cy="890383"/>
                </a:xfrm>
              </p:grpSpPr>
              <p:sp>
                <p:nvSpPr>
                  <p:cNvPr id="2729" name="Google Shape;2729;p52"/>
                  <p:cNvSpPr/>
                  <p:nvPr/>
                </p:nvSpPr>
                <p:spPr>
                  <a:xfrm>
                    <a:off x="4683582" y="2316151"/>
                    <a:ext cx="482271" cy="89024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82271" h="890249" extrusionOk="0">
                        <a:moveTo>
                          <a:pt x="482272" y="668508"/>
                        </a:moveTo>
                        <a:lnTo>
                          <a:pt x="205055" y="890250"/>
                        </a:lnTo>
                        <a:cubicBezTo>
                          <a:pt x="205055" y="890250"/>
                          <a:pt x="-15157" y="529728"/>
                          <a:pt x="830" y="458862"/>
                        </a:cubicBezTo>
                        <a:cubicBezTo>
                          <a:pt x="16818" y="388092"/>
                          <a:pt x="160994" y="169874"/>
                          <a:pt x="307167" y="60051"/>
                        </a:cubicBezTo>
                        <a:cubicBezTo>
                          <a:pt x="453341" y="-49773"/>
                          <a:pt x="507300" y="-4434"/>
                          <a:pt x="418892" y="159111"/>
                        </a:cubicBezTo>
                        <a:cubicBezTo>
                          <a:pt x="330578" y="322655"/>
                          <a:pt x="297746" y="418857"/>
                          <a:pt x="300220" y="423239"/>
                        </a:cubicBezTo>
                        <a:cubicBezTo>
                          <a:pt x="302790" y="427620"/>
                          <a:pt x="482272" y="668508"/>
                          <a:pt x="482272" y="668508"/>
                        </a:cubicBezTo>
                        <a:close/>
                      </a:path>
                    </a:pathLst>
                  </a:custGeom>
                  <a:solidFill>
                    <a:srgbClr val="263238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2730" name="Google Shape;2730;p52"/>
                  <p:cNvSpPr/>
                  <p:nvPr/>
                </p:nvSpPr>
                <p:spPr>
                  <a:xfrm>
                    <a:off x="4683582" y="2316151"/>
                    <a:ext cx="482271" cy="89024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82271" h="890249" extrusionOk="0">
                        <a:moveTo>
                          <a:pt x="482272" y="668508"/>
                        </a:moveTo>
                        <a:lnTo>
                          <a:pt x="205055" y="890250"/>
                        </a:lnTo>
                        <a:cubicBezTo>
                          <a:pt x="205055" y="890250"/>
                          <a:pt x="-15157" y="529728"/>
                          <a:pt x="830" y="458862"/>
                        </a:cubicBezTo>
                        <a:cubicBezTo>
                          <a:pt x="16818" y="388092"/>
                          <a:pt x="160994" y="169874"/>
                          <a:pt x="307167" y="60051"/>
                        </a:cubicBezTo>
                        <a:cubicBezTo>
                          <a:pt x="453341" y="-49773"/>
                          <a:pt x="507300" y="-4434"/>
                          <a:pt x="418892" y="159111"/>
                        </a:cubicBezTo>
                        <a:cubicBezTo>
                          <a:pt x="330578" y="322655"/>
                          <a:pt x="297746" y="418857"/>
                          <a:pt x="300220" y="423239"/>
                        </a:cubicBezTo>
                        <a:cubicBezTo>
                          <a:pt x="302790" y="427620"/>
                          <a:pt x="482272" y="668508"/>
                          <a:pt x="482272" y="668508"/>
                        </a:cubicBezTo>
                        <a:close/>
                      </a:path>
                    </a:pathLst>
                  </a:custGeom>
                  <a:solidFill>
                    <a:schemeClr val="lt2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2731" name="Google Shape;2731;p52"/>
                  <p:cNvSpPr/>
                  <p:nvPr/>
                </p:nvSpPr>
                <p:spPr>
                  <a:xfrm>
                    <a:off x="4874479" y="2943840"/>
                    <a:ext cx="213697" cy="17021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13697" h="170219" extrusionOk="0">
                        <a:moveTo>
                          <a:pt x="213434" y="1480"/>
                        </a:moveTo>
                        <a:cubicBezTo>
                          <a:pt x="214195" y="813"/>
                          <a:pt x="213148" y="-425"/>
                          <a:pt x="212292" y="147"/>
                        </a:cubicBezTo>
                        <a:cubicBezTo>
                          <a:pt x="138443" y="51963"/>
                          <a:pt x="68021" y="109208"/>
                          <a:pt x="263" y="168739"/>
                        </a:cubicBezTo>
                        <a:cubicBezTo>
                          <a:pt x="-498" y="169406"/>
                          <a:pt x="549" y="170644"/>
                          <a:pt x="1405" y="170073"/>
                        </a:cubicBezTo>
                        <a:cubicBezTo>
                          <a:pt x="74683" y="117399"/>
                          <a:pt x="146342" y="61678"/>
                          <a:pt x="213434" y="1480"/>
                        </a:cubicBezTo>
                        <a:close/>
                      </a:path>
                    </a:pathLst>
                  </a:custGeom>
                  <a:solidFill>
                    <a:srgbClr val="37474F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2732" name="Google Shape;2732;p52"/>
                  <p:cNvSpPr/>
                  <p:nvPr/>
                </p:nvSpPr>
                <p:spPr>
                  <a:xfrm>
                    <a:off x="4802417" y="2316017"/>
                    <a:ext cx="363341" cy="89019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63341" h="890193" extrusionOk="0">
                        <a:moveTo>
                          <a:pt x="300056" y="159244"/>
                        </a:moveTo>
                        <a:cubicBezTo>
                          <a:pt x="211743" y="322789"/>
                          <a:pt x="178911" y="418991"/>
                          <a:pt x="181385" y="423373"/>
                        </a:cubicBezTo>
                        <a:cubicBezTo>
                          <a:pt x="183860" y="427754"/>
                          <a:pt x="363341" y="668546"/>
                          <a:pt x="363341" y="668546"/>
                        </a:cubicBezTo>
                        <a:lnTo>
                          <a:pt x="86220" y="890193"/>
                        </a:lnTo>
                        <a:cubicBezTo>
                          <a:pt x="86220" y="890193"/>
                          <a:pt x="45299" y="823232"/>
                          <a:pt x="0" y="741317"/>
                        </a:cubicBezTo>
                        <a:lnTo>
                          <a:pt x="203939" y="48564"/>
                        </a:lnTo>
                        <a:cubicBezTo>
                          <a:pt x="338217" y="-46305"/>
                          <a:pt x="385134" y="1606"/>
                          <a:pt x="300056" y="159244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9800"/>
                    </a:srgbClr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</p:grpSp>
          </p:grpSp>
          <p:grpSp>
            <p:nvGrpSpPr>
              <p:cNvPr id="2733" name="Google Shape;2733;p52"/>
              <p:cNvGrpSpPr/>
              <p:nvPr/>
            </p:nvGrpSpPr>
            <p:grpSpPr>
              <a:xfrm>
                <a:off x="4349844" y="2956464"/>
                <a:ext cx="1373088" cy="2617375"/>
                <a:chOff x="4349844" y="2956464"/>
                <a:chExt cx="1373088" cy="2617375"/>
              </a:xfrm>
            </p:grpSpPr>
            <p:grpSp>
              <p:nvGrpSpPr>
                <p:cNvPr id="2734" name="Google Shape;2734;p52"/>
                <p:cNvGrpSpPr/>
                <p:nvPr/>
              </p:nvGrpSpPr>
              <p:grpSpPr>
                <a:xfrm>
                  <a:off x="4349844" y="2956559"/>
                  <a:ext cx="1145960" cy="2594161"/>
                  <a:chOff x="4349844" y="2956559"/>
                  <a:chExt cx="1145960" cy="2594161"/>
                </a:xfrm>
              </p:grpSpPr>
              <p:grpSp>
                <p:nvGrpSpPr>
                  <p:cNvPr id="2735" name="Google Shape;2735;p52"/>
                  <p:cNvGrpSpPr/>
                  <p:nvPr/>
                </p:nvGrpSpPr>
                <p:grpSpPr>
                  <a:xfrm>
                    <a:off x="4349844" y="4628007"/>
                    <a:ext cx="708663" cy="922713"/>
                    <a:chOff x="4349844" y="4628007"/>
                    <a:chExt cx="708663" cy="922713"/>
                  </a:xfrm>
                </p:grpSpPr>
                <p:sp>
                  <p:nvSpPr>
                    <p:cNvPr id="2736" name="Google Shape;2736;p52"/>
                    <p:cNvSpPr/>
                    <p:nvPr/>
                  </p:nvSpPr>
                  <p:spPr>
                    <a:xfrm>
                      <a:off x="4380702" y="4628007"/>
                      <a:ext cx="677805" cy="906603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677805" h="906603" extrusionOk="0">
                          <a:moveTo>
                            <a:pt x="293908" y="0"/>
                          </a:moveTo>
                          <a:cubicBezTo>
                            <a:pt x="293908" y="0"/>
                            <a:pt x="80357" y="378047"/>
                            <a:pt x="80167" y="378333"/>
                          </a:cubicBezTo>
                          <a:cubicBezTo>
                            <a:pt x="45812" y="454533"/>
                            <a:pt x="17167" y="522065"/>
                            <a:pt x="5557" y="558260"/>
                          </a:cubicBezTo>
                          <a:cubicBezTo>
                            <a:pt x="5462" y="558451"/>
                            <a:pt x="5367" y="558641"/>
                            <a:pt x="5367" y="558832"/>
                          </a:cubicBezTo>
                          <a:cubicBezTo>
                            <a:pt x="989" y="572548"/>
                            <a:pt x="-914" y="581692"/>
                            <a:pt x="418" y="584930"/>
                          </a:cubicBezTo>
                          <a:cubicBezTo>
                            <a:pt x="513" y="585216"/>
                            <a:pt x="513" y="585406"/>
                            <a:pt x="609" y="585597"/>
                          </a:cubicBezTo>
                          <a:cubicBezTo>
                            <a:pt x="16406" y="611219"/>
                            <a:pt x="617090" y="903351"/>
                            <a:pt x="641452" y="906494"/>
                          </a:cubicBezTo>
                          <a:cubicBezTo>
                            <a:pt x="665910" y="909733"/>
                            <a:pt x="676663" y="840296"/>
                            <a:pt x="662388" y="810387"/>
                          </a:cubicBezTo>
                          <a:cubicBezTo>
                            <a:pt x="647923" y="780383"/>
                            <a:pt x="468061" y="565595"/>
                            <a:pt x="468061" y="565595"/>
                          </a:cubicBezTo>
                          <a:lnTo>
                            <a:pt x="677805" y="186023"/>
                          </a:lnTo>
                          <a:lnTo>
                            <a:pt x="293908" y="0"/>
                          </a:lnTo>
                          <a:close/>
                        </a:path>
                      </a:pathLst>
                    </a:custGeom>
                    <a:solidFill>
                      <a:srgbClr val="D3766A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  <p:sp>
                  <p:nvSpPr>
                    <p:cNvPr id="2737" name="Google Shape;2737;p52"/>
                    <p:cNvSpPr/>
                    <p:nvPr/>
                  </p:nvSpPr>
                  <p:spPr>
                    <a:xfrm>
                      <a:off x="4380712" y="4917281"/>
                      <a:ext cx="659283" cy="615138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659283" h="615138" extrusionOk="0">
                          <a:moveTo>
                            <a:pt x="631926" y="615029"/>
                          </a:moveTo>
                          <a:cubicBezTo>
                            <a:pt x="607563" y="611886"/>
                            <a:pt x="16396" y="321850"/>
                            <a:pt x="694" y="296323"/>
                          </a:cubicBezTo>
                          <a:cubicBezTo>
                            <a:pt x="504" y="296037"/>
                            <a:pt x="504" y="295846"/>
                            <a:pt x="408" y="295656"/>
                          </a:cubicBezTo>
                          <a:cubicBezTo>
                            <a:pt x="-924" y="292418"/>
                            <a:pt x="1075" y="283178"/>
                            <a:pt x="5357" y="269557"/>
                          </a:cubicBezTo>
                          <a:cubicBezTo>
                            <a:pt x="5452" y="269272"/>
                            <a:pt x="5452" y="269177"/>
                            <a:pt x="5643" y="268986"/>
                          </a:cubicBezTo>
                          <a:cubicBezTo>
                            <a:pt x="17253" y="232696"/>
                            <a:pt x="45993" y="165259"/>
                            <a:pt x="80252" y="88963"/>
                          </a:cubicBezTo>
                          <a:cubicBezTo>
                            <a:pt x="80252" y="88868"/>
                            <a:pt x="116225" y="22860"/>
                            <a:pt x="130595" y="0"/>
                          </a:cubicBezTo>
                          <a:lnTo>
                            <a:pt x="512588" y="197644"/>
                          </a:lnTo>
                          <a:lnTo>
                            <a:pt x="468146" y="276320"/>
                          </a:lnTo>
                          <a:cubicBezTo>
                            <a:pt x="468146" y="276320"/>
                            <a:pt x="638492" y="488918"/>
                            <a:pt x="652862" y="518922"/>
                          </a:cubicBezTo>
                          <a:cubicBezTo>
                            <a:pt x="667232" y="548926"/>
                            <a:pt x="656288" y="618268"/>
                            <a:pt x="631926" y="615029"/>
                          </a:cubicBezTo>
                          <a:close/>
                        </a:path>
                      </a:pathLst>
                    </a:custGeom>
                    <a:solidFill>
                      <a:srgbClr val="EBEBEB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  <p:grpSp>
                  <p:nvGrpSpPr>
                    <p:cNvPr id="2738" name="Google Shape;2738;p52"/>
                    <p:cNvGrpSpPr/>
                    <p:nvPr/>
                  </p:nvGrpSpPr>
                  <p:grpSpPr>
                    <a:xfrm>
                      <a:off x="4349844" y="4975193"/>
                      <a:ext cx="702702" cy="575527"/>
                      <a:chOff x="4349844" y="4975193"/>
                      <a:chExt cx="702702" cy="575527"/>
                    </a:xfrm>
                  </p:grpSpPr>
                  <p:sp>
                    <p:nvSpPr>
                      <p:cNvPr id="2739" name="Google Shape;2739;p52"/>
                      <p:cNvSpPr/>
                      <p:nvPr/>
                    </p:nvSpPr>
                    <p:spPr>
                      <a:xfrm>
                        <a:off x="4384615" y="4975193"/>
                        <a:ext cx="667931" cy="549171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667931" h="549171" extrusionOk="0">
                            <a:moveTo>
                              <a:pt x="638967" y="549021"/>
                            </a:moveTo>
                            <a:cubicBezTo>
                              <a:pt x="614414" y="545306"/>
                              <a:pt x="15919" y="236696"/>
                              <a:pt x="598" y="210408"/>
                            </a:cubicBezTo>
                            <a:cubicBezTo>
                              <a:pt x="-5398" y="200501"/>
                              <a:pt x="34477" y="110585"/>
                              <a:pt x="85676" y="3334"/>
                            </a:cubicBezTo>
                            <a:cubicBezTo>
                              <a:pt x="86247" y="2191"/>
                              <a:pt x="86722" y="1143"/>
                              <a:pt x="87293" y="0"/>
                            </a:cubicBezTo>
                            <a:lnTo>
                              <a:pt x="475663" y="194786"/>
                            </a:lnTo>
                            <a:lnTo>
                              <a:pt x="472142" y="201263"/>
                            </a:lnTo>
                            <a:cubicBezTo>
                              <a:pt x="472142" y="201263"/>
                              <a:pt x="648483" y="421958"/>
                              <a:pt x="662282" y="452628"/>
                            </a:cubicBezTo>
                            <a:cubicBezTo>
                              <a:pt x="675986" y="483108"/>
                              <a:pt x="663424" y="552831"/>
                              <a:pt x="638967" y="549021"/>
                            </a:cubicBezTo>
                            <a:close/>
                          </a:path>
                        </a:pathLst>
                      </a:custGeom>
                      <a:solidFill>
                        <a:srgbClr val="FFC727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45700" rIns="91425" bIns="45700" anchor="ctr" anchorCtr="0">
                        <a:noAutofit/>
                      </a:bodyPr>
                      <a:lstStyle/>
                      <a:p>
                        <a:pPr marL="0" marR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 sz="18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endParaRPr>
                      </a:p>
                    </p:txBody>
                  </p:sp>
                  <p:sp>
                    <p:nvSpPr>
                      <p:cNvPr id="2740" name="Google Shape;2740;p52"/>
                      <p:cNvSpPr/>
                      <p:nvPr/>
                    </p:nvSpPr>
                    <p:spPr>
                      <a:xfrm>
                        <a:off x="4384615" y="4975193"/>
                        <a:ext cx="667931" cy="549171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667931" h="549171" extrusionOk="0">
                            <a:moveTo>
                              <a:pt x="638967" y="549021"/>
                            </a:moveTo>
                            <a:cubicBezTo>
                              <a:pt x="614414" y="545306"/>
                              <a:pt x="15919" y="236696"/>
                              <a:pt x="598" y="210408"/>
                            </a:cubicBezTo>
                            <a:cubicBezTo>
                              <a:pt x="-5398" y="200501"/>
                              <a:pt x="34477" y="110585"/>
                              <a:pt x="85676" y="3334"/>
                            </a:cubicBezTo>
                            <a:cubicBezTo>
                              <a:pt x="86247" y="2191"/>
                              <a:pt x="86722" y="1143"/>
                              <a:pt x="87293" y="0"/>
                            </a:cubicBezTo>
                            <a:lnTo>
                              <a:pt x="475663" y="194786"/>
                            </a:lnTo>
                            <a:lnTo>
                              <a:pt x="472142" y="201263"/>
                            </a:lnTo>
                            <a:cubicBezTo>
                              <a:pt x="472142" y="201263"/>
                              <a:pt x="648483" y="421958"/>
                              <a:pt x="662282" y="452628"/>
                            </a:cubicBezTo>
                            <a:cubicBezTo>
                              <a:pt x="675986" y="483108"/>
                              <a:pt x="663424" y="552831"/>
                              <a:pt x="638967" y="549021"/>
                            </a:cubicBezTo>
                            <a:close/>
                          </a:path>
                        </a:pathLst>
                      </a:custGeom>
                      <a:solidFill>
                        <a:schemeClr val="lt2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45700" rIns="91425" bIns="45700" anchor="ctr" anchorCtr="0">
                        <a:noAutofit/>
                      </a:bodyPr>
                      <a:lstStyle/>
                      <a:p>
                        <a:pPr marL="0" marR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 sz="18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endParaRPr>
                      </a:p>
                    </p:txBody>
                  </p:sp>
                  <p:grpSp>
                    <p:nvGrpSpPr>
                      <p:cNvPr id="2741" name="Google Shape;2741;p52"/>
                      <p:cNvGrpSpPr/>
                      <p:nvPr/>
                    </p:nvGrpSpPr>
                    <p:grpSpPr>
                      <a:xfrm>
                        <a:off x="4418764" y="5156157"/>
                        <a:ext cx="611236" cy="343305"/>
                        <a:chOff x="4418764" y="5156157"/>
                        <a:chExt cx="611236" cy="343305"/>
                      </a:xfrm>
                    </p:grpSpPr>
                    <p:sp>
                      <p:nvSpPr>
                        <p:cNvPr id="2742" name="Google Shape;2742;p52"/>
                        <p:cNvSpPr/>
                        <p:nvPr/>
                      </p:nvSpPr>
                      <p:spPr>
                        <a:xfrm>
                          <a:off x="4418764" y="5186142"/>
                          <a:ext cx="611236" cy="313320"/>
                        </a:xfrm>
                        <a:custGeom>
                          <a:avLst/>
                          <a:gdLst/>
                          <a:ahLst/>
                          <a:cxnLst/>
                          <a:rect l="l" t="t" r="r" b="b"/>
                          <a:pathLst>
                            <a:path w="611236" h="313320" extrusionOk="0">
                              <a:moveTo>
                                <a:pt x="609956" y="311306"/>
                              </a:moveTo>
                              <a:cubicBezTo>
                                <a:pt x="510318" y="256823"/>
                                <a:pt x="103391" y="46416"/>
                                <a:pt x="803" y="124"/>
                              </a:cubicBezTo>
                              <a:cubicBezTo>
                                <a:pt x="-54" y="-256"/>
                                <a:pt x="-339" y="315"/>
                                <a:pt x="517" y="791"/>
                              </a:cubicBezTo>
                              <a:cubicBezTo>
                                <a:pt x="98062" y="56989"/>
                                <a:pt x="506702" y="264062"/>
                                <a:pt x="609195" y="313021"/>
                              </a:cubicBezTo>
                              <a:cubicBezTo>
                                <a:pt x="611288" y="313973"/>
                                <a:pt x="612145" y="312449"/>
                                <a:pt x="609956" y="311306"/>
                              </a:cubicBezTo>
                              <a:close/>
                            </a:path>
                          </a:pathLst>
                        </a:custGeom>
                        <a:solidFill>
                          <a:srgbClr val="FFFFFF"/>
                        </a:solidFill>
                        <a:ln>
                          <a:noFill/>
                        </a:ln>
                      </p:spPr>
                      <p:txBody>
                        <a:bodyPr spcFirstLastPara="1" wrap="square" lIns="91425" tIns="45700" rIns="91425" bIns="45700" anchor="ctr" anchorCtr="0">
                          <a:noAutofit/>
                        </a:bodyPr>
                        <a:lstStyle/>
                        <a:p>
                          <a:pPr marL="0" marR="0" lvl="0" indent="0" algn="l" rtl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None/>
                          </a:pPr>
                          <a:endParaRPr sz="1800">
                            <a:solidFill>
                              <a:srgbClr val="000000"/>
                            </a:solidFill>
                            <a:latin typeface="Calibri"/>
                            <a:ea typeface="Calibri"/>
                            <a:cs typeface="Calibri"/>
                            <a:sym typeface="Calibri"/>
                          </a:endParaRPr>
                        </a:p>
                      </p:txBody>
                    </p:sp>
                    <p:sp>
                      <p:nvSpPr>
                        <p:cNvPr id="2743" name="Google Shape;2743;p52"/>
                        <p:cNvSpPr/>
                        <p:nvPr/>
                      </p:nvSpPr>
                      <p:spPr>
                        <a:xfrm>
                          <a:off x="4755155" y="5156157"/>
                          <a:ext cx="134595" cy="43383"/>
                        </a:xfrm>
                        <a:custGeom>
                          <a:avLst/>
                          <a:gdLst/>
                          <a:ahLst/>
                          <a:cxnLst/>
                          <a:rect l="l" t="t" r="r" b="b"/>
                          <a:pathLst>
                            <a:path w="134595" h="43383" extrusionOk="0">
                              <a:moveTo>
                                <a:pt x="133482" y="38206"/>
                              </a:moveTo>
                              <a:cubicBezTo>
                                <a:pt x="97605" y="10298"/>
                                <a:pt x="45930" y="-8657"/>
                                <a:pt x="1012" y="4011"/>
                              </a:cubicBezTo>
                              <a:cubicBezTo>
                                <a:pt x="-701" y="4487"/>
                                <a:pt x="-35" y="6964"/>
                                <a:pt x="1488" y="7250"/>
                              </a:cubicBezTo>
                              <a:cubicBezTo>
                                <a:pt x="46977" y="15060"/>
                                <a:pt x="87708" y="26014"/>
                                <a:pt x="130723" y="43159"/>
                              </a:cubicBezTo>
                              <a:cubicBezTo>
                                <a:pt x="133768" y="44397"/>
                                <a:pt x="136052" y="40206"/>
                                <a:pt x="133482" y="38206"/>
                              </a:cubicBezTo>
                              <a:close/>
                            </a:path>
                          </a:pathLst>
                        </a:custGeom>
                        <a:solidFill>
                          <a:schemeClr val="dk1"/>
                        </a:solidFill>
                        <a:ln>
                          <a:noFill/>
                        </a:ln>
                      </p:spPr>
                      <p:txBody>
                        <a:bodyPr spcFirstLastPara="1" wrap="square" lIns="91425" tIns="45700" rIns="91425" bIns="45700" anchor="ctr" anchorCtr="0">
                          <a:noAutofit/>
                        </a:bodyPr>
                        <a:lstStyle/>
                        <a:p>
                          <a:pPr marL="0" marR="0" lvl="0" indent="0" algn="l" rtl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None/>
                          </a:pPr>
                          <a:endParaRPr sz="1800">
                            <a:solidFill>
                              <a:srgbClr val="000000"/>
                            </a:solidFill>
                            <a:latin typeface="Calibri"/>
                            <a:ea typeface="Calibri"/>
                            <a:cs typeface="Calibri"/>
                            <a:sym typeface="Calibri"/>
                          </a:endParaRPr>
                        </a:p>
                      </p:txBody>
                    </p:sp>
                    <p:sp>
                      <p:nvSpPr>
                        <p:cNvPr id="2744" name="Google Shape;2744;p52"/>
                        <p:cNvSpPr/>
                        <p:nvPr/>
                      </p:nvSpPr>
                      <p:spPr>
                        <a:xfrm>
                          <a:off x="4774949" y="5188256"/>
                          <a:ext cx="134595" cy="43357"/>
                        </a:xfrm>
                        <a:custGeom>
                          <a:avLst/>
                          <a:gdLst/>
                          <a:ahLst/>
                          <a:cxnLst/>
                          <a:rect l="l" t="t" r="r" b="b"/>
                          <a:pathLst>
                            <a:path w="134595" h="43357" extrusionOk="0">
                              <a:moveTo>
                                <a:pt x="133482" y="38206"/>
                              </a:moveTo>
                              <a:cubicBezTo>
                                <a:pt x="97605" y="10298"/>
                                <a:pt x="45930" y="-8657"/>
                                <a:pt x="1012" y="4011"/>
                              </a:cubicBezTo>
                              <a:cubicBezTo>
                                <a:pt x="-701" y="4488"/>
                                <a:pt x="-35" y="6964"/>
                                <a:pt x="1488" y="7250"/>
                              </a:cubicBezTo>
                              <a:cubicBezTo>
                                <a:pt x="46977" y="15060"/>
                                <a:pt x="87708" y="26014"/>
                                <a:pt x="130723" y="43159"/>
                              </a:cubicBezTo>
                              <a:cubicBezTo>
                                <a:pt x="133768" y="44302"/>
                                <a:pt x="136052" y="40207"/>
                                <a:pt x="133482" y="38206"/>
                              </a:cubicBezTo>
                              <a:close/>
                            </a:path>
                          </a:pathLst>
                        </a:custGeom>
                        <a:solidFill>
                          <a:schemeClr val="dk1"/>
                        </a:solidFill>
                        <a:ln>
                          <a:noFill/>
                        </a:ln>
                      </p:spPr>
                      <p:txBody>
                        <a:bodyPr spcFirstLastPara="1" wrap="square" lIns="91425" tIns="45700" rIns="91425" bIns="45700" anchor="ctr" anchorCtr="0">
                          <a:noAutofit/>
                        </a:bodyPr>
                        <a:lstStyle/>
                        <a:p>
                          <a:pPr marL="0" marR="0" lvl="0" indent="0" algn="l" rtl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None/>
                          </a:pPr>
                          <a:endParaRPr sz="1800">
                            <a:solidFill>
                              <a:srgbClr val="000000"/>
                            </a:solidFill>
                            <a:latin typeface="Calibri"/>
                            <a:ea typeface="Calibri"/>
                            <a:cs typeface="Calibri"/>
                            <a:sym typeface="Calibri"/>
                          </a:endParaRPr>
                        </a:p>
                      </p:txBody>
                    </p:sp>
                    <p:sp>
                      <p:nvSpPr>
                        <p:cNvPr id="2745" name="Google Shape;2745;p52"/>
                        <p:cNvSpPr/>
                        <p:nvPr/>
                      </p:nvSpPr>
                      <p:spPr>
                        <a:xfrm>
                          <a:off x="4794648" y="5220260"/>
                          <a:ext cx="134595" cy="43383"/>
                        </a:xfrm>
                        <a:custGeom>
                          <a:avLst/>
                          <a:gdLst/>
                          <a:ahLst/>
                          <a:cxnLst/>
                          <a:rect l="l" t="t" r="r" b="b"/>
                          <a:pathLst>
                            <a:path w="134595" h="43383" extrusionOk="0">
                              <a:moveTo>
                                <a:pt x="133482" y="38206"/>
                              </a:moveTo>
                              <a:cubicBezTo>
                                <a:pt x="97605" y="10298"/>
                                <a:pt x="45930" y="-8657"/>
                                <a:pt x="1012" y="4011"/>
                              </a:cubicBezTo>
                              <a:cubicBezTo>
                                <a:pt x="-701" y="4488"/>
                                <a:pt x="-35" y="6964"/>
                                <a:pt x="1488" y="7250"/>
                              </a:cubicBezTo>
                              <a:cubicBezTo>
                                <a:pt x="46977" y="15060"/>
                                <a:pt x="87708" y="26014"/>
                                <a:pt x="130723" y="43159"/>
                              </a:cubicBezTo>
                              <a:cubicBezTo>
                                <a:pt x="133768" y="44397"/>
                                <a:pt x="136052" y="40206"/>
                                <a:pt x="133482" y="38206"/>
                              </a:cubicBezTo>
                              <a:close/>
                            </a:path>
                          </a:pathLst>
                        </a:custGeom>
                        <a:solidFill>
                          <a:schemeClr val="dk1"/>
                        </a:solidFill>
                        <a:ln>
                          <a:noFill/>
                        </a:ln>
                      </p:spPr>
                      <p:txBody>
                        <a:bodyPr spcFirstLastPara="1" wrap="square" lIns="91425" tIns="45700" rIns="91425" bIns="45700" anchor="ctr" anchorCtr="0">
                          <a:noAutofit/>
                        </a:bodyPr>
                        <a:lstStyle/>
                        <a:p>
                          <a:pPr marL="0" marR="0" lvl="0" indent="0" algn="l" rtl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None/>
                          </a:pPr>
                          <a:endParaRPr sz="1800">
                            <a:solidFill>
                              <a:srgbClr val="000000"/>
                            </a:solidFill>
                            <a:latin typeface="Calibri"/>
                            <a:ea typeface="Calibri"/>
                            <a:cs typeface="Calibri"/>
                            <a:sym typeface="Calibri"/>
                          </a:endParaRPr>
                        </a:p>
                      </p:txBody>
                    </p:sp>
                  </p:grpSp>
                  <p:sp>
                    <p:nvSpPr>
                      <p:cNvPr id="2746" name="Google Shape;2746;p52"/>
                      <p:cNvSpPr/>
                      <p:nvPr/>
                    </p:nvSpPr>
                    <p:spPr>
                      <a:xfrm>
                        <a:off x="4883117" y="5209603"/>
                        <a:ext cx="169369" cy="314760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169369" h="314760" extrusionOk="0">
                            <a:moveTo>
                              <a:pt x="0" y="0"/>
                            </a:moveTo>
                            <a:lnTo>
                              <a:pt x="43015" y="268986"/>
                            </a:lnTo>
                            <a:cubicBezTo>
                              <a:pt x="97164" y="295942"/>
                              <a:pt x="134659" y="313658"/>
                              <a:pt x="140369" y="314611"/>
                            </a:cubicBezTo>
                            <a:cubicBezTo>
                              <a:pt x="164826" y="318421"/>
                              <a:pt x="177388" y="248698"/>
                              <a:pt x="163780" y="218218"/>
                            </a:cubicBezTo>
                            <a:cubicBezTo>
                              <a:pt x="153311" y="195072"/>
                              <a:pt x="49676" y="62770"/>
                              <a:pt x="0" y="0"/>
                            </a:cubicBezTo>
                            <a:close/>
                          </a:path>
                        </a:pathLst>
                      </a:custGeom>
                      <a:solidFill>
                        <a:schemeClr val="lt2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45700" rIns="91425" bIns="45700" anchor="ctr" anchorCtr="0">
                        <a:noAutofit/>
                      </a:bodyPr>
                      <a:lstStyle/>
                      <a:p>
                        <a:pPr marL="0" marR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 sz="18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endParaRPr>
                      </a:p>
                    </p:txBody>
                  </p:sp>
                  <p:sp>
                    <p:nvSpPr>
                      <p:cNvPr id="2747" name="Google Shape;2747;p52"/>
                      <p:cNvSpPr/>
                      <p:nvPr/>
                    </p:nvSpPr>
                    <p:spPr>
                      <a:xfrm>
                        <a:off x="4349844" y="5160357"/>
                        <a:ext cx="695934" cy="390363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695934" h="390363" extrusionOk="0">
                            <a:moveTo>
                              <a:pt x="2251" y="41721"/>
                            </a:moveTo>
                            <a:cubicBezTo>
                              <a:pt x="-7551" y="33530"/>
                              <a:pt x="17001" y="-4189"/>
                              <a:pt x="30991" y="383"/>
                            </a:cubicBezTo>
                            <a:cubicBezTo>
                              <a:pt x="44885" y="4955"/>
                              <a:pt x="693912" y="346998"/>
                              <a:pt x="693912" y="346998"/>
                            </a:cubicBezTo>
                            <a:cubicBezTo>
                              <a:pt x="702477" y="356618"/>
                              <a:pt x="681636" y="391479"/>
                              <a:pt x="672405" y="390336"/>
                            </a:cubicBezTo>
                          </a:path>
                        </a:pathLst>
                      </a:custGeom>
                      <a:solidFill>
                        <a:schemeClr val="dk1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45700" rIns="91425" bIns="45700" anchor="ctr" anchorCtr="0">
                        <a:noAutofit/>
                      </a:bodyPr>
                      <a:lstStyle/>
                      <a:p>
                        <a:pPr marL="0" marR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 sz="18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endParaRPr>
                      </a:p>
                    </p:txBody>
                  </p:sp>
                </p:grpSp>
              </p:grpSp>
              <p:grpSp>
                <p:nvGrpSpPr>
                  <p:cNvPr id="2748" name="Google Shape;2748;p52"/>
                  <p:cNvGrpSpPr/>
                  <p:nvPr/>
                </p:nvGrpSpPr>
                <p:grpSpPr>
                  <a:xfrm>
                    <a:off x="4463629" y="2956559"/>
                    <a:ext cx="1032175" cy="2230374"/>
                    <a:chOff x="4463629" y="2956559"/>
                    <a:chExt cx="1032175" cy="2230374"/>
                  </a:xfrm>
                </p:grpSpPr>
                <p:sp>
                  <p:nvSpPr>
                    <p:cNvPr id="2749" name="Google Shape;2749;p52"/>
                    <p:cNvSpPr/>
                    <p:nvPr/>
                  </p:nvSpPr>
                  <p:spPr>
                    <a:xfrm>
                      <a:off x="4463629" y="2956559"/>
                      <a:ext cx="1032175" cy="2230374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032175" h="2230374" extrusionOk="0">
                          <a:moveTo>
                            <a:pt x="0" y="2000345"/>
                          </a:moveTo>
                          <a:lnTo>
                            <a:pt x="430528" y="2230374"/>
                          </a:lnTo>
                          <a:cubicBezTo>
                            <a:pt x="430528" y="2230374"/>
                            <a:pt x="1020553" y="1380268"/>
                            <a:pt x="1031497" y="1176623"/>
                          </a:cubicBezTo>
                          <a:cubicBezTo>
                            <a:pt x="1046533" y="895350"/>
                            <a:pt x="806621" y="2572"/>
                            <a:pt x="806621" y="2572"/>
                          </a:cubicBezTo>
                          <a:lnTo>
                            <a:pt x="423962" y="0"/>
                          </a:lnTo>
                          <a:cubicBezTo>
                            <a:pt x="423962" y="0"/>
                            <a:pt x="579557" y="918210"/>
                            <a:pt x="566900" y="1074896"/>
                          </a:cubicBezTo>
                          <a:cubicBezTo>
                            <a:pt x="560143" y="1156811"/>
                            <a:pt x="0" y="2000345"/>
                            <a:pt x="0" y="2000345"/>
                          </a:cubicBezTo>
                          <a:close/>
                        </a:path>
                      </a:pathLst>
                    </a:custGeom>
                    <a:solidFill>
                      <a:schemeClr val="dk2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  <p:grpSp>
                  <p:nvGrpSpPr>
                    <p:cNvPr id="2750" name="Google Shape;2750;p52"/>
                    <p:cNvGrpSpPr/>
                    <p:nvPr/>
                  </p:nvGrpSpPr>
                  <p:grpSpPr>
                    <a:xfrm>
                      <a:off x="4548819" y="2980918"/>
                      <a:ext cx="550416" cy="2118737"/>
                      <a:chOff x="4548819" y="2980918"/>
                      <a:chExt cx="550416" cy="2118737"/>
                    </a:xfrm>
                  </p:grpSpPr>
                  <p:sp>
                    <p:nvSpPr>
                      <p:cNvPr id="2751" name="Google Shape;2751;p52"/>
                      <p:cNvSpPr/>
                      <p:nvPr/>
                    </p:nvSpPr>
                    <p:spPr>
                      <a:xfrm>
                        <a:off x="4548819" y="4887848"/>
                        <a:ext cx="383247" cy="211807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383247" h="211807" extrusionOk="0">
                            <a:moveTo>
                              <a:pt x="382833" y="210026"/>
                            </a:moveTo>
                            <a:cubicBezTo>
                              <a:pt x="360659" y="194024"/>
                              <a:pt x="156625" y="75724"/>
                              <a:pt x="1220" y="95"/>
                            </a:cubicBezTo>
                            <a:cubicBezTo>
                              <a:pt x="173" y="-381"/>
                              <a:pt x="-493" y="1048"/>
                              <a:pt x="458" y="1714"/>
                            </a:cubicBezTo>
                            <a:cubicBezTo>
                              <a:pt x="47565" y="32861"/>
                              <a:pt x="352189" y="199835"/>
                              <a:pt x="381691" y="211741"/>
                            </a:cubicBezTo>
                            <a:cubicBezTo>
                              <a:pt x="382737" y="212122"/>
                              <a:pt x="383879" y="210788"/>
                              <a:pt x="382833" y="210026"/>
                            </a:cubicBezTo>
                            <a:close/>
                          </a:path>
                        </a:pathLst>
                      </a:custGeom>
                      <a:solidFill>
                        <a:schemeClr val="dk1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45700" rIns="91425" bIns="45700" anchor="ctr" anchorCtr="0">
                        <a:noAutofit/>
                      </a:bodyPr>
                      <a:lstStyle/>
                      <a:p>
                        <a:pPr marL="0" marR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 sz="18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endParaRPr>
                      </a:p>
                    </p:txBody>
                  </p:sp>
                  <p:sp>
                    <p:nvSpPr>
                      <p:cNvPr id="2752" name="Google Shape;2752;p52"/>
                      <p:cNvSpPr/>
                      <p:nvPr/>
                    </p:nvSpPr>
                    <p:spPr>
                      <a:xfrm>
                        <a:off x="4593397" y="2980918"/>
                        <a:ext cx="505838" cy="1902353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505838" h="1902353" extrusionOk="0">
                            <a:moveTo>
                              <a:pt x="490139" y="854323"/>
                            </a:moveTo>
                            <a:cubicBezTo>
                              <a:pt x="472343" y="719925"/>
                              <a:pt x="452834" y="585813"/>
                              <a:pt x="430470" y="452082"/>
                            </a:cubicBezTo>
                            <a:cubicBezTo>
                              <a:pt x="408106" y="317780"/>
                              <a:pt x="384410" y="183572"/>
                              <a:pt x="356431" y="50318"/>
                            </a:cubicBezTo>
                            <a:cubicBezTo>
                              <a:pt x="353005" y="34030"/>
                              <a:pt x="349389" y="17837"/>
                              <a:pt x="345868" y="1550"/>
                            </a:cubicBezTo>
                            <a:cubicBezTo>
                              <a:pt x="345297" y="-927"/>
                              <a:pt x="341490" y="-260"/>
                              <a:pt x="341966" y="2312"/>
                            </a:cubicBezTo>
                            <a:cubicBezTo>
                              <a:pt x="365567" y="134519"/>
                              <a:pt x="389834" y="266535"/>
                              <a:pt x="411532" y="399123"/>
                            </a:cubicBezTo>
                            <a:cubicBezTo>
                              <a:pt x="433230" y="531616"/>
                              <a:pt x="453500" y="664394"/>
                              <a:pt x="471677" y="797459"/>
                            </a:cubicBezTo>
                            <a:cubicBezTo>
                              <a:pt x="476149" y="830415"/>
                              <a:pt x="480527" y="863372"/>
                              <a:pt x="484809" y="896328"/>
                            </a:cubicBezTo>
                            <a:cubicBezTo>
                              <a:pt x="489187" y="930332"/>
                              <a:pt x="494136" y="964527"/>
                              <a:pt x="494611" y="998912"/>
                            </a:cubicBezTo>
                            <a:cubicBezTo>
                              <a:pt x="494992" y="1031964"/>
                              <a:pt x="489853" y="1064064"/>
                              <a:pt x="478243" y="1095020"/>
                            </a:cubicBezTo>
                            <a:cubicBezTo>
                              <a:pt x="466823" y="1125404"/>
                              <a:pt x="450645" y="1153598"/>
                              <a:pt x="434182" y="1181507"/>
                            </a:cubicBezTo>
                            <a:cubicBezTo>
                              <a:pt x="364996" y="1298759"/>
                              <a:pt x="8221" y="1886071"/>
                              <a:pt x="132" y="1900930"/>
                            </a:cubicBezTo>
                            <a:cubicBezTo>
                              <a:pt x="-439" y="1901882"/>
                              <a:pt x="989" y="1902930"/>
                              <a:pt x="1560" y="1901978"/>
                            </a:cubicBezTo>
                            <a:cubicBezTo>
                              <a:pt x="75979" y="1786440"/>
                              <a:pt x="353481" y="1342289"/>
                              <a:pt x="423713" y="1223226"/>
                            </a:cubicBezTo>
                            <a:cubicBezTo>
                              <a:pt x="455403" y="1169505"/>
                              <a:pt x="491661" y="1115117"/>
                              <a:pt x="502034" y="1052348"/>
                            </a:cubicBezTo>
                            <a:cubicBezTo>
                              <a:pt x="512598" y="987197"/>
                              <a:pt x="498704" y="918998"/>
                              <a:pt x="490139" y="854323"/>
                            </a:cubicBezTo>
                            <a:close/>
                          </a:path>
                        </a:pathLst>
                      </a:custGeom>
                      <a:solidFill>
                        <a:schemeClr val="dk1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45700" rIns="91425" bIns="45700" anchor="ctr" anchorCtr="0">
                        <a:noAutofit/>
                      </a:bodyPr>
                      <a:lstStyle/>
                      <a:p>
                        <a:pPr marL="0" marR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 sz="18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endParaRPr>
                      </a:p>
                    </p:txBody>
                  </p:sp>
                </p:grpSp>
              </p:grpSp>
            </p:grpSp>
            <p:grpSp>
              <p:nvGrpSpPr>
                <p:cNvPr id="2753" name="Google Shape;2753;p52"/>
                <p:cNvGrpSpPr/>
                <p:nvPr/>
              </p:nvGrpSpPr>
              <p:grpSpPr>
                <a:xfrm>
                  <a:off x="4666885" y="2956464"/>
                  <a:ext cx="1056047" cy="2617375"/>
                  <a:chOff x="4666885" y="2956464"/>
                  <a:chExt cx="1056047" cy="2617375"/>
                </a:xfrm>
              </p:grpSpPr>
              <p:grpSp>
                <p:nvGrpSpPr>
                  <p:cNvPr id="2754" name="Google Shape;2754;p52"/>
                  <p:cNvGrpSpPr/>
                  <p:nvPr/>
                </p:nvGrpSpPr>
                <p:grpSpPr>
                  <a:xfrm>
                    <a:off x="4952973" y="4881752"/>
                    <a:ext cx="769959" cy="692087"/>
                    <a:chOff x="4952973" y="4881752"/>
                    <a:chExt cx="769959" cy="692087"/>
                  </a:xfrm>
                </p:grpSpPr>
                <p:sp>
                  <p:nvSpPr>
                    <p:cNvPr id="2755" name="Google Shape;2755;p52"/>
                    <p:cNvSpPr/>
                    <p:nvPr/>
                  </p:nvSpPr>
                  <p:spPr>
                    <a:xfrm>
                      <a:off x="4968957" y="4881752"/>
                      <a:ext cx="745304" cy="672743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745304" h="672743" extrusionOk="0">
                          <a:moveTo>
                            <a:pt x="4282" y="191"/>
                          </a:moveTo>
                          <a:cubicBezTo>
                            <a:pt x="4282" y="191"/>
                            <a:pt x="0" y="437198"/>
                            <a:pt x="0" y="437483"/>
                          </a:cubicBezTo>
                          <a:cubicBezTo>
                            <a:pt x="2284" y="521113"/>
                            <a:pt x="5805" y="594265"/>
                            <a:pt x="11134" y="631984"/>
                          </a:cubicBezTo>
                          <a:cubicBezTo>
                            <a:pt x="11134" y="632175"/>
                            <a:pt x="11134" y="632365"/>
                            <a:pt x="11229" y="632555"/>
                          </a:cubicBezTo>
                          <a:cubicBezTo>
                            <a:pt x="13228" y="646748"/>
                            <a:pt x="15512" y="655892"/>
                            <a:pt x="18081" y="658178"/>
                          </a:cubicBezTo>
                          <a:cubicBezTo>
                            <a:pt x="18272" y="658368"/>
                            <a:pt x="18367" y="658559"/>
                            <a:pt x="18557" y="658654"/>
                          </a:cubicBezTo>
                          <a:cubicBezTo>
                            <a:pt x="43871" y="674846"/>
                            <a:pt x="711837" y="675799"/>
                            <a:pt x="735057" y="667988"/>
                          </a:cubicBezTo>
                          <a:cubicBezTo>
                            <a:pt x="758468" y="660273"/>
                            <a:pt x="737912" y="593122"/>
                            <a:pt x="712027" y="572357"/>
                          </a:cubicBezTo>
                          <a:cubicBezTo>
                            <a:pt x="685952" y="551593"/>
                            <a:pt x="430528" y="436721"/>
                            <a:pt x="430528" y="436721"/>
                          </a:cubicBezTo>
                          <a:lnTo>
                            <a:pt x="430718" y="0"/>
                          </a:lnTo>
                          <a:lnTo>
                            <a:pt x="4282" y="191"/>
                          </a:lnTo>
                          <a:close/>
                        </a:path>
                      </a:pathLst>
                    </a:custGeom>
                    <a:solidFill>
                      <a:srgbClr val="D3766A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  <p:sp>
                  <p:nvSpPr>
                    <p:cNvPr id="2756" name="Google Shape;2756;p52"/>
                    <p:cNvSpPr/>
                    <p:nvPr/>
                  </p:nvSpPr>
                  <p:spPr>
                    <a:xfrm>
                      <a:off x="4968957" y="5227415"/>
                      <a:ext cx="745304" cy="327081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745304" h="327081" extrusionOk="0">
                          <a:moveTo>
                            <a:pt x="856" y="2096"/>
                          </a:moveTo>
                          <a:cubicBezTo>
                            <a:pt x="856" y="2096"/>
                            <a:pt x="0" y="91535"/>
                            <a:pt x="0" y="91821"/>
                          </a:cubicBezTo>
                          <a:cubicBezTo>
                            <a:pt x="2284" y="175451"/>
                            <a:pt x="5805" y="248603"/>
                            <a:pt x="11134" y="286321"/>
                          </a:cubicBezTo>
                          <a:cubicBezTo>
                            <a:pt x="11134" y="286512"/>
                            <a:pt x="11134" y="286703"/>
                            <a:pt x="11229" y="286893"/>
                          </a:cubicBezTo>
                          <a:cubicBezTo>
                            <a:pt x="14084" y="300895"/>
                            <a:pt x="16463" y="310229"/>
                            <a:pt x="18081" y="312515"/>
                          </a:cubicBezTo>
                          <a:cubicBezTo>
                            <a:pt x="18272" y="312706"/>
                            <a:pt x="18367" y="312896"/>
                            <a:pt x="18557" y="312992"/>
                          </a:cubicBezTo>
                          <a:cubicBezTo>
                            <a:pt x="43871" y="329184"/>
                            <a:pt x="711837" y="330137"/>
                            <a:pt x="735057" y="322326"/>
                          </a:cubicBezTo>
                          <a:cubicBezTo>
                            <a:pt x="758468" y="314611"/>
                            <a:pt x="737912" y="247460"/>
                            <a:pt x="712027" y="226695"/>
                          </a:cubicBezTo>
                          <a:cubicBezTo>
                            <a:pt x="685952" y="205930"/>
                            <a:pt x="430528" y="91059"/>
                            <a:pt x="430528" y="91059"/>
                          </a:cubicBezTo>
                          <a:lnTo>
                            <a:pt x="430528" y="0"/>
                          </a:lnTo>
                          <a:lnTo>
                            <a:pt x="856" y="2096"/>
                          </a:lnTo>
                          <a:close/>
                        </a:path>
                      </a:pathLst>
                    </a:custGeom>
                    <a:solidFill>
                      <a:srgbClr val="EBEBEB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  <p:grpSp>
                  <p:nvGrpSpPr>
                    <p:cNvPr id="2757" name="Google Shape;2757;p52"/>
                    <p:cNvGrpSpPr/>
                    <p:nvPr/>
                  </p:nvGrpSpPr>
                  <p:grpSpPr>
                    <a:xfrm>
                      <a:off x="4952973" y="5300948"/>
                      <a:ext cx="769959" cy="272891"/>
                      <a:chOff x="4952973" y="5300948"/>
                      <a:chExt cx="769959" cy="272891"/>
                    </a:xfrm>
                  </p:grpSpPr>
                  <p:sp>
                    <p:nvSpPr>
                      <p:cNvPr id="2758" name="Google Shape;2758;p52"/>
                      <p:cNvSpPr/>
                      <p:nvPr/>
                    </p:nvSpPr>
                    <p:spPr>
                      <a:xfrm>
                        <a:off x="4967053" y="5300948"/>
                        <a:ext cx="748007" cy="250431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748007" h="250431" extrusionOk="0">
                            <a:moveTo>
                              <a:pt x="737341" y="248126"/>
                            </a:moveTo>
                            <a:cubicBezTo>
                              <a:pt x="713645" y="255651"/>
                              <a:pt x="40541" y="243745"/>
                              <a:pt x="15131" y="227076"/>
                            </a:cubicBezTo>
                            <a:cubicBezTo>
                              <a:pt x="5424" y="220885"/>
                              <a:pt x="1427" y="122587"/>
                              <a:pt x="0" y="3715"/>
                            </a:cubicBezTo>
                            <a:cubicBezTo>
                              <a:pt x="0" y="2477"/>
                              <a:pt x="0" y="1238"/>
                              <a:pt x="0" y="0"/>
                            </a:cubicBezTo>
                            <a:lnTo>
                              <a:pt x="434430" y="2762"/>
                            </a:lnTo>
                            <a:lnTo>
                              <a:pt x="434144" y="10096"/>
                            </a:lnTo>
                            <a:cubicBezTo>
                              <a:pt x="434144" y="10096"/>
                              <a:pt x="689758" y="130016"/>
                              <a:pt x="715738" y="151352"/>
                            </a:cubicBezTo>
                            <a:cubicBezTo>
                              <a:pt x="741433" y="172593"/>
                              <a:pt x="761037" y="240697"/>
                              <a:pt x="737341" y="248126"/>
                            </a:cubicBezTo>
                            <a:close/>
                          </a:path>
                        </a:pathLst>
                      </a:custGeom>
                      <a:solidFill>
                        <a:srgbClr val="FFC727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45700" rIns="91425" bIns="45700" anchor="ctr" anchorCtr="0">
                        <a:noAutofit/>
                      </a:bodyPr>
                      <a:lstStyle/>
                      <a:p>
                        <a:pPr marL="0" marR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 sz="18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endParaRPr>
                      </a:p>
                    </p:txBody>
                  </p:sp>
                  <p:sp>
                    <p:nvSpPr>
                      <p:cNvPr id="2759" name="Google Shape;2759;p52"/>
                      <p:cNvSpPr/>
                      <p:nvPr/>
                    </p:nvSpPr>
                    <p:spPr>
                      <a:xfrm>
                        <a:off x="4967053" y="5300948"/>
                        <a:ext cx="748007" cy="250431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748007" h="250431" extrusionOk="0">
                            <a:moveTo>
                              <a:pt x="737341" y="248126"/>
                            </a:moveTo>
                            <a:cubicBezTo>
                              <a:pt x="713645" y="255651"/>
                              <a:pt x="40541" y="243745"/>
                              <a:pt x="15131" y="227076"/>
                            </a:cubicBezTo>
                            <a:cubicBezTo>
                              <a:pt x="5424" y="220885"/>
                              <a:pt x="1427" y="122587"/>
                              <a:pt x="0" y="3715"/>
                            </a:cubicBezTo>
                            <a:cubicBezTo>
                              <a:pt x="0" y="2477"/>
                              <a:pt x="0" y="1238"/>
                              <a:pt x="0" y="0"/>
                            </a:cubicBezTo>
                            <a:lnTo>
                              <a:pt x="434430" y="2762"/>
                            </a:lnTo>
                            <a:lnTo>
                              <a:pt x="434144" y="10096"/>
                            </a:lnTo>
                            <a:cubicBezTo>
                              <a:pt x="434144" y="10096"/>
                              <a:pt x="689758" y="130016"/>
                              <a:pt x="715738" y="151352"/>
                            </a:cubicBezTo>
                            <a:cubicBezTo>
                              <a:pt x="741433" y="172593"/>
                              <a:pt x="761037" y="240697"/>
                              <a:pt x="737341" y="248126"/>
                            </a:cubicBezTo>
                            <a:close/>
                          </a:path>
                        </a:pathLst>
                      </a:custGeom>
                      <a:solidFill>
                        <a:schemeClr val="lt2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45700" rIns="91425" bIns="45700" anchor="ctr" anchorCtr="0">
                        <a:noAutofit/>
                      </a:bodyPr>
                      <a:lstStyle/>
                      <a:p>
                        <a:pPr marL="0" marR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 sz="18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endParaRPr>
                      </a:p>
                    </p:txBody>
                  </p:sp>
                  <p:grpSp>
                    <p:nvGrpSpPr>
                      <p:cNvPr id="2760" name="Google Shape;2760;p52"/>
                      <p:cNvGrpSpPr/>
                      <p:nvPr/>
                    </p:nvGrpSpPr>
                    <p:grpSpPr>
                      <a:xfrm>
                        <a:off x="5012685" y="5309033"/>
                        <a:ext cx="686356" cy="215906"/>
                        <a:chOff x="5012685" y="5309033"/>
                        <a:chExt cx="686356" cy="215906"/>
                      </a:xfrm>
                    </p:grpSpPr>
                    <p:sp>
                      <p:nvSpPr>
                        <p:cNvPr id="2761" name="Google Shape;2761;p52"/>
                        <p:cNvSpPr/>
                        <p:nvPr/>
                      </p:nvSpPr>
                      <p:spPr>
                        <a:xfrm>
                          <a:off x="5012685" y="5512311"/>
                          <a:ext cx="686356" cy="12628"/>
                        </a:xfrm>
                        <a:custGeom>
                          <a:avLst/>
                          <a:gdLst/>
                          <a:ahLst/>
                          <a:cxnLst/>
                          <a:rect l="l" t="t" r="r" b="b"/>
                          <a:pathLst>
                            <a:path w="686356" h="12628" extrusionOk="0">
                              <a:moveTo>
                                <a:pt x="684572" y="10474"/>
                              </a:moveTo>
                              <a:cubicBezTo>
                                <a:pt x="571135" y="5712"/>
                                <a:pt x="113199" y="-2861"/>
                                <a:pt x="714" y="949"/>
                              </a:cubicBezTo>
                              <a:cubicBezTo>
                                <a:pt x="-238" y="949"/>
                                <a:pt x="-238" y="1616"/>
                                <a:pt x="714" y="1711"/>
                              </a:cubicBezTo>
                              <a:cubicBezTo>
                                <a:pt x="113009" y="8950"/>
                                <a:pt x="571040" y="13808"/>
                                <a:pt x="684572" y="12379"/>
                              </a:cubicBezTo>
                              <a:cubicBezTo>
                                <a:pt x="686951" y="12284"/>
                                <a:pt x="686951" y="10569"/>
                                <a:pt x="684572" y="10474"/>
                              </a:cubicBezTo>
                              <a:close/>
                            </a:path>
                          </a:pathLst>
                        </a:custGeom>
                        <a:solidFill>
                          <a:srgbClr val="FFFFFF"/>
                        </a:solidFill>
                        <a:ln>
                          <a:noFill/>
                        </a:ln>
                      </p:spPr>
                      <p:txBody>
                        <a:bodyPr spcFirstLastPara="1" wrap="square" lIns="91425" tIns="45700" rIns="91425" bIns="45700" anchor="ctr" anchorCtr="0">
                          <a:noAutofit/>
                        </a:bodyPr>
                        <a:lstStyle/>
                        <a:p>
                          <a:pPr marL="0" marR="0" lvl="0" indent="0" algn="l" rtl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None/>
                          </a:pPr>
                          <a:endParaRPr sz="1800">
                            <a:solidFill>
                              <a:srgbClr val="000000"/>
                            </a:solidFill>
                            <a:latin typeface="Calibri"/>
                            <a:ea typeface="Calibri"/>
                            <a:cs typeface="Calibri"/>
                            <a:sym typeface="Calibri"/>
                          </a:endParaRPr>
                        </a:p>
                      </p:txBody>
                    </p:sp>
                    <p:sp>
                      <p:nvSpPr>
                        <p:cNvPr id="2762" name="Google Shape;2762;p52"/>
                        <p:cNvSpPr/>
                        <p:nvPr/>
                      </p:nvSpPr>
                      <p:spPr>
                        <a:xfrm>
                          <a:off x="5303268" y="5309033"/>
                          <a:ext cx="136701" cy="34661"/>
                        </a:xfrm>
                        <a:custGeom>
                          <a:avLst/>
                          <a:gdLst/>
                          <a:ahLst/>
                          <a:cxnLst/>
                          <a:rect l="l" t="t" r="r" b="b"/>
                          <a:pathLst>
                            <a:path w="136701" h="34661" extrusionOk="0">
                              <a:moveTo>
                                <a:pt x="134378" y="3916"/>
                              </a:moveTo>
                              <a:cubicBezTo>
                                <a:pt x="89841" y="-5228"/>
                                <a:pt x="35121" y="677"/>
                                <a:pt x="480" y="31919"/>
                              </a:cubicBezTo>
                              <a:cubicBezTo>
                                <a:pt x="-852" y="33157"/>
                                <a:pt x="861" y="35063"/>
                                <a:pt x="2289" y="34586"/>
                              </a:cubicBezTo>
                              <a:cubicBezTo>
                                <a:pt x="46636" y="21442"/>
                                <a:pt x="87842" y="13250"/>
                                <a:pt x="134093" y="9536"/>
                              </a:cubicBezTo>
                              <a:cubicBezTo>
                                <a:pt x="137424" y="9345"/>
                                <a:pt x="137614" y="4582"/>
                                <a:pt x="134378" y="3916"/>
                              </a:cubicBezTo>
                              <a:close/>
                            </a:path>
                          </a:pathLst>
                        </a:custGeom>
                        <a:solidFill>
                          <a:schemeClr val="dk1"/>
                        </a:solidFill>
                        <a:ln>
                          <a:noFill/>
                        </a:ln>
                      </p:spPr>
                      <p:txBody>
                        <a:bodyPr spcFirstLastPara="1" wrap="square" lIns="91425" tIns="45700" rIns="91425" bIns="45700" anchor="ctr" anchorCtr="0">
                          <a:noAutofit/>
                        </a:bodyPr>
                        <a:lstStyle/>
                        <a:p>
                          <a:pPr marL="0" marR="0" lvl="0" indent="0" algn="l" rtl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None/>
                          </a:pPr>
                          <a:endParaRPr sz="1800">
                            <a:solidFill>
                              <a:srgbClr val="000000"/>
                            </a:solidFill>
                            <a:latin typeface="Calibri"/>
                            <a:ea typeface="Calibri"/>
                            <a:cs typeface="Calibri"/>
                            <a:sym typeface="Calibri"/>
                          </a:endParaRPr>
                        </a:p>
                      </p:txBody>
                    </p:sp>
                    <p:sp>
                      <p:nvSpPr>
                        <p:cNvPr id="2763" name="Google Shape;2763;p52"/>
                        <p:cNvSpPr/>
                        <p:nvPr/>
                      </p:nvSpPr>
                      <p:spPr>
                        <a:xfrm>
                          <a:off x="5335148" y="5329131"/>
                          <a:ext cx="136700" cy="34661"/>
                        </a:xfrm>
                        <a:custGeom>
                          <a:avLst/>
                          <a:gdLst/>
                          <a:ahLst/>
                          <a:cxnLst/>
                          <a:rect l="l" t="t" r="r" b="b"/>
                          <a:pathLst>
                            <a:path w="136700" h="34661" extrusionOk="0">
                              <a:moveTo>
                                <a:pt x="134378" y="3916"/>
                              </a:moveTo>
                              <a:cubicBezTo>
                                <a:pt x="89841" y="-5228"/>
                                <a:pt x="35120" y="677"/>
                                <a:pt x="480" y="31919"/>
                              </a:cubicBezTo>
                              <a:cubicBezTo>
                                <a:pt x="-852" y="33158"/>
                                <a:pt x="861" y="35063"/>
                                <a:pt x="2289" y="34586"/>
                              </a:cubicBezTo>
                              <a:cubicBezTo>
                                <a:pt x="46636" y="21442"/>
                                <a:pt x="87842" y="13250"/>
                                <a:pt x="134093" y="9536"/>
                              </a:cubicBezTo>
                              <a:cubicBezTo>
                                <a:pt x="137423" y="9250"/>
                                <a:pt x="137614" y="4487"/>
                                <a:pt x="134378" y="3916"/>
                              </a:cubicBezTo>
                              <a:close/>
                            </a:path>
                          </a:pathLst>
                        </a:custGeom>
                        <a:solidFill>
                          <a:schemeClr val="dk1"/>
                        </a:solidFill>
                        <a:ln>
                          <a:noFill/>
                        </a:ln>
                      </p:spPr>
                      <p:txBody>
                        <a:bodyPr spcFirstLastPara="1" wrap="square" lIns="91425" tIns="45700" rIns="91425" bIns="45700" anchor="ctr" anchorCtr="0">
                          <a:noAutofit/>
                        </a:bodyPr>
                        <a:lstStyle/>
                        <a:p>
                          <a:pPr marL="0" marR="0" lvl="0" indent="0" algn="l" rtl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None/>
                          </a:pPr>
                          <a:endParaRPr sz="1800">
                            <a:solidFill>
                              <a:srgbClr val="000000"/>
                            </a:solidFill>
                            <a:latin typeface="Calibri"/>
                            <a:ea typeface="Calibri"/>
                            <a:cs typeface="Calibri"/>
                            <a:sym typeface="Calibri"/>
                          </a:endParaRPr>
                        </a:p>
                      </p:txBody>
                    </p:sp>
                    <p:sp>
                      <p:nvSpPr>
                        <p:cNvPr id="2764" name="Google Shape;2764;p52"/>
                        <p:cNvSpPr/>
                        <p:nvPr/>
                      </p:nvSpPr>
                      <p:spPr>
                        <a:xfrm>
                          <a:off x="5367124" y="5349134"/>
                          <a:ext cx="136629" cy="34661"/>
                        </a:xfrm>
                        <a:custGeom>
                          <a:avLst/>
                          <a:gdLst/>
                          <a:ahLst/>
                          <a:cxnLst/>
                          <a:rect l="l" t="t" r="r" b="b"/>
                          <a:pathLst>
                            <a:path w="136629" h="34661" extrusionOk="0">
                              <a:moveTo>
                                <a:pt x="134378" y="3916"/>
                              </a:moveTo>
                              <a:cubicBezTo>
                                <a:pt x="89841" y="-5228"/>
                                <a:pt x="35121" y="677"/>
                                <a:pt x="480" y="31919"/>
                              </a:cubicBezTo>
                              <a:cubicBezTo>
                                <a:pt x="-852" y="33158"/>
                                <a:pt x="861" y="35062"/>
                                <a:pt x="2288" y="34586"/>
                              </a:cubicBezTo>
                              <a:cubicBezTo>
                                <a:pt x="46636" y="21442"/>
                                <a:pt x="87842" y="13250"/>
                                <a:pt x="134093" y="9536"/>
                              </a:cubicBezTo>
                              <a:cubicBezTo>
                                <a:pt x="137328" y="9250"/>
                                <a:pt x="137518" y="4487"/>
                                <a:pt x="134378" y="3916"/>
                              </a:cubicBezTo>
                              <a:close/>
                            </a:path>
                          </a:pathLst>
                        </a:custGeom>
                        <a:solidFill>
                          <a:schemeClr val="dk1"/>
                        </a:solidFill>
                        <a:ln>
                          <a:noFill/>
                        </a:ln>
                      </p:spPr>
                      <p:txBody>
                        <a:bodyPr spcFirstLastPara="1" wrap="square" lIns="91425" tIns="45700" rIns="91425" bIns="45700" anchor="ctr" anchorCtr="0">
                          <a:noAutofit/>
                        </a:bodyPr>
                        <a:lstStyle/>
                        <a:p>
                          <a:pPr marL="0" marR="0" lvl="0" indent="0" algn="l" rtl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None/>
                          </a:pPr>
                          <a:endParaRPr sz="1800">
                            <a:solidFill>
                              <a:srgbClr val="000000"/>
                            </a:solidFill>
                            <a:latin typeface="Calibri"/>
                            <a:ea typeface="Calibri"/>
                            <a:cs typeface="Calibri"/>
                            <a:sym typeface="Calibri"/>
                          </a:endParaRPr>
                        </a:p>
                      </p:txBody>
                    </p:sp>
                  </p:grpSp>
                  <p:sp>
                    <p:nvSpPr>
                      <p:cNvPr id="2765" name="Google Shape;2765;p52"/>
                      <p:cNvSpPr/>
                      <p:nvPr/>
                    </p:nvSpPr>
                    <p:spPr>
                      <a:xfrm>
                        <a:off x="4952973" y="5507401"/>
                        <a:ext cx="769959" cy="66438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769959" h="66438" extrusionOk="0">
                            <a:moveTo>
                              <a:pt x="762175" y="17670"/>
                            </a:moveTo>
                            <a:cubicBezTo>
                              <a:pt x="774166" y="22528"/>
                              <a:pt x="770835" y="63009"/>
                              <a:pt x="762080" y="66057"/>
                            </a:cubicBezTo>
                            <a:cubicBezTo>
                              <a:pt x="753325" y="69105"/>
                              <a:pt x="19410" y="53007"/>
                              <a:pt x="6943" y="49960"/>
                            </a:cubicBezTo>
                            <a:cubicBezTo>
                              <a:pt x="-5524" y="46912"/>
                              <a:pt x="-99" y="2239"/>
                              <a:pt x="14461" y="144"/>
                            </a:cubicBezTo>
                            <a:cubicBezTo>
                              <a:pt x="28926" y="-1856"/>
                              <a:pt x="762175" y="17670"/>
                              <a:pt x="762175" y="17670"/>
                            </a:cubicBezTo>
                            <a:close/>
                          </a:path>
                        </a:pathLst>
                      </a:custGeom>
                      <a:solidFill>
                        <a:schemeClr val="dk1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45700" rIns="91425" bIns="45700" anchor="ctr" anchorCtr="0">
                        <a:noAutofit/>
                      </a:bodyPr>
                      <a:lstStyle/>
                      <a:p>
                        <a:pPr marL="0" marR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 sz="18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endParaRPr>
                      </a:p>
                    </p:txBody>
                  </p:sp>
                </p:grpSp>
              </p:grpSp>
              <p:grpSp>
                <p:nvGrpSpPr>
                  <p:cNvPr id="2766" name="Google Shape;2766;p52"/>
                  <p:cNvGrpSpPr/>
                  <p:nvPr/>
                </p:nvGrpSpPr>
                <p:grpSpPr>
                  <a:xfrm>
                    <a:off x="4666885" y="2956464"/>
                    <a:ext cx="771339" cy="2352484"/>
                    <a:chOff x="4666885" y="2956464"/>
                    <a:chExt cx="771339" cy="2352484"/>
                  </a:xfrm>
                </p:grpSpPr>
                <p:sp>
                  <p:nvSpPr>
                    <p:cNvPr id="2767" name="Google Shape;2767;p52"/>
                    <p:cNvSpPr/>
                    <p:nvPr/>
                  </p:nvSpPr>
                  <p:spPr>
                    <a:xfrm>
                      <a:off x="4666885" y="2956464"/>
                      <a:ext cx="771339" cy="2352484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771339" h="2352484" extrusionOk="0">
                          <a:moveTo>
                            <a:pt x="598416" y="1810"/>
                          </a:moveTo>
                          <a:cubicBezTo>
                            <a:pt x="598416" y="1810"/>
                            <a:pt x="598416" y="1905"/>
                            <a:pt x="598226" y="2191"/>
                          </a:cubicBezTo>
                          <a:cubicBezTo>
                            <a:pt x="595656" y="10096"/>
                            <a:pt x="458142" y="387287"/>
                            <a:pt x="445200" y="393287"/>
                          </a:cubicBezTo>
                          <a:cubicBezTo>
                            <a:pt x="430544" y="400050"/>
                            <a:pt x="749063" y="935545"/>
                            <a:pt x="767905" y="1184243"/>
                          </a:cubicBezTo>
                          <a:cubicBezTo>
                            <a:pt x="779991" y="1343311"/>
                            <a:pt x="756295" y="2352485"/>
                            <a:pt x="756295" y="2352485"/>
                          </a:cubicBezTo>
                          <a:lnTo>
                            <a:pt x="290651" y="2352485"/>
                          </a:lnTo>
                          <a:cubicBezTo>
                            <a:pt x="290651" y="2352485"/>
                            <a:pt x="313015" y="1434179"/>
                            <a:pt x="323674" y="1177766"/>
                          </a:cubicBezTo>
                          <a:cubicBezTo>
                            <a:pt x="327766" y="1078325"/>
                            <a:pt x="4013" y="583120"/>
                            <a:pt x="16" y="274796"/>
                          </a:cubicBezTo>
                          <a:cubicBezTo>
                            <a:pt x="-1221" y="177641"/>
                            <a:pt x="68535" y="0"/>
                            <a:pt x="68535" y="0"/>
                          </a:cubicBezTo>
                          <a:lnTo>
                            <a:pt x="598416" y="1810"/>
                          </a:lnTo>
                          <a:close/>
                        </a:path>
                      </a:pathLst>
                    </a:custGeom>
                    <a:solidFill>
                      <a:schemeClr val="dk2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  <p:grpSp>
                  <p:nvGrpSpPr>
                    <p:cNvPr id="2768" name="Google Shape;2768;p52"/>
                    <p:cNvGrpSpPr/>
                    <p:nvPr/>
                  </p:nvGrpSpPr>
                  <p:grpSpPr>
                    <a:xfrm>
                      <a:off x="4696652" y="3002908"/>
                      <a:ext cx="740435" cy="2217943"/>
                      <a:chOff x="4696652" y="3002908"/>
                      <a:chExt cx="740435" cy="2217943"/>
                    </a:xfrm>
                  </p:grpSpPr>
                  <p:sp>
                    <p:nvSpPr>
                      <p:cNvPr id="2769" name="Google Shape;2769;p52"/>
                      <p:cNvSpPr/>
                      <p:nvPr/>
                    </p:nvSpPr>
                    <p:spPr>
                      <a:xfrm>
                        <a:off x="4959154" y="4123572"/>
                        <a:ext cx="34164" cy="1074544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34164" h="1074544" extrusionOk="0">
                            <a:moveTo>
                              <a:pt x="34164" y="3800"/>
                            </a:moveTo>
                            <a:cubicBezTo>
                              <a:pt x="34164" y="-295"/>
                              <a:pt x="30929" y="-1629"/>
                              <a:pt x="30643" y="2562"/>
                            </a:cubicBezTo>
                            <a:cubicBezTo>
                              <a:pt x="20080" y="141341"/>
                              <a:pt x="17701" y="279454"/>
                              <a:pt x="11039" y="418424"/>
                            </a:cubicBezTo>
                            <a:cubicBezTo>
                              <a:pt x="4473" y="557012"/>
                              <a:pt x="8184" y="699316"/>
                              <a:pt x="1999" y="837905"/>
                            </a:cubicBezTo>
                            <a:cubicBezTo>
                              <a:pt x="-1523" y="916391"/>
                              <a:pt x="1808" y="995067"/>
                              <a:pt x="0" y="1073553"/>
                            </a:cubicBezTo>
                            <a:cubicBezTo>
                              <a:pt x="0" y="1074791"/>
                              <a:pt x="1808" y="1074886"/>
                              <a:pt x="1903" y="1073743"/>
                            </a:cubicBezTo>
                            <a:cubicBezTo>
                              <a:pt x="16369" y="935441"/>
                              <a:pt x="34069" y="82382"/>
                              <a:pt x="34164" y="3800"/>
                            </a:cubicBezTo>
                            <a:close/>
                          </a:path>
                        </a:pathLst>
                      </a:custGeom>
                      <a:solidFill>
                        <a:schemeClr val="dk1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45700" rIns="91425" bIns="45700" anchor="ctr" anchorCtr="0">
                        <a:noAutofit/>
                      </a:bodyPr>
                      <a:lstStyle/>
                      <a:p>
                        <a:pPr marL="0" marR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 sz="18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endParaRPr>
                      </a:p>
                    </p:txBody>
                  </p:sp>
                  <p:sp>
                    <p:nvSpPr>
                      <p:cNvPr id="2770" name="Google Shape;2770;p52"/>
                      <p:cNvSpPr/>
                      <p:nvPr/>
                    </p:nvSpPr>
                    <p:spPr>
                      <a:xfrm>
                        <a:off x="5110023" y="3349928"/>
                        <a:ext cx="327064" cy="1013190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327064" h="1013190" extrusionOk="0">
                            <a:moveTo>
                              <a:pt x="324767" y="796304"/>
                            </a:moveTo>
                            <a:cubicBezTo>
                              <a:pt x="323721" y="762109"/>
                              <a:pt x="321532" y="727819"/>
                              <a:pt x="315346" y="694101"/>
                            </a:cubicBezTo>
                            <a:cubicBezTo>
                              <a:pt x="309351" y="661144"/>
                              <a:pt x="298882" y="629236"/>
                              <a:pt x="286606" y="598184"/>
                            </a:cubicBezTo>
                            <a:cubicBezTo>
                              <a:pt x="260911" y="533224"/>
                              <a:pt x="230458" y="469978"/>
                              <a:pt x="201433" y="406446"/>
                            </a:cubicBezTo>
                            <a:cubicBezTo>
                              <a:pt x="172027" y="342152"/>
                              <a:pt x="141955" y="278144"/>
                              <a:pt x="110931" y="214613"/>
                            </a:cubicBezTo>
                            <a:cubicBezTo>
                              <a:pt x="93516" y="178894"/>
                              <a:pt x="75910" y="143270"/>
                              <a:pt x="58209" y="107647"/>
                            </a:cubicBezTo>
                            <a:cubicBezTo>
                              <a:pt x="40318" y="71642"/>
                              <a:pt x="21000" y="36209"/>
                              <a:pt x="2347" y="681"/>
                            </a:cubicBezTo>
                            <a:cubicBezTo>
                              <a:pt x="1586" y="-748"/>
                              <a:pt x="-603" y="300"/>
                              <a:pt x="158" y="1729"/>
                            </a:cubicBezTo>
                            <a:cubicBezTo>
                              <a:pt x="30040" y="65832"/>
                              <a:pt x="59447" y="130126"/>
                              <a:pt x="89328" y="194324"/>
                            </a:cubicBezTo>
                            <a:cubicBezTo>
                              <a:pt x="119210" y="258427"/>
                              <a:pt x="148426" y="322816"/>
                              <a:pt x="177832" y="387205"/>
                            </a:cubicBezTo>
                            <a:cubicBezTo>
                              <a:pt x="206667" y="450547"/>
                              <a:pt x="235597" y="513888"/>
                              <a:pt x="262720" y="577896"/>
                            </a:cubicBezTo>
                            <a:cubicBezTo>
                              <a:pt x="275757" y="608566"/>
                              <a:pt x="287938" y="639713"/>
                              <a:pt x="295932" y="672193"/>
                            </a:cubicBezTo>
                            <a:cubicBezTo>
                              <a:pt x="304117" y="705436"/>
                              <a:pt x="307638" y="739535"/>
                              <a:pt x="309541" y="773730"/>
                            </a:cubicBezTo>
                            <a:cubicBezTo>
                              <a:pt x="314014" y="853359"/>
                              <a:pt x="316298" y="933179"/>
                              <a:pt x="324101" y="1012522"/>
                            </a:cubicBezTo>
                            <a:cubicBezTo>
                              <a:pt x="324196" y="1013474"/>
                              <a:pt x="325814" y="1013379"/>
                              <a:pt x="325814" y="1012426"/>
                            </a:cubicBezTo>
                            <a:cubicBezTo>
                              <a:pt x="328098" y="940608"/>
                              <a:pt x="326956" y="868218"/>
                              <a:pt x="324767" y="796304"/>
                            </a:cubicBezTo>
                            <a:close/>
                          </a:path>
                        </a:pathLst>
                      </a:custGeom>
                      <a:solidFill>
                        <a:schemeClr val="dk1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45700" rIns="91425" bIns="45700" anchor="ctr" anchorCtr="0">
                        <a:noAutofit/>
                      </a:bodyPr>
                      <a:lstStyle/>
                      <a:p>
                        <a:pPr marL="0" marR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 sz="18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endParaRPr>
                      </a:p>
                    </p:txBody>
                  </p:sp>
                  <p:sp>
                    <p:nvSpPr>
                      <p:cNvPr id="2771" name="Google Shape;2771;p52"/>
                      <p:cNvSpPr/>
                      <p:nvPr/>
                    </p:nvSpPr>
                    <p:spPr>
                      <a:xfrm>
                        <a:off x="4982696" y="5210447"/>
                        <a:ext cx="407563" cy="10404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407563" h="10404" extrusionOk="0">
                            <a:moveTo>
                              <a:pt x="406797" y="6490"/>
                            </a:moveTo>
                            <a:cubicBezTo>
                              <a:pt x="379674" y="2966"/>
                              <a:pt x="173451" y="-4178"/>
                              <a:pt x="821" y="3252"/>
                            </a:cubicBezTo>
                            <a:cubicBezTo>
                              <a:pt x="-321" y="3347"/>
                              <a:pt x="-226" y="4966"/>
                              <a:pt x="821" y="5061"/>
                            </a:cubicBezTo>
                            <a:cubicBezTo>
                              <a:pt x="57064" y="10110"/>
                              <a:pt x="374916" y="12205"/>
                              <a:pt x="406511" y="8586"/>
                            </a:cubicBezTo>
                            <a:cubicBezTo>
                              <a:pt x="407653" y="8395"/>
                              <a:pt x="408034" y="6681"/>
                              <a:pt x="406797" y="6490"/>
                            </a:cubicBezTo>
                            <a:close/>
                          </a:path>
                        </a:pathLst>
                      </a:custGeom>
                      <a:solidFill>
                        <a:schemeClr val="dk1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45700" rIns="91425" bIns="45700" anchor="ctr" anchorCtr="0">
                        <a:noAutofit/>
                      </a:bodyPr>
                      <a:lstStyle/>
                      <a:p>
                        <a:pPr marL="0" marR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 sz="18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endParaRPr>
                      </a:p>
                    </p:txBody>
                  </p:sp>
                  <p:grpSp>
                    <p:nvGrpSpPr>
                      <p:cNvPr id="2772" name="Google Shape;2772;p52"/>
                      <p:cNvGrpSpPr/>
                      <p:nvPr/>
                    </p:nvGrpSpPr>
                    <p:grpSpPr>
                      <a:xfrm>
                        <a:off x="5029919" y="3002908"/>
                        <a:ext cx="193509" cy="379519"/>
                        <a:chOff x="5029919" y="3002908"/>
                        <a:chExt cx="193509" cy="379519"/>
                      </a:xfrm>
                    </p:grpSpPr>
                    <p:sp>
                      <p:nvSpPr>
                        <p:cNvPr id="2773" name="Google Shape;2773;p52"/>
                        <p:cNvSpPr/>
                        <p:nvPr/>
                      </p:nvSpPr>
                      <p:spPr>
                        <a:xfrm>
                          <a:off x="5029919" y="3328779"/>
                          <a:ext cx="150594" cy="53648"/>
                        </a:xfrm>
                        <a:custGeom>
                          <a:avLst/>
                          <a:gdLst/>
                          <a:ahLst/>
                          <a:cxnLst/>
                          <a:rect l="l" t="t" r="r" b="b"/>
                          <a:pathLst>
                            <a:path w="150594" h="53648" extrusionOk="0">
                              <a:moveTo>
                                <a:pt x="146593" y="113"/>
                              </a:moveTo>
                              <a:cubicBezTo>
                                <a:pt x="96822" y="11734"/>
                                <a:pt x="47907" y="30498"/>
                                <a:pt x="990" y="50596"/>
                              </a:cubicBezTo>
                              <a:cubicBezTo>
                                <a:pt x="-818" y="51358"/>
                                <a:pt x="39" y="54215"/>
                                <a:pt x="2037" y="53548"/>
                              </a:cubicBezTo>
                              <a:cubicBezTo>
                                <a:pt x="50952" y="38213"/>
                                <a:pt x="100628" y="23830"/>
                                <a:pt x="148592" y="5923"/>
                              </a:cubicBezTo>
                              <a:cubicBezTo>
                                <a:pt x="152303" y="4495"/>
                                <a:pt x="150400" y="-839"/>
                                <a:pt x="146593" y="113"/>
                              </a:cubicBezTo>
                              <a:close/>
                            </a:path>
                          </a:pathLst>
                        </a:custGeom>
                        <a:solidFill>
                          <a:schemeClr val="dk1"/>
                        </a:solidFill>
                        <a:ln>
                          <a:noFill/>
                        </a:ln>
                      </p:spPr>
                      <p:txBody>
                        <a:bodyPr spcFirstLastPara="1" wrap="square" lIns="91425" tIns="45700" rIns="91425" bIns="45700" anchor="ctr" anchorCtr="0">
                          <a:noAutofit/>
                        </a:bodyPr>
                        <a:lstStyle/>
                        <a:p>
                          <a:pPr marL="0" marR="0" lvl="0" indent="0" algn="l" rtl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None/>
                          </a:pPr>
                          <a:endParaRPr sz="1800">
                            <a:solidFill>
                              <a:srgbClr val="000000"/>
                            </a:solidFill>
                            <a:latin typeface="Calibri"/>
                            <a:ea typeface="Calibri"/>
                            <a:cs typeface="Calibri"/>
                            <a:sym typeface="Calibri"/>
                          </a:endParaRPr>
                        </a:p>
                      </p:txBody>
                    </p:sp>
                    <p:sp>
                      <p:nvSpPr>
                        <p:cNvPr id="2774" name="Google Shape;2774;p52"/>
                        <p:cNvSpPr/>
                        <p:nvPr/>
                      </p:nvSpPr>
                      <p:spPr>
                        <a:xfrm>
                          <a:off x="5098981" y="3002908"/>
                          <a:ext cx="124447" cy="312108"/>
                        </a:xfrm>
                        <a:custGeom>
                          <a:avLst/>
                          <a:gdLst/>
                          <a:ahLst/>
                          <a:cxnLst/>
                          <a:rect l="l" t="t" r="r" b="b"/>
                          <a:pathLst>
                            <a:path w="124447" h="312108" extrusionOk="0">
                              <a:moveTo>
                                <a:pt x="124447" y="6515"/>
                              </a:moveTo>
                              <a:cubicBezTo>
                                <a:pt x="124447" y="4896"/>
                                <a:pt x="121687" y="4229"/>
                                <a:pt x="121497" y="5943"/>
                              </a:cubicBezTo>
                              <a:cubicBezTo>
                                <a:pt x="116168" y="61569"/>
                                <a:pt x="107603" y="110147"/>
                                <a:pt x="97611" y="161677"/>
                              </a:cubicBezTo>
                              <a:cubicBezTo>
                                <a:pt x="92948" y="185585"/>
                                <a:pt x="59925" y="316935"/>
                                <a:pt x="19099" y="302933"/>
                              </a:cubicBezTo>
                              <a:cubicBezTo>
                                <a:pt x="12247" y="300552"/>
                                <a:pt x="9392" y="293313"/>
                                <a:pt x="9392" y="282645"/>
                              </a:cubicBezTo>
                              <a:cubicBezTo>
                                <a:pt x="9392" y="269786"/>
                                <a:pt x="15769" y="254736"/>
                                <a:pt x="19099" y="242354"/>
                              </a:cubicBezTo>
                              <a:cubicBezTo>
                                <a:pt x="26617" y="214922"/>
                                <a:pt x="33184" y="187299"/>
                                <a:pt x="38513" y="159296"/>
                              </a:cubicBezTo>
                              <a:cubicBezTo>
                                <a:pt x="48410" y="107099"/>
                                <a:pt x="54025" y="54521"/>
                                <a:pt x="52978" y="1371"/>
                              </a:cubicBezTo>
                              <a:cubicBezTo>
                                <a:pt x="52978" y="-343"/>
                                <a:pt x="50409" y="-534"/>
                                <a:pt x="50313" y="1276"/>
                              </a:cubicBezTo>
                              <a:cubicBezTo>
                                <a:pt x="42890" y="74142"/>
                                <a:pt x="33564" y="146723"/>
                                <a:pt x="15293" y="217779"/>
                              </a:cubicBezTo>
                              <a:cubicBezTo>
                                <a:pt x="6538" y="251974"/>
                                <a:pt x="-16302" y="302361"/>
                                <a:pt x="19385" y="311410"/>
                              </a:cubicBezTo>
                              <a:cubicBezTo>
                                <a:pt x="55738" y="320649"/>
                                <a:pt x="88570" y="235591"/>
                                <a:pt x="95517" y="212160"/>
                              </a:cubicBezTo>
                              <a:cubicBezTo>
                                <a:pt x="114931" y="146628"/>
                                <a:pt x="122830" y="74619"/>
                                <a:pt x="124447" y="6515"/>
                              </a:cubicBezTo>
                              <a:close/>
                            </a:path>
                          </a:pathLst>
                        </a:custGeom>
                        <a:solidFill>
                          <a:srgbClr val="263238"/>
                        </a:solidFill>
                        <a:ln>
                          <a:noFill/>
                        </a:ln>
                      </p:spPr>
                      <p:txBody>
                        <a:bodyPr spcFirstLastPara="1" wrap="square" lIns="91425" tIns="45700" rIns="91425" bIns="45700" anchor="ctr" anchorCtr="0">
                          <a:noAutofit/>
                        </a:bodyPr>
                        <a:lstStyle/>
                        <a:p>
                          <a:pPr marL="0" marR="0" lvl="0" indent="0" algn="l" rtl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None/>
                          </a:pPr>
                          <a:endParaRPr sz="1800">
                            <a:solidFill>
                              <a:srgbClr val="000000"/>
                            </a:solidFill>
                            <a:latin typeface="Calibri"/>
                            <a:ea typeface="Calibri"/>
                            <a:cs typeface="Calibri"/>
                            <a:sym typeface="Calibri"/>
                          </a:endParaRPr>
                        </a:p>
                      </p:txBody>
                    </p:sp>
                    <p:sp>
                      <p:nvSpPr>
                        <p:cNvPr id="2775" name="Google Shape;2775;p52"/>
                        <p:cNvSpPr/>
                        <p:nvPr/>
                      </p:nvSpPr>
                      <p:spPr>
                        <a:xfrm>
                          <a:off x="5100285" y="3307062"/>
                          <a:ext cx="27462" cy="52882"/>
                        </a:xfrm>
                        <a:custGeom>
                          <a:avLst/>
                          <a:gdLst/>
                          <a:ahLst/>
                          <a:cxnLst/>
                          <a:rect l="l" t="t" r="r" b="b"/>
                          <a:pathLst>
                            <a:path w="27462" h="52882" extrusionOk="0">
                              <a:moveTo>
                                <a:pt x="18557" y="2494"/>
                              </a:moveTo>
                              <a:cubicBezTo>
                                <a:pt x="13894" y="11067"/>
                                <a:pt x="9897" y="20115"/>
                                <a:pt x="6281" y="29164"/>
                              </a:cubicBezTo>
                              <a:cubicBezTo>
                                <a:pt x="3521" y="36213"/>
                                <a:pt x="0" y="43833"/>
                                <a:pt x="0" y="51453"/>
                              </a:cubicBezTo>
                              <a:cubicBezTo>
                                <a:pt x="0" y="52977"/>
                                <a:pt x="1903" y="53262"/>
                                <a:pt x="2855" y="52405"/>
                              </a:cubicBezTo>
                              <a:cubicBezTo>
                                <a:pt x="8375" y="46690"/>
                                <a:pt x="11325" y="38403"/>
                                <a:pt x="14846" y="31260"/>
                              </a:cubicBezTo>
                              <a:cubicBezTo>
                                <a:pt x="18938" y="23068"/>
                                <a:pt x="23125" y="14877"/>
                                <a:pt x="26932" y="6590"/>
                              </a:cubicBezTo>
                              <a:cubicBezTo>
                                <a:pt x="29597" y="1065"/>
                                <a:pt x="21507" y="-2745"/>
                                <a:pt x="18557" y="2494"/>
                              </a:cubicBezTo>
                              <a:close/>
                            </a:path>
                          </a:pathLst>
                        </a:custGeom>
                        <a:solidFill>
                          <a:srgbClr val="263238"/>
                        </a:solidFill>
                        <a:ln>
                          <a:noFill/>
                        </a:ln>
                      </p:spPr>
                      <p:txBody>
                        <a:bodyPr spcFirstLastPara="1" wrap="square" lIns="91425" tIns="45700" rIns="91425" bIns="45700" anchor="ctr" anchorCtr="0">
                          <a:noAutofit/>
                        </a:bodyPr>
                        <a:lstStyle/>
                        <a:p>
                          <a:pPr marL="0" marR="0" lvl="0" indent="0" algn="l" rtl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None/>
                          </a:pPr>
                          <a:endParaRPr sz="1800">
                            <a:solidFill>
                              <a:srgbClr val="000000"/>
                            </a:solidFill>
                            <a:latin typeface="Calibri"/>
                            <a:ea typeface="Calibri"/>
                            <a:cs typeface="Calibri"/>
                            <a:sym typeface="Calibri"/>
                          </a:endParaRPr>
                        </a:p>
                      </p:txBody>
                    </p:sp>
                  </p:grpSp>
                  <p:sp>
                    <p:nvSpPr>
                      <p:cNvPr id="2776" name="Google Shape;2776;p52"/>
                      <p:cNvSpPr/>
                      <p:nvPr/>
                    </p:nvSpPr>
                    <p:spPr>
                      <a:xfrm>
                        <a:off x="4696652" y="3037868"/>
                        <a:ext cx="347466" cy="2115555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347466" h="2115555" extrusionOk="0">
                            <a:moveTo>
                              <a:pt x="344344" y="1226474"/>
                            </a:moveTo>
                            <a:cubicBezTo>
                              <a:pt x="346724" y="1160275"/>
                              <a:pt x="354051" y="1090743"/>
                              <a:pt x="332353" y="1026830"/>
                            </a:cubicBezTo>
                            <a:cubicBezTo>
                              <a:pt x="321600" y="995112"/>
                              <a:pt x="305231" y="965775"/>
                              <a:pt x="289910" y="936152"/>
                            </a:cubicBezTo>
                            <a:cubicBezTo>
                              <a:pt x="273732" y="905005"/>
                              <a:pt x="257934" y="873668"/>
                              <a:pt x="242422" y="842235"/>
                            </a:cubicBezTo>
                            <a:cubicBezTo>
                              <a:pt x="180184" y="716505"/>
                              <a:pt x="121562" y="588680"/>
                              <a:pt x="69221" y="458473"/>
                            </a:cubicBezTo>
                            <a:cubicBezTo>
                              <a:pt x="44002" y="395799"/>
                              <a:pt x="21448" y="331410"/>
                              <a:pt x="12407" y="264163"/>
                            </a:cubicBezTo>
                            <a:cubicBezTo>
                              <a:pt x="2986" y="193773"/>
                              <a:pt x="9648" y="121764"/>
                              <a:pt x="25445" y="52803"/>
                            </a:cubicBezTo>
                            <a:cubicBezTo>
                              <a:pt x="29347" y="35563"/>
                              <a:pt x="33534" y="18418"/>
                              <a:pt x="38292" y="1368"/>
                            </a:cubicBezTo>
                            <a:cubicBezTo>
                              <a:pt x="38673" y="130"/>
                              <a:pt x="36770" y="-632"/>
                              <a:pt x="36389" y="702"/>
                            </a:cubicBezTo>
                            <a:cubicBezTo>
                              <a:pt x="15453" y="66043"/>
                              <a:pt x="988" y="134052"/>
                              <a:pt x="36" y="202917"/>
                            </a:cubicBezTo>
                            <a:cubicBezTo>
                              <a:pt x="-820" y="269307"/>
                              <a:pt x="13645" y="333696"/>
                              <a:pt x="35057" y="396180"/>
                            </a:cubicBezTo>
                            <a:cubicBezTo>
                              <a:pt x="57326" y="461235"/>
                              <a:pt x="85304" y="524481"/>
                              <a:pt x="112807" y="587442"/>
                            </a:cubicBezTo>
                            <a:cubicBezTo>
                              <a:pt x="141166" y="652307"/>
                              <a:pt x="170667" y="716791"/>
                              <a:pt x="201216" y="780704"/>
                            </a:cubicBezTo>
                            <a:cubicBezTo>
                              <a:pt x="231668" y="844236"/>
                              <a:pt x="264215" y="906720"/>
                              <a:pt x="296286" y="969489"/>
                            </a:cubicBezTo>
                            <a:cubicBezTo>
                              <a:pt x="311893" y="999874"/>
                              <a:pt x="325977" y="1030926"/>
                              <a:pt x="332068" y="1064739"/>
                            </a:cubicBezTo>
                            <a:cubicBezTo>
                              <a:pt x="338158" y="1099125"/>
                              <a:pt x="337207" y="1134272"/>
                              <a:pt x="335875" y="1169038"/>
                            </a:cubicBezTo>
                            <a:cubicBezTo>
                              <a:pt x="330355" y="1315628"/>
                              <a:pt x="317793" y="1912274"/>
                              <a:pt x="315890" y="2058483"/>
                            </a:cubicBezTo>
                            <a:cubicBezTo>
                              <a:pt x="315700" y="2077056"/>
                              <a:pt x="315414" y="2095630"/>
                              <a:pt x="315224" y="2114204"/>
                            </a:cubicBezTo>
                            <a:cubicBezTo>
                              <a:pt x="315224" y="2115823"/>
                              <a:pt x="317698" y="2116109"/>
                              <a:pt x="317793" y="2114395"/>
                            </a:cubicBezTo>
                            <a:cubicBezTo>
                              <a:pt x="327119" y="1968090"/>
                              <a:pt x="339015" y="1372588"/>
                              <a:pt x="344344" y="1226474"/>
                            </a:cubicBezTo>
                            <a:close/>
                          </a:path>
                        </a:pathLst>
                      </a:custGeom>
                      <a:solidFill>
                        <a:schemeClr val="dk1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45700" rIns="91425" bIns="45700" anchor="ctr" anchorCtr="0">
                        <a:noAutofit/>
                      </a:bodyPr>
                      <a:lstStyle/>
                      <a:p>
                        <a:pPr marL="0" marR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 sz="18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endParaRPr>
                      </a:p>
                    </p:txBody>
                  </p:sp>
                  <p:sp>
                    <p:nvSpPr>
                      <p:cNvPr id="2777" name="Google Shape;2777;p52"/>
                      <p:cNvSpPr/>
                      <p:nvPr/>
                    </p:nvSpPr>
                    <p:spPr>
                      <a:xfrm>
                        <a:off x="4762382" y="3052532"/>
                        <a:ext cx="175321" cy="214757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175321" h="214757" extrusionOk="0">
                            <a:moveTo>
                              <a:pt x="174123" y="706"/>
                            </a:moveTo>
                            <a:cubicBezTo>
                              <a:pt x="174028" y="-341"/>
                              <a:pt x="172505" y="-151"/>
                              <a:pt x="172410" y="801"/>
                            </a:cubicBezTo>
                            <a:cubicBezTo>
                              <a:pt x="166890" y="41092"/>
                              <a:pt x="163750" y="83002"/>
                              <a:pt x="144336" y="119578"/>
                            </a:cubicBezTo>
                            <a:cubicBezTo>
                              <a:pt x="126445" y="153201"/>
                              <a:pt x="95326" y="174823"/>
                              <a:pt x="61352" y="189968"/>
                            </a:cubicBezTo>
                            <a:cubicBezTo>
                              <a:pt x="41748" y="198731"/>
                              <a:pt x="21287" y="205589"/>
                              <a:pt x="922" y="212256"/>
                            </a:cubicBezTo>
                            <a:cubicBezTo>
                              <a:pt x="-506" y="212733"/>
                              <a:pt x="-220" y="215019"/>
                              <a:pt x="1398" y="214733"/>
                            </a:cubicBezTo>
                            <a:cubicBezTo>
                              <a:pt x="39940" y="206732"/>
                              <a:pt x="79053" y="197779"/>
                              <a:pt x="112551" y="176062"/>
                            </a:cubicBezTo>
                            <a:cubicBezTo>
                              <a:pt x="148428" y="152916"/>
                              <a:pt x="166795" y="115768"/>
                              <a:pt x="172695" y="74239"/>
                            </a:cubicBezTo>
                            <a:cubicBezTo>
                              <a:pt x="176121" y="49855"/>
                              <a:pt x="175741" y="25185"/>
                              <a:pt x="174123" y="706"/>
                            </a:cubicBezTo>
                            <a:close/>
                          </a:path>
                        </a:pathLst>
                      </a:custGeom>
                      <a:solidFill>
                        <a:schemeClr val="dk1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45700" rIns="91425" bIns="45700" anchor="ctr" anchorCtr="0">
                        <a:noAutofit/>
                      </a:bodyPr>
                      <a:lstStyle/>
                      <a:p>
                        <a:pPr marL="0" marR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 sz="18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endParaRPr>
                      </a:p>
                    </p:txBody>
                  </p:sp>
                </p:grpSp>
              </p:grpSp>
            </p:grpSp>
          </p:grpSp>
          <p:grpSp>
            <p:nvGrpSpPr>
              <p:cNvPr id="2778" name="Google Shape;2778;p52"/>
              <p:cNvGrpSpPr/>
              <p:nvPr/>
            </p:nvGrpSpPr>
            <p:grpSpPr>
              <a:xfrm>
                <a:off x="4668726" y="1843358"/>
                <a:ext cx="883818" cy="1644527"/>
                <a:chOff x="4668726" y="1843358"/>
                <a:chExt cx="883818" cy="1644527"/>
              </a:xfrm>
            </p:grpSpPr>
            <p:sp>
              <p:nvSpPr>
                <p:cNvPr id="2779" name="Google Shape;2779;p52"/>
                <p:cNvSpPr/>
                <p:nvPr/>
              </p:nvSpPr>
              <p:spPr>
                <a:xfrm>
                  <a:off x="4668726" y="2308388"/>
                  <a:ext cx="701138" cy="89077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01138" h="890773" extrusionOk="0">
                      <a:moveTo>
                        <a:pt x="269" y="838291"/>
                      </a:moveTo>
                      <a:cubicBezTo>
                        <a:pt x="1792" y="840291"/>
                        <a:pt x="695166" y="890773"/>
                        <a:pt x="695166" y="890773"/>
                      </a:cubicBezTo>
                      <a:cubicBezTo>
                        <a:pt x="695166" y="890773"/>
                        <a:pt x="708014" y="838195"/>
                        <a:pt x="696023" y="719419"/>
                      </a:cubicBezTo>
                      <a:cubicBezTo>
                        <a:pt x="674611" y="507202"/>
                        <a:pt x="614561" y="158872"/>
                        <a:pt x="549183" y="56098"/>
                      </a:cubicBezTo>
                      <a:cubicBezTo>
                        <a:pt x="523678" y="15997"/>
                        <a:pt x="423374" y="-44867"/>
                        <a:pt x="322213" y="51811"/>
                      </a:cubicBezTo>
                      <a:cubicBezTo>
                        <a:pt x="228285" y="141537"/>
                        <a:pt x="91913" y="480532"/>
                        <a:pt x="27867" y="683700"/>
                      </a:cubicBezTo>
                      <a:cubicBezTo>
                        <a:pt x="-4680" y="786665"/>
                        <a:pt x="269" y="838291"/>
                        <a:pt x="269" y="838291"/>
                      </a:cubicBezTo>
                      <a:close/>
                    </a:path>
                  </a:pathLst>
                </a:custGeom>
                <a:solidFill>
                  <a:schemeClr val="lt2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grpSp>
              <p:nvGrpSpPr>
                <p:cNvPr id="2780" name="Google Shape;2780;p52"/>
                <p:cNvGrpSpPr/>
                <p:nvPr/>
              </p:nvGrpSpPr>
              <p:grpSpPr>
                <a:xfrm>
                  <a:off x="4800195" y="2374813"/>
                  <a:ext cx="752349" cy="1113072"/>
                  <a:chOff x="4800195" y="2374813"/>
                  <a:chExt cx="752349" cy="1113072"/>
                </a:xfrm>
              </p:grpSpPr>
              <p:grpSp>
                <p:nvGrpSpPr>
                  <p:cNvPr id="2781" name="Google Shape;2781;p52"/>
                  <p:cNvGrpSpPr/>
                  <p:nvPr/>
                </p:nvGrpSpPr>
                <p:grpSpPr>
                  <a:xfrm>
                    <a:off x="4810686" y="2380217"/>
                    <a:ext cx="741858" cy="1107668"/>
                    <a:chOff x="4810686" y="2380217"/>
                    <a:chExt cx="741858" cy="1107668"/>
                  </a:xfrm>
                </p:grpSpPr>
                <p:sp>
                  <p:nvSpPr>
                    <p:cNvPr id="2782" name="Google Shape;2782;p52"/>
                    <p:cNvSpPr/>
                    <p:nvPr/>
                  </p:nvSpPr>
                  <p:spPr>
                    <a:xfrm>
                      <a:off x="4810686" y="2380217"/>
                      <a:ext cx="445308" cy="93094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445308" h="930945" extrusionOk="0">
                          <a:moveTo>
                            <a:pt x="148088" y="59993"/>
                          </a:moveTo>
                          <a:cubicBezTo>
                            <a:pt x="60345" y="225442"/>
                            <a:pt x="-11124" y="532337"/>
                            <a:pt x="1438" y="598060"/>
                          </a:cubicBezTo>
                          <a:cubicBezTo>
                            <a:pt x="12572" y="656258"/>
                            <a:pt x="178731" y="841424"/>
                            <a:pt x="262191" y="928578"/>
                          </a:cubicBezTo>
                          <a:cubicBezTo>
                            <a:pt x="289408" y="956962"/>
                            <a:pt x="472506" y="721313"/>
                            <a:pt x="441863" y="692548"/>
                          </a:cubicBezTo>
                          <a:cubicBezTo>
                            <a:pt x="400086" y="653496"/>
                            <a:pt x="252389" y="503096"/>
                            <a:pt x="250771" y="489856"/>
                          </a:cubicBezTo>
                          <a:cubicBezTo>
                            <a:pt x="249058" y="475378"/>
                            <a:pt x="251057" y="236777"/>
                            <a:pt x="255244" y="88187"/>
                          </a:cubicBezTo>
                          <a:cubicBezTo>
                            <a:pt x="259051" y="-46497"/>
                            <a:pt x="181300" y="-2587"/>
                            <a:pt x="148088" y="59993"/>
                          </a:cubicBezTo>
                          <a:close/>
                        </a:path>
                      </a:pathLst>
                    </a:custGeom>
                    <a:solidFill>
                      <a:srgbClr val="D3766A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  <p:grpSp>
                  <p:nvGrpSpPr>
                    <p:cNvPr id="2783" name="Google Shape;2783;p52"/>
                    <p:cNvGrpSpPr/>
                    <p:nvPr/>
                  </p:nvGrpSpPr>
                  <p:grpSpPr>
                    <a:xfrm>
                      <a:off x="5073067" y="3012186"/>
                      <a:ext cx="479477" cy="475699"/>
                      <a:chOff x="5073067" y="3012186"/>
                      <a:chExt cx="479477" cy="475699"/>
                    </a:xfrm>
                  </p:grpSpPr>
                  <p:sp>
                    <p:nvSpPr>
                      <p:cNvPr id="2784" name="Google Shape;2784;p52"/>
                      <p:cNvSpPr/>
                      <p:nvPr/>
                    </p:nvSpPr>
                    <p:spPr>
                      <a:xfrm>
                        <a:off x="5288998" y="3097911"/>
                        <a:ext cx="263546" cy="158124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263546" h="158124" extrusionOk="0">
                            <a:moveTo>
                              <a:pt x="35116" y="0"/>
                            </a:moveTo>
                            <a:cubicBezTo>
                              <a:pt x="111058" y="47434"/>
                              <a:pt x="123334" y="71342"/>
                              <a:pt x="208698" y="77343"/>
                            </a:cubicBezTo>
                            <a:cubicBezTo>
                              <a:pt x="264750" y="81248"/>
                              <a:pt x="286257" y="118777"/>
                              <a:pt x="232774" y="142303"/>
                            </a:cubicBezTo>
                            <a:cubicBezTo>
                              <a:pt x="145317" y="180784"/>
                              <a:pt x="34450" y="140113"/>
                              <a:pt x="0" y="114967"/>
                            </a:cubicBezTo>
                            <a:lnTo>
                              <a:pt x="35116" y="0"/>
                            </a:lnTo>
                            <a:close/>
                          </a:path>
                        </a:pathLst>
                      </a:custGeom>
                      <a:solidFill>
                        <a:srgbClr val="D3766A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45700" rIns="91425" bIns="45700" anchor="ctr" anchorCtr="0">
                        <a:noAutofit/>
                      </a:bodyPr>
                      <a:lstStyle/>
                      <a:p>
                        <a:pPr marL="0" marR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 sz="18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endParaRPr>
                      </a:p>
                    </p:txBody>
                  </p:sp>
                  <p:sp>
                    <p:nvSpPr>
                      <p:cNvPr id="2785" name="Google Shape;2785;p52"/>
                      <p:cNvSpPr/>
                      <p:nvPr/>
                    </p:nvSpPr>
                    <p:spPr>
                      <a:xfrm>
                        <a:off x="5073067" y="3012186"/>
                        <a:ext cx="409873" cy="444086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409873" h="444086" extrusionOk="0">
                            <a:moveTo>
                              <a:pt x="15512" y="0"/>
                            </a:moveTo>
                            <a:cubicBezTo>
                              <a:pt x="15512" y="0"/>
                              <a:pt x="127521" y="21526"/>
                              <a:pt x="213456" y="64103"/>
                            </a:cubicBezTo>
                            <a:cubicBezTo>
                              <a:pt x="272934" y="93535"/>
                              <a:pt x="395126" y="172021"/>
                              <a:pt x="409591" y="369665"/>
                            </a:cubicBezTo>
                            <a:cubicBezTo>
                              <a:pt x="413018" y="416528"/>
                              <a:pt x="384753" y="485775"/>
                              <a:pt x="351350" y="411289"/>
                            </a:cubicBezTo>
                            <a:cubicBezTo>
                              <a:pt x="327654" y="358330"/>
                              <a:pt x="328511" y="317659"/>
                              <a:pt x="309192" y="289369"/>
                            </a:cubicBezTo>
                            <a:cubicBezTo>
                              <a:pt x="309192" y="289369"/>
                              <a:pt x="262751" y="373189"/>
                              <a:pt x="215740" y="374809"/>
                            </a:cubicBezTo>
                            <a:cubicBezTo>
                              <a:pt x="194708" y="375571"/>
                              <a:pt x="137324" y="376142"/>
                              <a:pt x="92501" y="370237"/>
                            </a:cubicBezTo>
                            <a:cubicBezTo>
                              <a:pt x="92501" y="370237"/>
                              <a:pt x="91168" y="360140"/>
                              <a:pt x="91264" y="347091"/>
                            </a:cubicBezTo>
                            <a:cubicBezTo>
                              <a:pt x="91264" y="347091"/>
                              <a:pt x="47202" y="344424"/>
                              <a:pt x="0" y="296609"/>
                            </a:cubicBezTo>
                            <a:lnTo>
                              <a:pt x="15512" y="0"/>
                            </a:lnTo>
                            <a:close/>
                          </a:path>
                        </a:pathLst>
                      </a:custGeom>
                      <a:solidFill>
                        <a:srgbClr val="D3766A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45700" rIns="91425" bIns="45700" anchor="ctr" anchorCtr="0">
                        <a:noAutofit/>
                      </a:bodyPr>
                      <a:lstStyle/>
                      <a:p>
                        <a:pPr marL="0" marR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 sz="18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endParaRPr>
                      </a:p>
                    </p:txBody>
                  </p:sp>
                  <p:grpSp>
                    <p:nvGrpSpPr>
                      <p:cNvPr id="2786" name="Google Shape;2786;p52"/>
                      <p:cNvGrpSpPr/>
                      <p:nvPr/>
                    </p:nvGrpSpPr>
                    <p:grpSpPr>
                      <a:xfrm>
                        <a:off x="5134828" y="3113436"/>
                        <a:ext cx="247436" cy="374449"/>
                        <a:chOff x="5134828" y="3113436"/>
                        <a:chExt cx="247436" cy="374449"/>
                      </a:xfrm>
                    </p:grpSpPr>
                    <p:sp>
                      <p:nvSpPr>
                        <p:cNvPr id="2787" name="Google Shape;2787;p52"/>
                        <p:cNvSpPr/>
                        <p:nvPr/>
                      </p:nvSpPr>
                      <p:spPr>
                        <a:xfrm>
                          <a:off x="5134828" y="3113436"/>
                          <a:ext cx="247436" cy="374449"/>
                        </a:xfrm>
                        <a:custGeom>
                          <a:avLst/>
                          <a:gdLst/>
                          <a:ahLst/>
                          <a:cxnLst/>
                          <a:rect l="l" t="t" r="r" b="b"/>
                          <a:pathLst>
                            <a:path w="247436" h="374449" extrusionOk="0">
                              <a:moveTo>
                                <a:pt x="203941" y="0"/>
                              </a:moveTo>
                              <a:cubicBezTo>
                                <a:pt x="217264" y="32099"/>
                                <a:pt x="244386" y="100679"/>
                                <a:pt x="247051" y="164497"/>
                              </a:cubicBezTo>
                              <a:cubicBezTo>
                                <a:pt x="250001" y="235363"/>
                                <a:pt x="236678" y="372713"/>
                                <a:pt x="184337" y="374428"/>
                              </a:cubicBezTo>
                              <a:cubicBezTo>
                                <a:pt x="145985" y="375666"/>
                                <a:pt x="146461" y="322707"/>
                                <a:pt x="146461" y="322707"/>
                              </a:cubicBezTo>
                              <a:cubicBezTo>
                                <a:pt x="146461" y="322707"/>
                                <a:pt x="128950" y="378333"/>
                                <a:pt x="94120" y="371856"/>
                              </a:cubicBezTo>
                              <a:cubicBezTo>
                                <a:pt x="62335" y="365950"/>
                                <a:pt x="65190" y="325088"/>
                                <a:pt x="65190" y="325088"/>
                              </a:cubicBezTo>
                              <a:cubicBezTo>
                                <a:pt x="65190" y="325088"/>
                                <a:pt x="48821" y="356997"/>
                                <a:pt x="19225" y="345377"/>
                              </a:cubicBezTo>
                              <a:cubicBezTo>
                                <a:pt x="-16272" y="331470"/>
                                <a:pt x="23888" y="266891"/>
                                <a:pt x="97" y="221647"/>
                              </a:cubicBezTo>
                              <a:cubicBezTo>
                                <a:pt x="-5138" y="211455"/>
                                <a:pt x="203941" y="0"/>
                                <a:pt x="203941" y="0"/>
                              </a:cubicBezTo>
                              <a:close/>
                            </a:path>
                          </a:pathLst>
                        </a:custGeom>
                        <a:solidFill>
                          <a:srgbClr val="D3766A"/>
                        </a:solidFill>
                        <a:ln>
                          <a:noFill/>
                        </a:ln>
                      </p:spPr>
                      <p:txBody>
                        <a:bodyPr spcFirstLastPara="1" wrap="square" lIns="91425" tIns="45700" rIns="91425" bIns="45700" anchor="ctr" anchorCtr="0">
                          <a:noAutofit/>
                        </a:bodyPr>
                        <a:lstStyle/>
                        <a:p>
                          <a:pPr marL="0" marR="0" lvl="0" indent="0" algn="l" rtl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None/>
                          </a:pPr>
                          <a:endParaRPr sz="1800">
                            <a:solidFill>
                              <a:srgbClr val="000000"/>
                            </a:solidFill>
                            <a:latin typeface="Calibri"/>
                            <a:ea typeface="Calibri"/>
                            <a:cs typeface="Calibri"/>
                            <a:sym typeface="Calibri"/>
                          </a:endParaRPr>
                        </a:p>
                      </p:txBody>
                    </p:sp>
                    <p:grpSp>
                      <p:nvGrpSpPr>
                        <p:cNvPr id="2788" name="Google Shape;2788;p52"/>
                        <p:cNvGrpSpPr/>
                        <p:nvPr/>
                      </p:nvGrpSpPr>
                      <p:grpSpPr>
                        <a:xfrm>
                          <a:off x="5199632" y="3268313"/>
                          <a:ext cx="110727" cy="171475"/>
                          <a:chOff x="5199632" y="3268313"/>
                          <a:chExt cx="110727" cy="171475"/>
                        </a:xfrm>
                      </p:grpSpPr>
                      <p:sp>
                        <p:nvSpPr>
                          <p:cNvPr id="2789" name="Google Shape;2789;p52"/>
                          <p:cNvSpPr/>
                          <p:nvPr/>
                        </p:nvSpPr>
                        <p:spPr>
                          <a:xfrm>
                            <a:off x="5280936" y="3268313"/>
                            <a:ext cx="29423" cy="168131"/>
                          </a:xfrm>
                          <a:custGeom>
                            <a:avLst/>
                            <a:gdLst/>
                            <a:ahLst/>
                            <a:cxnLst/>
                            <a:rect l="l" t="t" r="r" b="b"/>
                            <a:pathLst>
                              <a:path w="29423" h="168131" extrusionOk="0">
                                <a:moveTo>
                                  <a:pt x="25572" y="286"/>
                                </a:moveTo>
                                <a:cubicBezTo>
                                  <a:pt x="33185" y="32576"/>
                                  <a:pt x="31567" y="110300"/>
                                  <a:pt x="1685" y="167069"/>
                                </a:cubicBezTo>
                                <a:cubicBezTo>
                                  <a:pt x="1019" y="168402"/>
                                  <a:pt x="-313" y="168497"/>
                                  <a:pt x="67" y="167259"/>
                                </a:cubicBezTo>
                                <a:cubicBezTo>
                                  <a:pt x="19766" y="97727"/>
                                  <a:pt x="24620" y="29432"/>
                                  <a:pt x="24905" y="286"/>
                                </a:cubicBezTo>
                                <a:cubicBezTo>
                                  <a:pt x="24905" y="-95"/>
                                  <a:pt x="25476" y="-95"/>
                                  <a:pt x="25572" y="286"/>
                                </a:cubicBezTo>
                                <a:close/>
                              </a:path>
                            </a:pathLst>
                          </a:custGeom>
                          <a:solidFill>
                            <a:srgbClr val="263238"/>
                          </a:solidFill>
                          <a:ln>
                            <a:noFill/>
                          </a:ln>
                        </p:spPr>
                        <p:txBody>
                          <a:bodyPr spcFirstLastPara="1" wrap="square" lIns="91425" tIns="45700" rIns="91425" bIns="45700" anchor="ctr" anchorCtr="0">
                            <a:noAutofit/>
                          </a:bodyPr>
                          <a:lstStyle/>
                          <a:p>
                            <a:pPr marL="0" marR="0" lvl="0" indent="0" algn="l" rtl="0"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None/>
                            </a:pPr>
                            <a:endParaRPr sz="1800">
                              <a:solidFill>
                                <a:srgbClr val="000000"/>
                              </a:solidFill>
                              <a:latin typeface="Calibri"/>
                              <a:ea typeface="Calibri"/>
                              <a:cs typeface="Calibri"/>
                              <a:sym typeface="Calibri"/>
                            </a:endParaRPr>
                          </a:p>
                        </p:txBody>
                      </p:sp>
                      <p:sp>
                        <p:nvSpPr>
                          <p:cNvPr id="2790" name="Google Shape;2790;p52"/>
                          <p:cNvSpPr/>
                          <p:nvPr/>
                        </p:nvSpPr>
                        <p:spPr>
                          <a:xfrm>
                            <a:off x="5199632" y="3273420"/>
                            <a:ext cx="36531" cy="166368"/>
                          </a:xfrm>
                          <a:custGeom>
                            <a:avLst/>
                            <a:gdLst/>
                            <a:ahLst/>
                            <a:cxnLst/>
                            <a:rect l="l" t="t" r="r" b="b"/>
                            <a:pathLst>
                              <a:path w="36531" h="166368" extrusionOk="0">
                                <a:moveTo>
                                  <a:pt x="35502" y="322"/>
                                </a:moveTo>
                                <a:cubicBezTo>
                                  <a:pt x="39213" y="28802"/>
                                  <a:pt x="33979" y="108908"/>
                                  <a:pt x="1718" y="165391"/>
                                </a:cubicBezTo>
                                <a:cubicBezTo>
                                  <a:pt x="957" y="166629"/>
                                  <a:pt x="-376" y="166724"/>
                                  <a:pt x="100" y="165486"/>
                                </a:cubicBezTo>
                                <a:cubicBezTo>
                                  <a:pt x="23701" y="93667"/>
                                  <a:pt x="32837" y="29374"/>
                                  <a:pt x="34931" y="322"/>
                                </a:cubicBezTo>
                                <a:cubicBezTo>
                                  <a:pt x="34836" y="-154"/>
                                  <a:pt x="35502" y="-58"/>
                                  <a:pt x="35502" y="322"/>
                                </a:cubicBezTo>
                                <a:close/>
                              </a:path>
                            </a:pathLst>
                          </a:custGeom>
                          <a:solidFill>
                            <a:srgbClr val="263238"/>
                          </a:solidFill>
                          <a:ln>
                            <a:noFill/>
                          </a:ln>
                        </p:spPr>
                        <p:txBody>
                          <a:bodyPr spcFirstLastPara="1" wrap="square" lIns="91425" tIns="45700" rIns="91425" bIns="45700" anchor="ctr" anchorCtr="0">
                            <a:noAutofit/>
                          </a:bodyPr>
                          <a:lstStyle/>
                          <a:p>
                            <a:pPr marL="0" marR="0" lvl="0" indent="0" algn="l" rtl="0"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None/>
                            </a:pPr>
                            <a:endParaRPr sz="1800">
                              <a:solidFill>
                                <a:srgbClr val="000000"/>
                              </a:solidFill>
                              <a:latin typeface="Calibri"/>
                              <a:ea typeface="Calibri"/>
                              <a:cs typeface="Calibri"/>
                              <a:sym typeface="Calibri"/>
                            </a:endParaRPr>
                          </a:p>
                        </p:txBody>
                      </p:sp>
                    </p:grpSp>
                  </p:grpSp>
                </p:grpSp>
              </p:grpSp>
              <p:grpSp>
                <p:nvGrpSpPr>
                  <p:cNvPr id="2791" name="Google Shape;2791;p52"/>
                  <p:cNvGrpSpPr/>
                  <p:nvPr/>
                </p:nvGrpSpPr>
                <p:grpSpPr>
                  <a:xfrm>
                    <a:off x="4800195" y="2374813"/>
                    <a:ext cx="426849" cy="904739"/>
                    <a:chOff x="4800195" y="2374813"/>
                    <a:chExt cx="426849" cy="904739"/>
                  </a:xfrm>
                </p:grpSpPr>
                <p:sp>
                  <p:nvSpPr>
                    <p:cNvPr id="2792" name="Google Shape;2792;p52"/>
                    <p:cNvSpPr/>
                    <p:nvPr/>
                  </p:nvSpPr>
                  <p:spPr>
                    <a:xfrm>
                      <a:off x="4802999" y="2374813"/>
                      <a:ext cx="423189" cy="904644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423189" h="904644" extrusionOk="0">
                          <a:moveTo>
                            <a:pt x="84" y="581937"/>
                          </a:moveTo>
                          <a:cubicBezTo>
                            <a:pt x="8269" y="687474"/>
                            <a:pt x="215443" y="904644"/>
                            <a:pt x="215443" y="904644"/>
                          </a:cubicBezTo>
                          <a:lnTo>
                            <a:pt x="423190" y="651470"/>
                          </a:lnTo>
                          <a:cubicBezTo>
                            <a:pt x="423190" y="651470"/>
                            <a:pt x="264930" y="502880"/>
                            <a:pt x="263883" y="490592"/>
                          </a:cubicBezTo>
                          <a:cubicBezTo>
                            <a:pt x="261789" y="465065"/>
                            <a:pt x="277491" y="212653"/>
                            <a:pt x="267689" y="73397"/>
                          </a:cubicBezTo>
                          <a:cubicBezTo>
                            <a:pt x="259505" y="-43665"/>
                            <a:pt x="184991" y="-9184"/>
                            <a:pt x="131603" y="95972"/>
                          </a:cubicBezTo>
                          <a:cubicBezTo>
                            <a:pt x="67366" y="222654"/>
                            <a:pt x="-2771" y="544599"/>
                            <a:pt x="84" y="581937"/>
                          </a:cubicBezTo>
                          <a:close/>
                        </a:path>
                      </a:pathLst>
                    </a:custGeom>
                    <a:solidFill>
                      <a:schemeClr val="lt2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  <p:sp>
                  <p:nvSpPr>
                    <p:cNvPr id="2793" name="Google Shape;2793;p52"/>
                    <p:cNvSpPr/>
                    <p:nvPr/>
                  </p:nvSpPr>
                  <p:spPr>
                    <a:xfrm>
                      <a:off x="4984032" y="2999595"/>
                      <a:ext cx="173952" cy="214037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73952" h="214037" extrusionOk="0">
                          <a:moveTo>
                            <a:pt x="172971" y="113"/>
                          </a:moveTo>
                          <a:cubicBezTo>
                            <a:pt x="156127" y="15258"/>
                            <a:pt x="97981" y="85266"/>
                            <a:pt x="83421" y="103078"/>
                          </a:cubicBezTo>
                          <a:cubicBezTo>
                            <a:pt x="68861" y="120890"/>
                            <a:pt x="13855" y="194328"/>
                            <a:pt x="151" y="212711"/>
                          </a:cubicBezTo>
                          <a:cubicBezTo>
                            <a:pt x="-515" y="213568"/>
                            <a:pt x="1198" y="214521"/>
                            <a:pt x="1864" y="213759"/>
                          </a:cubicBezTo>
                          <a:cubicBezTo>
                            <a:pt x="17091" y="196328"/>
                            <a:pt x="162789" y="20401"/>
                            <a:pt x="173923" y="875"/>
                          </a:cubicBezTo>
                          <a:cubicBezTo>
                            <a:pt x="174113" y="399"/>
                            <a:pt x="173352" y="-268"/>
                            <a:pt x="172971" y="113"/>
                          </a:cubicBezTo>
                          <a:close/>
                        </a:path>
                      </a:pathLst>
                    </a:custGeom>
                    <a:solidFill>
                      <a:srgbClr val="37474F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  <p:grpSp>
                  <p:nvGrpSpPr>
                    <p:cNvPr id="2794" name="Google Shape;2794;p52"/>
                    <p:cNvGrpSpPr/>
                    <p:nvPr/>
                  </p:nvGrpSpPr>
                  <p:grpSpPr>
                    <a:xfrm>
                      <a:off x="4800195" y="2504503"/>
                      <a:ext cx="218437" cy="775049"/>
                      <a:chOff x="4800195" y="2504503"/>
                      <a:chExt cx="218437" cy="775049"/>
                    </a:xfrm>
                  </p:grpSpPr>
                  <p:sp>
                    <p:nvSpPr>
                      <p:cNvPr id="2795" name="Google Shape;2795;p52"/>
                      <p:cNvSpPr/>
                      <p:nvPr/>
                    </p:nvSpPr>
                    <p:spPr>
                      <a:xfrm>
                        <a:off x="4800195" y="2504503"/>
                        <a:ext cx="218437" cy="775049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218437" h="775049" extrusionOk="0">
                            <a:moveTo>
                              <a:pt x="113090" y="0"/>
                            </a:moveTo>
                            <a:cubicBezTo>
                              <a:pt x="93105" y="68866"/>
                              <a:pt x="73881" y="137922"/>
                              <a:pt x="55610" y="207169"/>
                            </a:cubicBezTo>
                            <a:cubicBezTo>
                              <a:pt x="37814" y="276511"/>
                              <a:pt x="19066" y="345948"/>
                              <a:pt x="9074" y="416528"/>
                            </a:cubicBezTo>
                            <a:cubicBezTo>
                              <a:pt x="6790" y="434150"/>
                              <a:pt x="4696" y="451866"/>
                              <a:pt x="8408" y="468916"/>
                            </a:cubicBezTo>
                            <a:cubicBezTo>
                              <a:pt x="20018" y="521113"/>
                              <a:pt x="51327" y="566452"/>
                              <a:pt x="81209" y="610076"/>
                            </a:cubicBezTo>
                            <a:cubicBezTo>
                              <a:pt x="101860" y="639223"/>
                              <a:pt x="124129" y="667322"/>
                              <a:pt x="147159" y="694658"/>
                            </a:cubicBezTo>
                            <a:cubicBezTo>
                              <a:pt x="170094" y="722185"/>
                              <a:pt x="193695" y="749046"/>
                              <a:pt x="218438" y="775049"/>
                            </a:cubicBezTo>
                            <a:cubicBezTo>
                              <a:pt x="167524" y="724567"/>
                              <a:pt x="119561" y="671036"/>
                              <a:pt x="76832" y="613315"/>
                            </a:cubicBezTo>
                            <a:cubicBezTo>
                              <a:pt x="45617" y="569690"/>
                              <a:pt x="14022" y="523494"/>
                              <a:pt x="1746" y="470249"/>
                            </a:cubicBezTo>
                            <a:cubicBezTo>
                              <a:pt x="-5772" y="415957"/>
                              <a:pt x="12785" y="362426"/>
                              <a:pt x="23253" y="309943"/>
                            </a:cubicBezTo>
                            <a:cubicBezTo>
                              <a:pt x="48472" y="205264"/>
                              <a:pt x="79687" y="102203"/>
                              <a:pt x="113090" y="0"/>
                            </a:cubicBezTo>
                            <a:lnTo>
                              <a:pt x="113090" y="0"/>
                            </a:lnTo>
                            <a:close/>
                          </a:path>
                        </a:pathLst>
                      </a:custGeom>
                      <a:solidFill>
                        <a:schemeClr val="dk1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45700" rIns="91425" bIns="45700" anchor="ctr" anchorCtr="0">
                        <a:noAutofit/>
                      </a:bodyPr>
                      <a:lstStyle/>
                      <a:p>
                        <a:pPr marL="0" marR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 sz="18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endParaRPr>
                      </a:p>
                    </p:txBody>
                  </p:sp>
                  <p:sp>
                    <p:nvSpPr>
                      <p:cNvPr id="2796" name="Google Shape;2796;p52"/>
                      <p:cNvSpPr/>
                      <p:nvPr/>
                    </p:nvSpPr>
                    <p:spPr>
                      <a:xfrm>
                        <a:off x="4889918" y="2524125"/>
                        <a:ext cx="8139" cy="53625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8139" h="53625" extrusionOk="0">
                            <a:moveTo>
                              <a:pt x="8140" y="0"/>
                            </a:moveTo>
                            <a:cubicBezTo>
                              <a:pt x="6903" y="17907"/>
                              <a:pt x="4524" y="36004"/>
                              <a:pt x="1573" y="53626"/>
                            </a:cubicBezTo>
                            <a:cubicBezTo>
                              <a:pt x="-1948" y="35624"/>
                              <a:pt x="527" y="16574"/>
                              <a:pt x="8140" y="0"/>
                            </a:cubicBezTo>
                            <a:lnTo>
                              <a:pt x="8140" y="0"/>
                            </a:lnTo>
                            <a:close/>
                          </a:path>
                        </a:pathLst>
                      </a:custGeom>
                      <a:solidFill>
                        <a:srgbClr val="37474F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45700" rIns="91425" bIns="45700" anchor="ctr" anchorCtr="0">
                        <a:noAutofit/>
                      </a:bodyPr>
                      <a:lstStyle/>
                      <a:p>
                        <a:pPr marL="0" marR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 sz="18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endParaRPr>
                      </a:p>
                    </p:txBody>
                  </p:sp>
                </p:grpSp>
                <p:grpSp>
                  <p:nvGrpSpPr>
                    <p:cNvPr id="2797" name="Google Shape;2797;p52"/>
                    <p:cNvGrpSpPr/>
                    <p:nvPr/>
                  </p:nvGrpSpPr>
                  <p:grpSpPr>
                    <a:xfrm>
                      <a:off x="5059649" y="2528316"/>
                      <a:ext cx="167395" cy="509301"/>
                      <a:chOff x="5059649" y="2528316"/>
                      <a:chExt cx="167395" cy="509301"/>
                    </a:xfrm>
                  </p:grpSpPr>
                  <p:sp>
                    <p:nvSpPr>
                      <p:cNvPr id="2798" name="Google Shape;2798;p52"/>
                      <p:cNvSpPr/>
                      <p:nvPr/>
                    </p:nvSpPr>
                    <p:spPr>
                      <a:xfrm>
                        <a:off x="5059649" y="2528316"/>
                        <a:ext cx="167395" cy="509301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167395" h="509301" extrusionOk="0">
                            <a:moveTo>
                              <a:pt x="156928" y="509302"/>
                            </a:moveTo>
                            <a:lnTo>
                              <a:pt x="166159" y="497491"/>
                            </a:lnTo>
                            <a:lnTo>
                              <a:pt x="166159" y="498253"/>
                            </a:lnTo>
                            <a:cubicBezTo>
                              <a:pt x="114008" y="450723"/>
                              <a:pt x="62143" y="402908"/>
                              <a:pt x="13609" y="351568"/>
                            </a:cubicBezTo>
                            <a:cubicBezTo>
                              <a:pt x="10658" y="348043"/>
                              <a:pt x="5519" y="342805"/>
                              <a:pt x="3236" y="338709"/>
                            </a:cubicBezTo>
                            <a:cubicBezTo>
                              <a:pt x="-1332" y="319945"/>
                              <a:pt x="571" y="300800"/>
                              <a:pt x="0" y="281750"/>
                            </a:cubicBezTo>
                            <a:cubicBezTo>
                              <a:pt x="1427" y="187642"/>
                              <a:pt x="6186" y="93726"/>
                              <a:pt x="14084" y="0"/>
                            </a:cubicBezTo>
                            <a:cubicBezTo>
                              <a:pt x="13704" y="93917"/>
                              <a:pt x="9897" y="187928"/>
                              <a:pt x="9421" y="281845"/>
                            </a:cubicBezTo>
                            <a:cubicBezTo>
                              <a:pt x="9612" y="298895"/>
                              <a:pt x="8755" y="316992"/>
                              <a:pt x="10944" y="333661"/>
                            </a:cubicBezTo>
                            <a:cubicBezTo>
                              <a:pt x="11705" y="336423"/>
                              <a:pt x="16654" y="341567"/>
                              <a:pt x="20175" y="345662"/>
                            </a:cubicBezTo>
                            <a:cubicBezTo>
                              <a:pt x="52150" y="380524"/>
                              <a:pt x="133231" y="462153"/>
                              <a:pt x="167015" y="497396"/>
                            </a:cubicBezTo>
                            <a:cubicBezTo>
                              <a:pt x="167015" y="497396"/>
                              <a:pt x="167396" y="497776"/>
                              <a:pt x="167396" y="497776"/>
                            </a:cubicBezTo>
                            <a:lnTo>
                              <a:pt x="167015" y="498158"/>
                            </a:lnTo>
                            <a:lnTo>
                              <a:pt x="156928" y="509302"/>
                            </a:lnTo>
                            <a:lnTo>
                              <a:pt x="156928" y="509302"/>
                            </a:lnTo>
                            <a:close/>
                          </a:path>
                        </a:pathLst>
                      </a:custGeom>
                      <a:solidFill>
                        <a:schemeClr val="dk1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45700" rIns="91425" bIns="45700" anchor="ctr" anchorCtr="0">
                        <a:noAutofit/>
                      </a:bodyPr>
                      <a:lstStyle/>
                      <a:p>
                        <a:pPr marL="0" marR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 sz="18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endParaRPr>
                      </a:p>
                    </p:txBody>
                  </p:sp>
                  <p:sp>
                    <p:nvSpPr>
                      <p:cNvPr id="2799" name="Google Shape;2799;p52"/>
                      <p:cNvSpPr/>
                      <p:nvPr/>
                    </p:nvSpPr>
                    <p:spPr>
                      <a:xfrm>
                        <a:off x="5070308" y="2548890"/>
                        <a:ext cx="14655" cy="59245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14655" h="59245" extrusionOk="0">
                            <a:moveTo>
                              <a:pt x="14656" y="0"/>
                            </a:moveTo>
                            <a:cubicBezTo>
                              <a:pt x="13323" y="20288"/>
                              <a:pt x="10278" y="41434"/>
                              <a:pt x="0" y="59246"/>
                            </a:cubicBezTo>
                            <a:cubicBezTo>
                              <a:pt x="7328" y="40100"/>
                              <a:pt x="10088" y="19812"/>
                              <a:pt x="14656" y="0"/>
                            </a:cubicBezTo>
                            <a:lnTo>
                              <a:pt x="14656" y="0"/>
                            </a:lnTo>
                            <a:close/>
                          </a:path>
                        </a:pathLst>
                      </a:custGeom>
                      <a:solidFill>
                        <a:schemeClr val="dk1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45700" rIns="91425" bIns="45700" anchor="ctr" anchorCtr="0">
                        <a:noAutofit/>
                      </a:bodyPr>
                      <a:lstStyle/>
                      <a:p>
                        <a:pPr marL="0" marR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 sz="18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endParaRPr>
                      </a:p>
                    </p:txBody>
                  </p:sp>
                </p:grpSp>
              </p:grpSp>
            </p:grpSp>
            <p:grpSp>
              <p:nvGrpSpPr>
                <p:cNvPr id="2800" name="Google Shape;2800;p52"/>
                <p:cNvGrpSpPr/>
                <p:nvPr/>
              </p:nvGrpSpPr>
              <p:grpSpPr>
                <a:xfrm>
                  <a:off x="4956746" y="1843358"/>
                  <a:ext cx="346731" cy="697250"/>
                  <a:chOff x="4956746" y="1843358"/>
                  <a:chExt cx="346731" cy="697250"/>
                </a:xfrm>
              </p:grpSpPr>
              <p:grpSp>
                <p:nvGrpSpPr>
                  <p:cNvPr id="2801" name="Google Shape;2801;p52"/>
                  <p:cNvGrpSpPr/>
                  <p:nvPr/>
                </p:nvGrpSpPr>
                <p:grpSpPr>
                  <a:xfrm>
                    <a:off x="5050866" y="2183701"/>
                    <a:ext cx="172562" cy="256875"/>
                    <a:chOff x="5050866" y="2183701"/>
                    <a:chExt cx="172562" cy="256875"/>
                  </a:xfrm>
                </p:grpSpPr>
                <p:sp>
                  <p:nvSpPr>
                    <p:cNvPr id="2802" name="Google Shape;2802;p52"/>
                    <p:cNvSpPr/>
                    <p:nvPr/>
                  </p:nvSpPr>
                  <p:spPr>
                    <a:xfrm>
                      <a:off x="5050866" y="2183701"/>
                      <a:ext cx="172562" cy="25687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72562" h="256875" extrusionOk="0">
                          <a:moveTo>
                            <a:pt x="121840" y="256794"/>
                          </a:moveTo>
                          <a:cubicBezTo>
                            <a:pt x="91672" y="259270"/>
                            <a:pt x="26675" y="205073"/>
                            <a:pt x="409" y="158306"/>
                          </a:cubicBezTo>
                          <a:cubicBezTo>
                            <a:pt x="-1399" y="155067"/>
                            <a:pt x="3169" y="121063"/>
                            <a:pt x="6690" y="79343"/>
                          </a:cubicBezTo>
                          <a:cubicBezTo>
                            <a:pt x="8783" y="54102"/>
                            <a:pt x="10401" y="25813"/>
                            <a:pt x="10116" y="0"/>
                          </a:cubicBezTo>
                          <a:lnTo>
                            <a:pt x="172563" y="37433"/>
                          </a:lnTo>
                          <a:cubicBezTo>
                            <a:pt x="172563" y="37433"/>
                            <a:pt x="157241" y="91821"/>
                            <a:pt x="158098" y="136874"/>
                          </a:cubicBezTo>
                          <a:cubicBezTo>
                            <a:pt x="158193" y="140684"/>
                            <a:pt x="158669" y="144113"/>
                            <a:pt x="159335" y="147447"/>
                          </a:cubicBezTo>
                          <a:cubicBezTo>
                            <a:pt x="159430" y="147923"/>
                            <a:pt x="159525" y="148495"/>
                            <a:pt x="159621" y="149161"/>
                          </a:cubicBezTo>
                          <a:cubicBezTo>
                            <a:pt x="163142" y="169450"/>
                            <a:pt x="169042" y="252889"/>
                            <a:pt x="121840" y="256794"/>
                          </a:cubicBezTo>
                          <a:close/>
                        </a:path>
                      </a:pathLst>
                    </a:custGeom>
                    <a:solidFill>
                      <a:srgbClr val="D3766A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  <p:sp>
                  <p:nvSpPr>
                    <p:cNvPr id="2803" name="Google Shape;2803;p52"/>
                    <p:cNvSpPr/>
                    <p:nvPr/>
                  </p:nvSpPr>
                  <p:spPr>
                    <a:xfrm>
                      <a:off x="5070117" y="2185987"/>
                      <a:ext cx="153311" cy="148128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53311" h="148128" extrusionOk="0">
                          <a:moveTo>
                            <a:pt x="140083" y="145256"/>
                          </a:moveTo>
                          <a:cubicBezTo>
                            <a:pt x="140083" y="145733"/>
                            <a:pt x="140274" y="146304"/>
                            <a:pt x="140369" y="147066"/>
                          </a:cubicBezTo>
                          <a:cubicBezTo>
                            <a:pt x="135325" y="147828"/>
                            <a:pt x="129710" y="148209"/>
                            <a:pt x="123620" y="148114"/>
                          </a:cubicBezTo>
                          <a:cubicBezTo>
                            <a:pt x="29787" y="147161"/>
                            <a:pt x="5044" y="31813"/>
                            <a:pt x="0" y="0"/>
                          </a:cubicBezTo>
                          <a:lnTo>
                            <a:pt x="153311" y="35242"/>
                          </a:lnTo>
                          <a:cubicBezTo>
                            <a:pt x="153311" y="35242"/>
                            <a:pt x="137990" y="89630"/>
                            <a:pt x="138751" y="134588"/>
                          </a:cubicBezTo>
                          <a:cubicBezTo>
                            <a:pt x="139036" y="138398"/>
                            <a:pt x="139417" y="142018"/>
                            <a:pt x="140083" y="145256"/>
                          </a:cubicBezTo>
                          <a:close/>
                        </a:path>
                      </a:pathLst>
                    </a:custGeom>
                    <a:solidFill>
                      <a:srgbClr val="263238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</p:grpSp>
              <p:grpSp>
                <p:nvGrpSpPr>
                  <p:cNvPr id="2804" name="Google Shape;2804;p52"/>
                  <p:cNvGrpSpPr/>
                  <p:nvPr/>
                </p:nvGrpSpPr>
                <p:grpSpPr>
                  <a:xfrm>
                    <a:off x="4956746" y="1843358"/>
                    <a:ext cx="346731" cy="439509"/>
                    <a:chOff x="4956746" y="1843358"/>
                    <a:chExt cx="346731" cy="439509"/>
                  </a:xfrm>
                </p:grpSpPr>
                <p:sp>
                  <p:nvSpPr>
                    <p:cNvPr id="2805" name="Google Shape;2805;p52"/>
                    <p:cNvSpPr/>
                    <p:nvPr/>
                  </p:nvSpPr>
                  <p:spPr>
                    <a:xfrm>
                      <a:off x="5020211" y="1889423"/>
                      <a:ext cx="283266" cy="393444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283266" h="393444" extrusionOk="0">
                          <a:moveTo>
                            <a:pt x="3561" y="98253"/>
                          </a:moveTo>
                          <a:cubicBezTo>
                            <a:pt x="-11761" y="156355"/>
                            <a:pt x="24783" y="321138"/>
                            <a:pt x="66941" y="356571"/>
                          </a:cubicBezTo>
                          <a:cubicBezTo>
                            <a:pt x="128132" y="408006"/>
                            <a:pt x="225201" y="409435"/>
                            <a:pt x="268025" y="336568"/>
                          </a:cubicBezTo>
                          <a:cubicBezTo>
                            <a:pt x="309517" y="265893"/>
                            <a:pt x="258128" y="51962"/>
                            <a:pt x="211307" y="20053"/>
                          </a:cubicBezTo>
                          <a:cubicBezTo>
                            <a:pt x="142312" y="-26905"/>
                            <a:pt x="26210" y="12433"/>
                            <a:pt x="3561" y="98253"/>
                          </a:cubicBezTo>
                          <a:close/>
                        </a:path>
                      </a:pathLst>
                    </a:custGeom>
                    <a:solidFill>
                      <a:srgbClr val="D3766A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  <p:grpSp>
                  <p:nvGrpSpPr>
                    <p:cNvPr id="2806" name="Google Shape;2806;p52"/>
                    <p:cNvGrpSpPr/>
                    <p:nvPr/>
                  </p:nvGrpSpPr>
                  <p:grpSpPr>
                    <a:xfrm>
                      <a:off x="5151126" y="2023993"/>
                      <a:ext cx="130675" cy="174567"/>
                      <a:chOff x="5151126" y="2023993"/>
                      <a:chExt cx="130675" cy="174567"/>
                    </a:xfrm>
                  </p:grpSpPr>
                  <p:grpSp>
                    <p:nvGrpSpPr>
                      <p:cNvPr id="2807" name="Google Shape;2807;p52"/>
                      <p:cNvGrpSpPr/>
                      <p:nvPr/>
                    </p:nvGrpSpPr>
                    <p:grpSpPr>
                      <a:xfrm>
                        <a:off x="5166782" y="2073893"/>
                        <a:ext cx="26655" cy="41456"/>
                        <a:chOff x="5166782" y="2073893"/>
                        <a:chExt cx="26655" cy="41456"/>
                      </a:xfrm>
                    </p:grpSpPr>
                    <p:sp>
                      <p:nvSpPr>
                        <p:cNvPr id="2808" name="Google Shape;2808;p52"/>
                        <p:cNvSpPr/>
                        <p:nvPr/>
                      </p:nvSpPr>
                      <p:spPr>
                        <a:xfrm>
                          <a:off x="5183984" y="2083511"/>
                          <a:ext cx="9453" cy="31838"/>
                        </a:xfrm>
                        <a:custGeom>
                          <a:avLst/>
                          <a:gdLst/>
                          <a:ahLst/>
                          <a:cxnLst/>
                          <a:rect l="l" t="t" r="r" b="b"/>
                          <a:pathLst>
                            <a:path w="9453" h="31838" extrusionOk="0">
                              <a:moveTo>
                                <a:pt x="6232" y="82"/>
                              </a:moveTo>
                              <a:cubicBezTo>
                                <a:pt x="6041" y="-299"/>
                                <a:pt x="5470" y="749"/>
                                <a:pt x="5566" y="1225"/>
                              </a:cubicBezTo>
                              <a:cubicBezTo>
                                <a:pt x="8230" y="12274"/>
                                <a:pt x="9467" y="25418"/>
                                <a:pt x="141" y="31228"/>
                              </a:cubicBezTo>
                              <a:cubicBezTo>
                                <a:pt x="-144" y="31419"/>
                                <a:pt x="46" y="31991"/>
                                <a:pt x="332" y="31800"/>
                              </a:cubicBezTo>
                              <a:cubicBezTo>
                                <a:pt x="12227" y="27514"/>
                                <a:pt x="10514" y="10083"/>
                                <a:pt x="6232" y="82"/>
                              </a:cubicBezTo>
                              <a:close/>
                            </a:path>
                          </a:pathLst>
                        </a:custGeom>
                        <a:solidFill>
                          <a:srgbClr val="263238"/>
                        </a:solidFill>
                        <a:ln>
                          <a:noFill/>
                        </a:ln>
                      </p:spPr>
                      <p:txBody>
                        <a:bodyPr spcFirstLastPara="1" wrap="square" lIns="91425" tIns="45700" rIns="91425" bIns="45700" anchor="ctr" anchorCtr="0">
                          <a:noAutofit/>
                        </a:bodyPr>
                        <a:lstStyle/>
                        <a:p>
                          <a:pPr marL="0" marR="0" lvl="0" indent="0" algn="l" rtl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None/>
                          </a:pPr>
                          <a:endParaRPr sz="1800">
                            <a:solidFill>
                              <a:srgbClr val="000000"/>
                            </a:solidFill>
                            <a:latin typeface="Calibri"/>
                            <a:ea typeface="Calibri"/>
                            <a:cs typeface="Calibri"/>
                            <a:sym typeface="Calibri"/>
                          </a:endParaRPr>
                        </a:p>
                      </p:txBody>
                    </p:sp>
                    <p:sp>
                      <p:nvSpPr>
                        <p:cNvPr id="2809" name="Google Shape;2809;p52"/>
                        <p:cNvSpPr/>
                        <p:nvPr/>
                      </p:nvSpPr>
                      <p:spPr>
                        <a:xfrm>
                          <a:off x="5166782" y="2073893"/>
                          <a:ext cx="25700" cy="36560"/>
                        </a:xfrm>
                        <a:custGeom>
                          <a:avLst/>
                          <a:gdLst/>
                          <a:ahLst/>
                          <a:cxnLst/>
                          <a:rect l="l" t="t" r="r" b="b"/>
                          <a:pathLst>
                            <a:path w="25700" h="36560" extrusionOk="0">
                              <a:moveTo>
                                <a:pt x="11063" y="80"/>
                              </a:moveTo>
                              <a:cubicBezTo>
                                <a:pt x="-7114" y="2461"/>
                                <a:pt x="-1023" y="38656"/>
                                <a:pt x="15821" y="36465"/>
                              </a:cubicBezTo>
                              <a:cubicBezTo>
                                <a:pt x="32380" y="34275"/>
                                <a:pt x="26289" y="-1920"/>
                                <a:pt x="11063" y="80"/>
                              </a:cubicBezTo>
                              <a:close/>
                            </a:path>
                          </a:pathLst>
                        </a:custGeom>
                        <a:solidFill>
                          <a:srgbClr val="263238"/>
                        </a:solidFill>
                        <a:ln>
                          <a:noFill/>
                        </a:ln>
                      </p:spPr>
                      <p:txBody>
                        <a:bodyPr spcFirstLastPara="1" wrap="square" lIns="91425" tIns="45700" rIns="91425" bIns="45700" anchor="ctr" anchorCtr="0">
                          <a:noAutofit/>
                        </a:bodyPr>
                        <a:lstStyle/>
                        <a:p>
                          <a:pPr marL="0" marR="0" lvl="0" indent="0" algn="l" rtl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None/>
                          </a:pPr>
                          <a:endParaRPr sz="1800">
                            <a:solidFill>
                              <a:srgbClr val="000000"/>
                            </a:solidFill>
                            <a:latin typeface="Calibri"/>
                            <a:ea typeface="Calibri"/>
                            <a:cs typeface="Calibri"/>
                            <a:sym typeface="Calibri"/>
                          </a:endParaRPr>
                        </a:p>
                      </p:txBody>
                    </p:sp>
                  </p:grpSp>
                  <p:grpSp>
                    <p:nvGrpSpPr>
                      <p:cNvPr id="2810" name="Google Shape;2810;p52"/>
                      <p:cNvGrpSpPr/>
                      <p:nvPr/>
                    </p:nvGrpSpPr>
                    <p:grpSpPr>
                      <a:xfrm>
                        <a:off x="5254630" y="2057696"/>
                        <a:ext cx="26085" cy="41236"/>
                        <a:chOff x="5254630" y="2057696"/>
                        <a:chExt cx="26085" cy="41236"/>
                      </a:xfrm>
                    </p:grpSpPr>
                    <p:sp>
                      <p:nvSpPr>
                        <p:cNvPr id="2811" name="Google Shape;2811;p52"/>
                        <p:cNvSpPr/>
                        <p:nvPr/>
                      </p:nvSpPr>
                      <p:spPr>
                        <a:xfrm>
                          <a:off x="5254630" y="2071357"/>
                          <a:ext cx="17332" cy="27575"/>
                        </a:xfrm>
                        <a:custGeom>
                          <a:avLst/>
                          <a:gdLst/>
                          <a:ahLst/>
                          <a:cxnLst/>
                          <a:rect l="l" t="t" r="r" b="b"/>
                          <a:pathLst>
                            <a:path w="17332" h="27575" extrusionOk="0">
                              <a:moveTo>
                                <a:pt x="12" y="140"/>
                              </a:moveTo>
                              <a:cubicBezTo>
                                <a:pt x="12" y="-337"/>
                                <a:pt x="964" y="520"/>
                                <a:pt x="1059" y="997"/>
                              </a:cubicBezTo>
                              <a:cubicBezTo>
                                <a:pt x="2582" y="12236"/>
                                <a:pt x="6198" y="24905"/>
                                <a:pt x="17047" y="26905"/>
                              </a:cubicBezTo>
                              <a:cubicBezTo>
                                <a:pt x="17428" y="27000"/>
                                <a:pt x="17428" y="27572"/>
                                <a:pt x="17047" y="27572"/>
                              </a:cubicBezTo>
                              <a:cubicBezTo>
                                <a:pt x="4390" y="27857"/>
                                <a:pt x="-273" y="11093"/>
                                <a:pt x="12" y="140"/>
                              </a:cubicBezTo>
                              <a:close/>
                            </a:path>
                          </a:pathLst>
                        </a:custGeom>
                        <a:solidFill>
                          <a:srgbClr val="263238"/>
                        </a:solidFill>
                        <a:ln>
                          <a:noFill/>
                        </a:ln>
                      </p:spPr>
                      <p:txBody>
                        <a:bodyPr spcFirstLastPara="1" wrap="square" lIns="91425" tIns="45700" rIns="91425" bIns="45700" anchor="ctr" anchorCtr="0">
                          <a:noAutofit/>
                        </a:bodyPr>
                        <a:lstStyle/>
                        <a:p>
                          <a:pPr marL="0" marR="0" lvl="0" indent="0" algn="l" rtl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None/>
                          </a:pPr>
                          <a:endParaRPr sz="1800">
                            <a:solidFill>
                              <a:srgbClr val="000000"/>
                            </a:solidFill>
                            <a:latin typeface="Calibri"/>
                            <a:ea typeface="Calibri"/>
                            <a:cs typeface="Calibri"/>
                            <a:sym typeface="Calibri"/>
                          </a:endParaRPr>
                        </a:p>
                      </p:txBody>
                    </p:sp>
                    <p:sp>
                      <p:nvSpPr>
                        <p:cNvPr id="2812" name="Google Shape;2812;p52"/>
                        <p:cNvSpPr/>
                        <p:nvPr/>
                      </p:nvSpPr>
                      <p:spPr>
                        <a:xfrm>
                          <a:off x="5254675" y="2057696"/>
                          <a:ext cx="26040" cy="36303"/>
                        </a:xfrm>
                        <a:custGeom>
                          <a:avLst/>
                          <a:gdLst/>
                          <a:ahLst/>
                          <a:cxnLst/>
                          <a:rect l="l" t="t" r="r" b="b"/>
                          <a:pathLst>
                            <a:path w="26040" h="36303" extrusionOk="0">
                              <a:moveTo>
                                <a:pt x="8056" y="370"/>
                              </a:moveTo>
                              <a:cubicBezTo>
                                <a:pt x="25852" y="-4012"/>
                                <a:pt x="33370" y="31898"/>
                                <a:pt x="16907" y="35993"/>
                              </a:cubicBezTo>
                              <a:cubicBezTo>
                                <a:pt x="634" y="39994"/>
                                <a:pt x="-6885" y="4085"/>
                                <a:pt x="8056" y="370"/>
                              </a:cubicBezTo>
                              <a:close/>
                            </a:path>
                          </a:pathLst>
                        </a:custGeom>
                        <a:solidFill>
                          <a:srgbClr val="263238"/>
                        </a:solidFill>
                        <a:ln>
                          <a:noFill/>
                        </a:ln>
                      </p:spPr>
                      <p:txBody>
                        <a:bodyPr spcFirstLastPara="1" wrap="square" lIns="91425" tIns="45700" rIns="91425" bIns="45700" anchor="ctr" anchorCtr="0">
                          <a:noAutofit/>
                        </a:bodyPr>
                        <a:lstStyle/>
                        <a:p>
                          <a:pPr marL="0" marR="0" lvl="0" indent="0" algn="l" rtl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None/>
                          </a:pPr>
                          <a:endParaRPr sz="1800">
                            <a:solidFill>
                              <a:srgbClr val="000000"/>
                            </a:solidFill>
                            <a:latin typeface="Calibri"/>
                            <a:ea typeface="Calibri"/>
                            <a:cs typeface="Calibri"/>
                            <a:sym typeface="Calibri"/>
                          </a:endParaRPr>
                        </a:p>
                      </p:txBody>
                    </p:sp>
                  </p:grpSp>
                  <p:sp>
                    <p:nvSpPr>
                      <p:cNvPr id="2813" name="Google Shape;2813;p52"/>
                      <p:cNvSpPr/>
                      <p:nvPr/>
                    </p:nvSpPr>
                    <p:spPr>
                      <a:xfrm>
                        <a:off x="5151126" y="2034097"/>
                        <a:ext cx="37353" cy="29201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37353" h="29201" extrusionOk="0">
                            <a:moveTo>
                              <a:pt x="11683" y="28541"/>
                            </a:moveTo>
                            <a:cubicBezTo>
                              <a:pt x="16441" y="26446"/>
                              <a:pt x="20438" y="23779"/>
                              <a:pt x="24816" y="21207"/>
                            </a:cubicBezTo>
                            <a:cubicBezTo>
                              <a:pt x="29859" y="18350"/>
                              <a:pt x="34142" y="16635"/>
                              <a:pt x="36806" y="11206"/>
                            </a:cubicBezTo>
                            <a:cubicBezTo>
                              <a:pt x="38234" y="8348"/>
                              <a:pt x="36711" y="3776"/>
                              <a:pt x="34047" y="2157"/>
                            </a:cubicBezTo>
                            <a:cubicBezTo>
                              <a:pt x="27861" y="-1748"/>
                              <a:pt x="20818" y="252"/>
                              <a:pt x="14633" y="3395"/>
                            </a:cubicBezTo>
                            <a:cubicBezTo>
                              <a:pt x="7876" y="6824"/>
                              <a:pt x="3594" y="11206"/>
                              <a:pt x="643" y="18159"/>
                            </a:cubicBezTo>
                            <a:cubicBezTo>
                              <a:pt x="-2307" y="24922"/>
                              <a:pt x="5497" y="31304"/>
                              <a:pt x="11683" y="28541"/>
                            </a:cubicBezTo>
                            <a:close/>
                          </a:path>
                        </a:pathLst>
                      </a:custGeom>
                      <a:solidFill>
                        <a:srgbClr val="263238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45700" rIns="91425" bIns="45700" anchor="ctr" anchorCtr="0">
                        <a:noAutofit/>
                      </a:bodyPr>
                      <a:lstStyle/>
                      <a:p>
                        <a:pPr marL="0" marR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 sz="18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endParaRPr>
                      </a:p>
                    </p:txBody>
                  </p:sp>
                  <p:sp>
                    <p:nvSpPr>
                      <p:cNvPr id="2814" name="Google Shape;2814;p52"/>
                      <p:cNvSpPr/>
                      <p:nvPr/>
                    </p:nvSpPr>
                    <p:spPr>
                      <a:xfrm>
                        <a:off x="5241220" y="2023993"/>
                        <a:ext cx="40581" cy="21881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40581" h="21881" extrusionOk="0">
                            <a:moveTo>
                              <a:pt x="32266" y="21882"/>
                            </a:moveTo>
                            <a:cubicBezTo>
                              <a:pt x="27126" y="21882"/>
                              <a:pt x="22368" y="21120"/>
                              <a:pt x="17229" y="20548"/>
                            </a:cubicBezTo>
                            <a:cubicBezTo>
                              <a:pt x="11520" y="19976"/>
                              <a:pt x="6856" y="20167"/>
                              <a:pt x="2193" y="16262"/>
                            </a:cubicBezTo>
                            <a:cubicBezTo>
                              <a:pt x="-281" y="14166"/>
                              <a:pt x="-662" y="9499"/>
                              <a:pt x="1051" y="6832"/>
                            </a:cubicBezTo>
                            <a:cubicBezTo>
                              <a:pt x="5143" y="736"/>
                              <a:pt x="12376" y="-312"/>
                              <a:pt x="19323" y="69"/>
                            </a:cubicBezTo>
                            <a:cubicBezTo>
                              <a:pt x="26841" y="546"/>
                              <a:pt x="32551" y="2736"/>
                              <a:pt x="38166" y="7880"/>
                            </a:cubicBezTo>
                            <a:cubicBezTo>
                              <a:pt x="43590" y="12833"/>
                              <a:pt x="39117" y="21786"/>
                              <a:pt x="32266" y="21882"/>
                            </a:cubicBezTo>
                            <a:close/>
                          </a:path>
                        </a:pathLst>
                      </a:custGeom>
                      <a:solidFill>
                        <a:srgbClr val="263238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45700" rIns="91425" bIns="45700" anchor="ctr" anchorCtr="0">
                        <a:noAutofit/>
                      </a:bodyPr>
                      <a:lstStyle/>
                      <a:p>
                        <a:pPr marL="0" marR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 sz="18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endParaRPr>
                      </a:p>
                    </p:txBody>
                  </p:sp>
                  <p:sp>
                    <p:nvSpPr>
                      <p:cNvPr id="2815" name="Google Shape;2815;p52"/>
                      <p:cNvSpPr/>
                      <p:nvPr/>
                    </p:nvSpPr>
                    <p:spPr>
                      <a:xfrm>
                        <a:off x="5196344" y="2189360"/>
                        <a:ext cx="23797" cy="9200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23797" h="9200" extrusionOk="0">
                            <a:moveTo>
                              <a:pt x="1009" y="151"/>
                            </a:moveTo>
                            <a:cubicBezTo>
                              <a:pt x="4149" y="2342"/>
                              <a:pt x="7385" y="5485"/>
                              <a:pt x="11572" y="5104"/>
                            </a:cubicBezTo>
                            <a:cubicBezTo>
                              <a:pt x="15569" y="4819"/>
                              <a:pt x="19756" y="2247"/>
                              <a:pt x="23182" y="247"/>
                            </a:cubicBezTo>
                            <a:cubicBezTo>
                              <a:pt x="23468" y="56"/>
                              <a:pt x="23944" y="342"/>
                              <a:pt x="23753" y="723"/>
                            </a:cubicBezTo>
                            <a:cubicBezTo>
                              <a:pt x="21565" y="5485"/>
                              <a:pt x="15950" y="9200"/>
                              <a:pt x="10525" y="9200"/>
                            </a:cubicBezTo>
                            <a:cubicBezTo>
                              <a:pt x="5291" y="9200"/>
                              <a:pt x="2056" y="5200"/>
                              <a:pt x="57" y="818"/>
                            </a:cubicBezTo>
                            <a:cubicBezTo>
                              <a:pt x="-228" y="151"/>
                              <a:pt x="628" y="-230"/>
                              <a:pt x="1009" y="151"/>
                            </a:cubicBezTo>
                            <a:close/>
                          </a:path>
                        </a:pathLst>
                      </a:custGeom>
                      <a:solidFill>
                        <a:srgbClr val="263238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45700" rIns="91425" bIns="45700" anchor="ctr" anchorCtr="0">
                        <a:noAutofit/>
                      </a:bodyPr>
                      <a:lstStyle/>
                      <a:p>
                        <a:pPr marL="0" marR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 sz="18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endParaRPr>
                      </a:p>
                    </p:txBody>
                  </p:sp>
                  <p:sp>
                    <p:nvSpPr>
                      <p:cNvPr id="2816" name="Google Shape;2816;p52"/>
                      <p:cNvSpPr/>
                      <p:nvPr/>
                    </p:nvSpPr>
                    <p:spPr>
                      <a:xfrm>
                        <a:off x="5203166" y="2024016"/>
                        <a:ext cx="64274" cy="142550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64274" h="142550" extrusionOk="0">
                            <a:moveTo>
                              <a:pt x="373" y="129872"/>
                            </a:moveTo>
                            <a:cubicBezTo>
                              <a:pt x="8271" y="138540"/>
                              <a:pt x="18359" y="142350"/>
                              <a:pt x="28732" y="142540"/>
                            </a:cubicBezTo>
                            <a:cubicBezTo>
                              <a:pt x="33300" y="142636"/>
                              <a:pt x="38058" y="142064"/>
                              <a:pt x="42531" y="140826"/>
                            </a:cubicBezTo>
                            <a:cubicBezTo>
                              <a:pt x="43387" y="140635"/>
                              <a:pt x="44339" y="140445"/>
                              <a:pt x="45101" y="140064"/>
                            </a:cubicBezTo>
                            <a:cubicBezTo>
                              <a:pt x="45862" y="139778"/>
                              <a:pt x="46623" y="139588"/>
                              <a:pt x="47480" y="139302"/>
                            </a:cubicBezTo>
                            <a:cubicBezTo>
                              <a:pt x="48717" y="138921"/>
                              <a:pt x="49288" y="137683"/>
                              <a:pt x="49288" y="136444"/>
                            </a:cubicBezTo>
                            <a:lnTo>
                              <a:pt x="49288" y="136349"/>
                            </a:lnTo>
                            <a:cubicBezTo>
                              <a:pt x="49193" y="135968"/>
                              <a:pt x="49193" y="135587"/>
                              <a:pt x="49002" y="135206"/>
                            </a:cubicBezTo>
                            <a:cubicBezTo>
                              <a:pt x="49002" y="135206"/>
                              <a:pt x="49002" y="135206"/>
                              <a:pt x="49002" y="135111"/>
                            </a:cubicBezTo>
                            <a:lnTo>
                              <a:pt x="48812" y="134158"/>
                            </a:lnTo>
                            <a:cubicBezTo>
                              <a:pt x="47575" y="125491"/>
                              <a:pt x="44529" y="112537"/>
                              <a:pt x="44529" y="112537"/>
                            </a:cubicBezTo>
                            <a:cubicBezTo>
                              <a:pt x="47955" y="113584"/>
                              <a:pt x="65276" y="118061"/>
                              <a:pt x="64229" y="113680"/>
                            </a:cubicBezTo>
                            <a:cubicBezTo>
                              <a:pt x="55759" y="76723"/>
                              <a:pt x="46242" y="35575"/>
                              <a:pt x="29969" y="618"/>
                            </a:cubicBezTo>
                            <a:cubicBezTo>
                              <a:pt x="29493" y="-525"/>
                              <a:pt x="27685" y="46"/>
                              <a:pt x="27971" y="1285"/>
                            </a:cubicBezTo>
                            <a:cubicBezTo>
                              <a:pt x="34727" y="37099"/>
                              <a:pt x="47765" y="71579"/>
                              <a:pt x="55188" y="107393"/>
                            </a:cubicBezTo>
                            <a:cubicBezTo>
                              <a:pt x="49764" y="106345"/>
                              <a:pt x="40723" y="104155"/>
                              <a:pt x="36250" y="104917"/>
                            </a:cubicBezTo>
                            <a:cubicBezTo>
                              <a:pt x="35108" y="105488"/>
                              <a:pt x="42626" y="129872"/>
                              <a:pt x="42816" y="133873"/>
                            </a:cubicBezTo>
                            <a:cubicBezTo>
                              <a:pt x="42816" y="133873"/>
                              <a:pt x="42816" y="134063"/>
                              <a:pt x="42816" y="134254"/>
                            </a:cubicBezTo>
                            <a:cubicBezTo>
                              <a:pt x="28637" y="138540"/>
                              <a:pt x="16931" y="135968"/>
                              <a:pt x="1229" y="128634"/>
                            </a:cubicBezTo>
                            <a:cubicBezTo>
                              <a:pt x="277" y="128253"/>
                              <a:pt x="-484" y="129110"/>
                              <a:pt x="373" y="129872"/>
                            </a:cubicBezTo>
                            <a:close/>
                          </a:path>
                        </a:pathLst>
                      </a:custGeom>
                      <a:solidFill>
                        <a:srgbClr val="263238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45700" rIns="91425" bIns="45700" anchor="ctr" anchorCtr="0">
                        <a:noAutofit/>
                      </a:bodyPr>
                      <a:lstStyle/>
                      <a:p>
                        <a:pPr marL="0" marR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 sz="18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endParaRPr>
                      </a:p>
                    </p:txBody>
                  </p:sp>
                </p:grpSp>
                <p:grpSp>
                  <p:nvGrpSpPr>
                    <p:cNvPr id="2817" name="Google Shape;2817;p52"/>
                    <p:cNvGrpSpPr/>
                    <p:nvPr/>
                  </p:nvGrpSpPr>
                  <p:grpSpPr>
                    <a:xfrm>
                      <a:off x="4956746" y="1843358"/>
                      <a:ext cx="326228" cy="308102"/>
                      <a:chOff x="4956746" y="1843358"/>
                      <a:chExt cx="326228" cy="308102"/>
                    </a:xfrm>
                  </p:grpSpPr>
                  <p:sp>
                    <p:nvSpPr>
                      <p:cNvPr id="2818" name="Google Shape;2818;p52"/>
                      <p:cNvSpPr/>
                      <p:nvPr/>
                    </p:nvSpPr>
                    <p:spPr>
                      <a:xfrm>
                        <a:off x="4967558" y="1855941"/>
                        <a:ext cx="315416" cy="295519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315416" h="295519" extrusionOk="0">
                            <a:moveTo>
                              <a:pt x="82098" y="295184"/>
                            </a:moveTo>
                            <a:cubicBezTo>
                              <a:pt x="111695" y="284612"/>
                              <a:pt x="96088" y="207268"/>
                              <a:pt x="96088" y="207268"/>
                            </a:cubicBezTo>
                            <a:cubicBezTo>
                              <a:pt x="96088" y="207268"/>
                              <a:pt x="131013" y="185075"/>
                              <a:pt x="128349" y="112304"/>
                            </a:cubicBezTo>
                            <a:cubicBezTo>
                              <a:pt x="128349" y="112304"/>
                              <a:pt x="168794" y="175931"/>
                              <a:pt x="292033" y="134021"/>
                            </a:cubicBezTo>
                            <a:cubicBezTo>
                              <a:pt x="292033" y="134021"/>
                              <a:pt x="293175" y="102589"/>
                              <a:pt x="269003" y="70013"/>
                            </a:cubicBezTo>
                            <a:cubicBezTo>
                              <a:pt x="269003" y="70013"/>
                              <a:pt x="289368" y="91540"/>
                              <a:pt x="315253" y="131545"/>
                            </a:cubicBezTo>
                            <a:cubicBezTo>
                              <a:pt x="315253" y="131545"/>
                              <a:pt x="323342" y="19912"/>
                              <a:pt x="225798" y="1719"/>
                            </a:cubicBezTo>
                            <a:cubicBezTo>
                              <a:pt x="186971" y="-5520"/>
                              <a:pt x="133297" y="8958"/>
                              <a:pt x="59449" y="67156"/>
                            </a:cubicBezTo>
                            <a:cubicBezTo>
                              <a:pt x="59449" y="67156"/>
                              <a:pt x="33183" y="21055"/>
                              <a:pt x="25094" y="29532"/>
                            </a:cubicBezTo>
                            <a:cubicBezTo>
                              <a:pt x="17005" y="38009"/>
                              <a:pt x="44984" y="80395"/>
                              <a:pt x="44984" y="80395"/>
                            </a:cubicBezTo>
                            <a:cubicBezTo>
                              <a:pt x="44984" y="80395"/>
                              <a:pt x="6347" y="76776"/>
                              <a:pt x="1874" y="85634"/>
                            </a:cubicBezTo>
                            <a:cubicBezTo>
                              <a:pt x="-2028" y="93254"/>
                              <a:pt x="34801" y="95064"/>
                              <a:pt x="34801" y="95064"/>
                            </a:cubicBezTo>
                            <a:cubicBezTo>
                              <a:pt x="34801" y="95064"/>
                              <a:pt x="-16969" y="124401"/>
                              <a:pt x="5776" y="186504"/>
                            </a:cubicBezTo>
                            <a:cubicBezTo>
                              <a:pt x="26522" y="243368"/>
                              <a:pt x="67443" y="300423"/>
                              <a:pt x="82098" y="295184"/>
                            </a:cubicBezTo>
                            <a:close/>
                          </a:path>
                        </a:pathLst>
                      </a:custGeom>
                      <a:solidFill>
                        <a:srgbClr val="263238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45700" rIns="91425" bIns="45700" anchor="ctr" anchorCtr="0">
                        <a:noAutofit/>
                      </a:bodyPr>
                      <a:lstStyle/>
                      <a:p>
                        <a:pPr marL="0" marR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 sz="18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endParaRPr>
                      </a:p>
                    </p:txBody>
                  </p:sp>
                  <p:sp>
                    <p:nvSpPr>
                      <p:cNvPr id="2819" name="Google Shape;2819;p52"/>
                      <p:cNvSpPr/>
                      <p:nvPr/>
                    </p:nvSpPr>
                    <p:spPr>
                      <a:xfrm>
                        <a:off x="4956746" y="1948038"/>
                        <a:ext cx="58290" cy="168834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58290" h="168834" extrusionOk="0">
                            <a:moveTo>
                              <a:pt x="55416" y="15"/>
                            </a:moveTo>
                            <a:cubicBezTo>
                              <a:pt x="22489" y="5730"/>
                              <a:pt x="-1969" y="35829"/>
                              <a:pt x="125" y="69452"/>
                            </a:cubicBezTo>
                            <a:cubicBezTo>
                              <a:pt x="1267" y="88121"/>
                              <a:pt x="9927" y="106695"/>
                              <a:pt x="19253" y="122601"/>
                            </a:cubicBezTo>
                            <a:cubicBezTo>
                              <a:pt x="29531" y="140032"/>
                              <a:pt x="42664" y="154415"/>
                              <a:pt x="56939" y="168607"/>
                            </a:cubicBezTo>
                            <a:cubicBezTo>
                              <a:pt x="57700" y="169369"/>
                              <a:pt x="58842" y="168036"/>
                              <a:pt x="57985" y="167274"/>
                            </a:cubicBezTo>
                            <a:cubicBezTo>
                              <a:pt x="45043" y="154701"/>
                              <a:pt x="34670" y="139080"/>
                              <a:pt x="26200" y="123173"/>
                            </a:cubicBezTo>
                            <a:cubicBezTo>
                              <a:pt x="18206" y="108219"/>
                              <a:pt x="10403" y="91455"/>
                              <a:pt x="7548" y="74595"/>
                            </a:cubicBezTo>
                            <a:cubicBezTo>
                              <a:pt x="2028" y="41163"/>
                              <a:pt x="23440" y="10397"/>
                              <a:pt x="55797" y="2015"/>
                            </a:cubicBezTo>
                            <a:cubicBezTo>
                              <a:pt x="56939" y="1539"/>
                              <a:pt x="56463" y="-176"/>
                              <a:pt x="55416" y="15"/>
                            </a:cubicBezTo>
                            <a:close/>
                          </a:path>
                        </a:pathLst>
                      </a:custGeom>
                      <a:solidFill>
                        <a:srgbClr val="263238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45700" rIns="91425" bIns="45700" anchor="ctr" anchorCtr="0">
                        <a:noAutofit/>
                      </a:bodyPr>
                      <a:lstStyle/>
                      <a:p>
                        <a:pPr marL="0" marR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 sz="18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endParaRPr>
                      </a:p>
                    </p:txBody>
                  </p:sp>
                  <p:sp>
                    <p:nvSpPr>
                      <p:cNvPr id="2820" name="Google Shape;2820;p52"/>
                      <p:cNvSpPr/>
                      <p:nvPr/>
                    </p:nvSpPr>
                    <p:spPr>
                      <a:xfrm>
                        <a:off x="5016385" y="1843358"/>
                        <a:ext cx="209314" cy="95884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209314" h="95884" extrusionOk="0">
                            <a:moveTo>
                              <a:pt x="101030" y="12016"/>
                            </a:moveTo>
                            <a:cubicBezTo>
                              <a:pt x="80569" y="21065"/>
                              <a:pt x="61250" y="33923"/>
                              <a:pt x="43930" y="47925"/>
                            </a:cubicBezTo>
                            <a:cubicBezTo>
                              <a:pt x="27276" y="61355"/>
                              <a:pt x="11384" y="76214"/>
                              <a:pt x="154" y="94502"/>
                            </a:cubicBezTo>
                            <a:cubicBezTo>
                              <a:pt x="-417" y="95455"/>
                              <a:pt x="725" y="96407"/>
                              <a:pt x="1486" y="95550"/>
                            </a:cubicBezTo>
                            <a:cubicBezTo>
                              <a:pt x="28323" y="64975"/>
                              <a:pt x="63725" y="41353"/>
                              <a:pt x="99507" y="22398"/>
                            </a:cubicBezTo>
                            <a:cubicBezTo>
                              <a:pt x="133005" y="4682"/>
                              <a:pt x="175163" y="-4177"/>
                              <a:pt x="208471" y="19160"/>
                            </a:cubicBezTo>
                            <a:cubicBezTo>
                              <a:pt x="209042" y="19541"/>
                              <a:pt x="209613" y="18779"/>
                              <a:pt x="209137" y="18302"/>
                            </a:cubicBezTo>
                            <a:cubicBezTo>
                              <a:pt x="178399" y="-6939"/>
                              <a:pt x="135289" y="-3129"/>
                              <a:pt x="101030" y="12016"/>
                            </a:cubicBezTo>
                            <a:close/>
                          </a:path>
                        </a:pathLst>
                      </a:custGeom>
                      <a:solidFill>
                        <a:srgbClr val="263238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45700" rIns="91425" bIns="45700" anchor="ctr" anchorCtr="0">
                        <a:noAutofit/>
                      </a:bodyPr>
                      <a:lstStyle/>
                      <a:p>
                        <a:pPr marL="0" marR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 sz="18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endParaRPr>
                      </a:p>
                    </p:txBody>
                  </p:sp>
                </p:grpSp>
                <p:grpSp>
                  <p:nvGrpSpPr>
                    <p:cNvPr id="2821" name="Google Shape;2821;p52"/>
                    <p:cNvGrpSpPr/>
                    <p:nvPr/>
                  </p:nvGrpSpPr>
                  <p:grpSpPr>
                    <a:xfrm>
                      <a:off x="5006304" y="2086455"/>
                      <a:ext cx="84274" cy="104312"/>
                      <a:chOff x="5006304" y="2086455"/>
                      <a:chExt cx="84274" cy="104312"/>
                    </a:xfrm>
                  </p:grpSpPr>
                  <p:sp>
                    <p:nvSpPr>
                      <p:cNvPr id="2822" name="Google Shape;2822;p52"/>
                      <p:cNvSpPr/>
                      <p:nvPr/>
                    </p:nvSpPr>
                    <p:spPr>
                      <a:xfrm>
                        <a:off x="5006304" y="2086455"/>
                        <a:ext cx="84274" cy="104312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84274" h="104312" extrusionOk="0">
                            <a:moveTo>
                              <a:pt x="72093" y="39334"/>
                            </a:moveTo>
                            <a:cubicBezTo>
                              <a:pt x="72093" y="39334"/>
                              <a:pt x="31553" y="-12101"/>
                              <a:pt x="8047" y="2663"/>
                            </a:cubicBezTo>
                            <a:cubicBezTo>
                              <a:pt x="-15459" y="17427"/>
                              <a:pt x="17183" y="93532"/>
                              <a:pt x="46303" y="102485"/>
                            </a:cubicBezTo>
                            <a:cubicBezTo>
                              <a:pt x="75424" y="111439"/>
                              <a:pt x="84274" y="84578"/>
                              <a:pt x="84274" y="84578"/>
                            </a:cubicBezTo>
                            <a:lnTo>
                              <a:pt x="72093" y="39334"/>
                            </a:lnTo>
                            <a:close/>
                          </a:path>
                        </a:pathLst>
                      </a:custGeom>
                      <a:solidFill>
                        <a:srgbClr val="D3766A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45700" rIns="91425" bIns="45700" anchor="ctr" anchorCtr="0">
                        <a:noAutofit/>
                      </a:bodyPr>
                      <a:lstStyle/>
                      <a:p>
                        <a:pPr marL="0" marR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 sz="18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endParaRPr>
                      </a:p>
                    </p:txBody>
                  </p:sp>
                  <p:sp>
                    <p:nvSpPr>
                      <p:cNvPr id="2823" name="Google Shape;2823;p52"/>
                      <p:cNvSpPr/>
                      <p:nvPr/>
                    </p:nvSpPr>
                    <p:spPr>
                      <a:xfrm>
                        <a:off x="5023783" y="2110644"/>
                        <a:ext cx="50925" cy="63891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50925" h="63891" extrusionOk="0">
                            <a:moveTo>
                              <a:pt x="370" y="0"/>
                            </a:moveTo>
                            <a:cubicBezTo>
                              <a:pt x="-106" y="0"/>
                              <a:pt x="-106" y="667"/>
                              <a:pt x="274" y="762"/>
                            </a:cubicBezTo>
                            <a:cubicBezTo>
                              <a:pt x="20735" y="7715"/>
                              <a:pt x="32345" y="25718"/>
                              <a:pt x="40815" y="44482"/>
                            </a:cubicBezTo>
                            <a:cubicBezTo>
                              <a:pt x="34439" y="37433"/>
                              <a:pt x="26064" y="33814"/>
                              <a:pt x="16548" y="41529"/>
                            </a:cubicBezTo>
                            <a:cubicBezTo>
                              <a:pt x="16072" y="41910"/>
                              <a:pt x="16643" y="42767"/>
                              <a:pt x="17119" y="42577"/>
                            </a:cubicBezTo>
                            <a:cubicBezTo>
                              <a:pt x="25208" y="40386"/>
                              <a:pt x="31203" y="41434"/>
                              <a:pt x="37104" y="47720"/>
                            </a:cubicBezTo>
                            <a:cubicBezTo>
                              <a:pt x="41291" y="52102"/>
                              <a:pt x="44336" y="57912"/>
                              <a:pt x="47381" y="63056"/>
                            </a:cubicBezTo>
                            <a:cubicBezTo>
                              <a:pt x="48428" y="64770"/>
                              <a:pt x="51569" y="63627"/>
                              <a:pt x="50807" y="61627"/>
                            </a:cubicBezTo>
                            <a:cubicBezTo>
                              <a:pt x="50712" y="61436"/>
                              <a:pt x="50712" y="61341"/>
                              <a:pt x="50617" y="61151"/>
                            </a:cubicBezTo>
                            <a:cubicBezTo>
                              <a:pt x="49856" y="35624"/>
                              <a:pt x="27968" y="1048"/>
                              <a:pt x="370" y="0"/>
                            </a:cubicBezTo>
                            <a:close/>
                          </a:path>
                        </a:pathLst>
                      </a:custGeom>
                      <a:solidFill>
                        <a:srgbClr val="263238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45700" rIns="91425" bIns="45700" anchor="ctr" anchorCtr="0">
                        <a:noAutofit/>
                      </a:bodyPr>
                      <a:lstStyle/>
                      <a:p>
                        <a:pPr marL="0" marR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 sz="18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endParaRPr>
                      </a:p>
                    </p:txBody>
                  </p:sp>
                </p:grpSp>
              </p:grpSp>
              <p:grpSp>
                <p:nvGrpSpPr>
                  <p:cNvPr id="2824" name="Google Shape;2824;p52"/>
                  <p:cNvGrpSpPr/>
                  <p:nvPr/>
                </p:nvGrpSpPr>
                <p:grpSpPr>
                  <a:xfrm>
                    <a:off x="5019775" y="2308479"/>
                    <a:ext cx="224498" cy="232129"/>
                    <a:chOff x="5019775" y="2308479"/>
                    <a:chExt cx="224498" cy="232129"/>
                  </a:xfrm>
                </p:grpSpPr>
                <p:sp>
                  <p:nvSpPr>
                    <p:cNvPr id="2825" name="Google Shape;2825;p52"/>
                    <p:cNvSpPr/>
                    <p:nvPr/>
                  </p:nvSpPr>
                  <p:spPr>
                    <a:xfrm>
                      <a:off x="5019775" y="2308479"/>
                      <a:ext cx="220878" cy="224514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220878" h="224514" extrusionOk="0">
                          <a:moveTo>
                            <a:pt x="193091" y="39243"/>
                          </a:moveTo>
                          <a:lnTo>
                            <a:pt x="168348" y="118682"/>
                          </a:lnTo>
                          <a:lnTo>
                            <a:pt x="33213" y="0"/>
                          </a:lnTo>
                          <a:lnTo>
                            <a:pt x="0" y="40386"/>
                          </a:lnTo>
                          <a:cubicBezTo>
                            <a:pt x="0" y="40386"/>
                            <a:pt x="123144" y="233077"/>
                            <a:pt x="123620" y="224218"/>
                          </a:cubicBezTo>
                          <a:lnTo>
                            <a:pt x="172820" y="137922"/>
                          </a:lnTo>
                          <a:lnTo>
                            <a:pt x="220879" y="196215"/>
                          </a:lnTo>
                          <a:lnTo>
                            <a:pt x="215169" y="72295"/>
                          </a:lnTo>
                          <a:lnTo>
                            <a:pt x="193091" y="39243"/>
                          </a:lnTo>
                          <a:close/>
                        </a:path>
                      </a:pathLst>
                    </a:custGeom>
                    <a:solidFill>
                      <a:schemeClr val="accent3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  <p:sp>
                  <p:nvSpPr>
                    <p:cNvPr id="2826" name="Google Shape;2826;p52"/>
                    <p:cNvSpPr/>
                    <p:nvPr/>
                  </p:nvSpPr>
                  <p:spPr>
                    <a:xfrm>
                      <a:off x="5024903" y="2357731"/>
                      <a:ext cx="219370" cy="182877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219370" h="182877" extrusionOk="0">
                          <a:moveTo>
                            <a:pt x="215656" y="74287"/>
                          </a:moveTo>
                          <a:cubicBezTo>
                            <a:pt x="213467" y="50189"/>
                            <a:pt x="214609" y="48284"/>
                            <a:pt x="211373" y="24281"/>
                          </a:cubicBezTo>
                          <a:cubicBezTo>
                            <a:pt x="211278" y="23424"/>
                            <a:pt x="209946" y="23043"/>
                            <a:pt x="209755" y="24090"/>
                          </a:cubicBezTo>
                          <a:cubicBezTo>
                            <a:pt x="205473" y="47522"/>
                            <a:pt x="211659" y="117245"/>
                            <a:pt x="212135" y="139438"/>
                          </a:cubicBezTo>
                          <a:cubicBezTo>
                            <a:pt x="212040" y="139343"/>
                            <a:pt x="211944" y="139247"/>
                            <a:pt x="211849" y="139152"/>
                          </a:cubicBezTo>
                          <a:cubicBezTo>
                            <a:pt x="209375" y="136676"/>
                            <a:pt x="168168" y="87813"/>
                            <a:pt x="167693" y="88575"/>
                          </a:cubicBezTo>
                          <a:cubicBezTo>
                            <a:pt x="159318" y="102100"/>
                            <a:pt x="120205" y="165346"/>
                            <a:pt x="118397" y="170966"/>
                          </a:cubicBezTo>
                          <a:cubicBezTo>
                            <a:pt x="98888" y="140391"/>
                            <a:pt x="24469" y="29234"/>
                            <a:pt x="1534" y="373"/>
                          </a:cubicBezTo>
                          <a:cubicBezTo>
                            <a:pt x="868" y="-484"/>
                            <a:pt x="-369" y="278"/>
                            <a:pt x="106" y="1230"/>
                          </a:cubicBezTo>
                          <a:cubicBezTo>
                            <a:pt x="17426" y="33615"/>
                            <a:pt x="116113" y="183348"/>
                            <a:pt x="117540" y="182872"/>
                          </a:cubicBezTo>
                          <a:cubicBezTo>
                            <a:pt x="118587" y="183634"/>
                            <a:pt x="164457" y="106101"/>
                            <a:pt x="168454" y="91718"/>
                          </a:cubicBezTo>
                          <a:cubicBezTo>
                            <a:pt x="177399" y="102100"/>
                            <a:pt x="219177" y="157345"/>
                            <a:pt x="219272" y="153726"/>
                          </a:cubicBezTo>
                          <a:cubicBezTo>
                            <a:pt x="219843" y="129437"/>
                            <a:pt x="217845" y="98385"/>
                            <a:pt x="215656" y="74287"/>
                          </a:cubicBezTo>
                          <a:close/>
                        </a:path>
                      </a:pathLst>
                    </a:custGeom>
                    <a:solidFill>
                      <a:schemeClr val="dk1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</p:grpSp>
            </p:grpSp>
          </p:grpSp>
        </p:grpSp>
        <p:grpSp>
          <p:nvGrpSpPr>
            <p:cNvPr id="2827" name="Google Shape;2827;p52"/>
            <p:cNvGrpSpPr/>
            <p:nvPr/>
          </p:nvGrpSpPr>
          <p:grpSpPr>
            <a:xfrm>
              <a:off x="430914" y="1352926"/>
              <a:ext cx="1487028" cy="3187132"/>
              <a:chOff x="2970831" y="1906757"/>
              <a:chExt cx="1705307" cy="3654968"/>
            </a:xfrm>
          </p:grpSpPr>
          <p:sp>
            <p:nvSpPr>
              <p:cNvPr id="2828" name="Google Shape;2828;p52"/>
              <p:cNvSpPr/>
              <p:nvPr/>
            </p:nvSpPr>
            <p:spPr>
              <a:xfrm>
                <a:off x="3418084" y="1906757"/>
                <a:ext cx="649765" cy="793971"/>
              </a:xfrm>
              <a:custGeom>
                <a:avLst/>
                <a:gdLst/>
                <a:ahLst/>
                <a:cxnLst/>
                <a:rect l="l" t="t" r="r" b="b"/>
                <a:pathLst>
                  <a:path w="649765" h="793971" extrusionOk="0">
                    <a:moveTo>
                      <a:pt x="128436" y="262562"/>
                    </a:moveTo>
                    <a:cubicBezTo>
                      <a:pt x="152513" y="247512"/>
                      <a:pt x="177161" y="233129"/>
                      <a:pt x="200096" y="216270"/>
                    </a:cubicBezTo>
                    <a:cubicBezTo>
                      <a:pt x="223031" y="199411"/>
                      <a:pt x="244157" y="180266"/>
                      <a:pt x="263285" y="159215"/>
                    </a:cubicBezTo>
                    <a:cubicBezTo>
                      <a:pt x="267473" y="154643"/>
                      <a:pt x="271565" y="149881"/>
                      <a:pt x="275657" y="145118"/>
                    </a:cubicBezTo>
                    <a:cubicBezTo>
                      <a:pt x="294690" y="116639"/>
                      <a:pt x="313913" y="86921"/>
                      <a:pt x="337705" y="63489"/>
                    </a:cubicBezTo>
                    <a:cubicBezTo>
                      <a:pt x="388333" y="13769"/>
                      <a:pt x="450761" y="-18331"/>
                      <a:pt x="519851" y="11483"/>
                    </a:cubicBezTo>
                    <a:cubicBezTo>
                      <a:pt x="552683" y="25675"/>
                      <a:pt x="575523" y="50535"/>
                      <a:pt x="574000" y="51011"/>
                    </a:cubicBezTo>
                    <a:cubicBezTo>
                      <a:pt x="614636" y="78348"/>
                      <a:pt x="647563" y="118448"/>
                      <a:pt x="649657" y="168740"/>
                    </a:cubicBezTo>
                    <a:cubicBezTo>
                      <a:pt x="651274" y="208841"/>
                      <a:pt x="634430" y="246655"/>
                      <a:pt x="624343" y="284660"/>
                    </a:cubicBezTo>
                    <a:cubicBezTo>
                      <a:pt x="613208" y="326379"/>
                      <a:pt x="607403" y="369337"/>
                      <a:pt x="602264" y="412104"/>
                    </a:cubicBezTo>
                    <a:cubicBezTo>
                      <a:pt x="598648" y="442584"/>
                      <a:pt x="595222" y="473255"/>
                      <a:pt x="590559" y="503639"/>
                    </a:cubicBezTo>
                    <a:cubicBezTo>
                      <a:pt x="590559" y="507830"/>
                      <a:pt x="590559" y="512021"/>
                      <a:pt x="590559" y="516212"/>
                    </a:cubicBezTo>
                    <a:cubicBezTo>
                      <a:pt x="590464" y="547169"/>
                      <a:pt x="588941" y="578220"/>
                      <a:pt x="581804" y="608414"/>
                    </a:cubicBezTo>
                    <a:cubicBezTo>
                      <a:pt x="568100" y="666707"/>
                      <a:pt x="535744" y="720809"/>
                      <a:pt x="487019" y="756242"/>
                    </a:cubicBezTo>
                    <a:cubicBezTo>
                      <a:pt x="461515" y="774816"/>
                      <a:pt x="432775" y="787294"/>
                      <a:pt x="401941" y="793961"/>
                    </a:cubicBezTo>
                    <a:cubicBezTo>
                      <a:pt x="401561" y="794057"/>
                      <a:pt x="401370" y="793485"/>
                      <a:pt x="401751" y="793390"/>
                    </a:cubicBezTo>
                    <a:cubicBezTo>
                      <a:pt x="456471" y="781103"/>
                      <a:pt x="504720" y="745479"/>
                      <a:pt x="536695" y="699950"/>
                    </a:cubicBezTo>
                    <a:cubicBezTo>
                      <a:pt x="555158" y="673661"/>
                      <a:pt x="568481" y="643657"/>
                      <a:pt x="576379" y="612510"/>
                    </a:cubicBezTo>
                    <a:cubicBezTo>
                      <a:pt x="583422" y="585078"/>
                      <a:pt x="585610" y="556884"/>
                      <a:pt x="586277" y="528595"/>
                    </a:cubicBezTo>
                    <a:cubicBezTo>
                      <a:pt x="578854" y="568981"/>
                      <a:pt x="568100" y="608510"/>
                      <a:pt x="550399" y="646133"/>
                    </a:cubicBezTo>
                    <a:cubicBezTo>
                      <a:pt x="519946" y="710713"/>
                      <a:pt x="468747" y="765482"/>
                      <a:pt x="397754" y="783198"/>
                    </a:cubicBezTo>
                    <a:cubicBezTo>
                      <a:pt x="330853" y="799962"/>
                      <a:pt x="256148" y="792056"/>
                      <a:pt x="197241" y="758719"/>
                    </a:cubicBezTo>
                    <a:cubicBezTo>
                      <a:pt x="128151" y="719666"/>
                      <a:pt x="-59515" y="606700"/>
                      <a:pt x="19662" y="428106"/>
                    </a:cubicBezTo>
                    <a:cubicBezTo>
                      <a:pt x="44025" y="373147"/>
                      <a:pt x="83804" y="329808"/>
                      <a:pt x="124915" y="292565"/>
                    </a:cubicBezTo>
                    <a:cubicBezTo>
                      <a:pt x="113495" y="300757"/>
                      <a:pt x="102170" y="309139"/>
                      <a:pt x="91512" y="318473"/>
                    </a:cubicBezTo>
                    <a:cubicBezTo>
                      <a:pt x="68006" y="338952"/>
                      <a:pt x="47070" y="362765"/>
                      <a:pt x="31177" y="389720"/>
                    </a:cubicBezTo>
                    <a:cubicBezTo>
                      <a:pt x="12905" y="420867"/>
                      <a:pt x="3103" y="454871"/>
                      <a:pt x="1295" y="490876"/>
                    </a:cubicBezTo>
                    <a:cubicBezTo>
                      <a:pt x="1295" y="491638"/>
                      <a:pt x="153" y="491733"/>
                      <a:pt x="58" y="490971"/>
                    </a:cubicBezTo>
                    <a:cubicBezTo>
                      <a:pt x="-1560" y="430678"/>
                      <a:pt x="30796" y="373242"/>
                      <a:pt x="72098" y="331523"/>
                    </a:cubicBezTo>
                    <a:cubicBezTo>
                      <a:pt x="94272" y="309139"/>
                      <a:pt x="119586" y="291232"/>
                      <a:pt x="145280" y="273134"/>
                    </a:cubicBezTo>
                    <a:cubicBezTo>
                      <a:pt x="150610" y="269420"/>
                      <a:pt x="155749" y="265514"/>
                      <a:pt x="160888" y="261609"/>
                    </a:cubicBezTo>
                    <a:cubicBezTo>
                      <a:pt x="175162" y="249608"/>
                      <a:pt x="189056" y="238273"/>
                      <a:pt x="201999" y="227224"/>
                    </a:cubicBezTo>
                    <a:cubicBezTo>
                      <a:pt x="209517" y="220461"/>
                      <a:pt x="217035" y="213603"/>
                      <a:pt x="224363" y="206745"/>
                    </a:cubicBezTo>
                    <a:cubicBezTo>
                      <a:pt x="230929" y="200649"/>
                      <a:pt x="237496" y="194363"/>
                      <a:pt x="243872" y="187981"/>
                    </a:cubicBezTo>
                    <a:cubicBezTo>
                      <a:pt x="249106" y="182266"/>
                      <a:pt x="253864" y="176551"/>
                      <a:pt x="258051" y="170836"/>
                    </a:cubicBezTo>
                    <a:cubicBezTo>
                      <a:pt x="259669" y="168550"/>
                      <a:pt x="261287" y="166264"/>
                      <a:pt x="262905" y="163978"/>
                    </a:cubicBezTo>
                    <a:cubicBezTo>
                      <a:pt x="249391" y="179027"/>
                      <a:pt x="234926" y="193124"/>
                      <a:pt x="219224" y="206174"/>
                    </a:cubicBezTo>
                    <a:cubicBezTo>
                      <a:pt x="175733" y="242178"/>
                      <a:pt x="123773" y="265705"/>
                      <a:pt x="79331" y="300376"/>
                    </a:cubicBezTo>
                    <a:cubicBezTo>
                      <a:pt x="53446" y="320569"/>
                      <a:pt x="31177" y="344381"/>
                      <a:pt x="15951" y="373813"/>
                    </a:cubicBezTo>
                    <a:cubicBezTo>
                      <a:pt x="15570" y="374576"/>
                      <a:pt x="14333" y="374004"/>
                      <a:pt x="14714" y="373242"/>
                    </a:cubicBezTo>
                    <a:cubicBezTo>
                      <a:pt x="37077" y="323712"/>
                      <a:pt x="83804" y="290470"/>
                      <a:pt x="128436" y="262562"/>
                    </a:cubicBezTo>
                    <a:close/>
                  </a:path>
                </a:pathLst>
              </a:custGeom>
              <a:solidFill>
                <a:srgbClr val="263238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grpSp>
            <p:nvGrpSpPr>
              <p:cNvPr id="2829" name="Google Shape;2829;p52"/>
              <p:cNvGrpSpPr/>
              <p:nvPr/>
            </p:nvGrpSpPr>
            <p:grpSpPr>
              <a:xfrm>
                <a:off x="3912541" y="2367805"/>
                <a:ext cx="658812" cy="1068470"/>
                <a:chOff x="3912541" y="2367805"/>
                <a:chExt cx="658812" cy="1068470"/>
              </a:xfrm>
            </p:grpSpPr>
            <p:grpSp>
              <p:nvGrpSpPr>
                <p:cNvPr id="2830" name="Google Shape;2830;p52"/>
                <p:cNvGrpSpPr/>
                <p:nvPr/>
              </p:nvGrpSpPr>
              <p:grpSpPr>
                <a:xfrm>
                  <a:off x="3916714" y="2378157"/>
                  <a:ext cx="654639" cy="1058118"/>
                  <a:chOff x="3916714" y="2378157"/>
                  <a:chExt cx="654639" cy="1058118"/>
                </a:xfrm>
              </p:grpSpPr>
              <p:sp>
                <p:nvSpPr>
                  <p:cNvPr id="2831" name="Google Shape;2831;p52"/>
                  <p:cNvSpPr/>
                  <p:nvPr/>
                </p:nvSpPr>
                <p:spPr>
                  <a:xfrm>
                    <a:off x="3916714" y="2378157"/>
                    <a:ext cx="482570" cy="753637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82570" h="753637" extrusionOk="0">
                        <a:moveTo>
                          <a:pt x="1142" y="90246"/>
                        </a:moveTo>
                        <a:cubicBezTo>
                          <a:pt x="15607" y="277603"/>
                          <a:pt x="43776" y="359994"/>
                          <a:pt x="79653" y="489439"/>
                        </a:cubicBezTo>
                        <a:cubicBezTo>
                          <a:pt x="90692" y="529349"/>
                          <a:pt x="163970" y="663556"/>
                          <a:pt x="261324" y="752615"/>
                        </a:cubicBezTo>
                        <a:cubicBezTo>
                          <a:pt x="277311" y="767283"/>
                          <a:pt x="491243" y="619646"/>
                          <a:pt x="482298" y="602215"/>
                        </a:cubicBezTo>
                        <a:cubicBezTo>
                          <a:pt x="472305" y="582498"/>
                          <a:pt x="287780" y="442481"/>
                          <a:pt x="265035" y="392570"/>
                        </a:cubicBezTo>
                        <a:cubicBezTo>
                          <a:pt x="234963" y="326562"/>
                          <a:pt x="163684" y="181782"/>
                          <a:pt x="94404" y="63767"/>
                        </a:cubicBezTo>
                        <a:cubicBezTo>
                          <a:pt x="52246" y="-8147"/>
                          <a:pt x="-9136" y="-43104"/>
                          <a:pt x="1142" y="90246"/>
                        </a:cubicBezTo>
                        <a:close/>
                      </a:path>
                    </a:pathLst>
                  </a:custGeom>
                  <a:solidFill>
                    <a:srgbClr val="EB9481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grpSp>
                <p:nvGrpSpPr>
                  <p:cNvPr id="2832" name="Google Shape;2832;p52"/>
                  <p:cNvGrpSpPr/>
                  <p:nvPr/>
                </p:nvGrpSpPr>
                <p:grpSpPr>
                  <a:xfrm>
                    <a:off x="4177942" y="2956559"/>
                    <a:ext cx="393411" cy="479716"/>
                    <a:chOff x="4177942" y="2956559"/>
                    <a:chExt cx="393411" cy="479716"/>
                  </a:xfrm>
                </p:grpSpPr>
                <p:sp>
                  <p:nvSpPr>
                    <p:cNvPr id="2833" name="Google Shape;2833;p52"/>
                    <p:cNvSpPr/>
                    <p:nvPr/>
                  </p:nvSpPr>
                  <p:spPr>
                    <a:xfrm>
                      <a:off x="4177942" y="3130867"/>
                      <a:ext cx="205603" cy="302501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205603" h="302501" extrusionOk="0">
                          <a:moveTo>
                            <a:pt x="148173" y="119539"/>
                          </a:moveTo>
                          <a:cubicBezTo>
                            <a:pt x="132470" y="111824"/>
                            <a:pt x="128283" y="120015"/>
                            <a:pt x="141796" y="148114"/>
                          </a:cubicBezTo>
                          <a:cubicBezTo>
                            <a:pt x="155405" y="176498"/>
                            <a:pt x="232679" y="275654"/>
                            <a:pt x="195660" y="299752"/>
                          </a:cubicBezTo>
                          <a:cubicBezTo>
                            <a:pt x="158641" y="323945"/>
                            <a:pt x="51675" y="181832"/>
                            <a:pt x="32642" y="133445"/>
                          </a:cubicBezTo>
                          <a:cubicBezTo>
                            <a:pt x="13609" y="85058"/>
                            <a:pt x="0" y="0"/>
                            <a:pt x="0" y="0"/>
                          </a:cubicBezTo>
                          <a:cubicBezTo>
                            <a:pt x="26456" y="23432"/>
                            <a:pt x="95832" y="74200"/>
                            <a:pt x="148173" y="119539"/>
                          </a:cubicBezTo>
                          <a:close/>
                        </a:path>
                      </a:pathLst>
                    </a:custGeom>
                    <a:solidFill>
                      <a:srgbClr val="EB9481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  <p:sp>
                  <p:nvSpPr>
                    <p:cNvPr id="2834" name="Google Shape;2834;p52"/>
                    <p:cNvSpPr/>
                    <p:nvPr/>
                  </p:nvSpPr>
                  <p:spPr>
                    <a:xfrm>
                      <a:off x="4177942" y="2956559"/>
                      <a:ext cx="393411" cy="479716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393411" h="479716" extrusionOk="0">
                          <a:moveTo>
                            <a:pt x="192900" y="0"/>
                          </a:moveTo>
                          <a:cubicBezTo>
                            <a:pt x="277217" y="66675"/>
                            <a:pt x="358393" y="150019"/>
                            <a:pt x="388941" y="258032"/>
                          </a:cubicBezTo>
                          <a:cubicBezTo>
                            <a:pt x="394936" y="279273"/>
                            <a:pt x="387799" y="294418"/>
                            <a:pt x="387799" y="294418"/>
                          </a:cubicBezTo>
                          <a:cubicBezTo>
                            <a:pt x="402359" y="342614"/>
                            <a:pt x="383992" y="363950"/>
                            <a:pt x="383992" y="363950"/>
                          </a:cubicBezTo>
                          <a:cubicBezTo>
                            <a:pt x="383802" y="413004"/>
                            <a:pt x="362009" y="432245"/>
                            <a:pt x="362009" y="432245"/>
                          </a:cubicBezTo>
                          <a:cubicBezTo>
                            <a:pt x="362009" y="432245"/>
                            <a:pt x="368956" y="472345"/>
                            <a:pt x="341263" y="479203"/>
                          </a:cubicBezTo>
                          <a:cubicBezTo>
                            <a:pt x="314426" y="485870"/>
                            <a:pt x="281118" y="426149"/>
                            <a:pt x="244385" y="385763"/>
                          </a:cubicBezTo>
                          <a:cubicBezTo>
                            <a:pt x="160258" y="293275"/>
                            <a:pt x="26932" y="198501"/>
                            <a:pt x="0" y="174212"/>
                          </a:cubicBezTo>
                          <a:lnTo>
                            <a:pt x="192900" y="0"/>
                          </a:lnTo>
                          <a:close/>
                        </a:path>
                      </a:pathLst>
                    </a:custGeom>
                    <a:solidFill>
                      <a:srgbClr val="EB9481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  <p:sp>
                  <p:nvSpPr>
                    <p:cNvPr id="2835" name="Google Shape;2835;p52"/>
                    <p:cNvSpPr/>
                    <p:nvPr/>
                  </p:nvSpPr>
                  <p:spPr>
                    <a:xfrm>
                      <a:off x="4413898" y="3194822"/>
                      <a:ext cx="126681" cy="194099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26681" h="194099" extrusionOk="0">
                          <a:moveTo>
                            <a:pt x="530" y="1673"/>
                          </a:moveTo>
                          <a:cubicBezTo>
                            <a:pt x="24797" y="29390"/>
                            <a:pt x="49255" y="55965"/>
                            <a:pt x="69620" y="86826"/>
                          </a:cubicBezTo>
                          <a:cubicBezTo>
                            <a:pt x="91984" y="120640"/>
                            <a:pt x="107782" y="156930"/>
                            <a:pt x="124816" y="193506"/>
                          </a:cubicBezTo>
                          <a:cubicBezTo>
                            <a:pt x="125387" y="194649"/>
                            <a:pt x="127005" y="193982"/>
                            <a:pt x="126624" y="192839"/>
                          </a:cubicBezTo>
                          <a:cubicBezTo>
                            <a:pt x="106259" y="121783"/>
                            <a:pt x="57439" y="48917"/>
                            <a:pt x="1767" y="530"/>
                          </a:cubicBezTo>
                          <a:cubicBezTo>
                            <a:pt x="435" y="-613"/>
                            <a:pt x="-707" y="244"/>
                            <a:pt x="530" y="1673"/>
                          </a:cubicBezTo>
                          <a:close/>
                        </a:path>
                      </a:pathLst>
                    </a:custGeom>
                    <a:solidFill>
                      <a:srgbClr val="263238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  <p:sp>
                  <p:nvSpPr>
                    <p:cNvPr id="2836" name="Google Shape;2836;p52"/>
                    <p:cNvSpPr/>
                    <p:nvPr/>
                  </p:nvSpPr>
                  <p:spPr>
                    <a:xfrm>
                      <a:off x="4462142" y="3135563"/>
                      <a:ext cx="99325" cy="185658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99325" h="185658" extrusionOk="0">
                          <a:moveTo>
                            <a:pt x="630" y="1972"/>
                          </a:moveTo>
                          <a:cubicBezTo>
                            <a:pt x="22709" y="30261"/>
                            <a:pt x="61155" y="80172"/>
                            <a:pt x="98650" y="185424"/>
                          </a:cubicBezTo>
                          <a:cubicBezTo>
                            <a:pt x="98746" y="185804"/>
                            <a:pt x="99412" y="185709"/>
                            <a:pt x="99317" y="185233"/>
                          </a:cubicBezTo>
                          <a:cubicBezTo>
                            <a:pt x="84090" y="113700"/>
                            <a:pt x="51258" y="54074"/>
                            <a:pt x="1963" y="924"/>
                          </a:cubicBezTo>
                          <a:cubicBezTo>
                            <a:pt x="440" y="-790"/>
                            <a:pt x="-797" y="67"/>
                            <a:pt x="630" y="1972"/>
                          </a:cubicBezTo>
                          <a:close/>
                        </a:path>
                      </a:pathLst>
                    </a:custGeom>
                    <a:solidFill>
                      <a:srgbClr val="263238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  <p:sp>
                  <p:nvSpPr>
                    <p:cNvPr id="2837" name="Google Shape;2837;p52"/>
                    <p:cNvSpPr/>
                    <p:nvPr/>
                  </p:nvSpPr>
                  <p:spPr>
                    <a:xfrm>
                      <a:off x="4488808" y="3104006"/>
                      <a:ext cx="77227" cy="147083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77227" h="147083" extrusionOk="0">
                          <a:moveTo>
                            <a:pt x="515" y="2286"/>
                          </a:moveTo>
                          <a:cubicBezTo>
                            <a:pt x="36202" y="51816"/>
                            <a:pt x="52475" y="87535"/>
                            <a:pt x="76552" y="146876"/>
                          </a:cubicBezTo>
                          <a:cubicBezTo>
                            <a:pt x="76647" y="147256"/>
                            <a:pt x="77313" y="147066"/>
                            <a:pt x="77218" y="146685"/>
                          </a:cubicBezTo>
                          <a:cubicBezTo>
                            <a:pt x="56948" y="76390"/>
                            <a:pt x="41626" y="53150"/>
                            <a:pt x="2037" y="857"/>
                          </a:cubicBezTo>
                          <a:cubicBezTo>
                            <a:pt x="705" y="-953"/>
                            <a:pt x="-818" y="381"/>
                            <a:pt x="515" y="2286"/>
                          </a:cubicBezTo>
                          <a:close/>
                        </a:path>
                      </a:pathLst>
                    </a:custGeom>
                    <a:solidFill>
                      <a:srgbClr val="263238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</p:grpSp>
            </p:grpSp>
            <p:grpSp>
              <p:nvGrpSpPr>
                <p:cNvPr id="2838" name="Google Shape;2838;p52"/>
                <p:cNvGrpSpPr/>
                <p:nvPr/>
              </p:nvGrpSpPr>
              <p:grpSpPr>
                <a:xfrm>
                  <a:off x="3912541" y="2367805"/>
                  <a:ext cx="486469" cy="809734"/>
                  <a:chOff x="3912541" y="2367805"/>
                  <a:chExt cx="486469" cy="809734"/>
                </a:xfrm>
              </p:grpSpPr>
              <p:sp>
                <p:nvSpPr>
                  <p:cNvPr id="2839" name="Google Shape;2839;p52"/>
                  <p:cNvSpPr/>
                  <p:nvPr/>
                </p:nvSpPr>
                <p:spPr>
                  <a:xfrm>
                    <a:off x="3912549" y="2367805"/>
                    <a:ext cx="486461" cy="809734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86461" h="809734" extrusionOk="0">
                        <a:moveTo>
                          <a:pt x="250262" y="809735"/>
                        </a:moveTo>
                        <a:lnTo>
                          <a:pt x="486462" y="588755"/>
                        </a:lnTo>
                        <a:cubicBezTo>
                          <a:pt x="486462" y="588755"/>
                          <a:pt x="302127" y="440069"/>
                          <a:pt x="290516" y="417971"/>
                        </a:cubicBezTo>
                        <a:cubicBezTo>
                          <a:pt x="278906" y="395873"/>
                          <a:pt x="159188" y="171274"/>
                          <a:pt x="115317" y="88216"/>
                        </a:cubicBezTo>
                        <a:cubicBezTo>
                          <a:pt x="65641" y="-5605"/>
                          <a:pt x="-12109" y="-55992"/>
                          <a:pt x="1594" y="100789"/>
                        </a:cubicBezTo>
                        <a:cubicBezTo>
                          <a:pt x="21484" y="328627"/>
                          <a:pt x="69828" y="484646"/>
                          <a:pt x="84769" y="537701"/>
                        </a:cubicBezTo>
                        <a:cubicBezTo>
                          <a:pt x="99710" y="590850"/>
                          <a:pt x="250262" y="809735"/>
                          <a:pt x="250262" y="809735"/>
                        </a:cubicBezTo>
                        <a:close/>
                      </a:path>
                    </a:pathLst>
                  </a:custGeom>
                  <a:solidFill>
                    <a:srgbClr val="FFC727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2840" name="Google Shape;2840;p52"/>
                  <p:cNvSpPr/>
                  <p:nvPr/>
                </p:nvSpPr>
                <p:spPr>
                  <a:xfrm>
                    <a:off x="3912549" y="2367805"/>
                    <a:ext cx="486461" cy="809734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86461" h="809734" extrusionOk="0">
                        <a:moveTo>
                          <a:pt x="250262" y="809735"/>
                        </a:moveTo>
                        <a:lnTo>
                          <a:pt x="486462" y="588755"/>
                        </a:lnTo>
                        <a:cubicBezTo>
                          <a:pt x="486462" y="588755"/>
                          <a:pt x="302127" y="440069"/>
                          <a:pt x="290516" y="417971"/>
                        </a:cubicBezTo>
                        <a:cubicBezTo>
                          <a:pt x="278906" y="395873"/>
                          <a:pt x="159188" y="171274"/>
                          <a:pt x="115317" y="88216"/>
                        </a:cubicBezTo>
                        <a:cubicBezTo>
                          <a:pt x="65641" y="-5605"/>
                          <a:pt x="-12109" y="-55992"/>
                          <a:pt x="1594" y="100789"/>
                        </a:cubicBezTo>
                        <a:cubicBezTo>
                          <a:pt x="21484" y="328627"/>
                          <a:pt x="69828" y="484646"/>
                          <a:pt x="84769" y="537701"/>
                        </a:cubicBezTo>
                        <a:cubicBezTo>
                          <a:pt x="99710" y="590850"/>
                          <a:pt x="250262" y="809735"/>
                          <a:pt x="250262" y="809735"/>
                        </a:cubicBezTo>
                        <a:close/>
                      </a:path>
                    </a:pathLst>
                  </a:custGeom>
                  <a:solidFill>
                    <a:schemeClr val="accent2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2841" name="Google Shape;2841;p52"/>
                  <p:cNvSpPr/>
                  <p:nvPr/>
                </p:nvSpPr>
                <p:spPr>
                  <a:xfrm>
                    <a:off x="4143179" y="2915464"/>
                    <a:ext cx="183940" cy="16494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83940" h="164949" extrusionOk="0">
                        <a:moveTo>
                          <a:pt x="123" y="164158"/>
                        </a:moveTo>
                        <a:cubicBezTo>
                          <a:pt x="6880" y="156157"/>
                          <a:pt x="15635" y="149490"/>
                          <a:pt x="23344" y="142441"/>
                        </a:cubicBezTo>
                        <a:cubicBezTo>
                          <a:pt x="30291" y="135964"/>
                          <a:pt x="37143" y="129487"/>
                          <a:pt x="44185" y="123106"/>
                        </a:cubicBezTo>
                        <a:cubicBezTo>
                          <a:pt x="59506" y="109294"/>
                          <a:pt x="74733" y="95293"/>
                          <a:pt x="90150" y="81577"/>
                        </a:cubicBezTo>
                        <a:cubicBezTo>
                          <a:pt x="105471" y="67861"/>
                          <a:pt x="120793" y="54049"/>
                          <a:pt x="136305" y="40429"/>
                        </a:cubicBezTo>
                        <a:cubicBezTo>
                          <a:pt x="151722" y="26903"/>
                          <a:pt x="166758" y="12806"/>
                          <a:pt x="182841" y="138"/>
                        </a:cubicBezTo>
                        <a:cubicBezTo>
                          <a:pt x="183507" y="-338"/>
                          <a:pt x="184268" y="519"/>
                          <a:pt x="183792" y="1186"/>
                        </a:cubicBezTo>
                        <a:cubicBezTo>
                          <a:pt x="170469" y="16807"/>
                          <a:pt x="155433" y="30999"/>
                          <a:pt x="140778" y="45286"/>
                        </a:cubicBezTo>
                        <a:cubicBezTo>
                          <a:pt x="126313" y="59383"/>
                          <a:pt x="111372" y="73099"/>
                          <a:pt x="96335" y="86625"/>
                        </a:cubicBezTo>
                        <a:cubicBezTo>
                          <a:pt x="81014" y="100436"/>
                          <a:pt x="65312" y="113771"/>
                          <a:pt x="49514" y="126916"/>
                        </a:cubicBezTo>
                        <a:cubicBezTo>
                          <a:pt x="41901" y="133297"/>
                          <a:pt x="34002" y="139393"/>
                          <a:pt x="26199" y="145489"/>
                        </a:cubicBezTo>
                        <a:cubicBezTo>
                          <a:pt x="18014" y="151966"/>
                          <a:pt x="9830" y="159586"/>
                          <a:pt x="885" y="164825"/>
                        </a:cubicBezTo>
                        <a:cubicBezTo>
                          <a:pt x="314" y="165206"/>
                          <a:pt x="-257" y="164635"/>
                          <a:pt x="123" y="164158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2842" name="Google Shape;2842;p52"/>
                  <p:cNvSpPr/>
                  <p:nvPr/>
                </p:nvSpPr>
                <p:spPr>
                  <a:xfrm>
                    <a:off x="3912541" y="2368105"/>
                    <a:ext cx="368369" cy="80933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68369" h="809339" extrusionOk="0">
                        <a:moveTo>
                          <a:pt x="1603" y="100489"/>
                        </a:moveTo>
                        <a:cubicBezTo>
                          <a:pt x="21587" y="328327"/>
                          <a:pt x="69836" y="484346"/>
                          <a:pt x="84777" y="537401"/>
                        </a:cubicBezTo>
                        <a:cubicBezTo>
                          <a:pt x="99718" y="590455"/>
                          <a:pt x="250365" y="809339"/>
                          <a:pt x="250365" y="809339"/>
                        </a:cubicBezTo>
                        <a:lnTo>
                          <a:pt x="368370" y="698849"/>
                        </a:lnTo>
                        <a:lnTo>
                          <a:pt x="25965" y="0"/>
                        </a:lnTo>
                        <a:cubicBezTo>
                          <a:pt x="7027" y="3334"/>
                          <a:pt x="-4393" y="32195"/>
                          <a:pt x="1603" y="100489"/>
                        </a:cubicBezTo>
                        <a:close/>
                      </a:path>
                    </a:pathLst>
                  </a:custGeom>
                  <a:solidFill>
                    <a:schemeClr val="accent2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</p:grpSp>
          </p:grpSp>
          <p:grpSp>
            <p:nvGrpSpPr>
              <p:cNvPr id="2843" name="Google Shape;2843;p52"/>
              <p:cNvGrpSpPr/>
              <p:nvPr/>
            </p:nvGrpSpPr>
            <p:grpSpPr>
              <a:xfrm>
                <a:off x="2970831" y="2966275"/>
                <a:ext cx="1705307" cy="2595450"/>
                <a:chOff x="2970831" y="2966275"/>
                <a:chExt cx="1705307" cy="2595450"/>
              </a:xfrm>
            </p:grpSpPr>
            <p:grpSp>
              <p:nvGrpSpPr>
                <p:cNvPr id="2844" name="Google Shape;2844;p52"/>
                <p:cNvGrpSpPr/>
                <p:nvPr/>
              </p:nvGrpSpPr>
              <p:grpSpPr>
                <a:xfrm>
                  <a:off x="2970831" y="2966275"/>
                  <a:ext cx="1207231" cy="2508127"/>
                  <a:chOff x="2970831" y="2966275"/>
                  <a:chExt cx="1207231" cy="2508127"/>
                </a:xfrm>
              </p:grpSpPr>
              <p:grpSp>
                <p:nvGrpSpPr>
                  <p:cNvPr id="2845" name="Google Shape;2845;p52"/>
                  <p:cNvGrpSpPr/>
                  <p:nvPr/>
                </p:nvGrpSpPr>
                <p:grpSpPr>
                  <a:xfrm>
                    <a:off x="2970831" y="4521993"/>
                    <a:ext cx="718912" cy="952409"/>
                    <a:chOff x="2970831" y="4521993"/>
                    <a:chExt cx="718912" cy="952409"/>
                  </a:xfrm>
                </p:grpSpPr>
                <p:sp>
                  <p:nvSpPr>
                    <p:cNvPr id="2846" name="Google Shape;2846;p52"/>
                    <p:cNvSpPr/>
                    <p:nvPr/>
                  </p:nvSpPr>
                  <p:spPr>
                    <a:xfrm>
                      <a:off x="2970838" y="4521993"/>
                      <a:ext cx="718905" cy="952407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718905" h="952407" extrusionOk="0">
                          <a:moveTo>
                            <a:pt x="556934" y="951643"/>
                          </a:moveTo>
                          <a:cubicBezTo>
                            <a:pt x="534285" y="943261"/>
                            <a:pt x="9448" y="520827"/>
                            <a:pt x="27" y="492823"/>
                          </a:cubicBezTo>
                          <a:cubicBezTo>
                            <a:pt x="-3780" y="482251"/>
                            <a:pt x="400387" y="0"/>
                            <a:pt x="400387" y="0"/>
                          </a:cubicBezTo>
                          <a:lnTo>
                            <a:pt x="718906" y="253555"/>
                          </a:lnTo>
                          <a:lnTo>
                            <a:pt x="465671" y="587312"/>
                          </a:lnTo>
                          <a:cubicBezTo>
                            <a:pt x="465671" y="587312"/>
                            <a:pt x="590813" y="832295"/>
                            <a:pt x="598046" y="864203"/>
                          </a:cubicBezTo>
                          <a:cubicBezTo>
                            <a:pt x="605088" y="896017"/>
                            <a:pt x="579584" y="960120"/>
                            <a:pt x="556934" y="951643"/>
                          </a:cubicBezTo>
                          <a:close/>
                        </a:path>
                      </a:pathLst>
                    </a:custGeom>
                    <a:solidFill>
                      <a:srgbClr val="EB9481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  <p:sp>
                  <p:nvSpPr>
                    <p:cNvPr id="2847" name="Google Shape;2847;p52"/>
                    <p:cNvSpPr/>
                    <p:nvPr/>
                  </p:nvSpPr>
                  <p:spPr>
                    <a:xfrm>
                      <a:off x="2970831" y="4895564"/>
                      <a:ext cx="599175" cy="578838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599175" h="578838" extrusionOk="0">
                          <a:moveTo>
                            <a:pt x="556941" y="578072"/>
                          </a:moveTo>
                          <a:cubicBezTo>
                            <a:pt x="534292" y="569690"/>
                            <a:pt x="9455" y="147256"/>
                            <a:pt x="34" y="119253"/>
                          </a:cubicBezTo>
                          <a:cubicBezTo>
                            <a:pt x="-1203" y="115919"/>
                            <a:pt x="31534" y="60388"/>
                            <a:pt x="91393" y="0"/>
                          </a:cubicBezTo>
                          <a:cubicBezTo>
                            <a:pt x="175709" y="90773"/>
                            <a:pt x="486424" y="413480"/>
                            <a:pt x="525442" y="418338"/>
                          </a:cubicBezTo>
                          <a:cubicBezTo>
                            <a:pt x="552659" y="421767"/>
                            <a:pt x="549328" y="391763"/>
                            <a:pt x="542857" y="368332"/>
                          </a:cubicBezTo>
                          <a:cubicBezTo>
                            <a:pt x="570074" y="424244"/>
                            <a:pt x="594912" y="477107"/>
                            <a:pt x="597958" y="490823"/>
                          </a:cubicBezTo>
                          <a:cubicBezTo>
                            <a:pt x="605095" y="522541"/>
                            <a:pt x="579496" y="586549"/>
                            <a:pt x="556941" y="578072"/>
                          </a:cubicBezTo>
                          <a:close/>
                        </a:path>
                      </a:pathLst>
                    </a:custGeom>
                    <a:solidFill>
                      <a:schemeClr val="dk1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</p:grpSp>
              <p:grpSp>
                <p:nvGrpSpPr>
                  <p:cNvPr id="2848" name="Google Shape;2848;p52"/>
                  <p:cNvGrpSpPr/>
                  <p:nvPr/>
                </p:nvGrpSpPr>
                <p:grpSpPr>
                  <a:xfrm>
                    <a:off x="3200785" y="2966275"/>
                    <a:ext cx="977277" cy="2008155"/>
                    <a:chOff x="3200785" y="2966275"/>
                    <a:chExt cx="977277" cy="2008155"/>
                  </a:xfrm>
                </p:grpSpPr>
                <p:sp>
                  <p:nvSpPr>
                    <p:cNvPr id="2849" name="Google Shape;2849;p52"/>
                    <p:cNvSpPr/>
                    <p:nvPr/>
                  </p:nvSpPr>
                  <p:spPr>
                    <a:xfrm>
                      <a:off x="3200785" y="2966370"/>
                      <a:ext cx="977277" cy="200806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977277" h="2008060" extrusionOk="0">
                          <a:moveTo>
                            <a:pt x="0" y="1746409"/>
                          </a:moveTo>
                          <a:lnTo>
                            <a:pt x="336314" y="2008061"/>
                          </a:lnTo>
                          <a:cubicBezTo>
                            <a:pt x="336314" y="2008061"/>
                            <a:pt x="874284" y="1372838"/>
                            <a:pt x="893983" y="1277398"/>
                          </a:cubicBezTo>
                          <a:cubicBezTo>
                            <a:pt x="916347" y="1168908"/>
                            <a:pt x="978680" y="319373"/>
                            <a:pt x="977253" y="276987"/>
                          </a:cubicBezTo>
                          <a:cubicBezTo>
                            <a:pt x="975540" y="225647"/>
                            <a:pt x="919012" y="0"/>
                            <a:pt x="919012" y="0"/>
                          </a:cubicBezTo>
                          <a:lnTo>
                            <a:pt x="516082" y="0"/>
                          </a:lnTo>
                          <a:cubicBezTo>
                            <a:pt x="516082" y="0"/>
                            <a:pt x="459744" y="1110996"/>
                            <a:pt x="447943" y="1145381"/>
                          </a:cubicBezTo>
                          <a:cubicBezTo>
                            <a:pt x="435286" y="1182434"/>
                            <a:pt x="0" y="1746409"/>
                            <a:pt x="0" y="1746409"/>
                          </a:cubicBezTo>
                          <a:close/>
                        </a:path>
                      </a:pathLst>
                    </a:custGeom>
                    <a:solidFill>
                      <a:schemeClr val="dk1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  <p:grpSp>
                  <p:nvGrpSpPr>
                    <p:cNvPr id="2850" name="Google Shape;2850;p52"/>
                    <p:cNvGrpSpPr/>
                    <p:nvPr/>
                  </p:nvGrpSpPr>
                  <p:grpSpPr>
                    <a:xfrm>
                      <a:off x="3287949" y="2986087"/>
                      <a:ext cx="852640" cy="1905982"/>
                      <a:chOff x="3287949" y="2986087"/>
                      <a:chExt cx="852640" cy="1905982"/>
                    </a:xfrm>
                  </p:grpSpPr>
                  <p:sp>
                    <p:nvSpPr>
                      <p:cNvPr id="2851" name="Google Shape;2851;p52"/>
                      <p:cNvSpPr/>
                      <p:nvPr/>
                    </p:nvSpPr>
                    <p:spPr>
                      <a:xfrm>
                        <a:off x="3287949" y="4665768"/>
                        <a:ext cx="281126" cy="226301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281126" h="226301" extrusionOk="0">
                            <a:moveTo>
                              <a:pt x="280840" y="224461"/>
                            </a:moveTo>
                            <a:cubicBezTo>
                              <a:pt x="228880" y="174265"/>
                              <a:pt x="26273" y="13197"/>
                              <a:pt x="1054" y="52"/>
                            </a:cubicBezTo>
                            <a:cubicBezTo>
                              <a:pt x="483" y="-233"/>
                              <a:pt x="-278" y="719"/>
                              <a:pt x="102" y="1195"/>
                            </a:cubicBezTo>
                            <a:cubicBezTo>
                              <a:pt x="18374" y="23008"/>
                              <a:pt x="190814" y="164644"/>
                              <a:pt x="279413" y="226176"/>
                            </a:cubicBezTo>
                            <a:cubicBezTo>
                              <a:pt x="280460" y="226747"/>
                              <a:pt x="281697" y="225223"/>
                              <a:pt x="280840" y="224461"/>
                            </a:cubicBezTo>
                            <a:close/>
                          </a:path>
                        </a:pathLst>
                      </a:custGeom>
                      <a:solidFill>
                        <a:schemeClr val="dk2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45700" rIns="91425" bIns="45700" anchor="ctr" anchorCtr="0">
                        <a:noAutofit/>
                      </a:bodyPr>
                      <a:lstStyle/>
                      <a:p>
                        <a:pPr marL="0" marR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 sz="18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endParaRPr>
                      </a:p>
                    </p:txBody>
                  </p:sp>
                  <p:sp>
                    <p:nvSpPr>
                      <p:cNvPr id="2852" name="Google Shape;2852;p52"/>
                      <p:cNvSpPr/>
                      <p:nvPr/>
                    </p:nvSpPr>
                    <p:spPr>
                      <a:xfrm>
                        <a:off x="4029750" y="3010515"/>
                        <a:ext cx="110839" cy="127281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110839" h="127281" extrusionOk="0">
                            <a:moveTo>
                              <a:pt x="109936" y="122924"/>
                            </a:moveTo>
                            <a:cubicBezTo>
                              <a:pt x="104606" y="120638"/>
                              <a:pt x="98992" y="120638"/>
                              <a:pt x="93567" y="119114"/>
                            </a:cubicBezTo>
                            <a:cubicBezTo>
                              <a:pt x="87857" y="117494"/>
                              <a:pt x="82243" y="115494"/>
                              <a:pt x="76533" y="112637"/>
                            </a:cubicBezTo>
                            <a:cubicBezTo>
                              <a:pt x="65969" y="107303"/>
                              <a:pt x="55216" y="100064"/>
                              <a:pt x="45509" y="90634"/>
                            </a:cubicBezTo>
                            <a:cubicBezTo>
                              <a:pt x="35421" y="80918"/>
                              <a:pt x="28189" y="67393"/>
                              <a:pt x="21622" y="52248"/>
                            </a:cubicBezTo>
                            <a:cubicBezTo>
                              <a:pt x="18101" y="44152"/>
                              <a:pt x="1638" y="813"/>
                              <a:pt x="1542" y="527"/>
                            </a:cubicBezTo>
                            <a:cubicBezTo>
                              <a:pt x="1067" y="-520"/>
                              <a:pt x="-171" y="146"/>
                              <a:pt x="20" y="1194"/>
                            </a:cubicBezTo>
                            <a:cubicBezTo>
                              <a:pt x="1162" y="7195"/>
                              <a:pt x="12391" y="44533"/>
                              <a:pt x="15817" y="53867"/>
                            </a:cubicBezTo>
                            <a:cubicBezTo>
                              <a:pt x="22098" y="71489"/>
                              <a:pt x="29806" y="87300"/>
                              <a:pt x="40750" y="98444"/>
                            </a:cubicBezTo>
                            <a:cubicBezTo>
                              <a:pt x="51409" y="109398"/>
                              <a:pt x="63305" y="116923"/>
                              <a:pt x="75105" y="121590"/>
                            </a:cubicBezTo>
                            <a:cubicBezTo>
                              <a:pt x="81196" y="123971"/>
                              <a:pt x="87477" y="125781"/>
                              <a:pt x="93567" y="126543"/>
                            </a:cubicBezTo>
                            <a:cubicBezTo>
                              <a:pt x="99087" y="127210"/>
                              <a:pt x="105368" y="128162"/>
                              <a:pt x="110411" y="125591"/>
                            </a:cubicBezTo>
                            <a:cubicBezTo>
                              <a:pt x="111268" y="125114"/>
                              <a:pt x="110697" y="123209"/>
                              <a:pt x="109936" y="122924"/>
                            </a:cubicBezTo>
                            <a:close/>
                          </a:path>
                        </a:pathLst>
                      </a:custGeom>
                      <a:solidFill>
                        <a:schemeClr val="dk2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45700" rIns="91425" bIns="45700" anchor="ctr" anchorCtr="0">
                        <a:noAutofit/>
                      </a:bodyPr>
                      <a:lstStyle/>
                      <a:p>
                        <a:pPr marL="0" marR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 sz="18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endParaRPr>
                      </a:p>
                    </p:txBody>
                  </p:sp>
                  <p:sp>
                    <p:nvSpPr>
                      <p:cNvPr id="2853" name="Google Shape;2853;p52"/>
                      <p:cNvSpPr/>
                      <p:nvPr/>
                    </p:nvSpPr>
                    <p:spPr>
                      <a:xfrm>
                        <a:off x="3330400" y="2986087"/>
                        <a:ext cx="452891" cy="1648396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452891" h="1648396" extrusionOk="0">
                            <a:moveTo>
                              <a:pt x="452892" y="0"/>
                            </a:moveTo>
                            <a:lnTo>
                              <a:pt x="444422" y="223171"/>
                            </a:lnTo>
                            <a:lnTo>
                              <a:pt x="434810" y="446246"/>
                            </a:lnTo>
                            <a:lnTo>
                              <a:pt x="413398" y="892302"/>
                            </a:lnTo>
                            <a:cubicBezTo>
                              <a:pt x="409401" y="966597"/>
                              <a:pt x="405404" y="1040892"/>
                              <a:pt x="400741" y="1115282"/>
                            </a:cubicBezTo>
                            <a:cubicBezTo>
                              <a:pt x="400265" y="1124522"/>
                              <a:pt x="399504" y="1133951"/>
                              <a:pt x="398552" y="1143572"/>
                            </a:cubicBezTo>
                            <a:cubicBezTo>
                              <a:pt x="398457" y="1144714"/>
                              <a:pt x="398457" y="1145857"/>
                              <a:pt x="397696" y="1147858"/>
                            </a:cubicBezTo>
                            <a:cubicBezTo>
                              <a:pt x="397125" y="1149191"/>
                              <a:pt x="396554" y="1150430"/>
                              <a:pt x="395888" y="1151477"/>
                            </a:cubicBezTo>
                            <a:cubicBezTo>
                              <a:pt x="394651" y="1153668"/>
                              <a:pt x="393414" y="1155668"/>
                              <a:pt x="392081" y="1157669"/>
                            </a:cubicBezTo>
                            <a:cubicBezTo>
                              <a:pt x="389512" y="1161669"/>
                              <a:pt x="386847" y="1165479"/>
                              <a:pt x="384182" y="1169384"/>
                            </a:cubicBezTo>
                            <a:cubicBezTo>
                              <a:pt x="373429" y="1184720"/>
                              <a:pt x="362199" y="1199579"/>
                              <a:pt x="350970" y="1214438"/>
                            </a:cubicBezTo>
                            <a:cubicBezTo>
                              <a:pt x="328511" y="1244156"/>
                              <a:pt x="305290" y="1273302"/>
                              <a:pt x="282165" y="1302448"/>
                            </a:cubicBezTo>
                            <a:cubicBezTo>
                              <a:pt x="235820" y="1360646"/>
                              <a:pt x="189094" y="1418558"/>
                              <a:pt x="142082" y="1476280"/>
                            </a:cubicBezTo>
                            <a:lnTo>
                              <a:pt x="0" y="1648397"/>
                            </a:lnTo>
                            <a:lnTo>
                              <a:pt x="138561" y="1473422"/>
                            </a:lnTo>
                            <a:cubicBezTo>
                              <a:pt x="184716" y="1415129"/>
                              <a:pt x="230871" y="1356741"/>
                              <a:pt x="276550" y="1297972"/>
                            </a:cubicBezTo>
                            <a:cubicBezTo>
                              <a:pt x="299390" y="1268635"/>
                              <a:pt x="322040" y="1239107"/>
                              <a:pt x="344403" y="1209485"/>
                            </a:cubicBezTo>
                            <a:cubicBezTo>
                              <a:pt x="355538" y="1194626"/>
                              <a:pt x="366672" y="1179766"/>
                              <a:pt x="377331" y="1164622"/>
                            </a:cubicBezTo>
                            <a:cubicBezTo>
                              <a:pt x="379995" y="1160812"/>
                              <a:pt x="382565" y="1157002"/>
                              <a:pt x="385039" y="1153192"/>
                            </a:cubicBezTo>
                            <a:cubicBezTo>
                              <a:pt x="387228" y="1149287"/>
                              <a:pt x="390463" y="1145477"/>
                              <a:pt x="390178" y="1142238"/>
                            </a:cubicBezTo>
                            <a:cubicBezTo>
                              <a:pt x="390939" y="1133285"/>
                              <a:pt x="391701" y="1124236"/>
                              <a:pt x="392176" y="1114806"/>
                            </a:cubicBezTo>
                            <a:cubicBezTo>
                              <a:pt x="396554" y="1040606"/>
                              <a:pt x="400265" y="966216"/>
                              <a:pt x="403977" y="891921"/>
                            </a:cubicBezTo>
                            <a:lnTo>
                              <a:pt x="427483" y="445961"/>
                            </a:lnTo>
                            <a:lnTo>
                              <a:pt x="439759" y="222980"/>
                            </a:lnTo>
                            <a:lnTo>
                              <a:pt x="452892" y="0"/>
                            </a:lnTo>
                            <a:close/>
                          </a:path>
                        </a:pathLst>
                      </a:custGeom>
                      <a:solidFill>
                        <a:schemeClr val="dk2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45700" rIns="91425" bIns="45700" anchor="ctr" anchorCtr="0">
                        <a:noAutofit/>
                      </a:bodyPr>
                      <a:lstStyle/>
                      <a:p>
                        <a:pPr marL="0" marR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 sz="18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endParaRPr>
                      </a:p>
                    </p:txBody>
                  </p:sp>
                </p:grpSp>
                <p:sp>
                  <p:nvSpPr>
                    <p:cNvPr id="2854" name="Google Shape;2854;p52"/>
                    <p:cNvSpPr/>
                    <p:nvPr/>
                  </p:nvSpPr>
                  <p:spPr>
                    <a:xfrm>
                      <a:off x="3654818" y="2966275"/>
                      <a:ext cx="447943" cy="1740788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447943" h="1740788" extrusionOk="0">
                          <a:moveTo>
                            <a:pt x="447943" y="1218248"/>
                          </a:moveTo>
                          <a:cubicBezTo>
                            <a:pt x="444993" y="1245584"/>
                            <a:pt x="442329" y="1265968"/>
                            <a:pt x="439949" y="1277398"/>
                          </a:cubicBezTo>
                          <a:cubicBezTo>
                            <a:pt x="428910" y="1330928"/>
                            <a:pt x="254282" y="1554861"/>
                            <a:pt x="103445" y="1740789"/>
                          </a:cubicBezTo>
                          <a:lnTo>
                            <a:pt x="0" y="1089469"/>
                          </a:lnTo>
                          <a:cubicBezTo>
                            <a:pt x="18462" y="858298"/>
                            <a:pt x="62048" y="0"/>
                            <a:pt x="62048" y="0"/>
                          </a:cubicBezTo>
                          <a:lnTo>
                            <a:pt x="262847" y="0"/>
                          </a:lnTo>
                          <a:lnTo>
                            <a:pt x="447943" y="1218248"/>
                          </a:lnTo>
                          <a:close/>
                        </a:path>
                      </a:pathLst>
                    </a:custGeom>
                    <a:solidFill>
                      <a:schemeClr val="dk1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</p:grpSp>
            </p:grpSp>
            <p:grpSp>
              <p:nvGrpSpPr>
                <p:cNvPr id="2855" name="Google Shape;2855;p52"/>
                <p:cNvGrpSpPr/>
                <p:nvPr/>
              </p:nvGrpSpPr>
              <p:grpSpPr>
                <a:xfrm>
                  <a:off x="3506852" y="2966370"/>
                  <a:ext cx="1169286" cy="2595355"/>
                  <a:chOff x="3506852" y="2966370"/>
                  <a:chExt cx="1169286" cy="2595355"/>
                </a:xfrm>
              </p:grpSpPr>
              <p:grpSp>
                <p:nvGrpSpPr>
                  <p:cNvPr id="2856" name="Google Shape;2856;p52"/>
                  <p:cNvGrpSpPr/>
                  <p:nvPr/>
                </p:nvGrpSpPr>
                <p:grpSpPr>
                  <a:xfrm>
                    <a:off x="3848765" y="4860988"/>
                    <a:ext cx="827373" cy="700737"/>
                    <a:chOff x="3848765" y="4860988"/>
                    <a:chExt cx="827373" cy="700737"/>
                  </a:xfrm>
                </p:grpSpPr>
                <p:sp>
                  <p:nvSpPr>
                    <p:cNvPr id="2857" name="Google Shape;2857;p52"/>
                    <p:cNvSpPr/>
                    <p:nvPr/>
                  </p:nvSpPr>
                  <p:spPr>
                    <a:xfrm>
                      <a:off x="3848765" y="4860988"/>
                      <a:ext cx="827359" cy="700737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827359" h="700737" extrusionOk="0">
                          <a:moveTo>
                            <a:pt x="820420" y="580168"/>
                          </a:moveTo>
                          <a:cubicBezTo>
                            <a:pt x="799294" y="591788"/>
                            <a:pt x="136467" y="711232"/>
                            <a:pt x="109060" y="699992"/>
                          </a:cubicBezTo>
                          <a:cubicBezTo>
                            <a:pt x="98591" y="695897"/>
                            <a:pt x="0" y="74295"/>
                            <a:pt x="0" y="74295"/>
                          </a:cubicBezTo>
                          <a:lnTo>
                            <a:pt x="400170" y="0"/>
                          </a:lnTo>
                          <a:lnTo>
                            <a:pt x="485724" y="410242"/>
                          </a:lnTo>
                          <a:cubicBezTo>
                            <a:pt x="485724" y="410242"/>
                            <a:pt x="752568" y="476440"/>
                            <a:pt x="781307" y="491871"/>
                          </a:cubicBezTo>
                          <a:cubicBezTo>
                            <a:pt x="810047" y="507302"/>
                            <a:pt x="841642" y="568547"/>
                            <a:pt x="820420" y="580168"/>
                          </a:cubicBezTo>
                          <a:close/>
                        </a:path>
                      </a:pathLst>
                    </a:custGeom>
                    <a:solidFill>
                      <a:srgbClr val="EB9481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  <p:sp>
                  <p:nvSpPr>
                    <p:cNvPr id="2858" name="Google Shape;2858;p52"/>
                    <p:cNvSpPr/>
                    <p:nvPr/>
                  </p:nvSpPr>
                  <p:spPr>
                    <a:xfrm>
                      <a:off x="3927848" y="5314092"/>
                      <a:ext cx="748290" cy="247538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748290" h="247538" extrusionOk="0">
                          <a:moveTo>
                            <a:pt x="741338" y="127063"/>
                          </a:moveTo>
                          <a:cubicBezTo>
                            <a:pt x="720211" y="138684"/>
                            <a:pt x="57385" y="258032"/>
                            <a:pt x="29977" y="246793"/>
                          </a:cubicBezTo>
                          <a:cubicBezTo>
                            <a:pt x="26646" y="245554"/>
                            <a:pt x="6186" y="184404"/>
                            <a:pt x="0" y="99536"/>
                          </a:cubicBezTo>
                          <a:cubicBezTo>
                            <a:pt x="123715" y="95345"/>
                            <a:pt x="570897" y="72295"/>
                            <a:pt x="600208" y="46006"/>
                          </a:cubicBezTo>
                          <a:cubicBezTo>
                            <a:pt x="620668" y="27718"/>
                            <a:pt x="595830" y="10478"/>
                            <a:pt x="573942" y="0"/>
                          </a:cubicBezTo>
                          <a:cubicBezTo>
                            <a:pt x="633991" y="16192"/>
                            <a:pt x="690139" y="32004"/>
                            <a:pt x="702415" y="38671"/>
                          </a:cubicBezTo>
                          <a:cubicBezTo>
                            <a:pt x="731060" y="54197"/>
                            <a:pt x="762560" y="115538"/>
                            <a:pt x="741338" y="127063"/>
                          </a:cubicBezTo>
                          <a:close/>
                        </a:path>
                      </a:pathLst>
                    </a:custGeom>
                    <a:solidFill>
                      <a:schemeClr val="dk1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</p:grpSp>
              <p:grpSp>
                <p:nvGrpSpPr>
                  <p:cNvPr id="2859" name="Google Shape;2859;p52"/>
                  <p:cNvGrpSpPr/>
                  <p:nvPr/>
                </p:nvGrpSpPr>
                <p:grpSpPr>
                  <a:xfrm>
                    <a:off x="3506852" y="2966370"/>
                    <a:ext cx="807081" cy="2267045"/>
                    <a:chOff x="3506852" y="2966370"/>
                    <a:chExt cx="807081" cy="2267045"/>
                  </a:xfrm>
                </p:grpSpPr>
                <p:sp>
                  <p:nvSpPr>
                    <p:cNvPr id="2860" name="Google Shape;2860;p52"/>
                    <p:cNvSpPr/>
                    <p:nvPr/>
                  </p:nvSpPr>
                  <p:spPr>
                    <a:xfrm>
                      <a:off x="3506852" y="2966370"/>
                      <a:ext cx="807081" cy="226704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807081" h="2267045" extrusionOk="0">
                          <a:moveTo>
                            <a:pt x="532720" y="0"/>
                          </a:moveTo>
                          <a:cubicBezTo>
                            <a:pt x="532720" y="0"/>
                            <a:pt x="522157" y="172403"/>
                            <a:pt x="474574" y="295275"/>
                          </a:cubicBezTo>
                          <a:cubicBezTo>
                            <a:pt x="474574" y="295275"/>
                            <a:pt x="405960" y="338042"/>
                            <a:pt x="398823" y="344805"/>
                          </a:cubicBezTo>
                          <a:lnTo>
                            <a:pt x="807082" y="2185607"/>
                          </a:lnTo>
                          <a:lnTo>
                            <a:pt x="388545" y="2267045"/>
                          </a:lnTo>
                          <a:cubicBezTo>
                            <a:pt x="388545" y="2267045"/>
                            <a:pt x="224099" y="1375220"/>
                            <a:pt x="210015" y="1314164"/>
                          </a:cubicBezTo>
                          <a:cubicBezTo>
                            <a:pt x="187556" y="1215962"/>
                            <a:pt x="9787" y="381476"/>
                            <a:pt x="1983" y="334042"/>
                          </a:cubicBezTo>
                          <a:cubicBezTo>
                            <a:pt x="-14480" y="234887"/>
                            <a:pt x="76973" y="95"/>
                            <a:pt x="76973" y="95"/>
                          </a:cubicBezTo>
                          <a:lnTo>
                            <a:pt x="532720" y="95"/>
                          </a:lnTo>
                          <a:close/>
                        </a:path>
                      </a:pathLst>
                    </a:custGeom>
                    <a:solidFill>
                      <a:schemeClr val="dk1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  <p:grpSp>
                  <p:nvGrpSpPr>
                    <p:cNvPr id="2861" name="Google Shape;2861;p52"/>
                    <p:cNvGrpSpPr/>
                    <p:nvPr/>
                  </p:nvGrpSpPr>
                  <p:grpSpPr>
                    <a:xfrm>
                      <a:off x="3554514" y="2966370"/>
                      <a:ext cx="717780" cy="2170176"/>
                      <a:chOff x="3554514" y="2966370"/>
                      <a:chExt cx="717780" cy="2170176"/>
                    </a:xfrm>
                  </p:grpSpPr>
                  <p:sp>
                    <p:nvSpPr>
                      <p:cNvPr id="2862" name="Google Shape;2862;p52"/>
                      <p:cNvSpPr/>
                      <p:nvPr/>
                    </p:nvSpPr>
                    <p:spPr>
                      <a:xfrm>
                        <a:off x="3908572" y="5059952"/>
                        <a:ext cx="363722" cy="76594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363722" h="76594" extrusionOk="0">
                            <a:moveTo>
                              <a:pt x="362633" y="13"/>
                            </a:moveTo>
                            <a:cubicBezTo>
                              <a:pt x="247482" y="17254"/>
                              <a:pt x="27365" y="64021"/>
                              <a:pt x="338" y="75165"/>
                            </a:cubicBezTo>
                            <a:cubicBezTo>
                              <a:pt x="-233" y="75451"/>
                              <a:pt x="-43" y="76594"/>
                              <a:pt x="624" y="76594"/>
                            </a:cubicBezTo>
                            <a:cubicBezTo>
                              <a:pt x="29934" y="76118"/>
                              <a:pt x="298110" y="22873"/>
                              <a:pt x="363108" y="2014"/>
                            </a:cubicBezTo>
                            <a:cubicBezTo>
                              <a:pt x="364155" y="1728"/>
                              <a:pt x="363775" y="-177"/>
                              <a:pt x="362633" y="13"/>
                            </a:cubicBezTo>
                            <a:close/>
                          </a:path>
                        </a:pathLst>
                      </a:custGeom>
                      <a:solidFill>
                        <a:schemeClr val="dk2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45700" rIns="91425" bIns="45700" anchor="ctr" anchorCtr="0">
                        <a:noAutofit/>
                      </a:bodyPr>
                      <a:lstStyle/>
                      <a:p>
                        <a:pPr marL="0" marR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 sz="18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endParaRPr>
                      </a:p>
                    </p:txBody>
                  </p:sp>
                  <p:sp>
                    <p:nvSpPr>
                      <p:cNvPr id="2863" name="Google Shape;2863;p52"/>
                      <p:cNvSpPr/>
                      <p:nvPr/>
                    </p:nvSpPr>
                    <p:spPr>
                      <a:xfrm>
                        <a:off x="3633960" y="3018775"/>
                        <a:ext cx="165712" cy="119930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165712" h="119930" extrusionOk="0">
                            <a:moveTo>
                              <a:pt x="1254" y="114663"/>
                            </a:moveTo>
                            <a:cubicBezTo>
                              <a:pt x="9629" y="112758"/>
                              <a:pt x="18575" y="113425"/>
                              <a:pt x="27139" y="112282"/>
                            </a:cubicBezTo>
                            <a:cubicBezTo>
                              <a:pt x="36085" y="111139"/>
                              <a:pt x="44935" y="109615"/>
                              <a:pt x="53691" y="107234"/>
                            </a:cubicBezTo>
                            <a:cubicBezTo>
                              <a:pt x="70154" y="102852"/>
                              <a:pt x="86523" y="96471"/>
                              <a:pt x="101273" y="87803"/>
                            </a:cubicBezTo>
                            <a:cubicBezTo>
                              <a:pt x="116500" y="78849"/>
                              <a:pt x="126778" y="65895"/>
                              <a:pt x="135914" y="51036"/>
                            </a:cubicBezTo>
                            <a:cubicBezTo>
                              <a:pt x="140767" y="43131"/>
                              <a:pt x="163036" y="744"/>
                              <a:pt x="163226" y="459"/>
                            </a:cubicBezTo>
                            <a:cubicBezTo>
                              <a:pt x="163892" y="-494"/>
                              <a:pt x="165891" y="173"/>
                              <a:pt x="165700" y="1221"/>
                            </a:cubicBezTo>
                            <a:cubicBezTo>
                              <a:pt x="164463" y="7221"/>
                              <a:pt x="149903" y="43988"/>
                              <a:pt x="145430" y="53227"/>
                            </a:cubicBezTo>
                            <a:cubicBezTo>
                              <a:pt x="137055" y="70467"/>
                              <a:pt x="126207" y="85803"/>
                              <a:pt x="109743" y="96185"/>
                            </a:cubicBezTo>
                            <a:cubicBezTo>
                              <a:pt x="93660" y="106281"/>
                              <a:pt x="75483" y="112854"/>
                              <a:pt x="56926" y="116473"/>
                            </a:cubicBezTo>
                            <a:cubicBezTo>
                              <a:pt x="47410" y="118378"/>
                              <a:pt x="37608" y="119616"/>
                              <a:pt x="27806" y="119807"/>
                            </a:cubicBezTo>
                            <a:cubicBezTo>
                              <a:pt x="18955" y="119997"/>
                              <a:pt x="9153" y="120379"/>
                              <a:pt x="779" y="117235"/>
                            </a:cubicBezTo>
                            <a:cubicBezTo>
                              <a:pt x="-649" y="116854"/>
                              <a:pt x="113" y="114949"/>
                              <a:pt x="1254" y="114663"/>
                            </a:cubicBezTo>
                            <a:close/>
                          </a:path>
                        </a:pathLst>
                      </a:custGeom>
                      <a:solidFill>
                        <a:schemeClr val="dk2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45700" rIns="91425" bIns="45700" anchor="ctr" anchorCtr="0">
                        <a:noAutofit/>
                      </a:bodyPr>
                      <a:lstStyle/>
                      <a:p>
                        <a:pPr marL="0" marR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 sz="18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endParaRPr>
                      </a:p>
                    </p:txBody>
                  </p:sp>
                  <p:grpSp>
                    <p:nvGrpSpPr>
                      <p:cNvPr id="2864" name="Google Shape;2864;p52"/>
                      <p:cNvGrpSpPr/>
                      <p:nvPr/>
                    </p:nvGrpSpPr>
                    <p:grpSpPr>
                      <a:xfrm>
                        <a:off x="3880324" y="3001744"/>
                        <a:ext cx="127065" cy="307814"/>
                        <a:chOff x="3880324" y="3001744"/>
                        <a:chExt cx="127065" cy="307814"/>
                      </a:xfrm>
                    </p:grpSpPr>
                    <p:sp>
                      <p:nvSpPr>
                        <p:cNvPr id="2865" name="Google Shape;2865;p52"/>
                        <p:cNvSpPr/>
                        <p:nvPr/>
                      </p:nvSpPr>
                      <p:spPr>
                        <a:xfrm>
                          <a:off x="3880324" y="3256833"/>
                          <a:ext cx="114436" cy="52725"/>
                        </a:xfrm>
                        <a:custGeom>
                          <a:avLst/>
                          <a:gdLst/>
                          <a:ahLst/>
                          <a:cxnLst/>
                          <a:rect l="l" t="t" r="r" b="b"/>
                          <a:pathLst>
                            <a:path w="114436" h="52725" extrusionOk="0">
                              <a:moveTo>
                                <a:pt x="111094" y="145"/>
                              </a:moveTo>
                              <a:cubicBezTo>
                                <a:pt x="72933" y="12909"/>
                                <a:pt x="36009" y="31197"/>
                                <a:pt x="702" y="50342"/>
                              </a:cubicBezTo>
                              <a:cubicBezTo>
                                <a:pt x="-725" y="51104"/>
                                <a:pt x="226" y="53199"/>
                                <a:pt x="1749" y="52628"/>
                              </a:cubicBezTo>
                              <a:cubicBezTo>
                                <a:pt x="38959" y="37007"/>
                                <a:pt x="76834" y="22148"/>
                                <a:pt x="113092" y="4526"/>
                              </a:cubicBezTo>
                              <a:cubicBezTo>
                                <a:pt x="115852" y="3193"/>
                                <a:pt x="113949" y="-808"/>
                                <a:pt x="111094" y="145"/>
                              </a:cubicBezTo>
                              <a:close/>
                            </a:path>
                          </a:pathLst>
                        </a:custGeom>
                        <a:solidFill>
                          <a:schemeClr val="dk2"/>
                        </a:solidFill>
                        <a:ln>
                          <a:noFill/>
                        </a:ln>
                      </p:spPr>
                      <p:txBody>
                        <a:bodyPr spcFirstLastPara="1" wrap="square" lIns="91425" tIns="45700" rIns="91425" bIns="45700" anchor="ctr" anchorCtr="0">
                          <a:noAutofit/>
                        </a:bodyPr>
                        <a:lstStyle/>
                        <a:p>
                          <a:pPr marL="0" marR="0" lvl="0" indent="0" algn="l" rtl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None/>
                          </a:pPr>
                          <a:endParaRPr sz="1800">
                            <a:solidFill>
                              <a:srgbClr val="000000"/>
                            </a:solidFill>
                            <a:latin typeface="Calibri"/>
                            <a:ea typeface="Calibri"/>
                            <a:cs typeface="Calibri"/>
                            <a:sym typeface="Calibri"/>
                          </a:endParaRPr>
                        </a:p>
                      </p:txBody>
                    </p:sp>
                    <p:sp>
                      <p:nvSpPr>
                        <p:cNvPr id="2866" name="Google Shape;2866;p52"/>
                        <p:cNvSpPr/>
                        <p:nvPr/>
                      </p:nvSpPr>
                      <p:spPr>
                        <a:xfrm>
                          <a:off x="3927885" y="3001744"/>
                          <a:ext cx="79504" cy="247830"/>
                        </a:xfrm>
                        <a:custGeom>
                          <a:avLst/>
                          <a:gdLst/>
                          <a:ahLst/>
                          <a:cxnLst/>
                          <a:rect l="l" t="t" r="r" b="b"/>
                          <a:pathLst>
                            <a:path w="79504" h="247830" extrusionOk="0">
                              <a:moveTo>
                                <a:pt x="77523" y="1107"/>
                              </a:moveTo>
                              <a:cubicBezTo>
                                <a:pt x="77427" y="-131"/>
                                <a:pt x="75143" y="-513"/>
                                <a:pt x="75143" y="916"/>
                              </a:cubicBezTo>
                              <a:cubicBezTo>
                                <a:pt x="75048" y="44922"/>
                                <a:pt x="71908" y="83593"/>
                                <a:pt x="67816" y="124646"/>
                              </a:cubicBezTo>
                              <a:cubicBezTo>
                                <a:pt x="65912" y="143696"/>
                                <a:pt x="49639" y="249042"/>
                                <a:pt x="16617" y="241041"/>
                              </a:cubicBezTo>
                              <a:cubicBezTo>
                                <a:pt x="11097" y="239708"/>
                                <a:pt x="8337" y="234183"/>
                                <a:pt x="7481" y="225897"/>
                              </a:cubicBezTo>
                              <a:cubicBezTo>
                                <a:pt x="6529" y="215800"/>
                                <a:pt x="10431" y="203608"/>
                                <a:pt x="12144" y="193607"/>
                              </a:cubicBezTo>
                              <a:cubicBezTo>
                                <a:pt x="16046" y="171604"/>
                                <a:pt x="19186" y="149411"/>
                                <a:pt x="21280" y="127123"/>
                              </a:cubicBezTo>
                              <a:cubicBezTo>
                                <a:pt x="25182" y="85498"/>
                                <a:pt x="25753" y="43874"/>
                                <a:pt x="21090" y="2345"/>
                              </a:cubicBezTo>
                              <a:cubicBezTo>
                                <a:pt x="20899" y="1011"/>
                                <a:pt x="18996" y="1107"/>
                                <a:pt x="18996" y="2440"/>
                              </a:cubicBezTo>
                              <a:cubicBezTo>
                                <a:pt x="18520" y="60066"/>
                                <a:pt x="16522" y="117598"/>
                                <a:pt x="7386" y="174557"/>
                              </a:cubicBezTo>
                              <a:cubicBezTo>
                                <a:pt x="3008" y="201989"/>
                                <a:pt x="-11172" y="243137"/>
                                <a:pt x="17473" y="247614"/>
                              </a:cubicBezTo>
                              <a:cubicBezTo>
                                <a:pt x="46594" y="252186"/>
                                <a:pt x="66103" y="183129"/>
                                <a:pt x="69909" y="164270"/>
                              </a:cubicBezTo>
                              <a:cubicBezTo>
                                <a:pt x="80282" y="111597"/>
                                <a:pt x="81234" y="54637"/>
                                <a:pt x="77523" y="1107"/>
                              </a:cubicBezTo>
                              <a:close/>
                            </a:path>
                          </a:pathLst>
                        </a:custGeom>
                        <a:solidFill>
                          <a:schemeClr val="dk2"/>
                        </a:solidFill>
                        <a:ln>
                          <a:noFill/>
                        </a:ln>
                      </p:spPr>
                      <p:txBody>
                        <a:bodyPr spcFirstLastPara="1" wrap="square" lIns="91425" tIns="45700" rIns="91425" bIns="45700" anchor="ctr" anchorCtr="0">
                          <a:noAutofit/>
                        </a:bodyPr>
                        <a:lstStyle/>
                        <a:p>
                          <a:pPr marL="0" marR="0" lvl="0" indent="0" algn="l" rtl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None/>
                          </a:pPr>
                          <a:endParaRPr sz="1800">
                            <a:solidFill>
                              <a:srgbClr val="000000"/>
                            </a:solidFill>
                            <a:latin typeface="Calibri"/>
                            <a:ea typeface="Calibri"/>
                            <a:cs typeface="Calibri"/>
                            <a:sym typeface="Calibri"/>
                          </a:endParaRPr>
                        </a:p>
                      </p:txBody>
                    </p:sp>
                    <p:sp>
                      <p:nvSpPr>
                        <p:cNvPr id="2867" name="Google Shape;2867;p52"/>
                        <p:cNvSpPr/>
                        <p:nvPr/>
                      </p:nvSpPr>
                      <p:spPr>
                        <a:xfrm>
                          <a:off x="3934512" y="3243392"/>
                          <a:ext cx="18115" cy="42979"/>
                        </a:xfrm>
                        <a:custGeom>
                          <a:avLst/>
                          <a:gdLst/>
                          <a:ahLst/>
                          <a:cxnLst/>
                          <a:rect l="l" t="t" r="r" b="b"/>
                          <a:pathLst>
                            <a:path w="18115" h="42979" extrusionOk="0">
                              <a:moveTo>
                                <a:pt x="10942" y="2251"/>
                              </a:moveTo>
                              <a:cubicBezTo>
                                <a:pt x="7896" y="9300"/>
                                <a:pt x="5422" y="16634"/>
                                <a:pt x="3328" y="24063"/>
                              </a:cubicBezTo>
                              <a:cubicBezTo>
                                <a:pt x="1710" y="29778"/>
                                <a:pt x="-478" y="35969"/>
                                <a:pt x="93" y="41970"/>
                              </a:cubicBezTo>
                              <a:cubicBezTo>
                                <a:pt x="188" y="43113"/>
                                <a:pt x="1710" y="43304"/>
                                <a:pt x="2377" y="42447"/>
                              </a:cubicBezTo>
                              <a:cubicBezTo>
                                <a:pt x="6278" y="37589"/>
                                <a:pt x="7991" y="30826"/>
                                <a:pt x="10180" y="25016"/>
                              </a:cubicBezTo>
                              <a:cubicBezTo>
                                <a:pt x="12750" y="18253"/>
                                <a:pt x="15509" y="11585"/>
                                <a:pt x="17889" y="4823"/>
                              </a:cubicBezTo>
                              <a:cubicBezTo>
                                <a:pt x="19411" y="346"/>
                                <a:pt x="12845" y="-2035"/>
                                <a:pt x="10942" y="2251"/>
                              </a:cubicBezTo>
                              <a:close/>
                            </a:path>
                          </a:pathLst>
                        </a:custGeom>
                        <a:solidFill>
                          <a:schemeClr val="dk2"/>
                        </a:solidFill>
                        <a:ln>
                          <a:noFill/>
                        </a:ln>
                      </p:spPr>
                      <p:txBody>
                        <a:bodyPr spcFirstLastPara="1" wrap="square" lIns="91425" tIns="45700" rIns="91425" bIns="45700" anchor="ctr" anchorCtr="0">
                          <a:noAutofit/>
                        </a:bodyPr>
                        <a:lstStyle/>
                        <a:p>
                          <a:pPr marL="0" marR="0" lvl="0" indent="0" algn="l" rtl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None/>
                          </a:pPr>
                          <a:endParaRPr sz="1800">
                            <a:solidFill>
                              <a:srgbClr val="000000"/>
                            </a:solidFill>
                            <a:latin typeface="Calibri"/>
                            <a:ea typeface="Calibri"/>
                            <a:cs typeface="Calibri"/>
                            <a:sym typeface="Calibri"/>
                          </a:endParaRPr>
                        </a:p>
                      </p:txBody>
                    </p:sp>
                  </p:grpSp>
                  <p:sp>
                    <p:nvSpPr>
                      <p:cNvPr id="2868" name="Google Shape;2868;p52"/>
                      <p:cNvSpPr/>
                      <p:nvPr/>
                    </p:nvSpPr>
                    <p:spPr>
                      <a:xfrm>
                        <a:off x="3554514" y="2966370"/>
                        <a:ext cx="380090" cy="2123217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380090" h="2123217" extrusionOk="0">
                            <a:moveTo>
                              <a:pt x="63570" y="0"/>
                            </a:moveTo>
                            <a:cubicBezTo>
                              <a:pt x="52151" y="43720"/>
                              <a:pt x="41397" y="87630"/>
                              <a:pt x="31500" y="131636"/>
                            </a:cubicBezTo>
                            <a:cubicBezTo>
                              <a:pt x="21793" y="175736"/>
                              <a:pt x="12371" y="220028"/>
                              <a:pt x="6852" y="264700"/>
                            </a:cubicBezTo>
                            <a:lnTo>
                              <a:pt x="5329" y="281464"/>
                            </a:lnTo>
                            <a:cubicBezTo>
                              <a:pt x="4853" y="287084"/>
                              <a:pt x="5044" y="292608"/>
                              <a:pt x="4853" y="298133"/>
                            </a:cubicBezTo>
                            <a:lnTo>
                              <a:pt x="9802" y="331280"/>
                            </a:lnTo>
                            <a:lnTo>
                              <a:pt x="22459" y="397859"/>
                            </a:lnTo>
                            <a:lnTo>
                              <a:pt x="49391" y="530638"/>
                            </a:lnTo>
                            <a:lnTo>
                              <a:pt x="160068" y="1061371"/>
                            </a:lnTo>
                            <a:lnTo>
                              <a:pt x="270840" y="1592104"/>
                            </a:lnTo>
                            <a:lnTo>
                              <a:pt x="325846" y="1857566"/>
                            </a:lnTo>
                            <a:lnTo>
                              <a:pt x="380090" y="2123218"/>
                            </a:lnTo>
                            <a:lnTo>
                              <a:pt x="321278" y="1858613"/>
                            </a:lnTo>
                            <a:lnTo>
                              <a:pt x="263703" y="1593723"/>
                            </a:lnTo>
                            <a:lnTo>
                              <a:pt x="150837" y="1063371"/>
                            </a:lnTo>
                            <a:cubicBezTo>
                              <a:pt x="114198" y="886397"/>
                              <a:pt x="77274" y="709422"/>
                              <a:pt x="42349" y="532067"/>
                            </a:cubicBezTo>
                            <a:lnTo>
                              <a:pt x="16654" y="398907"/>
                            </a:lnTo>
                            <a:lnTo>
                              <a:pt x="4663" y="332137"/>
                            </a:lnTo>
                            <a:lnTo>
                              <a:pt x="0" y="298228"/>
                            </a:lnTo>
                            <a:cubicBezTo>
                              <a:pt x="95" y="286703"/>
                              <a:pt x="1047" y="275368"/>
                              <a:pt x="2474" y="264128"/>
                            </a:cubicBezTo>
                            <a:cubicBezTo>
                              <a:pt x="8850" y="219170"/>
                              <a:pt x="18938" y="175070"/>
                              <a:pt x="29406" y="131159"/>
                            </a:cubicBezTo>
                            <a:cubicBezTo>
                              <a:pt x="39874" y="87249"/>
                              <a:pt x="51389" y="43529"/>
                              <a:pt x="63570" y="0"/>
                            </a:cubicBezTo>
                            <a:close/>
                          </a:path>
                        </a:pathLst>
                      </a:custGeom>
                      <a:solidFill>
                        <a:schemeClr val="dk2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45700" rIns="91425" bIns="45700" anchor="ctr" anchorCtr="0">
                        <a:noAutofit/>
                      </a:bodyPr>
                      <a:lstStyle/>
                      <a:p>
                        <a:pPr marL="0" marR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 sz="18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endParaRPr>
                      </a:p>
                    </p:txBody>
                  </p:sp>
                </p:grpSp>
              </p:grpSp>
            </p:grpSp>
          </p:grpSp>
          <p:grpSp>
            <p:nvGrpSpPr>
              <p:cNvPr id="2869" name="Google Shape;2869;p52"/>
              <p:cNvGrpSpPr/>
              <p:nvPr/>
            </p:nvGrpSpPr>
            <p:grpSpPr>
              <a:xfrm>
                <a:off x="3187145" y="1909319"/>
                <a:ext cx="979092" cy="1679747"/>
                <a:chOff x="3187145" y="1909319"/>
                <a:chExt cx="979092" cy="1679747"/>
              </a:xfrm>
            </p:grpSpPr>
            <p:grpSp>
              <p:nvGrpSpPr>
                <p:cNvPr id="2870" name="Google Shape;2870;p52"/>
                <p:cNvGrpSpPr/>
                <p:nvPr/>
              </p:nvGrpSpPr>
              <p:grpSpPr>
                <a:xfrm>
                  <a:off x="3187145" y="2338497"/>
                  <a:ext cx="979092" cy="1250569"/>
                  <a:chOff x="3187145" y="2338497"/>
                  <a:chExt cx="979092" cy="1250569"/>
                </a:xfrm>
              </p:grpSpPr>
              <p:sp>
                <p:nvSpPr>
                  <p:cNvPr id="2871" name="Google Shape;2871;p52"/>
                  <p:cNvSpPr/>
                  <p:nvPr/>
                </p:nvSpPr>
                <p:spPr>
                  <a:xfrm>
                    <a:off x="3522729" y="2338497"/>
                    <a:ext cx="594117" cy="69645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94117" h="696453" extrusionOk="0">
                        <a:moveTo>
                          <a:pt x="594117" y="660545"/>
                        </a:moveTo>
                        <a:lnTo>
                          <a:pt x="0" y="696454"/>
                        </a:lnTo>
                        <a:cubicBezTo>
                          <a:pt x="0" y="696454"/>
                          <a:pt x="121431" y="183532"/>
                          <a:pt x="250761" y="45229"/>
                        </a:cubicBezTo>
                        <a:cubicBezTo>
                          <a:pt x="309573" y="-17731"/>
                          <a:pt x="367148" y="-8110"/>
                          <a:pt x="415873" y="32371"/>
                        </a:cubicBezTo>
                        <a:cubicBezTo>
                          <a:pt x="428054" y="42467"/>
                          <a:pt x="578796" y="234015"/>
                          <a:pt x="591548" y="300785"/>
                        </a:cubicBezTo>
                        <a:cubicBezTo>
                          <a:pt x="602872" y="359745"/>
                          <a:pt x="554909" y="425277"/>
                          <a:pt x="554909" y="425277"/>
                        </a:cubicBezTo>
                        <a:lnTo>
                          <a:pt x="594117" y="660545"/>
                        </a:lnTo>
                        <a:close/>
                      </a:path>
                    </a:pathLst>
                  </a:custGeom>
                  <a:solidFill>
                    <a:schemeClr val="accent3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grpSp>
                <p:nvGrpSpPr>
                  <p:cNvPr id="2872" name="Google Shape;2872;p52"/>
                  <p:cNvGrpSpPr/>
                  <p:nvPr/>
                </p:nvGrpSpPr>
                <p:grpSpPr>
                  <a:xfrm>
                    <a:off x="3893208" y="2453735"/>
                    <a:ext cx="157498" cy="577024"/>
                    <a:chOff x="3893208" y="2453735"/>
                    <a:chExt cx="157498" cy="577024"/>
                  </a:xfrm>
                </p:grpSpPr>
                <p:sp>
                  <p:nvSpPr>
                    <p:cNvPr id="2873" name="Google Shape;2873;p52"/>
                    <p:cNvSpPr/>
                    <p:nvPr/>
                  </p:nvSpPr>
                  <p:spPr>
                    <a:xfrm>
                      <a:off x="3893208" y="2453735"/>
                      <a:ext cx="58431" cy="74104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58431" h="74104" extrusionOk="0">
                          <a:moveTo>
                            <a:pt x="0" y="43910"/>
                          </a:moveTo>
                          <a:lnTo>
                            <a:pt x="23982" y="0"/>
                          </a:lnTo>
                          <a:lnTo>
                            <a:pt x="58432" y="38862"/>
                          </a:lnTo>
                          <a:lnTo>
                            <a:pt x="55006" y="70104"/>
                          </a:lnTo>
                          <a:lnTo>
                            <a:pt x="18652" y="74104"/>
                          </a:lnTo>
                          <a:close/>
                        </a:path>
                      </a:pathLst>
                    </a:custGeom>
                    <a:solidFill>
                      <a:srgbClr val="263238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  <p:sp>
                  <p:nvSpPr>
                    <p:cNvPr id="2874" name="Google Shape;2874;p52"/>
                    <p:cNvSpPr/>
                    <p:nvPr/>
                  </p:nvSpPr>
                  <p:spPr>
                    <a:xfrm>
                      <a:off x="3911860" y="2523839"/>
                      <a:ext cx="138846" cy="50692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38846" h="506920" extrusionOk="0">
                          <a:moveTo>
                            <a:pt x="0" y="4000"/>
                          </a:moveTo>
                          <a:lnTo>
                            <a:pt x="9136" y="352711"/>
                          </a:lnTo>
                          <a:lnTo>
                            <a:pt x="87552" y="506921"/>
                          </a:lnTo>
                          <a:lnTo>
                            <a:pt x="138846" y="352806"/>
                          </a:lnTo>
                          <a:lnTo>
                            <a:pt x="36353" y="0"/>
                          </a:lnTo>
                          <a:close/>
                        </a:path>
                      </a:pathLst>
                    </a:custGeom>
                    <a:solidFill>
                      <a:schemeClr val="dk1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</p:grpSp>
              <p:sp>
                <p:nvSpPr>
                  <p:cNvPr id="2875" name="Google Shape;2875;p52"/>
                  <p:cNvSpPr/>
                  <p:nvPr/>
                </p:nvSpPr>
                <p:spPr>
                  <a:xfrm>
                    <a:off x="3513974" y="2348579"/>
                    <a:ext cx="652263" cy="754856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652263" h="754856" extrusionOk="0">
                        <a:moveTo>
                          <a:pt x="419774" y="16097"/>
                        </a:moveTo>
                        <a:cubicBezTo>
                          <a:pt x="419774" y="16097"/>
                          <a:pt x="484296" y="189928"/>
                          <a:pt x="488198" y="234601"/>
                        </a:cubicBezTo>
                        <a:cubicBezTo>
                          <a:pt x="492100" y="279273"/>
                          <a:pt x="472115" y="446818"/>
                          <a:pt x="472115" y="446818"/>
                        </a:cubicBezTo>
                        <a:cubicBezTo>
                          <a:pt x="472115" y="446818"/>
                          <a:pt x="373905" y="269843"/>
                          <a:pt x="350113" y="212598"/>
                        </a:cubicBezTo>
                        <a:cubicBezTo>
                          <a:pt x="313094" y="123730"/>
                          <a:pt x="304910" y="0"/>
                          <a:pt x="304910" y="0"/>
                        </a:cubicBezTo>
                        <a:cubicBezTo>
                          <a:pt x="304910" y="0"/>
                          <a:pt x="268081" y="16764"/>
                          <a:pt x="219737" y="83153"/>
                        </a:cubicBezTo>
                        <a:cubicBezTo>
                          <a:pt x="155024" y="171926"/>
                          <a:pt x="38161" y="505492"/>
                          <a:pt x="0" y="691324"/>
                        </a:cubicBezTo>
                        <a:lnTo>
                          <a:pt x="441662" y="754856"/>
                        </a:lnTo>
                        <a:lnTo>
                          <a:pt x="485534" y="682180"/>
                        </a:lnTo>
                        <a:lnTo>
                          <a:pt x="515701" y="754856"/>
                        </a:lnTo>
                        <a:lnTo>
                          <a:pt x="652263" y="682180"/>
                        </a:lnTo>
                        <a:lnTo>
                          <a:pt x="563759" y="415099"/>
                        </a:lnTo>
                        <a:cubicBezTo>
                          <a:pt x="563759" y="415099"/>
                          <a:pt x="622191" y="357568"/>
                          <a:pt x="599161" y="276796"/>
                        </a:cubicBezTo>
                        <a:cubicBezTo>
                          <a:pt x="574037" y="189071"/>
                          <a:pt x="419774" y="16097"/>
                          <a:pt x="419774" y="16097"/>
                        </a:cubicBezTo>
                        <a:close/>
                      </a:path>
                    </a:pathLst>
                  </a:custGeom>
                  <a:solidFill>
                    <a:srgbClr val="FFC727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2876" name="Google Shape;2876;p52"/>
                  <p:cNvSpPr/>
                  <p:nvPr/>
                </p:nvSpPr>
                <p:spPr>
                  <a:xfrm>
                    <a:off x="3513974" y="2348579"/>
                    <a:ext cx="652263" cy="754856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652263" h="754856" extrusionOk="0">
                        <a:moveTo>
                          <a:pt x="419774" y="16097"/>
                        </a:moveTo>
                        <a:cubicBezTo>
                          <a:pt x="419774" y="16097"/>
                          <a:pt x="484296" y="189928"/>
                          <a:pt x="488198" y="234601"/>
                        </a:cubicBezTo>
                        <a:cubicBezTo>
                          <a:pt x="492100" y="279273"/>
                          <a:pt x="472115" y="446818"/>
                          <a:pt x="472115" y="446818"/>
                        </a:cubicBezTo>
                        <a:cubicBezTo>
                          <a:pt x="472115" y="446818"/>
                          <a:pt x="373905" y="269843"/>
                          <a:pt x="350113" y="212598"/>
                        </a:cubicBezTo>
                        <a:cubicBezTo>
                          <a:pt x="313094" y="123730"/>
                          <a:pt x="304910" y="0"/>
                          <a:pt x="304910" y="0"/>
                        </a:cubicBezTo>
                        <a:cubicBezTo>
                          <a:pt x="304910" y="0"/>
                          <a:pt x="268081" y="16764"/>
                          <a:pt x="219737" y="83153"/>
                        </a:cubicBezTo>
                        <a:cubicBezTo>
                          <a:pt x="155024" y="171926"/>
                          <a:pt x="38161" y="505492"/>
                          <a:pt x="0" y="691324"/>
                        </a:cubicBezTo>
                        <a:lnTo>
                          <a:pt x="441662" y="754856"/>
                        </a:lnTo>
                        <a:lnTo>
                          <a:pt x="485534" y="682180"/>
                        </a:lnTo>
                        <a:lnTo>
                          <a:pt x="515701" y="754856"/>
                        </a:lnTo>
                        <a:lnTo>
                          <a:pt x="652263" y="682180"/>
                        </a:lnTo>
                        <a:lnTo>
                          <a:pt x="563759" y="415099"/>
                        </a:lnTo>
                        <a:cubicBezTo>
                          <a:pt x="563759" y="415099"/>
                          <a:pt x="622191" y="357568"/>
                          <a:pt x="599161" y="276796"/>
                        </a:cubicBezTo>
                        <a:cubicBezTo>
                          <a:pt x="574037" y="189071"/>
                          <a:pt x="419774" y="16097"/>
                          <a:pt x="419774" y="16097"/>
                        </a:cubicBezTo>
                        <a:close/>
                      </a:path>
                    </a:pathLst>
                  </a:custGeom>
                  <a:solidFill>
                    <a:schemeClr val="accent2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2877" name="Google Shape;2877;p52"/>
                  <p:cNvSpPr/>
                  <p:nvPr/>
                </p:nvSpPr>
                <p:spPr>
                  <a:xfrm>
                    <a:off x="3933843" y="2364866"/>
                    <a:ext cx="116767" cy="43014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16767" h="430149" extrusionOk="0">
                        <a:moveTo>
                          <a:pt x="52341" y="430149"/>
                        </a:moveTo>
                        <a:lnTo>
                          <a:pt x="116768" y="229267"/>
                        </a:lnTo>
                        <a:lnTo>
                          <a:pt x="72516" y="176022"/>
                        </a:lnTo>
                        <a:lnTo>
                          <a:pt x="110963" y="168497"/>
                        </a:lnTo>
                        <a:cubicBezTo>
                          <a:pt x="110963" y="168497"/>
                          <a:pt x="10468" y="12383"/>
                          <a:pt x="0" y="0"/>
                        </a:cubicBezTo>
                        <a:cubicBezTo>
                          <a:pt x="2474" y="6572"/>
                          <a:pt x="64427" y="174498"/>
                          <a:pt x="68329" y="218313"/>
                        </a:cubicBezTo>
                        <a:cubicBezTo>
                          <a:pt x="72135" y="261652"/>
                          <a:pt x="53388" y="421100"/>
                          <a:pt x="52341" y="430149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grpSp>
                <p:nvGrpSpPr>
                  <p:cNvPr id="2878" name="Google Shape;2878;p52"/>
                  <p:cNvGrpSpPr/>
                  <p:nvPr/>
                </p:nvGrpSpPr>
                <p:grpSpPr>
                  <a:xfrm>
                    <a:off x="3946881" y="2795396"/>
                    <a:ext cx="52565" cy="235362"/>
                    <a:chOff x="3946881" y="2795396"/>
                    <a:chExt cx="52565" cy="235362"/>
                  </a:xfrm>
                </p:grpSpPr>
                <p:sp>
                  <p:nvSpPr>
                    <p:cNvPr id="2879" name="Google Shape;2879;p52"/>
                    <p:cNvSpPr/>
                    <p:nvPr/>
                  </p:nvSpPr>
                  <p:spPr>
                    <a:xfrm>
                      <a:off x="3986066" y="2795396"/>
                      <a:ext cx="13380" cy="235362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3380" h="235362" extrusionOk="0">
                          <a:moveTo>
                            <a:pt x="23" y="0"/>
                          </a:moveTo>
                          <a:cubicBezTo>
                            <a:pt x="9349" y="78105"/>
                            <a:pt x="13822" y="156686"/>
                            <a:pt x="13346" y="235363"/>
                          </a:cubicBezTo>
                          <a:cubicBezTo>
                            <a:pt x="4020" y="157353"/>
                            <a:pt x="-358" y="78677"/>
                            <a:pt x="23" y="0"/>
                          </a:cubicBezTo>
                          <a:lnTo>
                            <a:pt x="23" y="0"/>
                          </a:lnTo>
                          <a:close/>
                        </a:path>
                      </a:pathLst>
                    </a:custGeom>
                    <a:solidFill>
                      <a:schemeClr val="dk1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  <p:sp>
                  <p:nvSpPr>
                    <p:cNvPr id="2880" name="Google Shape;2880;p52"/>
                    <p:cNvSpPr/>
                    <p:nvPr/>
                  </p:nvSpPr>
                  <p:spPr>
                    <a:xfrm>
                      <a:off x="3946881" y="2833053"/>
                      <a:ext cx="26836" cy="26758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26836" h="26758" extrusionOk="0">
                          <a:moveTo>
                            <a:pt x="0" y="13397"/>
                          </a:moveTo>
                          <a:cubicBezTo>
                            <a:pt x="381" y="27018"/>
                            <a:pt x="19890" y="26066"/>
                            <a:pt x="19699" y="13397"/>
                          </a:cubicBezTo>
                          <a:cubicBezTo>
                            <a:pt x="19794" y="729"/>
                            <a:pt x="381" y="-223"/>
                            <a:pt x="0" y="13397"/>
                          </a:cubicBezTo>
                          <a:lnTo>
                            <a:pt x="0" y="13397"/>
                          </a:lnTo>
                          <a:close/>
                          <a:moveTo>
                            <a:pt x="0" y="13397"/>
                          </a:moveTo>
                          <a:cubicBezTo>
                            <a:pt x="95" y="-3938"/>
                            <a:pt x="26170" y="-4986"/>
                            <a:pt x="26837" y="13397"/>
                          </a:cubicBezTo>
                          <a:cubicBezTo>
                            <a:pt x="26170" y="31685"/>
                            <a:pt x="95" y="30733"/>
                            <a:pt x="0" y="13397"/>
                          </a:cubicBezTo>
                          <a:lnTo>
                            <a:pt x="0" y="13397"/>
                          </a:lnTo>
                          <a:close/>
                        </a:path>
                      </a:pathLst>
                    </a:custGeom>
                    <a:solidFill>
                      <a:schemeClr val="dk1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  <p:sp>
                  <p:nvSpPr>
                    <p:cNvPr id="2881" name="Google Shape;2881;p52"/>
                    <p:cNvSpPr/>
                    <p:nvPr/>
                  </p:nvSpPr>
                  <p:spPr>
                    <a:xfrm>
                      <a:off x="3950497" y="2905824"/>
                      <a:ext cx="26836" cy="26758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26836" h="26758" extrusionOk="0">
                          <a:moveTo>
                            <a:pt x="0" y="13397"/>
                          </a:moveTo>
                          <a:cubicBezTo>
                            <a:pt x="381" y="27018"/>
                            <a:pt x="19890" y="26066"/>
                            <a:pt x="19699" y="13397"/>
                          </a:cubicBezTo>
                          <a:cubicBezTo>
                            <a:pt x="19794" y="824"/>
                            <a:pt x="381" y="-128"/>
                            <a:pt x="0" y="13397"/>
                          </a:cubicBezTo>
                          <a:lnTo>
                            <a:pt x="0" y="13397"/>
                          </a:lnTo>
                          <a:close/>
                          <a:moveTo>
                            <a:pt x="0" y="13397"/>
                          </a:moveTo>
                          <a:cubicBezTo>
                            <a:pt x="190" y="-3938"/>
                            <a:pt x="26170" y="-4986"/>
                            <a:pt x="26837" y="13397"/>
                          </a:cubicBezTo>
                          <a:cubicBezTo>
                            <a:pt x="26170" y="31685"/>
                            <a:pt x="190" y="30733"/>
                            <a:pt x="0" y="13397"/>
                          </a:cubicBezTo>
                          <a:lnTo>
                            <a:pt x="0" y="13397"/>
                          </a:lnTo>
                          <a:close/>
                        </a:path>
                      </a:pathLst>
                    </a:custGeom>
                    <a:solidFill>
                      <a:schemeClr val="dk1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  <p:sp>
                  <p:nvSpPr>
                    <p:cNvPr id="2882" name="Google Shape;2882;p52"/>
                    <p:cNvSpPr/>
                    <p:nvPr/>
                  </p:nvSpPr>
                  <p:spPr>
                    <a:xfrm>
                      <a:off x="3954113" y="2978595"/>
                      <a:ext cx="26836" cy="2683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26836" h="26830" extrusionOk="0">
                          <a:moveTo>
                            <a:pt x="0" y="13397"/>
                          </a:moveTo>
                          <a:cubicBezTo>
                            <a:pt x="381" y="27018"/>
                            <a:pt x="19890" y="26066"/>
                            <a:pt x="19699" y="13397"/>
                          </a:cubicBezTo>
                          <a:cubicBezTo>
                            <a:pt x="19890" y="824"/>
                            <a:pt x="476" y="-128"/>
                            <a:pt x="0" y="13397"/>
                          </a:cubicBezTo>
                          <a:lnTo>
                            <a:pt x="0" y="13397"/>
                          </a:lnTo>
                          <a:close/>
                          <a:moveTo>
                            <a:pt x="0" y="13397"/>
                          </a:moveTo>
                          <a:cubicBezTo>
                            <a:pt x="95" y="-3938"/>
                            <a:pt x="26170" y="-4986"/>
                            <a:pt x="26837" y="13397"/>
                          </a:cubicBezTo>
                          <a:cubicBezTo>
                            <a:pt x="26266" y="31781"/>
                            <a:pt x="190" y="30828"/>
                            <a:pt x="0" y="13397"/>
                          </a:cubicBezTo>
                          <a:lnTo>
                            <a:pt x="0" y="13397"/>
                          </a:lnTo>
                          <a:close/>
                        </a:path>
                      </a:pathLst>
                    </a:custGeom>
                    <a:solidFill>
                      <a:schemeClr val="dk1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</p:grpSp>
              <p:sp>
                <p:nvSpPr>
                  <p:cNvPr id="2883" name="Google Shape;2883;p52"/>
                  <p:cNvSpPr/>
                  <p:nvPr/>
                </p:nvSpPr>
                <p:spPr>
                  <a:xfrm>
                    <a:off x="3645016" y="2833782"/>
                    <a:ext cx="160544" cy="48577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60544" h="48577" extrusionOk="0">
                        <a:moveTo>
                          <a:pt x="160544" y="28194"/>
                        </a:moveTo>
                        <a:lnTo>
                          <a:pt x="4949" y="0"/>
                        </a:lnTo>
                        <a:lnTo>
                          <a:pt x="0" y="20193"/>
                        </a:lnTo>
                        <a:lnTo>
                          <a:pt x="156928" y="48578"/>
                        </a:ln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grpSp>
                <p:nvGrpSpPr>
                  <p:cNvPr id="2884" name="Google Shape;2884;p52"/>
                  <p:cNvGrpSpPr/>
                  <p:nvPr/>
                </p:nvGrpSpPr>
                <p:grpSpPr>
                  <a:xfrm>
                    <a:off x="3187145" y="2348640"/>
                    <a:ext cx="633908" cy="1240426"/>
                    <a:chOff x="3187145" y="2348640"/>
                    <a:chExt cx="633908" cy="1240426"/>
                  </a:xfrm>
                </p:grpSpPr>
                <p:grpSp>
                  <p:nvGrpSpPr>
                    <p:cNvPr id="2885" name="Google Shape;2885;p52"/>
                    <p:cNvGrpSpPr/>
                    <p:nvPr/>
                  </p:nvGrpSpPr>
                  <p:grpSpPr>
                    <a:xfrm>
                      <a:off x="3187145" y="2349583"/>
                      <a:ext cx="632861" cy="1239483"/>
                      <a:chOff x="3187145" y="2349583"/>
                      <a:chExt cx="632861" cy="1239483"/>
                    </a:xfrm>
                  </p:grpSpPr>
                  <p:sp>
                    <p:nvSpPr>
                      <p:cNvPr id="2886" name="Google Shape;2886;p52"/>
                      <p:cNvSpPr/>
                      <p:nvPr/>
                    </p:nvSpPr>
                    <p:spPr>
                      <a:xfrm>
                        <a:off x="3261681" y="2349583"/>
                        <a:ext cx="558325" cy="862486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558325" h="862486" extrusionOk="0">
                            <a:moveTo>
                              <a:pt x="527320" y="120154"/>
                            </a:moveTo>
                            <a:cubicBezTo>
                              <a:pt x="485162" y="192925"/>
                              <a:pt x="340035" y="463339"/>
                              <a:pt x="335467" y="478770"/>
                            </a:cubicBezTo>
                            <a:cubicBezTo>
                              <a:pt x="330899" y="494200"/>
                              <a:pt x="252292" y="805001"/>
                              <a:pt x="245536" y="854817"/>
                            </a:cubicBezTo>
                            <a:cubicBezTo>
                              <a:pt x="240777" y="889964"/>
                              <a:pt x="-5796" y="794619"/>
                              <a:pt x="104" y="764329"/>
                            </a:cubicBezTo>
                            <a:cubicBezTo>
                              <a:pt x="13903" y="693273"/>
                              <a:pt x="65007" y="493629"/>
                              <a:pt x="103168" y="410095"/>
                            </a:cubicBezTo>
                            <a:cubicBezTo>
                              <a:pt x="134383" y="341800"/>
                              <a:pt x="390187" y="78815"/>
                              <a:pt x="464416" y="25666"/>
                            </a:cubicBezTo>
                            <a:cubicBezTo>
                              <a:pt x="538359" y="-27293"/>
                              <a:pt x="596601" y="520"/>
                              <a:pt x="527320" y="120154"/>
                            </a:cubicBezTo>
                            <a:close/>
                          </a:path>
                        </a:pathLst>
                      </a:custGeom>
                      <a:solidFill>
                        <a:srgbClr val="EB9481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45700" rIns="91425" bIns="45700" anchor="ctr" anchorCtr="0">
                        <a:noAutofit/>
                      </a:bodyPr>
                      <a:lstStyle/>
                      <a:p>
                        <a:pPr marL="0" marR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 sz="18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endParaRPr>
                      </a:p>
                    </p:txBody>
                  </p:sp>
                  <p:grpSp>
                    <p:nvGrpSpPr>
                      <p:cNvPr id="2887" name="Google Shape;2887;p52"/>
                      <p:cNvGrpSpPr/>
                      <p:nvPr/>
                    </p:nvGrpSpPr>
                    <p:grpSpPr>
                      <a:xfrm>
                        <a:off x="3187145" y="3065716"/>
                        <a:ext cx="347307" cy="523350"/>
                        <a:chOff x="3187145" y="3065716"/>
                        <a:chExt cx="347307" cy="523350"/>
                      </a:xfrm>
                    </p:grpSpPr>
                    <p:sp>
                      <p:nvSpPr>
                        <p:cNvPr id="2888" name="Google Shape;2888;p52"/>
                        <p:cNvSpPr/>
                        <p:nvPr/>
                      </p:nvSpPr>
                      <p:spPr>
                        <a:xfrm>
                          <a:off x="3423376" y="3154299"/>
                          <a:ext cx="111076" cy="349654"/>
                        </a:xfrm>
                        <a:custGeom>
                          <a:avLst/>
                          <a:gdLst/>
                          <a:ahLst/>
                          <a:cxnLst/>
                          <a:rect l="l" t="t" r="r" b="b"/>
                          <a:pathLst>
                            <a:path w="111076" h="349654" extrusionOk="0">
                              <a:moveTo>
                                <a:pt x="0" y="166116"/>
                              </a:moveTo>
                              <a:cubicBezTo>
                                <a:pt x="11515" y="153067"/>
                                <a:pt x="18367" y="158972"/>
                                <a:pt x="16654" y="189833"/>
                              </a:cubicBezTo>
                              <a:cubicBezTo>
                                <a:pt x="14941" y="221075"/>
                                <a:pt x="-18081" y="341376"/>
                                <a:pt x="24933" y="349377"/>
                              </a:cubicBezTo>
                              <a:cubicBezTo>
                                <a:pt x="68138" y="357473"/>
                                <a:pt x="112105" y="186404"/>
                                <a:pt x="111058" y="134779"/>
                              </a:cubicBezTo>
                              <a:cubicBezTo>
                                <a:pt x="110106" y="83153"/>
                                <a:pt x="90217" y="0"/>
                                <a:pt x="90217" y="0"/>
                              </a:cubicBezTo>
                              <a:cubicBezTo>
                                <a:pt x="74990" y="31623"/>
                                <a:pt x="30738" y="104584"/>
                                <a:pt x="0" y="166116"/>
                              </a:cubicBezTo>
                              <a:close/>
                            </a:path>
                          </a:pathLst>
                        </a:custGeom>
                        <a:solidFill>
                          <a:srgbClr val="EB9481"/>
                        </a:solidFill>
                        <a:ln>
                          <a:noFill/>
                        </a:ln>
                      </p:spPr>
                      <p:txBody>
                        <a:bodyPr spcFirstLastPara="1" wrap="square" lIns="91425" tIns="45700" rIns="91425" bIns="45700" anchor="ctr" anchorCtr="0">
                          <a:noAutofit/>
                        </a:bodyPr>
                        <a:lstStyle/>
                        <a:p>
                          <a:pPr marL="0" marR="0" lvl="0" indent="0" algn="l" rtl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None/>
                          </a:pPr>
                          <a:endParaRPr sz="1800">
                            <a:solidFill>
                              <a:srgbClr val="000000"/>
                            </a:solidFill>
                            <a:latin typeface="Calibri"/>
                            <a:ea typeface="Calibri"/>
                            <a:cs typeface="Calibri"/>
                            <a:sym typeface="Calibri"/>
                          </a:endParaRPr>
                        </a:p>
                      </p:txBody>
                    </p:sp>
                    <p:grpSp>
                      <p:nvGrpSpPr>
                        <p:cNvPr id="2889" name="Google Shape;2889;p52"/>
                        <p:cNvGrpSpPr/>
                        <p:nvPr/>
                      </p:nvGrpSpPr>
                      <p:grpSpPr>
                        <a:xfrm>
                          <a:off x="3187145" y="3065716"/>
                          <a:ext cx="326638" cy="523350"/>
                          <a:chOff x="3187145" y="3065716"/>
                          <a:chExt cx="326638" cy="523350"/>
                        </a:xfrm>
                      </p:grpSpPr>
                      <p:sp>
                        <p:nvSpPr>
                          <p:cNvPr id="2890" name="Google Shape;2890;p52"/>
                          <p:cNvSpPr/>
                          <p:nvPr/>
                        </p:nvSpPr>
                        <p:spPr>
                          <a:xfrm>
                            <a:off x="3187145" y="3065716"/>
                            <a:ext cx="326638" cy="523350"/>
                          </a:xfrm>
                          <a:custGeom>
                            <a:avLst/>
                            <a:gdLst/>
                            <a:ahLst/>
                            <a:cxnLst/>
                            <a:rect l="l" t="t" r="r" b="b"/>
                            <a:pathLst>
                              <a:path w="326638" h="523350" extrusionOk="0">
                                <a:moveTo>
                                  <a:pt x="85108" y="0"/>
                                </a:moveTo>
                                <a:cubicBezTo>
                                  <a:pt x="45424" y="90488"/>
                                  <a:pt x="-11199" y="202978"/>
                                  <a:pt x="1934" y="313658"/>
                                </a:cubicBezTo>
                                <a:cubicBezTo>
                                  <a:pt x="4503" y="335375"/>
                                  <a:pt x="16875" y="346615"/>
                                  <a:pt x="16875" y="346615"/>
                                </a:cubicBezTo>
                                <a:cubicBezTo>
                                  <a:pt x="21823" y="396335"/>
                                  <a:pt x="46852" y="408908"/>
                                  <a:pt x="46852" y="408908"/>
                                </a:cubicBezTo>
                                <a:cubicBezTo>
                                  <a:pt x="65695" y="453771"/>
                                  <a:pt x="92912" y="463106"/>
                                  <a:pt x="92912" y="463106"/>
                                </a:cubicBezTo>
                                <a:cubicBezTo>
                                  <a:pt x="92912" y="463106"/>
                                  <a:pt x="99383" y="521399"/>
                                  <a:pt x="135261" y="523303"/>
                                </a:cubicBezTo>
                                <a:cubicBezTo>
                                  <a:pt x="175515" y="525590"/>
                                  <a:pt x="158481" y="443293"/>
                                  <a:pt x="176848" y="392239"/>
                                </a:cubicBezTo>
                                <a:cubicBezTo>
                                  <a:pt x="218816" y="275368"/>
                                  <a:pt x="311126" y="121063"/>
                                  <a:pt x="326638" y="88583"/>
                                </a:cubicBezTo>
                                <a:lnTo>
                                  <a:pt x="85108" y="0"/>
                                </a:lnTo>
                                <a:close/>
                              </a:path>
                            </a:pathLst>
                          </a:custGeom>
                          <a:solidFill>
                            <a:srgbClr val="EB9481"/>
                          </a:solidFill>
                          <a:ln>
                            <a:noFill/>
                          </a:ln>
                        </p:spPr>
                        <p:txBody>
                          <a:bodyPr spcFirstLastPara="1" wrap="square" lIns="91425" tIns="45700" rIns="91425" bIns="45700" anchor="ctr" anchorCtr="0">
                            <a:noAutofit/>
                          </a:bodyPr>
                          <a:lstStyle/>
                          <a:p>
                            <a:pPr marL="0" marR="0" lvl="0" indent="0" algn="l" rtl="0"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None/>
                            </a:pPr>
                            <a:endParaRPr sz="1800">
                              <a:solidFill>
                                <a:srgbClr val="000000"/>
                              </a:solidFill>
                              <a:latin typeface="Calibri"/>
                              <a:ea typeface="Calibri"/>
                              <a:cs typeface="Calibri"/>
                              <a:sym typeface="Calibri"/>
                            </a:endParaRPr>
                          </a:p>
                        </p:txBody>
                      </p:sp>
                      <p:grpSp>
                        <p:nvGrpSpPr>
                          <p:cNvPr id="2891" name="Google Shape;2891;p52"/>
                          <p:cNvGrpSpPr/>
                          <p:nvPr/>
                        </p:nvGrpSpPr>
                        <p:grpSpPr>
                          <a:xfrm>
                            <a:off x="3199828" y="3248482"/>
                            <a:ext cx="122239" cy="280364"/>
                            <a:chOff x="3199828" y="3248482"/>
                            <a:chExt cx="122239" cy="280364"/>
                          </a:xfrm>
                        </p:grpSpPr>
                        <p:sp>
                          <p:nvSpPr>
                            <p:cNvPr id="2892" name="Google Shape;2892;p52"/>
                            <p:cNvSpPr/>
                            <p:nvPr/>
                          </p:nvSpPr>
                          <p:spPr>
                            <a:xfrm>
                              <a:off x="3276989" y="3303094"/>
                              <a:ext cx="45078" cy="225752"/>
                            </a:xfrm>
                            <a:custGeom>
                              <a:avLst/>
                              <a:gdLst/>
                              <a:ahLst/>
                              <a:cxnLst/>
                              <a:rect l="l" t="t" r="r" b="b"/>
                              <a:pathLst>
                                <a:path w="45078" h="225752" extrusionOk="0">
                                  <a:moveTo>
                                    <a:pt x="44941" y="1509"/>
                                  </a:moveTo>
                                  <a:cubicBezTo>
                                    <a:pt x="33235" y="36180"/>
                                    <a:pt x="20864" y="69898"/>
                                    <a:pt x="14012" y="105903"/>
                                  </a:cubicBezTo>
                                  <a:cubicBezTo>
                                    <a:pt x="6399" y="145432"/>
                                    <a:pt x="5732" y="184770"/>
                                    <a:pt x="4019" y="224775"/>
                                  </a:cubicBezTo>
                                  <a:cubicBezTo>
                                    <a:pt x="3924" y="226013"/>
                                    <a:pt x="2211" y="226108"/>
                                    <a:pt x="2116" y="224870"/>
                                  </a:cubicBezTo>
                                  <a:cubicBezTo>
                                    <a:pt x="-6258" y="152004"/>
                                    <a:pt x="10776" y="66565"/>
                                    <a:pt x="43418" y="1033"/>
                                  </a:cubicBezTo>
                                  <a:cubicBezTo>
                                    <a:pt x="44179" y="-587"/>
                                    <a:pt x="45512" y="-206"/>
                                    <a:pt x="44941" y="1509"/>
                                  </a:cubicBezTo>
                                  <a:close/>
                                </a:path>
                              </a:pathLst>
                            </a:custGeom>
                            <a:solidFill>
                              <a:srgbClr val="263238"/>
                            </a:solidFill>
                            <a:ln>
                              <a:noFill/>
                            </a:ln>
                          </p:spPr>
                          <p:txBody>
                            <a:bodyPr spcFirstLastPara="1" wrap="square" lIns="91425" tIns="45700" rIns="91425" bIns="45700" anchor="ctr" anchorCtr="0">
                              <a:noAutofit/>
                            </a:bodyPr>
                            <a:lstStyle/>
                            <a:p>
                              <a:pPr marL="0" marR="0" lvl="0" indent="0" algn="l" rtl="0">
                                <a:spcBef>
                                  <a:spcPts val="0"/>
                                </a:spcBef>
                                <a:spcAft>
                                  <a:spcPts val="0"/>
                                </a:spcAft>
                                <a:buNone/>
                              </a:pPr>
                              <a:endParaRPr sz="1800">
                                <a:solidFill>
                                  <a:srgbClr val="000000"/>
                                </a:solidFill>
                                <a:latin typeface="Calibri"/>
                                <a:ea typeface="Calibri"/>
                                <a:cs typeface="Calibri"/>
                                <a:sym typeface="Calibri"/>
                              </a:endParaRPr>
                            </a:p>
                          </p:txBody>
                        </p:sp>
                        <p:sp>
                          <p:nvSpPr>
                            <p:cNvPr id="2893" name="Google Shape;2893;p52"/>
                            <p:cNvSpPr/>
                            <p:nvPr/>
                          </p:nvSpPr>
                          <p:spPr>
                            <a:xfrm>
                              <a:off x="3227916" y="3267181"/>
                              <a:ext cx="27372" cy="207780"/>
                            </a:xfrm>
                            <a:custGeom>
                              <a:avLst/>
                              <a:gdLst/>
                              <a:ahLst/>
                              <a:cxnLst/>
                              <a:rect l="l" t="t" r="r" b="b"/>
                              <a:pathLst>
                                <a:path w="27372" h="207780" extrusionOk="0">
                                  <a:moveTo>
                                    <a:pt x="27208" y="1894"/>
                                  </a:moveTo>
                                  <a:cubicBezTo>
                                    <a:pt x="17692" y="36184"/>
                                    <a:pt x="1418" y="96667"/>
                                    <a:pt x="7128" y="207443"/>
                                  </a:cubicBezTo>
                                  <a:cubicBezTo>
                                    <a:pt x="7128" y="207824"/>
                                    <a:pt x="6557" y="207919"/>
                                    <a:pt x="6462" y="207538"/>
                                  </a:cubicBezTo>
                                  <a:cubicBezTo>
                                    <a:pt x="-6766" y="136101"/>
                                    <a:pt x="657" y="69045"/>
                                    <a:pt x="25590" y="1417"/>
                                  </a:cubicBezTo>
                                  <a:cubicBezTo>
                                    <a:pt x="26352" y="-678"/>
                                    <a:pt x="27874" y="-392"/>
                                    <a:pt x="27208" y="1894"/>
                                  </a:cubicBezTo>
                                  <a:close/>
                                </a:path>
                              </a:pathLst>
                            </a:custGeom>
                            <a:solidFill>
                              <a:srgbClr val="263238"/>
                            </a:solidFill>
                            <a:ln>
                              <a:noFill/>
                            </a:ln>
                          </p:spPr>
                          <p:txBody>
                            <a:bodyPr spcFirstLastPara="1" wrap="square" lIns="91425" tIns="45700" rIns="91425" bIns="45700" anchor="ctr" anchorCtr="0">
                              <a:noAutofit/>
                            </a:bodyPr>
                            <a:lstStyle/>
                            <a:p>
                              <a:pPr marL="0" marR="0" lvl="0" indent="0" algn="l" rtl="0">
                                <a:spcBef>
                                  <a:spcPts val="0"/>
                                </a:spcBef>
                                <a:spcAft>
                                  <a:spcPts val="0"/>
                                </a:spcAft>
                                <a:buNone/>
                              </a:pPr>
                              <a:endParaRPr sz="1800">
                                <a:solidFill>
                                  <a:srgbClr val="000000"/>
                                </a:solidFill>
                                <a:latin typeface="Calibri"/>
                                <a:ea typeface="Calibri"/>
                                <a:cs typeface="Calibri"/>
                                <a:sym typeface="Calibri"/>
                              </a:endParaRPr>
                            </a:p>
                          </p:txBody>
                        </p:sp>
                        <p:sp>
                          <p:nvSpPr>
                            <p:cNvPr id="2894" name="Google Shape;2894;p52"/>
                            <p:cNvSpPr/>
                            <p:nvPr/>
                          </p:nvSpPr>
                          <p:spPr>
                            <a:xfrm>
                              <a:off x="3199828" y="3248482"/>
                              <a:ext cx="19208" cy="163995"/>
                            </a:xfrm>
                            <a:custGeom>
                              <a:avLst/>
                              <a:gdLst/>
                              <a:ahLst/>
                              <a:cxnLst/>
                              <a:rect l="l" t="t" r="r" b="b"/>
                              <a:pathLst>
                                <a:path w="19208" h="163995" extrusionOk="0">
                                  <a:moveTo>
                                    <a:pt x="19133" y="2114"/>
                                  </a:moveTo>
                                  <a:cubicBezTo>
                                    <a:pt x="5239" y="61074"/>
                                    <a:pt x="3906" y="100031"/>
                                    <a:pt x="4477" y="163658"/>
                                  </a:cubicBezTo>
                                  <a:cubicBezTo>
                                    <a:pt x="4477" y="164039"/>
                                    <a:pt x="3811" y="164134"/>
                                    <a:pt x="3811" y="163753"/>
                                  </a:cubicBezTo>
                                  <a:cubicBezTo>
                                    <a:pt x="-4373" y="91554"/>
                                    <a:pt x="861" y="64503"/>
                                    <a:pt x="17230" y="1447"/>
                                  </a:cubicBezTo>
                                  <a:cubicBezTo>
                                    <a:pt x="17705" y="-839"/>
                                    <a:pt x="19609" y="-267"/>
                                    <a:pt x="19133" y="2114"/>
                                  </a:cubicBezTo>
                                  <a:close/>
                                </a:path>
                              </a:pathLst>
                            </a:custGeom>
                            <a:solidFill>
                              <a:srgbClr val="263238"/>
                            </a:solidFill>
                            <a:ln>
                              <a:noFill/>
                            </a:ln>
                          </p:spPr>
                          <p:txBody>
                            <a:bodyPr spcFirstLastPara="1" wrap="square" lIns="91425" tIns="45700" rIns="91425" bIns="45700" anchor="ctr" anchorCtr="0">
                              <a:noAutofit/>
                            </a:bodyPr>
                            <a:lstStyle/>
                            <a:p>
                              <a:pPr marL="0" marR="0" lvl="0" indent="0" algn="l" rtl="0">
                                <a:spcBef>
                                  <a:spcPts val="0"/>
                                </a:spcBef>
                                <a:spcAft>
                                  <a:spcPts val="0"/>
                                </a:spcAft>
                                <a:buNone/>
                              </a:pPr>
                              <a:endParaRPr sz="1800">
                                <a:solidFill>
                                  <a:srgbClr val="000000"/>
                                </a:solidFill>
                                <a:latin typeface="Calibri"/>
                                <a:ea typeface="Calibri"/>
                                <a:cs typeface="Calibri"/>
                                <a:sym typeface="Calibri"/>
                              </a:endParaRPr>
                            </a:p>
                          </p:txBody>
                        </p:sp>
                      </p:grpSp>
                    </p:grpSp>
                  </p:grpSp>
                </p:grpSp>
                <p:grpSp>
                  <p:nvGrpSpPr>
                    <p:cNvPr id="2895" name="Google Shape;2895;p52"/>
                    <p:cNvGrpSpPr/>
                    <p:nvPr/>
                  </p:nvGrpSpPr>
                  <p:grpSpPr>
                    <a:xfrm>
                      <a:off x="3260358" y="2348640"/>
                      <a:ext cx="560695" cy="815519"/>
                      <a:chOff x="3260358" y="2348640"/>
                      <a:chExt cx="560695" cy="815519"/>
                    </a:xfrm>
                  </p:grpSpPr>
                  <p:sp>
                    <p:nvSpPr>
                      <p:cNvPr id="2896" name="Google Shape;2896;p52"/>
                      <p:cNvSpPr/>
                      <p:nvPr/>
                    </p:nvSpPr>
                    <p:spPr>
                      <a:xfrm>
                        <a:off x="3260358" y="2348640"/>
                        <a:ext cx="560695" cy="811469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560695" h="811469" extrusionOk="0">
                            <a:moveTo>
                              <a:pt x="0" y="692883"/>
                            </a:moveTo>
                            <a:lnTo>
                              <a:pt x="269889" y="811469"/>
                            </a:lnTo>
                            <a:cubicBezTo>
                              <a:pt x="269889" y="811469"/>
                              <a:pt x="335743" y="488095"/>
                              <a:pt x="347449" y="471045"/>
                            </a:cubicBezTo>
                            <a:cubicBezTo>
                              <a:pt x="359154" y="454091"/>
                              <a:pt x="515415" y="159673"/>
                              <a:pt x="546915" y="93665"/>
                            </a:cubicBezTo>
                            <a:cubicBezTo>
                              <a:pt x="578415" y="27657"/>
                              <a:pt x="561475" y="-50163"/>
                              <a:pt x="437475" y="42802"/>
                            </a:cubicBezTo>
                            <a:cubicBezTo>
                              <a:pt x="313475" y="135766"/>
                              <a:pt x="156547" y="329123"/>
                              <a:pt x="112771" y="379987"/>
                            </a:cubicBezTo>
                            <a:cubicBezTo>
                              <a:pt x="77465" y="421039"/>
                              <a:pt x="0" y="692883"/>
                              <a:pt x="0" y="692883"/>
                            </a:cubicBezTo>
                            <a:close/>
                          </a:path>
                        </a:pathLst>
                      </a:custGeom>
                      <a:solidFill>
                        <a:srgbClr val="FFC727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45700" rIns="91425" bIns="45700" anchor="ctr" anchorCtr="0">
                        <a:noAutofit/>
                      </a:bodyPr>
                      <a:lstStyle/>
                      <a:p>
                        <a:pPr marL="0" marR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 sz="18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endParaRPr>
                      </a:p>
                    </p:txBody>
                  </p:sp>
                  <p:sp>
                    <p:nvSpPr>
                      <p:cNvPr id="2897" name="Google Shape;2897;p52"/>
                      <p:cNvSpPr/>
                      <p:nvPr/>
                    </p:nvSpPr>
                    <p:spPr>
                      <a:xfrm>
                        <a:off x="3260358" y="2348640"/>
                        <a:ext cx="560695" cy="811469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560695" h="811469" extrusionOk="0">
                            <a:moveTo>
                              <a:pt x="0" y="692883"/>
                            </a:moveTo>
                            <a:lnTo>
                              <a:pt x="269889" y="811469"/>
                            </a:lnTo>
                            <a:cubicBezTo>
                              <a:pt x="269889" y="811469"/>
                              <a:pt x="335743" y="488095"/>
                              <a:pt x="347449" y="471045"/>
                            </a:cubicBezTo>
                            <a:cubicBezTo>
                              <a:pt x="359154" y="454091"/>
                              <a:pt x="515415" y="159673"/>
                              <a:pt x="546915" y="93665"/>
                            </a:cubicBezTo>
                            <a:cubicBezTo>
                              <a:pt x="578415" y="27657"/>
                              <a:pt x="561475" y="-50163"/>
                              <a:pt x="437475" y="42802"/>
                            </a:cubicBezTo>
                            <a:cubicBezTo>
                              <a:pt x="313475" y="135766"/>
                              <a:pt x="156547" y="329123"/>
                              <a:pt x="112771" y="379987"/>
                            </a:cubicBezTo>
                            <a:cubicBezTo>
                              <a:pt x="77465" y="421039"/>
                              <a:pt x="0" y="692883"/>
                              <a:pt x="0" y="692883"/>
                            </a:cubicBezTo>
                            <a:close/>
                          </a:path>
                        </a:pathLst>
                      </a:custGeom>
                      <a:solidFill>
                        <a:schemeClr val="accent2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45700" rIns="91425" bIns="45700" anchor="ctr" anchorCtr="0">
                        <a:noAutofit/>
                      </a:bodyPr>
                      <a:lstStyle/>
                      <a:p>
                        <a:pPr marL="0" marR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 sz="18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endParaRPr>
                      </a:p>
                    </p:txBody>
                  </p:sp>
                  <p:sp>
                    <p:nvSpPr>
                      <p:cNvPr id="2898" name="Google Shape;2898;p52"/>
                      <p:cNvSpPr/>
                      <p:nvPr/>
                    </p:nvSpPr>
                    <p:spPr>
                      <a:xfrm>
                        <a:off x="3529647" y="2513284"/>
                        <a:ext cx="250466" cy="650875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250466" h="650875" extrusionOk="0">
                            <a:moveTo>
                              <a:pt x="249362" y="11984"/>
                            </a:moveTo>
                            <a:cubicBezTo>
                              <a:pt x="242320" y="19413"/>
                              <a:pt x="235754" y="27224"/>
                              <a:pt x="229473" y="35225"/>
                            </a:cubicBezTo>
                            <a:cubicBezTo>
                              <a:pt x="228521" y="36368"/>
                              <a:pt x="227665" y="37606"/>
                              <a:pt x="226808" y="38749"/>
                            </a:cubicBezTo>
                            <a:cubicBezTo>
                              <a:pt x="233279" y="26367"/>
                              <a:pt x="239560" y="13984"/>
                              <a:pt x="245080" y="1221"/>
                            </a:cubicBezTo>
                            <a:cubicBezTo>
                              <a:pt x="245556" y="173"/>
                              <a:pt x="243938" y="-494"/>
                              <a:pt x="243367" y="459"/>
                            </a:cubicBezTo>
                            <a:cubicBezTo>
                              <a:pt x="229473" y="21890"/>
                              <a:pt x="217863" y="45131"/>
                              <a:pt x="205491" y="67515"/>
                            </a:cubicBezTo>
                            <a:cubicBezTo>
                              <a:pt x="193310" y="89613"/>
                              <a:pt x="77399" y="299829"/>
                              <a:pt x="71118" y="321546"/>
                            </a:cubicBezTo>
                            <a:cubicBezTo>
                              <a:pt x="64361" y="345073"/>
                              <a:pt x="-1589" y="643206"/>
                              <a:pt x="29" y="647206"/>
                            </a:cubicBezTo>
                            <a:cubicBezTo>
                              <a:pt x="1647" y="651397"/>
                              <a:pt x="3741" y="653207"/>
                              <a:pt x="6405" y="645968"/>
                            </a:cubicBezTo>
                            <a:cubicBezTo>
                              <a:pt x="6596" y="645492"/>
                              <a:pt x="72926" y="343549"/>
                              <a:pt x="79207" y="322213"/>
                            </a:cubicBezTo>
                            <a:cubicBezTo>
                              <a:pt x="85488" y="300877"/>
                              <a:pt x="215198" y="60466"/>
                              <a:pt x="218148" y="55037"/>
                            </a:cubicBezTo>
                            <a:cubicBezTo>
                              <a:pt x="223002" y="49512"/>
                              <a:pt x="227665" y="43893"/>
                              <a:pt x="232233" y="37987"/>
                            </a:cubicBezTo>
                            <a:cubicBezTo>
                              <a:pt x="238609" y="29796"/>
                              <a:pt x="244795" y="21509"/>
                              <a:pt x="250409" y="12746"/>
                            </a:cubicBezTo>
                            <a:cubicBezTo>
                              <a:pt x="250695" y="12174"/>
                              <a:pt x="249838" y="11412"/>
                              <a:pt x="249362" y="11984"/>
                            </a:cubicBezTo>
                            <a:close/>
                          </a:path>
                        </a:pathLst>
                      </a:custGeom>
                      <a:solidFill>
                        <a:schemeClr val="dk1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45700" rIns="91425" bIns="45700" anchor="ctr" anchorCtr="0">
                        <a:noAutofit/>
                      </a:bodyPr>
                      <a:lstStyle/>
                      <a:p>
                        <a:pPr marL="0" marR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 sz="18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endParaRPr>
                      </a:p>
                    </p:txBody>
                  </p:sp>
                  <p:sp>
                    <p:nvSpPr>
                      <p:cNvPr id="2899" name="Google Shape;2899;p52"/>
                      <p:cNvSpPr/>
                      <p:nvPr/>
                    </p:nvSpPr>
                    <p:spPr>
                      <a:xfrm>
                        <a:off x="3299946" y="2970060"/>
                        <a:ext cx="231609" cy="97317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231609" h="97317" extrusionOk="0">
                            <a:moveTo>
                              <a:pt x="952" y="25"/>
                            </a:moveTo>
                            <a:cubicBezTo>
                              <a:pt x="11135" y="2597"/>
                              <a:pt x="98116" y="37744"/>
                              <a:pt x="116864" y="45745"/>
                            </a:cubicBezTo>
                            <a:cubicBezTo>
                              <a:pt x="135611" y="53841"/>
                              <a:pt x="212505" y="85940"/>
                              <a:pt x="231157" y="95846"/>
                            </a:cubicBezTo>
                            <a:cubicBezTo>
                              <a:pt x="232014" y="96322"/>
                              <a:pt x="231538" y="97561"/>
                              <a:pt x="230681" y="97275"/>
                            </a:cubicBezTo>
                            <a:cubicBezTo>
                              <a:pt x="210602" y="91084"/>
                              <a:pt x="132947" y="58889"/>
                              <a:pt x="113723" y="51079"/>
                            </a:cubicBezTo>
                            <a:cubicBezTo>
                              <a:pt x="94500" y="43268"/>
                              <a:pt x="9232" y="6597"/>
                              <a:pt x="381" y="1263"/>
                            </a:cubicBezTo>
                            <a:cubicBezTo>
                              <a:pt x="-475" y="787"/>
                              <a:pt x="286" y="-166"/>
                              <a:pt x="952" y="25"/>
                            </a:cubicBezTo>
                            <a:close/>
                          </a:path>
                        </a:pathLst>
                      </a:custGeom>
                      <a:solidFill>
                        <a:schemeClr val="dk1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45700" rIns="91425" bIns="45700" anchor="ctr" anchorCtr="0">
                        <a:noAutofit/>
                      </a:bodyPr>
                      <a:lstStyle/>
                      <a:p>
                        <a:pPr marL="0" marR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 sz="18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endParaRPr>
                      </a:p>
                    </p:txBody>
                  </p:sp>
                </p:grpSp>
              </p:grpSp>
              <p:sp>
                <p:nvSpPr>
                  <p:cNvPr id="2900" name="Google Shape;2900;p52"/>
                  <p:cNvSpPr/>
                  <p:nvPr/>
                </p:nvSpPr>
                <p:spPr>
                  <a:xfrm>
                    <a:off x="3801563" y="2348674"/>
                    <a:ext cx="184430" cy="446722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84430" h="446722" extrusionOk="0">
                        <a:moveTo>
                          <a:pt x="44537" y="205645"/>
                        </a:moveTo>
                        <a:lnTo>
                          <a:pt x="25504" y="272987"/>
                        </a:lnTo>
                        <a:lnTo>
                          <a:pt x="184430" y="446722"/>
                        </a:lnTo>
                        <a:cubicBezTo>
                          <a:pt x="181480" y="441388"/>
                          <a:pt x="85934" y="268986"/>
                          <a:pt x="62429" y="212598"/>
                        </a:cubicBezTo>
                        <a:cubicBezTo>
                          <a:pt x="25409" y="123730"/>
                          <a:pt x="17225" y="0"/>
                          <a:pt x="17225" y="0"/>
                        </a:cubicBezTo>
                        <a:lnTo>
                          <a:pt x="0" y="193072"/>
                        </a:lnTo>
                        <a:lnTo>
                          <a:pt x="44537" y="205645"/>
                        </a:ln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</p:grpSp>
            <p:grpSp>
              <p:nvGrpSpPr>
                <p:cNvPr id="2901" name="Google Shape;2901;p52"/>
                <p:cNvGrpSpPr/>
                <p:nvPr/>
              </p:nvGrpSpPr>
              <p:grpSpPr>
                <a:xfrm>
                  <a:off x="3752392" y="1909319"/>
                  <a:ext cx="332960" cy="613478"/>
                  <a:chOff x="3752392" y="1909319"/>
                  <a:chExt cx="332960" cy="613478"/>
                </a:xfrm>
              </p:grpSpPr>
              <p:grpSp>
                <p:nvGrpSpPr>
                  <p:cNvPr id="2902" name="Google Shape;2902;p52"/>
                  <p:cNvGrpSpPr/>
                  <p:nvPr/>
                </p:nvGrpSpPr>
                <p:grpSpPr>
                  <a:xfrm>
                    <a:off x="3823069" y="2190464"/>
                    <a:ext cx="142654" cy="255986"/>
                    <a:chOff x="3823069" y="2190464"/>
                    <a:chExt cx="142654" cy="255986"/>
                  </a:xfrm>
                </p:grpSpPr>
                <p:sp>
                  <p:nvSpPr>
                    <p:cNvPr id="2903" name="Google Shape;2903;p52"/>
                    <p:cNvSpPr/>
                    <p:nvPr/>
                  </p:nvSpPr>
                  <p:spPr>
                    <a:xfrm>
                      <a:off x="3823069" y="2190559"/>
                      <a:ext cx="142559" cy="255891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42559" h="255891" extrusionOk="0">
                          <a:moveTo>
                            <a:pt x="668" y="190024"/>
                          </a:moveTo>
                          <a:cubicBezTo>
                            <a:pt x="3523" y="201073"/>
                            <a:pt x="47299" y="259175"/>
                            <a:pt x="97737" y="255746"/>
                          </a:cubicBezTo>
                          <a:cubicBezTo>
                            <a:pt x="114200" y="254603"/>
                            <a:pt x="122385" y="177165"/>
                            <a:pt x="122385" y="177165"/>
                          </a:cubicBezTo>
                          <a:lnTo>
                            <a:pt x="123717" y="170498"/>
                          </a:lnTo>
                          <a:lnTo>
                            <a:pt x="142560" y="76867"/>
                          </a:lnTo>
                          <a:lnTo>
                            <a:pt x="31787" y="8953"/>
                          </a:lnTo>
                          <a:lnTo>
                            <a:pt x="15799" y="0"/>
                          </a:lnTo>
                          <a:cubicBezTo>
                            <a:pt x="15799" y="0"/>
                            <a:pt x="12278" y="25908"/>
                            <a:pt x="8281" y="58293"/>
                          </a:cubicBezTo>
                          <a:cubicBezTo>
                            <a:pt x="8091" y="59817"/>
                            <a:pt x="7901" y="61341"/>
                            <a:pt x="7710" y="62865"/>
                          </a:cubicBezTo>
                          <a:cubicBezTo>
                            <a:pt x="7425" y="64675"/>
                            <a:pt x="7139" y="66389"/>
                            <a:pt x="6949" y="68104"/>
                          </a:cubicBezTo>
                          <a:cubicBezTo>
                            <a:pt x="6283" y="72961"/>
                            <a:pt x="5617" y="77819"/>
                            <a:pt x="5046" y="82772"/>
                          </a:cubicBezTo>
                          <a:cubicBezTo>
                            <a:pt x="4570" y="86487"/>
                            <a:pt x="4189" y="90202"/>
                            <a:pt x="3904" y="94107"/>
                          </a:cubicBezTo>
                          <a:cubicBezTo>
                            <a:pt x="3523" y="98107"/>
                            <a:pt x="3142" y="101917"/>
                            <a:pt x="2762" y="105823"/>
                          </a:cubicBezTo>
                          <a:cubicBezTo>
                            <a:pt x="-379" y="144970"/>
                            <a:pt x="-474" y="185356"/>
                            <a:pt x="668" y="190024"/>
                          </a:cubicBezTo>
                          <a:close/>
                        </a:path>
                      </a:pathLst>
                    </a:custGeom>
                    <a:solidFill>
                      <a:srgbClr val="EB9481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  <p:sp>
                  <p:nvSpPr>
                    <p:cNvPr id="2904" name="Google Shape;2904;p52"/>
                    <p:cNvSpPr/>
                    <p:nvPr/>
                  </p:nvSpPr>
                  <p:spPr>
                    <a:xfrm>
                      <a:off x="3831445" y="2190464"/>
                      <a:ext cx="134278" cy="170497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34278" h="170497" extrusionOk="0">
                          <a:moveTo>
                            <a:pt x="0" y="58293"/>
                          </a:moveTo>
                          <a:cubicBezTo>
                            <a:pt x="28169" y="131921"/>
                            <a:pt x="88028" y="160877"/>
                            <a:pt x="115436" y="170497"/>
                          </a:cubicBezTo>
                          <a:lnTo>
                            <a:pt x="134278" y="76867"/>
                          </a:lnTo>
                          <a:lnTo>
                            <a:pt x="23506" y="8954"/>
                          </a:lnTo>
                          <a:lnTo>
                            <a:pt x="7518" y="0"/>
                          </a:lnTo>
                          <a:cubicBezTo>
                            <a:pt x="7423" y="0"/>
                            <a:pt x="3997" y="25908"/>
                            <a:pt x="0" y="58293"/>
                          </a:cubicBezTo>
                          <a:close/>
                        </a:path>
                      </a:pathLst>
                    </a:custGeom>
                    <a:solidFill>
                      <a:srgbClr val="263238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</p:grpSp>
              <p:grpSp>
                <p:nvGrpSpPr>
                  <p:cNvPr id="2905" name="Google Shape;2905;p52"/>
                  <p:cNvGrpSpPr/>
                  <p:nvPr/>
                </p:nvGrpSpPr>
                <p:grpSpPr>
                  <a:xfrm>
                    <a:off x="3752392" y="1909319"/>
                    <a:ext cx="332960" cy="400568"/>
                    <a:chOff x="3752392" y="1909319"/>
                    <a:chExt cx="332960" cy="400568"/>
                  </a:xfrm>
                </p:grpSpPr>
                <p:sp>
                  <p:nvSpPr>
                    <p:cNvPr id="2906" name="Google Shape;2906;p52"/>
                    <p:cNvSpPr/>
                    <p:nvPr/>
                  </p:nvSpPr>
                  <p:spPr>
                    <a:xfrm>
                      <a:off x="3777863" y="1917349"/>
                      <a:ext cx="307489" cy="392538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307489" h="392538" extrusionOk="0">
                          <a:moveTo>
                            <a:pt x="304438" y="188342"/>
                          </a:moveTo>
                          <a:cubicBezTo>
                            <a:pt x="325850" y="354553"/>
                            <a:pt x="228782" y="386176"/>
                            <a:pt x="193000" y="390748"/>
                          </a:cubicBezTo>
                          <a:cubicBezTo>
                            <a:pt x="160453" y="394939"/>
                            <a:pt x="49300" y="404940"/>
                            <a:pt x="10853" y="241777"/>
                          </a:cubicBezTo>
                          <a:cubicBezTo>
                            <a:pt x="-27594" y="78709"/>
                            <a:pt x="42829" y="16225"/>
                            <a:pt x="116772" y="2700"/>
                          </a:cubicBezTo>
                          <a:cubicBezTo>
                            <a:pt x="190525" y="-10731"/>
                            <a:pt x="283026" y="22131"/>
                            <a:pt x="304438" y="188342"/>
                          </a:cubicBezTo>
                          <a:close/>
                        </a:path>
                      </a:pathLst>
                    </a:custGeom>
                    <a:solidFill>
                      <a:srgbClr val="EB9481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  <p:grpSp>
                  <p:nvGrpSpPr>
                    <p:cNvPr id="2907" name="Google Shape;2907;p52"/>
                    <p:cNvGrpSpPr/>
                    <p:nvPr/>
                  </p:nvGrpSpPr>
                  <p:grpSpPr>
                    <a:xfrm>
                      <a:off x="3933941" y="2055404"/>
                      <a:ext cx="141627" cy="171030"/>
                      <a:chOff x="3933941" y="2055404"/>
                      <a:chExt cx="141627" cy="171030"/>
                    </a:xfrm>
                  </p:grpSpPr>
                  <p:sp>
                    <p:nvSpPr>
                      <p:cNvPr id="2908" name="Google Shape;2908;p52"/>
                      <p:cNvSpPr/>
                      <p:nvPr/>
                    </p:nvSpPr>
                    <p:spPr>
                      <a:xfrm>
                        <a:off x="4032677" y="2055404"/>
                        <a:ext cx="31140" cy="16854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31140" h="16854" extrusionOk="0">
                            <a:moveTo>
                              <a:pt x="24690" y="16855"/>
                            </a:moveTo>
                            <a:cubicBezTo>
                              <a:pt x="20694" y="16855"/>
                              <a:pt x="17077" y="16093"/>
                              <a:pt x="13176" y="15712"/>
                            </a:cubicBezTo>
                            <a:cubicBezTo>
                              <a:pt x="8798" y="15235"/>
                              <a:pt x="5182" y="15235"/>
                              <a:pt x="1660" y="12283"/>
                            </a:cubicBezTo>
                            <a:cubicBezTo>
                              <a:pt x="-243" y="10664"/>
                              <a:pt x="-528" y="7044"/>
                              <a:pt x="899" y="5044"/>
                            </a:cubicBezTo>
                            <a:cubicBezTo>
                              <a:pt x="4135" y="377"/>
                              <a:pt x="9654" y="-290"/>
                              <a:pt x="14984" y="91"/>
                            </a:cubicBezTo>
                            <a:cubicBezTo>
                              <a:pt x="20789" y="472"/>
                              <a:pt x="25166" y="2281"/>
                              <a:pt x="29354" y="6282"/>
                            </a:cubicBezTo>
                            <a:cubicBezTo>
                              <a:pt x="33446" y="10092"/>
                              <a:pt x="29925" y="16855"/>
                              <a:pt x="24690" y="16855"/>
                            </a:cubicBezTo>
                            <a:close/>
                          </a:path>
                        </a:pathLst>
                      </a:custGeom>
                      <a:solidFill>
                        <a:srgbClr val="263238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45700" rIns="91425" bIns="45700" anchor="ctr" anchorCtr="0">
                        <a:noAutofit/>
                      </a:bodyPr>
                      <a:lstStyle/>
                      <a:p>
                        <a:pPr marL="0" marR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 sz="18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endParaRPr>
                      </a:p>
                    </p:txBody>
                  </p:sp>
                  <p:sp>
                    <p:nvSpPr>
                      <p:cNvPr id="2909" name="Google Shape;2909;p52"/>
                      <p:cNvSpPr/>
                      <p:nvPr/>
                    </p:nvSpPr>
                    <p:spPr>
                      <a:xfrm>
                        <a:off x="3933941" y="2063549"/>
                        <a:ext cx="30286" cy="19807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30286" h="19807" extrusionOk="0">
                            <a:moveTo>
                              <a:pt x="7801" y="19664"/>
                            </a:moveTo>
                            <a:cubicBezTo>
                              <a:pt x="11703" y="18806"/>
                              <a:pt x="15034" y="17378"/>
                              <a:pt x="18840" y="16044"/>
                            </a:cubicBezTo>
                            <a:cubicBezTo>
                              <a:pt x="23028" y="14615"/>
                              <a:pt x="26549" y="13949"/>
                              <a:pt x="29404" y="10234"/>
                            </a:cubicBezTo>
                            <a:cubicBezTo>
                              <a:pt x="30926" y="8234"/>
                              <a:pt x="30355" y="4614"/>
                              <a:pt x="28642" y="2995"/>
                            </a:cubicBezTo>
                            <a:cubicBezTo>
                              <a:pt x="24550" y="-815"/>
                              <a:pt x="18936" y="-434"/>
                              <a:pt x="13797" y="1090"/>
                            </a:cubicBezTo>
                            <a:cubicBezTo>
                              <a:pt x="8182" y="2709"/>
                              <a:pt x="4375" y="5376"/>
                              <a:pt x="1044" y="10139"/>
                            </a:cubicBezTo>
                            <a:cubicBezTo>
                              <a:pt x="-2191" y="14901"/>
                              <a:pt x="2662" y="20807"/>
                              <a:pt x="7801" y="19664"/>
                            </a:cubicBezTo>
                            <a:close/>
                          </a:path>
                        </a:pathLst>
                      </a:custGeom>
                      <a:solidFill>
                        <a:srgbClr val="263238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45700" rIns="91425" bIns="45700" anchor="ctr" anchorCtr="0">
                        <a:noAutofit/>
                      </a:bodyPr>
                      <a:lstStyle/>
                      <a:p>
                        <a:pPr marL="0" marR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 sz="18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endParaRPr>
                      </a:p>
                    </p:txBody>
                  </p:sp>
                  <p:grpSp>
                    <p:nvGrpSpPr>
                      <p:cNvPr id="2910" name="Google Shape;2910;p52"/>
                      <p:cNvGrpSpPr/>
                      <p:nvPr/>
                    </p:nvGrpSpPr>
                    <p:grpSpPr>
                      <a:xfrm>
                        <a:off x="3934967" y="2110820"/>
                        <a:ext cx="42415" cy="41839"/>
                        <a:chOff x="3934967" y="2110820"/>
                        <a:chExt cx="42415" cy="41839"/>
                      </a:xfrm>
                    </p:grpSpPr>
                    <p:grpSp>
                      <p:nvGrpSpPr>
                        <p:cNvPr id="2911" name="Google Shape;2911;p52"/>
                        <p:cNvGrpSpPr/>
                        <p:nvPr/>
                      </p:nvGrpSpPr>
                      <p:grpSpPr>
                        <a:xfrm>
                          <a:off x="3951184" y="2110820"/>
                          <a:ext cx="26198" cy="41839"/>
                          <a:chOff x="3951184" y="2110820"/>
                          <a:chExt cx="26198" cy="41839"/>
                        </a:xfrm>
                      </p:grpSpPr>
                      <p:sp>
                        <p:nvSpPr>
                          <p:cNvPr id="2912" name="Google Shape;2912;p52"/>
                          <p:cNvSpPr/>
                          <p:nvPr/>
                        </p:nvSpPr>
                        <p:spPr>
                          <a:xfrm>
                            <a:off x="3966604" y="2121230"/>
                            <a:ext cx="10778" cy="31429"/>
                          </a:xfrm>
                          <a:custGeom>
                            <a:avLst/>
                            <a:gdLst/>
                            <a:ahLst/>
                            <a:cxnLst/>
                            <a:rect l="l" t="t" r="r" b="b"/>
                            <a:pathLst>
                              <a:path w="10778" h="31429" extrusionOk="0">
                                <a:moveTo>
                                  <a:pt x="8636" y="82"/>
                                </a:moveTo>
                                <a:cubicBezTo>
                                  <a:pt x="8445" y="-299"/>
                                  <a:pt x="7779" y="749"/>
                                  <a:pt x="7874" y="1225"/>
                                </a:cubicBezTo>
                                <a:cubicBezTo>
                                  <a:pt x="9682" y="12464"/>
                                  <a:pt x="9873" y="25704"/>
                                  <a:pt x="166" y="30752"/>
                                </a:cubicBezTo>
                                <a:cubicBezTo>
                                  <a:pt x="-120" y="30943"/>
                                  <a:pt x="-24" y="31514"/>
                                  <a:pt x="356" y="31419"/>
                                </a:cubicBezTo>
                                <a:cubicBezTo>
                                  <a:pt x="12537" y="27990"/>
                                  <a:pt x="12157" y="10464"/>
                                  <a:pt x="8636" y="82"/>
                                </a:cubicBezTo>
                                <a:close/>
                              </a:path>
                            </a:pathLst>
                          </a:custGeom>
                          <a:solidFill>
                            <a:srgbClr val="263238"/>
                          </a:solidFill>
                          <a:ln>
                            <a:noFill/>
                          </a:ln>
                        </p:spPr>
                        <p:txBody>
                          <a:bodyPr spcFirstLastPara="1" wrap="square" lIns="91425" tIns="45700" rIns="91425" bIns="45700" anchor="ctr" anchorCtr="0">
                            <a:noAutofit/>
                          </a:bodyPr>
                          <a:lstStyle/>
                          <a:p>
                            <a:pPr marL="0" marR="0" lvl="0" indent="0" algn="l" rtl="0"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None/>
                            </a:pPr>
                            <a:endParaRPr sz="1800">
                              <a:solidFill>
                                <a:srgbClr val="000000"/>
                              </a:solidFill>
                              <a:latin typeface="Calibri"/>
                              <a:ea typeface="Calibri"/>
                              <a:cs typeface="Calibri"/>
                              <a:sym typeface="Calibri"/>
                            </a:endParaRPr>
                          </a:p>
                        </p:txBody>
                      </p:sp>
                      <p:sp>
                        <p:nvSpPr>
                          <p:cNvPr id="2913" name="Google Shape;2913;p52"/>
                          <p:cNvSpPr/>
                          <p:nvPr/>
                        </p:nvSpPr>
                        <p:spPr>
                          <a:xfrm>
                            <a:off x="3951184" y="2110820"/>
                            <a:ext cx="25494" cy="36796"/>
                          </a:xfrm>
                          <a:custGeom>
                            <a:avLst/>
                            <a:gdLst/>
                            <a:ahLst/>
                            <a:cxnLst/>
                            <a:rect l="l" t="t" r="r" b="b"/>
                            <a:pathLst>
                              <a:path w="25494" h="36796" extrusionOk="0">
                                <a:moveTo>
                                  <a:pt x="12351" y="15"/>
                                </a:moveTo>
                                <a:cubicBezTo>
                                  <a:pt x="-6016" y="967"/>
                                  <a:pt x="-2685" y="37639"/>
                                  <a:pt x="14350" y="36781"/>
                                </a:cubicBezTo>
                                <a:cubicBezTo>
                                  <a:pt x="31099" y="35829"/>
                                  <a:pt x="27768" y="-842"/>
                                  <a:pt x="12351" y="15"/>
                                </a:cubicBezTo>
                                <a:close/>
                              </a:path>
                            </a:pathLst>
                          </a:custGeom>
                          <a:solidFill>
                            <a:srgbClr val="263238"/>
                          </a:solidFill>
                          <a:ln>
                            <a:noFill/>
                          </a:ln>
                        </p:spPr>
                        <p:txBody>
                          <a:bodyPr spcFirstLastPara="1" wrap="square" lIns="91425" tIns="45700" rIns="91425" bIns="45700" anchor="ctr" anchorCtr="0">
                            <a:noAutofit/>
                          </a:bodyPr>
                          <a:lstStyle/>
                          <a:p>
                            <a:pPr marL="0" marR="0" lvl="0" indent="0" algn="l" rtl="0"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None/>
                            </a:pPr>
                            <a:endParaRPr sz="1800">
                              <a:solidFill>
                                <a:srgbClr val="000000"/>
                              </a:solidFill>
                              <a:latin typeface="Calibri"/>
                              <a:ea typeface="Calibri"/>
                              <a:cs typeface="Calibri"/>
                              <a:sym typeface="Calibri"/>
                            </a:endParaRPr>
                          </a:p>
                        </p:txBody>
                      </p:sp>
                    </p:grpSp>
                    <p:sp>
                      <p:nvSpPr>
                        <p:cNvPr id="2914" name="Google Shape;2914;p52"/>
                        <p:cNvSpPr/>
                        <p:nvPr/>
                      </p:nvSpPr>
                      <p:spPr>
                        <a:xfrm>
                          <a:off x="3934967" y="2113141"/>
                          <a:ext cx="24004" cy="16092"/>
                        </a:xfrm>
                        <a:custGeom>
                          <a:avLst/>
                          <a:gdLst/>
                          <a:ahLst/>
                          <a:cxnLst/>
                          <a:rect l="l" t="t" r="r" b="b"/>
                          <a:pathLst>
                            <a:path w="24004" h="16092" extrusionOk="0">
                              <a:moveTo>
                                <a:pt x="21621" y="265"/>
                              </a:moveTo>
                              <a:cubicBezTo>
                                <a:pt x="18576" y="2647"/>
                                <a:pt x="15816" y="6552"/>
                                <a:pt x="12009" y="7314"/>
                              </a:cubicBezTo>
                              <a:cubicBezTo>
                                <a:pt x="7537" y="8171"/>
                                <a:pt x="3825" y="4647"/>
                                <a:pt x="589" y="1218"/>
                              </a:cubicBezTo>
                              <a:cubicBezTo>
                                <a:pt x="209" y="837"/>
                                <a:pt x="-77" y="1218"/>
                                <a:pt x="18" y="1694"/>
                              </a:cubicBezTo>
                              <a:cubicBezTo>
                                <a:pt x="589" y="8743"/>
                                <a:pt x="3920" y="15696"/>
                                <a:pt x="11533" y="16077"/>
                              </a:cubicBezTo>
                              <a:cubicBezTo>
                                <a:pt x="18481" y="16458"/>
                                <a:pt x="22858" y="9695"/>
                                <a:pt x="24000" y="2551"/>
                              </a:cubicBezTo>
                              <a:cubicBezTo>
                                <a:pt x="24095" y="1123"/>
                                <a:pt x="22763" y="-687"/>
                                <a:pt x="21621" y="265"/>
                              </a:cubicBezTo>
                              <a:close/>
                            </a:path>
                          </a:pathLst>
                        </a:custGeom>
                        <a:solidFill>
                          <a:srgbClr val="263238"/>
                        </a:solidFill>
                        <a:ln>
                          <a:noFill/>
                        </a:ln>
                      </p:spPr>
                      <p:txBody>
                        <a:bodyPr spcFirstLastPara="1" wrap="square" lIns="91425" tIns="45700" rIns="91425" bIns="45700" anchor="ctr" anchorCtr="0">
                          <a:noAutofit/>
                        </a:bodyPr>
                        <a:lstStyle/>
                        <a:p>
                          <a:pPr marL="0" marR="0" lvl="0" indent="0" algn="l" rtl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None/>
                          </a:pPr>
                          <a:endParaRPr sz="1800">
                            <a:solidFill>
                              <a:srgbClr val="000000"/>
                            </a:solidFill>
                            <a:latin typeface="Calibri"/>
                            <a:ea typeface="Calibri"/>
                            <a:cs typeface="Calibri"/>
                            <a:sym typeface="Calibri"/>
                          </a:endParaRPr>
                        </a:p>
                      </p:txBody>
                    </p:sp>
                  </p:grpSp>
                  <p:grpSp>
                    <p:nvGrpSpPr>
                      <p:cNvPr id="2915" name="Google Shape;2915;p52"/>
                      <p:cNvGrpSpPr/>
                      <p:nvPr/>
                    </p:nvGrpSpPr>
                    <p:grpSpPr>
                      <a:xfrm>
                        <a:off x="4038851" y="2098154"/>
                        <a:ext cx="36717" cy="44398"/>
                        <a:chOff x="4038851" y="2098154"/>
                        <a:chExt cx="36717" cy="44398"/>
                      </a:xfrm>
                    </p:grpSpPr>
                    <p:grpSp>
                      <p:nvGrpSpPr>
                        <p:cNvPr id="2916" name="Google Shape;2916;p52"/>
                        <p:cNvGrpSpPr/>
                        <p:nvPr/>
                      </p:nvGrpSpPr>
                      <p:grpSpPr>
                        <a:xfrm>
                          <a:off x="4038851" y="2100865"/>
                          <a:ext cx="25790" cy="41687"/>
                          <a:chOff x="4038851" y="2100865"/>
                          <a:chExt cx="25790" cy="41687"/>
                        </a:xfrm>
                      </p:grpSpPr>
                      <p:sp>
                        <p:nvSpPr>
                          <p:cNvPr id="2917" name="Google Shape;2917;p52"/>
                          <p:cNvSpPr/>
                          <p:nvPr/>
                        </p:nvSpPr>
                        <p:spPr>
                          <a:xfrm>
                            <a:off x="4038851" y="2113562"/>
                            <a:ext cx="15246" cy="28990"/>
                          </a:xfrm>
                          <a:custGeom>
                            <a:avLst/>
                            <a:gdLst/>
                            <a:ahLst/>
                            <a:cxnLst/>
                            <a:rect l="l" t="t" r="r" b="b"/>
                            <a:pathLst>
                              <a:path w="15246" h="28990" extrusionOk="0">
                                <a:moveTo>
                                  <a:pt x="245" y="130"/>
                                </a:moveTo>
                                <a:cubicBezTo>
                                  <a:pt x="340" y="-346"/>
                                  <a:pt x="1196" y="606"/>
                                  <a:pt x="1196" y="1082"/>
                                </a:cubicBezTo>
                                <a:cubicBezTo>
                                  <a:pt x="1767" y="12512"/>
                                  <a:pt x="4337" y="25466"/>
                                  <a:pt x="14995" y="28324"/>
                                </a:cubicBezTo>
                                <a:cubicBezTo>
                                  <a:pt x="15281" y="28419"/>
                                  <a:pt x="15376" y="28991"/>
                                  <a:pt x="14995" y="28991"/>
                                </a:cubicBezTo>
                                <a:cubicBezTo>
                                  <a:pt x="2243" y="28324"/>
                                  <a:pt x="-993" y="11084"/>
                                  <a:pt x="245" y="130"/>
                                </a:cubicBezTo>
                                <a:close/>
                              </a:path>
                            </a:pathLst>
                          </a:custGeom>
                          <a:solidFill>
                            <a:srgbClr val="263238"/>
                          </a:solidFill>
                          <a:ln>
                            <a:noFill/>
                          </a:ln>
                        </p:spPr>
                        <p:txBody>
                          <a:bodyPr spcFirstLastPara="1" wrap="square" lIns="91425" tIns="45700" rIns="91425" bIns="45700" anchor="ctr" anchorCtr="0">
                            <a:noAutofit/>
                          </a:bodyPr>
                          <a:lstStyle/>
                          <a:p>
                            <a:pPr marL="0" marR="0" lvl="0" indent="0" algn="l" rtl="0"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None/>
                            </a:pPr>
                            <a:endParaRPr sz="1800">
                              <a:solidFill>
                                <a:srgbClr val="000000"/>
                              </a:solidFill>
                              <a:latin typeface="Calibri"/>
                              <a:ea typeface="Calibri"/>
                              <a:cs typeface="Calibri"/>
                              <a:sym typeface="Calibri"/>
                            </a:endParaRPr>
                          </a:p>
                        </p:txBody>
                      </p:sp>
                      <p:sp>
                        <p:nvSpPr>
                          <p:cNvPr id="2918" name="Google Shape;2918;p52"/>
                          <p:cNvSpPr/>
                          <p:nvPr/>
                        </p:nvSpPr>
                        <p:spPr>
                          <a:xfrm>
                            <a:off x="4039002" y="2100865"/>
                            <a:ext cx="25639" cy="36674"/>
                          </a:xfrm>
                          <a:custGeom>
                            <a:avLst/>
                            <a:gdLst/>
                            <a:ahLst/>
                            <a:cxnLst/>
                            <a:rect l="l" t="t" r="r" b="b"/>
                            <a:pathLst>
                              <a:path w="25639" h="36674" extrusionOk="0">
                                <a:moveTo>
                                  <a:pt x="9325" y="159"/>
                                </a:moveTo>
                                <a:cubicBezTo>
                                  <a:pt x="27501" y="-2698"/>
                                  <a:pt x="31974" y="33783"/>
                                  <a:pt x="15130" y="36545"/>
                                </a:cubicBezTo>
                                <a:cubicBezTo>
                                  <a:pt x="-1429" y="39117"/>
                                  <a:pt x="-5902" y="2541"/>
                                  <a:pt x="9325" y="159"/>
                                </a:cubicBezTo>
                                <a:close/>
                              </a:path>
                            </a:pathLst>
                          </a:custGeom>
                          <a:solidFill>
                            <a:srgbClr val="263238"/>
                          </a:solidFill>
                          <a:ln>
                            <a:noFill/>
                          </a:ln>
                        </p:spPr>
                        <p:txBody>
                          <a:bodyPr spcFirstLastPara="1" wrap="square" lIns="91425" tIns="45700" rIns="91425" bIns="45700" anchor="ctr" anchorCtr="0">
                            <a:noAutofit/>
                          </a:bodyPr>
                          <a:lstStyle/>
                          <a:p>
                            <a:pPr marL="0" marR="0" lvl="0" indent="0" algn="l" rtl="0"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None/>
                            </a:pPr>
                            <a:endParaRPr sz="1800">
                              <a:solidFill>
                                <a:srgbClr val="000000"/>
                              </a:solidFill>
                              <a:latin typeface="Calibri"/>
                              <a:ea typeface="Calibri"/>
                              <a:cs typeface="Calibri"/>
                              <a:sym typeface="Calibri"/>
                            </a:endParaRPr>
                          </a:p>
                        </p:txBody>
                      </p:sp>
                    </p:grpSp>
                    <p:sp>
                      <p:nvSpPr>
                        <p:cNvPr id="2919" name="Google Shape;2919;p52"/>
                        <p:cNvSpPr/>
                        <p:nvPr/>
                      </p:nvSpPr>
                      <p:spPr>
                        <a:xfrm>
                          <a:off x="4054509" y="2098154"/>
                          <a:ext cx="21059" cy="17577"/>
                        </a:xfrm>
                        <a:custGeom>
                          <a:avLst/>
                          <a:gdLst/>
                          <a:ahLst/>
                          <a:cxnLst/>
                          <a:rect l="l" t="t" r="r" b="b"/>
                          <a:pathLst>
                            <a:path w="21059" h="17577" extrusionOk="0">
                              <a:moveTo>
                                <a:pt x="1716" y="4298"/>
                              </a:moveTo>
                              <a:cubicBezTo>
                                <a:pt x="4857" y="5918"/>
                                <a:pt x="8092" y="9061"/>
                                <a:pt x="11613" y="8870"/>
                              </a:cubicBezTo>
                              <a:cubicBezTo>
                                <a:pt x="15610" y="8680"/>
                                <a:pt x="18085" y="4298"/>
                                <a:pt x="20178" y="203"/>
                              </a:cubicBezTo>
                              <a:cubicBezTo>
                                <a:pt x="20369" y="-178"/>
                                <a:pt x="20749" y="12"/>
                                <a:pt x="20749" y="488"/>
                              </a:cubicBezTo>
                              <a:cubicBezTo>
                                <a:pt x="21796" y="7442"/>
                                <a:pt x="20369" y="14966"/>
                                <a:pt x="13802" y="17157"/>
                              </a:cubicBezTo>
                              <a:cubicBezTo>
                                <a:pt x="7807" y="19157"/>
                                <a:pt x="2573" y="13728"/>
                                <a:pt x="99" y="6965"/>
                              </a:cubicBezTo>
                              <a:cubicBezTo>
                                <a:pt x="-282" y="5822"/>
                                <a:pt x="479" y="3727"/>
                                <a:pt x="1716" y="4298"/>
                              </a:cubicBezTo>
                              <a:close/>
                            </a:path>
                          </a:pathLst>
                        </a:custGeom>
                        <a:solidFill>
                          <a:srgbClr val="263238"/>
                        </a:solidFill>
                        <a:ln>
                          <a:noFill/>
                        </a:ln>
                      </p:spPr>
                      <p:txBody>
                        <a:bodyPr spcFirstLastPara="1" wrap="square" lIns="91425" tIns="45700" rIns="91425" bIns="45700" anchor="ctr" anchorCtr="0">
                          <a:noAutofit/>
                        </a:bodyPr>
                        <a:lstStyle/>
                        <a:p>
                          <a:pPr marL="0" marR="0" lvl="0" indent="0" algn="l" rtl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None/>
                          </a:pPr>
                          <a:endParaRPr sz="1800">
                            <a:solidFill>
                              <a:srgbClr val="000000"/>
                            </a:solidFill>
                            <a:latin typeface="Calibri"/>
                            <a:ea typeface="Calibri"/>
                            <a:cs typeface="Calibri"/>
                            <a:sym typeface="Calibri"/>
                          </a:endParaRPr>
                        </a:p>
                      </p:txBody>
                    </p:sp>
                  </p:grpSp>
                  <p:sp>
                    <p:nvSpPr>
                      <p:cNvPr id="2920" name="Google Shape;2920;p52"/>
                      <p:cNvSpPr/>
                      <p:nvPr/>
                    </p:nvSpPr>
                    <p:spPr>
                      <a:xfrm>
                        <a:off x="3985398" y="2215532"/>
                        <a:ext cx="23630" cy="10902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23630" h="10902" extrusionOk="0">
                            <a:moveTo>
                              <a:pt x="1167" y="173"/>
                            </a:moveTo>
                            <a:cubicBezTo>
                              <a:pt x="3927" y="2840"/>
                              <a:pt x="6591" y="6555"/>
                              <a:pt x="10779" y="6841"/>
                            </a:cubicBezTo>
                            <a:cubicBezTo>
                              <a:pt x="14776" y="7127"/>
                              <a:pt x="19343" y="5317"/>
                              <a:pt x="23055" y="3888"/>
                            </a:cubicBezTo>
                            <a:cubicBezTo>
                              <a:pt x="23435" y="3793"/>
                              <a:pt x="23816" y="4174"/>
                              <a:pt x="23531" y="4460"/>
                            </a:cubicBezTo>
                            <a:cubicBezTo>
                              <a:pt x="20581" y="8841"/>
                              <a:pt x="14395" y="11603"/>
                              <a:pt x="9066" y="10746"/>
                            </a:cubicBezTo>
                            <a:cubicBezTo>
                              <a:pt x="3927" y="9889"/>
                              <a:pt x="1357" y="5412"/>
                              <a:pt x="25" y="650"/>
                            </a:cubicBezTo>
                            <a:cubicBezTo>
                              <a:pt x="-165" y="78"/>
                              <a:pt x="786" y="-208"/>
                              <a:pt x="1167" y="173"/>
                            </a:cubicBezTo>
                            <a:close/>
                          </a:path>
                        </a:pathLst>
                      </a:custGeom>
                      <a:solidFill>
                        <a:srgbClr val="263238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45700" rIns="91425" bIns="45700" anchor="ctr" anchorCtr="0">
                        <a:noAutofit/>
                      </a:bodyPr>
                      <a:lstStyle/>
                      <a:p>
                        <a:pPr marL="0" marR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 sz="18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endParaRPr>
                      </a:p>
                    </p:txBody>
                  </p:sp>
                  <p:sp>
                    <p:nvSpPr>
                      <p:cNvPr id="2921" name="Google Shape;2921;p52"/>
                      <p:cNvSpPr/>
                      <p:nvPr/>
                    </p:nvSpPr>
                    <p:spPr>
                      <a:xfrm>
                        <a:off x="3992576" y="2061110"/>
                        <a:ext cx="58358" cy="137962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58358" h="137962" extrusionOk="0">
                            <a:moveTo>
                              <a:pt x="39097" y="110590"/>
                            </a:moveTo>
                            <a:cubicBezTo>
                              <a:pt x="39097" y="110590"/>
                              <a:pt x="42428" y="127449"/>
                              <a:pt x="42903" y="135450"/>
                            </a:cubicBezTo>
                            <a:cubicBezTo>
                              <a:pt x="42903" y="136212"/>
                              <a:pt x="41000" y="136688"/>
                              <a:pt x="38335" y="136974"/>
                            </a:cubicBezTo>
                            <a:cubicBezTo>
                              <a:pt x="38240" y="137069"/>
                              <a:pt x="38145" y="137069"/>
                              <a:pt x="38050" y="136974"/>
                            </a:cubicBezTo>
                            <a:cubicBezTo>
                              <a:pt x="24061" y="140022"/>
                              <a:pt x="9500" y="136022"/>
                              <a:pt x="174" y="124973"/>
                            </a:cubicBezTo>
                            <a:cubicBezTo>
                              <a:pt x="-397" y="124211"/>
                              <a:pt x="555" y="123353"/>
                              <a:pt x="1316" y="123830"/>
                            </a:cubicBezTo>
                            <a:cubicBezTo>
                              <a:pt x="12355" y="130973"/>
                              <a:pt x="24156" y="132212"/>
                              <a:pt x="36718" y="131735"/>
                            </a:cubicBezTo>
                            <a:cubicBezTo>
                              <a:pt x="37194" y="129449"/>
                              <a:pt x="29961" y="103065"/>
                              <a:pt x="31198" y="102875"/>
                            </a:cubicBezTo>
                            <a:cubicBezTo>
                              <a:pt x="35576" y="102208"/>
                              <a:pt x="44331" y="104684"/>
                              <a:pt x="49660" y="105923"/>
                            </a:cubicBezTo>
                            <a:cubicBezTo>
                              <a:pt x="43665" y="70585"/>
                              <a:pt x="32055" y="36485"/>
                              <a:pt x="26535" y="1243"/>
                            </a:cubicBezTo>
                            <a:cubicBezTo>
                              <a:pt x="26345" y="5"/>
                              <a:pt x="28153" y="-472"/>
                              <a:pt x="28629" y="576"/>
                            </a:cubicBezTo>
                            <a:cubicBezTo>
                              <a:pt x="43379" y="35438"/>
                              <a:pt x="51088" y="75919"/>
                              <a:pt x="58320" y="112304"/>
                            </a:cubicBezTo>
                            <a:cubicBezTo>
                              <a:pt x="59272" y="116781"/>
                              <a:pt x="42332" y="111733"/>
                              <a:pt x="39097" y="110590"/>
                            </a:cubicBezTo>
                            <a:close/>
                          </a:path>
                        </a:pathLst>
                      </a:custGeom>
                      <a:solidFill>
                        <a:srgbClr val="263238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45700" rIns="91425" bIns="45700" anchor="ctr" anchorCtr="0">
                        <a:noAutofit/>
                      </a:bodyPr>
                      <a:lstStyle/>
                      <a:p>
                        <a:pPr marL="0" marR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 sz="18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endParaRPr>
                      </a:p>
                    </p:txBody>
                  </p:sp>
                </p:grpSp>
                <p:grpSp>
                  <p:nvGrpSpPr>
                    <p:cNvPr id="2922" name="Google Shape;2922;p52"/>
                    <p:cNvGrpSpPr/>
                    <p:nvPr/>
                  </p:nvGrpSpPr>
                  <p:grpSpPr>
                    <a:xfrm>
                      <a:off x="3759098" y="1909319"/>
                      <a:ext cx="313496" cy="277144"/>
                      <a:chOff x="3759098" y="1909319"/>
                      <a:chExt cx="313496" cy="277144"/>
                    </a:xfrm>
                  </p:grpSpPr>
                  <p:sp>
                    <p:nvSpPr>
                      <p:cNvPr id="2923" name="Google Shape;2923;p52"/>
                      <p:cNvSpPr/>
                      <p:nvPr/>
                    </p:nvSpPr>
                    <p:spPr>
                      <a:xfrm>
                        <a:off x="3759098" y="1909319"/>
                        <a:ext cx="313496" cy="277144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313496" h="277144" extrusionOk="0">
                            <a:moveTo>
                              <a:pt x="35614" y="277145"/>
                            </a:moveTo>
                            <a:cubicBezTo>
                              <a:pt x="71586" y="256571"/>
                              <a:pt x="70159" y="217328"/>
                              <a:pt x="70159" y="217328"/>
                            </a:cubicBezTo>
                            <a:cubicBezTo>
                              <a:pt x="114982" y="193801"/>
                              <a:pt x="137250" y="155701"/>
                              <a:pt x="139630" y="151796"/>
                            </a:cubicBezTo>
                            <a:cubicBezTo>
                              <a:pt x="138773" y="155415"/>
                              <a:pt x="132587" y="181228"/>
                              <a:pt x="128971" y="194277"/>
                            </a:cubicBezTo>
                            <a:cubicBezTo>
                              <a:pt x="234700" y="165797"/>
                              <a:pt x="261441" y="81025"/>
                              <a:pt x="261441" y="81025"/>
                            </a:cubicBezTo>
                            <a:cubicBezTo>
                              <a:pt x="298936" y="113029"/>
                              <a:pt x="307596" y="134746"/>
                              <a:pt x="313497" y="145414"/>
                            </a:cubicBezTo>
                            <a:cubicBezTo>
                              <a:pt x="313497" y="145414"/>
                              <a:pt x="309119" y="79501"/>
                              <a:pt x="271814" y="38067"/>
                            </a:cubicBezTo>
                            <a:cubicBezTo>
                              <a:pt x="226135" y="-12701"/>
                              <a:pt x="170463" y="1967"/>
                              <a:pt x="170463" y="1967"/>
                            </a:cubicBezTo>
                            <a:cubicBezTo>
                              <a:pt x="170463" y="1967"/>
                              <a:pt x="85195" y="-16321"/>
                              <a:pt x="26002" y="59213"/>
                            </a:cubicBezTo>
                            <a:cubicBezTo>
                              <a:pt x="-37663" y="140556"/>
                              <a:pt x="35614" y="277145"/>
                              <a:pt x="35614" y="277145"/>
                            </a:cubicBezTo>
                            <a:close/>
                          </a:path>
                        </a:pathLst>
                      </a:custGeom>
                      <a:solidFill>
                        <a:srgbClr val="263238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45700" rIns="91425" bIns="45700" anchor="ctr" anchorCtr="0">
                        <a:noAutofit/>
                      </a:bodyPr>
                      <a:lstStyle/>
                      <a:p>
                        <a:pPr marL="0" marR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 sz="18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endParaRPr>
                      </a:p>
                    </p:txBody>
                  </p:sp>
                  <p:sp>
                    <p:nvSpPr>
                      <p:cNvPr id="2924" name="Google Shape;2924;p52"/>
                      <p:cNvSpPr/>
                      <p:nvPr/>
                    </p:nvSpPr>
                    <p:spPr>
                      <a:xfrm>
                        <a:off x="3914557" y="1972889"/>
                        <a:ext cx="108455" cy="131106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108455" h="131106" extrusionOk="0">
                            <a:moveTo>
                              <a:pt x="53641" y="106513"/>
                            </a:moveTo>
                            <a:cubicBezTo>
                              <a:pt x="37272" y="117467"/>
                              <a:pt x="18810" y="125468"/>
                              <a:pt x="158" y="131088"/>
                            </a:cubicBezTo>
                            <a:cubicBezTo>
                              <a:pt x="-33" y="131183"/>
                              <a:pt x="-33" y="130897"/>
                              <a:pt x="62" y="130802"/>
                            </a:cubicBezTo>
                            <a:cubicBezTo>
                              <a:pt x="29659" y="119848"/>
                              <a:pt x="55544" y="101846"/>
                              <a:pt x="75053" y="76986"/>
                            </a:cubicBezTo>
                            <a:cubicBezTo>
                              <a:pt x="83332" y="66413"/>
                              <a:pt x="90279" y="55078"/>
                              <a:pt x="95704" y="42791"/>
                            </a:cubicBezTo>
                            <a:cubicBezTo>
                              <a:pt x="101414" y="30028"/>
                              <a:pt x="106648" y="14883"/>
                              <a:pt x="106743" y="786"/>
                            </a:cubicBezTo>
                            <a:cubicBezTo>
                              <a:pt x="106743" y="-262"/>
                              <a:pt x="108456" y="-262"/>
                              <a:pt x="108456" y="786"/>
                            </a:cubicBezTo>
                            <a:cubicBezTo>
                              <a:pt x="108361" y="15740"/>
                              <a:pt x="108170" y="29456"/>
                              <a:pt x="103222" y="43744"/>
                            </a:cubicBezTo>
                            <a:cubicBezTo>
                              <a:pt x="98559" y="57269"/>
                              <a:pt x="91421" y="70128"/>
                              <a:pt x="82190" y="81177"/>
                            </a:cubicBezTo>
                            <a:cubicBezTo>
                              <a:pt x="74006" y="90892"/>
                              <a:pt x="64299" y="99370"/>
                              <a:pt x="53641" y="106513"/>
                            </a:cubicBezTo>
                          </a:path>
                        </a:pathLst>
                      </a:custGeom>
                      <a:solidFill>
                        <a:srgbClr val="263238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45700" rIns="91425" bIns="45700" anchor="ctr" anchorCtr="0">
                        <a:noAutofit/>
                      </a:bodyPr>
                      <a:lstStyle/>
                      <a:p>
                        <a:pPr marL="0" marR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 sz="18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endParaRPr>
                      </a:p>
                    </p:txBody>
                  </p:sp>
                </p:grpSp>
                <p:grpSp>
                  <p:nvGrpSpPr>
                    <p:cNvPr id="2925" name="Google Shape;2925;p52"/>
                    <p:cNvGrpSpPr/>
                    <p:nvPr/>
                  </p:nvGrpSpPr>
                  <p:grpSpPr>
                    <a:xfrm>
                      <a:off x="3752392" y="2120268"/>
                      <a:ext cx="81147" cy="102156"/>
                      <a:chOff x="3752392" y="2120268"/>
                      <a:chExt cx="81147" cy="102156"/>
                    </a:xfrm>
                  </p:grpSpPr>
                  <p:grpSp>
                    <p:nvGrpSpPr>
                      <p:cNvPr id="2926" name="Google Shape;2926;p52"/>
                      <p:cNvGrpSpPr/>
                      <p:nvPr/>
                    </p:nvGrpSpPr>
                    <p:grpSpPr>
                      <a:xfrm>
                        <a:off x="3752392" y="2120268"/>
                        <a:ext cx="81147" cy="102156"/>
                        <a:chOff x="3752392" y="2120268"/>
                        <a:chExt cx="81147" cy="102156"/>
                      </a:xfrm>
                    </p:grpSpPr>
                    <p:sp>
                      <p:nvSpPr>
                        <p:cNvPr id="2927" name="Google Shape;2927;p52"/>
                        <p:cNvSpPr/>
                        <p:nvPr/>
                      </p:nvSpPr>
                      <p:spPr>
                        <a:xfrm>
                          <a:off x="3752392" y="2120268"/>
                          <a:ext cx="81147" cy="102156"/>
                        </a:xfrm>
                        <a:custGeom>
                          <a:avLst/>
                          <a:gdLst/>
                          <a:ahLst/>
                          <a:cxnLst/>
                          <a:rect l="l" t="t" r="r" b="b"/>
                          <a:pathLst>
                            <a:path w="81147" h="102156" extrusionOk="0">
                              <a:moveTo>
                                <a:pt x="43842" y="100200"/>
                              </a:moveTo>
                              <a:cubicBezTo>
                                <a:pt x="46697" y="101152"/>
                                <a:pt x="49267" y="101628"/>
                                <a:pt x="51646" y="101914"/>
                              </a:cubicBezTo>
                              <a:cubicBezTo>
                                <a:pt x="54501" y="102295"/>
                                <a:pt x="57166" y="102200"/>
                                <a:pt x="59545" y="101819"/>
                              </a:cubicBezTo>
                              <a:cubicBezTo>
                                <a:pt x="63256" y="101343"/>
                                <a:pt x="66492" y="100009"/>
                                <a:pt x="69061" y="98295"/>
                              </a:cubicBezTo>
                              <a:cubicBezTo>
                                <a:pt x="71440" y="96866"/>
                                <a:pt x="73534" y="94961"/>
                                <a:pt x="75152" y="93151"/>
                              </a:cubicBezTo>
                              <a:cubicBezTo>
                                <a:pt x="79434" y="88389"/>
                                <a:pt x="81147" y="83531"/>
                                <a:pt x="81147" y="83531"/>
                              </a:cubicBezTo>
                              <a:lnTo>
                                <a:pt x="70013" y="39144"/>
                              </a:lnTo>
                              <a:cubicBezTo>
                                <a:pt x="70013" y="39144"/>
                                <a:pt x="31281" y="-11624"/>
                                <a:pt x="8155" y="2473"/>
                              </a:cubicBezTo>
                              <a:cubicBezTo>
                                <a:pt x="-14970" y="16380"/>
                                <a:pt x="15578" y="90960"/>
                                <a:pt x="43842" y="100200"/>
                              </a:cubicBezTo>
                              <a:close/>
                            </a:path>
                          </a:pathLst>
                        </a:custGeom>
                        <a:solidFill>
                          <a:srgbClr val="EB9481"/>
                        </a:solidFill>
                        <a:ln>
                          <a:noFill/>
                        </a:ln>
                      </p:spPr>
                      <p:txBody>
                        <a:bodyPr spcFirstLastPara="1" wrap="square" lIns="91425" tIns="45700" rIns="91425" bIns="45700" anchor="ctr" anchorCtr="0">
                          <a:noAutofit/>
                        </a:bodyPr>
                        <a:lstStyle/>
                        <a:p>
                          <a:pPr marL="0" marR="0" lvl="0" indent="0" algn="l" rtl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None/>
                          </a:pPr>
                          <a:endParaRPr sz="1800">
                            <a:solidFill>
                              <a:srgbClr val="000000"/>
                            </a:solidFill>
                            <a:latin typeface="Calibri"/>
                            <a:ea typeface="Calibri"/>
                            <a:cs typeface="Calibri"/>
                            <a:sym typeface="Calibri"/>
                          </a:endParaRPr>
                        </a:p>
                      </p:txBody>
                    </p:sp>
                    <p:sp>
                      <p:nvSpPr>
                        <p:cNvPr id="2928" name="Google Shape;2928;p52"/>
                        <p:cNvSpPr/>
                        <p:nvPr/>
                      </p:nvSpPr>
                      <p:spPr>
                        <a:xfrm>
                          <a:off x="3769504" y="2143791"/>
                          <a:ext cx="48831" cy="62965"/>
                        </a:xfrm>
                        <a:custGeom>
                          <a:avLst/>
                          <a:gdLst/>
                          <a:ahLst/>
                          <a:cxnLst/>
                          <a:rect l="l" t="t" r="r" b="b"/>
                          <a:pathLst>
                            <a:path w="48831" h="62965" extrusionOk="0">
                              <a:moveTo>
                                <a:pt x="370" y="0"/>
                              </a:moveTo>
                              <a:cubicBezTo>
                                <a:pt x="-106" y="0"/>
                                <a:pt x="-106" y="571"/>
                                <a:pt x="275" y="762"/>
                              </a:cubicBezTo>
                              <a:cubicBezTo>
                                <a:pt x="20069" y="7906"/>
                                <a:pt x="31108" y="25527"/>
                                <a:pt x="39102" y="44006"/>
                              </a:cubicBezTo>
                              <a:cubicBezTo>
                                <a:pt x="33011" y="37052"/>
                                <a:pt x="24922" y="33433"/>
                                <a:pt x="15596" y="40672"/>
                              </a:cubicBezTo>
                              <a:cubicBezTo>
                                <a:pt x="15120" y="41053"/>
                                <a:pt x="15596" y="41815"/>
                                <a:pt x="16167" y="41719"/>
                              </a:cubicBezTo>
                              <a:cubicBezTo>
                                <a:pt x="24066" y="39624"/>
                                <a:pt x="29871" y="40862"/>
                                <a:pt x="35581" y="46958"/>
                              </a:cubicBezTo>
                              <a:cubicBezTo>
                                <a:pt x="39578" y="51340"/>
                                <a:pt x="42433" y="56960"/>
                                <a:pt x="45383" y="62103"/>
                              </a:cubicBezTo>
                              <a:cubicBezTo>
                                <a:pt x="46335" y="63817"/>
                                <a:pt x="49475" y="62770"/>
                                <a:pt x="48714" y="60769"/>
                              </a:cubicBezTo>
                              <a:cubicBezTo>
                                <a:pt x="48619" y="60579"/>
                                <a:pt x="48619" y="60484"/>
                                <a:pt x="48523" y="60293"/>
                              </a:cubicBezTo>
                              <a:cubicBezTo>
                                <a:pt x="47952" y="35433"/>
                                <a:pt x="27111" y="1333"/>
                                <a:pt x="370" y="0"/>
                              </a:cubicBezTo>
                              <a:close/>
                            </a:path>
                          </a:pathLst>
                        </a:custGeom>
                        <a:solidFill>
                          <a:srgbClr val="263238"/>
                        </a:solidFill>
                        <a:ln>
                          <a:noFill/>
                        </a:ln>
                      </p:spPr>
                      <p:txBody>
                        <a:bodyPr spcFirstLastPara="1" wrap="square" lIns="91425" tIns="45700" rIns="91425" bIns="45700" anchor="ctr" anchorCtr="0">
                          <a:noAutofit/>
                        </a:bodyPr>
                        <a:lstStyle/>
                        <a:p>
                          <a:pPr marL="0" marR="0" lvl="0" indent="0" algn="l" rtl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None/>
                          </a:pPr>
                          <a:endParaRPr sz="1800">
                            <a:solidFill>
                              <a:srgbClr val="000000"/>
                            </a:solidFill>
                            <a:latin typeface="Calibri"/>
                            <a:ea typeface="Calibri"/>
                            <a:cs typeface="Calibri"/>
                            <a:sym typeface="Calibri"/>
                          </a:endParaRPr>
                        </a:p>
                      </p:txBody>
                    </p:sp>
                  </p:grpSp>
                  <p:sp>
                    <p:nvSpPr>
                      <p:cNvPr id="2929" name="Google Shape;2929;p52"/>
                      <p:cNvSpPr/>
                      <p:nvPr/>
                    </p:nvSpPr>
                    <p:spPr>
                      <a:xfrm>
                        <a:off x="3797999" y="2203691"/>
                        <a:ext cx="15568" cy="15551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15568" h="15551" extrusionOk="0">
                            <a:moveTo>
                              <a:pt x="234" y="9633"/>
                            </a:moveTo>
                            <a:cubicBezTo>
                              <a:pt x="1281" y="13824"/>
                              <a:pt x="5468" y="16301"/>
                              <a:pt x="9655" y="15348"/>
                            </a:cubicBezTo>
                            <a:cubicBezTo>
                              <a:pt x="13842" y="14300"/>
                              <a:pt x="16317" y="10109"/>
                              <a:pt x="15365" y="5918"/>
                            </a:cubicBezTo>
                            <a:cubicBezTo>
                              <a:pt x="14318" y="1727"/>
                              <a:pt x="10131" y="-749"/>
                              <a:pt x="5944" y="203"/>
                            </a:cubicBezTo>
                            <a:cubicBezTo>
                              <a:pt x="1756" y="1251"/>
                              <a:pt x="-813" y="5442"/>
                              <a:pt x="234" y="9633"/>
                            </a:cubicBezTo>
                            <a:close/>
                          </a:path>
                        </a:pathLst>
                      </a:custGeom>
                      <a:solidFill>
                        <a:schemeClr val="lt1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45700" rIns="91425" bIns="45700" anchor="ctr" anchorCtr="0">
                        <a:noAutofit/>
                      </a:bodyPr>
                      <a:lstStyle/>
                      <a:p>
                        <a:pPr marL="0" marR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 sz="18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endParaRPr>
                      </a:p>
                    </p:txBody>
                  </p:sp>
                  <p:sp>
                    <p:nvSpPr>
                      <p:cNvPr id="2930" name="Google Shape;2930;p52"/>
                      <p:cNvSpPr/>
                      <p:nvPr/>
                    </p:nvSpPr>
                    <p:spPr>
                      <a:xfrm>
                        <a:off x="3781690" y="2195433"/>
                        <a:ext cx="11006" cy="11016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11006" h="11016" extrusionOk="0">
                            <a:moveTo>
                              <a:pt x="174" y="6842"/>
                            </a:moveTo>
                            <a:cubicBezTo>
                              <a:pt x="935" y="9794"/>
                              <a:pt x="3886" y="11604"/>
                              <a:pt x="6836" y="10842"/>
                            </a:cubicBezTo>
                            <a:cubicBezTo>
                              <a:pt x="9786" y="10080"/>
                              <a:pt x="11594" y="7128"/>
                              <a:pt x="10833" y="4175"/>
                            </a:cubicBezTo>
                            <a:cubicBezTo>
                              <a:pt x="10071" y="1222"/>
                              <a:pt x="7121" y="-588"/>
                              <a:pt x="4171" y="174"/>
                            </a:cubicBezTo>
                            <a:cubicBezTo>
                              <a:pt x="1221" y="936"/>
                              <a:pt x="-587" y="3889"/>
                              <a:pt x="174" y="6842"/>
                            </a:cubicBezTo>
                            <a:close/>
                          </a:path>
                        </a:pathLst>
                      </a:custGeom>
                      <a:solidFill>
                        <a:schemeClr val="lt1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45700" rIns="91425" bIns="45700" anchor="ctr" anchorCtr="0">
                        <a:noAutofit/>
                      </a:bodyPr>
                      <a:lstStyle/>
                      <a:p>
                        <a:pPr marL="0" marR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 sz="18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endParaRPr>
                      </a:p>
                    </p:txBody>
                  </p:sp>
                </p:grpSp>
              </p:grpSp>
              <p:grpSp>
                <p:nvGrpSpPr>
                  <p:cNvPr id="2931" name="Google Shape;2931;p52"/>
                  <p:cNvGrpSpPr/>
                  <p:nvPr/>
                </p:nvGrpSpPr>
                <p:grpSpPr>
                  <a:xfrm>
                    <a:off x="3795282" y="2337434"/>
                    <a:ext cx="167548" cy="185363"/>
                    <a:chOff x="3795282" y="2337434"/>
                    <a:chExt cx="167548" cy="185363"/>
                  </a:xfrm>
                </p:grpSpPr>
                <p:sp>
                  <p:nvSpPr>
                    <p:cNvPr id="2932" name="Google Shape;2932;p52"/>
                    <p:cNvSpPr/>
                    <p:nvPr/>
                  </p:nvSpPr>
                  <p:spPr>
                    <a:xfrm>
                      <a:off x="3795282" y="2337434"/>
                      <a:ext cx="164826" cy="179384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64826" h="179384" extrusionOk="0">
                          <a:moveTo>
                            <a:pt x="151693" y="25527"/>
                          </a:moveTo>
                          <a:lnTo>
                            <a:pt x="118005" y="100013"/>
                          </a:lnTo>
                          <a:lnTo>
                            <a:pt x="27978" y="0"/>
                          </a:lnTo>
                          <a:lnTo>
                            <a:pt x="0" y="29623"/>
                          </a:lnTo>
                          <a:cubicBezTo>
                            <a:pt x="0" y="29623"/>
                            <a:pt x="85554" y="186023"/>
                            <a:pt x="86410" y="179165"/>
                          </a:cubicBezTo>
                          <a:lnTo>
                            <a:pt x="120479" y="115157"/>
                          </a:lnTo>
                          <a:lnTo>
                            <a:pt x="163589" y="162592"/>
                          </a:lnTo>
                          <a:lnTo>
                            <a:pt x="164826" y="48292"/>
                          </a:lnTo>
                          <a:lnTo>
                            <a:pt x="151693" y="25527"/>
                          </a:lnTo>
                          <a:close/>
                        </a:path>
                      </a:pathLst>
                    </a:custGeom>
                    <a:solidFill>
                      <a:schemeClr val="accent3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  <p:sp>
                  <p:nvSpPr>
                    <p:cNvPr id="2933" name="Google Shape;2933;p52"/>
                    <p:cNvSpPr/>
                    <p:nvPr/>
                  </p:nvSpPr>
                  <p:spPr>
                    <a:xfrm>
                      <a:off x="3798817" y="2374360"/>
                      <a:ext cx="164013" cy="148437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64013" h="148437" extrusionOk="0">
                          <a:moveTo>
                            <a:pt x="163766" y="69183"/>
                          </a:moveTo>
                          <a:cubicBezTo>
                            <a:pt x="163385" y="50324"/>
                            <a:pt x="163481" y="31274"/>
                            <a:pt x="162148" y="12414"/>
                          </a:cubicBezTo>
                          <a:cubicBezTo>
                            <a:pt x="162148" y="11747"/>
                            <a:pt x="161101" y="11367"/>
                            <a:pt x="160911" y="12224"/>
                          </a:cubicBezTo>
                          <a:cubicBezTo>
                            <a:pt x="156343" y="30226"/>
                            <a:pt x="158342" y="102425"/>
                            <a:pt x="157580" y="119666"/>
                          </a:cubicBezTo>
                          <a:cubicBezTo>
                            <a:pt x="157485" y="119571"/>
                            <a:pt x="157485" y="119571"/>
                            <a:pt x="157390" y="119475"/>
                          </a:cubicBezTo>
                          <a:cubicBezTo>
                            <a:pt x="155582" y="117475"/>
                            <a:pt x="117325" y="77660"/>
                            <a:pt x="116945" y="78232"/>
                          </a:cubicBezTo>
                          <a:cubicBezTo>
                            <a:pt x="109712" y="88329"/>
                            <a:pt x="84779" y="134906"/>
                            <a:pt x="83066" y="139192"/>
                          </a:cubicBezTo>
                          <a:cubicBezTo>
                            <a:pt x="69552" y="114332"/>
                            <a:pt x="17497" y="23939"/>
                            <a:pt x="1224" y="317"/>
                          </a:cubicBezTo>
                          <a:cubicBezTo>
                            <a:pt x="748" y="-349"/>
                            <a:pt x="-299" y="127"/>
                            <a:pt x="82" y="889"/>
                          </a:cubicBezTo>
                          <a:cubicBezTo>
                            <a:pt x="11882" y="26988"/>
                            <a:pt x="80592" y="148717"/>
                            <a:pt x="81734" y="148431"/>
                          </a:cubicBezTo>
                          <a:cubicBezTo>
                            <a:pt x="82495" y="149098"/>
                            <a:pt x="113424" y="91662"/>
                            <a:pt x="117325" y="80709"/>
                          </a:cubicBezTo>
                          <a:cubicBezTo>
                            <a:pt x="123701" y="89281"/>
                            <a:pt x="162148" y="133953"/>
                            <a:pt x="162434" y="131191"/>
                          </a:cubicBezTo>
                          <a:cubicBezTo>
                            <a:pt x="164147" y="112332"/>
                            <a:pt x="164242" y="88138"/>
                            <a:pt x="163766" y="69183"/>
                          </a:cubicBezTo>
                          <a:close/>
                        </a:path>
                      </a:pathLst>
                    </a:custGeom>
                    <a:solidFill>
                      <a:srgbClr val="263238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</p:grpSp>
            </p:grpSp>
          </p:grpSp>
        </p:grpSp>
        <p:grpSp>
          <p:nvGrpSpPr>
            <p:cNvPr id="2934" name="Google Shape;2934;p52"/>
            <p:cNvGrpSpPr/>
            <p:nvPr/>
          </p:nvGrpSpPr>
          <p:grpSpPr>
            <a:xfrm>
              <a:off x="3091474" y="933603"/>
              <a:ext cx="1888841" cy="3650153"/>
              <a:chOff x="6840855" y="1187767"/>
              <a:chExt cx="2269696" cy="4386149"/>
            </a:xfrm>
          </p:grpSpPr>
          <p:grpSp>
            <p:nvGrpSpPr>
              <p:cNvPr id="2935" name="Google Shape;2935;p52"/>
              <p:cNvGrpSpPr/>
              <p:nvPr/>
            </p:nvGrpSpPr>
            <p:grpSpPr>
              <a:xfrm>
                <a:off x="7450297" y="1187767"/>
                <a:ext cx="1660254" cy="1311211"/>
                <a:chOff x="7450297" y="1187767"/>
                <a:chExt cx="1660254" cy="1311211"/>
              </a:xfrm>
            </p:grpSpPr>
            <p:grpSp>
              <p:nvGrpSpPr>
                <p:cNvPr id="2936" name="Google Shape;2936;p52"/>
                <p:cNvGrpSpPr/>
                <p:nvPr/>
              </p:nvGrpSpPr>
              <p:grpSpPr>
                <a:xfrm>
                  <a:off x="7450297" y="1187767"/>
                  <a:ext cx="1660254" cy="1311211"/>
                  <a:chOff x="7450297" y="1187767"/>
                  <a:chExt cx="1660254" cy="1311211"/>
                </a:xfrm>
              </p:grpSpPr>
              <p:sp>
                <p:nvSpPr>
                  <p:cNvPr id="2937" name="Google Shape;2937;p52"/>
                  <p:cNvSpPr/>
                  <p:nvPr/>
                </p:nvSpPr>
                <p:spPr>
                  <a:xfrm>
                    <a:off x="7923105" y="1948283"/>
                    <a:ext cx="937782" cy="51517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937782" h="515179" extrusionOk="0">
                        <a:moveTo>
                          <a:pt x="115600" y="499736"/>
                        </a:moveTo>
                        <a:cubicBezTo>
                          <a:pt x="240457" y="506023"/>
                          <a:pt x="590570" y="537265"/>
                          <a:pt x="651380" y="487449"/>
                        </a:cubicBezTo>
                        <a:cubicBezTo>
                          <a:pt x="714760" y="435633"/>
                          <a:pt x="917843" y="204080"/>
                          <a:pt x="937352" y="140739"/>
                        </a:cubicBezTo>
                        <a:cubicBezTo>
                          <a:pt x="949534" y="101306"/>
                          <a:pt x="699248" y="-33092"/>
                          <a:pt x="682309" y="7580"/>
                        </a:cubicBezTo>
                        <a:cubicBezTo>
                          <a:pt x="665370" y="48251"/>
                          <a:pt x="512154" y="259135"/>
                          <a:pt x="486364" y="279995"/>
                        </a:cubicBezTo>
                        <a:cubicBezTo>
                          <a:pt x="460764" y="300759"/>
                          <a:pt x="217046" y="337811"/>
                          <a:pt x="104941" y="364958"/>
                        </a:cubicBezTo>
                        <a:cubicBezTo>
                          <a:pt x="-83010" y="410392"/>
                          <a:pt x="20244" y="494974"/>
                          <a:pt x="115600" y="499736"/>
                        </a:cubicBezTo>
                        <a:close/>
                      </a:path>
                    </a:pathLst>
                  </a:custGeom>
                  <a:solidFill>
                    <a:srgbClr val="AD6359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grpSp>
                <p:nvGrpSpPr>
                  <p:cNvPr id="2938" name="Google Shape;2938;p52"/>
                  <p:cNvGrpSpPr/>
                  <p:nvPr/>
                </p:nvGrpSpPr>
                <p:grpSpPr>
                  <a:xfrm>
                    <a:off x="7450297" y="1187767"/>
                    <a:ext cx="1660254" cy="1311211"/>
                    <a:chOff x="7450297" y="1187767"/>
                    <a:chExt cx="1660254" cy="1311211"/>
                  </a:xfrm>
                </p:grpSpPr>
                <p:sp>
                  <p:nvSpPr>
                    <p:cNvPr id="2939" name="Google Shape;2939;p52"/>
                    <p:cNvSpPr/>
                    <p:nvPr/>
                  </p:nvSpPr>
                  <p:spPr>
                    <a:xfrm>
                      <a:off x="8553208" y="1730885"/>
                      <a:ext cx="359330" cy="52640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359330" h="526400" extrusionOk="0">
                          <a:moveTo>
                            <a:pt x="158030" y="526158"/>
                          </a:moveTo>
                          <a:cubicBezTo>
                            <a:pt x="124437" y="533778"/>
                            <a:pt x="-9461" y="359566"/>
                            <a:pt x="531" y="325657"/>
                          </a:cubicBezTo>
                          <a:cubicBezTo>
                            <a:pt x="2435" y="319275"/>
                            <a:pt x="8620" y="308322"/>
                            <a:pt x="17851" y="294796"/>
                          </a:cubicBezTo>
                          <a:cubicBezTo>
                            <a:pt x="17756" y="294701"/>
                            <a:pt x="17756" y="294701"/>
                            <a:pt x="17756" y="294701"/>
                          </a:cubicBezTo>
                          <a:cubicBezTo>
                            <a:pt x="17756" y="294701"/>
                            <a:pt x="36503" y="218025"/>
                            <a:pt x="29366" y="148683"/>
                          </a:cubicBezTo>
                          <a:cubicBezTo>
                            <a:pt x="23466" y="90390"/>
                            <a:pt x="8144" y="4569"/>
                            <a:pt x="39359" y="283"/>
                          </a:cubicBezTo>
                          <a:cubicBezTo>
                            <a:pt x="84847" y="-6194"/>
                            <a:pt x="117299" y="100010"/>
                            <a:pt x="132240" y="162113"/>
                          </a:cubicBezTo>
                          <a:cubicBezTo>
                            <a:pt x="157649" y="138491"/>
                            <a:pt x="181726" y="120489"/>
                            <a:pt x="199617" y="115155"/>
                          </a:cubicBezTo>
                          <a:cubicBezTo>
                            <a:pt x="258905" y="97533"/>
                            <a:pt x="381097" y="296796"/>
                            <a:pt x="355973" y="354518"/>
                          </a:cubicBezTo>
                          <a:cubicBezTo>
                            <a:pt x="330755" y="412239"/>
                            <a:pt x="191623" y="518538"/>
                            <a:pt x="158030" y="526158"/>
                          </a:cubicBezTo>
                          <a:close/>
                        </a:path>
                      </a:pathLst>
                    </a:custGeom>
                    <a:solidFill>
                      <a:srgbClr val="AD6359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  <p:grpSp>
                  <p:nvGrpSpPr>
                    <p:cNvPr id="2940" name="Google Shape;2940;p52"/>
                    <p:cNvGrpSpPr/>
                    <p:nvPr/>
                  </p:nvGrpSpPr>
                  <p:grpSpPr>
                    <a:xfrm>
                      <a:off x="7450297" y="1187767"/>
                      <a:ext cx="1660254" cy="1311211"/>
                      <a:chOff x="7450297" y="1187767"/>
                      <a:chExt cx="1660254" cy="1311211"/>
                    </a:xfrm>
                  </p:grpSpPr>
                  <p:grpSp>
                    <p:nvGrpSpPr>
                      <p:cNvPr id="2941" name="Google Shape;2941;p52"/>
                      <p:cNvGrpSpPr/>
                      <p:nvPr/>
                    </p:nvGrpSpPr>
                    <p:grpSpPr>
                      <a:xfrm>
                        <a:off x="7450297" y="1240250"/>
                        <a:ext cx="1156354" cy="780852"/>
                        <a:chOff x="7450297" y="1240250"/>
                        <a:chExt cx="1156354" cy="780852"/>
                      </a:xfrm>
                    </p:grpSpPr>
                    <p:grpSp>
                      <p:nvGrpSpPr>
                        <p:cNvPr id="2942" name="Google Shape;2942;p52"/>
                        <p:cNvGrpSpPr/>
                        <p:nvPr/>
                      </p:nvGrpSpPr>
                      <p:grpSpPr>
                        <a:xfrm>
                          <a:off x="7450297" y="1448181"/>
                          <a:ext cx="775364" cy="572921"/>
                          <a:chOff x="7450297" y="1448181"/>
                          <a:chExt cx="775364" cy="572921"/>
                        </a:xfrm>
                      </p:grpSpPr>
                      <p:sp>
                        <p:nvSpPr>
                          <p:cNvPr id="2943" name="Google Shape;2943;p52"/>
                          <p:cNvSpPr/>
                          <p:nvPr/>
                        </p:nvSpPr>
                        <p:spPr>
                          <a:xfrm>
                            <a:off x="7450297" y="1448181"/>
                            <a:ext cx="775364" cy="572921"/>
                          </a:xfrm>
                          <a:custGeom>
                            <a:avLst/>
                            <a:gdLst/>
                            <a:ahLst/>
                            <a:cxnLst/>
                            <a:rect l="l" t="t" r="r" b="b"/>
                            <a:pathLst>
                              <a:path w="775364" h="572921" extrusionOk="0">
                                <a:moveTo>
                                  <a:pt x="768841" y="406241"/>
                                </a:moveTo>
                                <a:lnTo>
                                  <a:pt x="536637" y="0"/>
                                </a:lnTo>
                                <a:cubicBezTo>
                                  <a:pt x="540349" y="6477"/>
                                  <a:pt x="542728" y="13240"/>
                                  <a:pt x="543109" y="20574"/>
                                </a:cubicBezTo>
                                <a:cubicBezTo>
                                  <a:pt x="543489" y="27718"/>
                                  <a:pt x="541681" y="34671"/>
                                  <a:pt x="537970" y="41434"/>
                                </a:cubicBezTo>
                                <a:cubicBezTo>
                                  <a:pt x="510181" y="90964"/>
                                  <a:pt x="247906" y="139065"/>
                                  <a:pt x="0" y="163354"/>
                                </a:cubicBezTo>
                                <a:lnTo>
                                  <a:pt x="241910" y="572167"/>
                                </a:lnTo>
                                <a:cubicBezTo>
                                  <a:pt x="459268" y="581787"/>
                                  <a:pt x="742290" y="497205"/>
                                  <a:pt x="770173" y="447675"/>
                                </a:cubicBezTo>
                                <a:cubicBezTo>
                                  <a:pt x="773980" y="440912"/>
                                  <a:pt x="775693" y="433959"/>
                                  <a:pt x="775312" y="426815"/>
                                </a:cubicBezTo>
                                <a:cubicBezTo>
                                  <a:pt x="775027" y="419481"/>
                                  <a:pt x="772552" y="412718"/>
                                  <a:pt x="768841" y="406241"/>
                                </a:cubicBezTo>
                                <a:close/>
                              </a:path>
                            </a:pathLst>
                          </a:custGeom>
                          <a:solidFill>
                            <a:srgbClr val="FFC727"/>
                          </a:solidFill>
                          <a:ln>
                            <a:noFill/>
                          </a:ln>
                        </p:spPr>
                        <p:txBody>
                          <a:bodyPr spcFirstLastPara="1" wrap="square" lIns="91425" tIns="45700" rIns="91425" bIns="45700" anchor="ctr" anchorCtr="0">
                            <a:noAutofit/>
                          </a:bodyPr>
                          <a:lstStyle/>
                          <a:p>
                            <a:pPr marL="0" marR="0" lvl="0" indent="0" algn="l" rtl="0"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None/>
                            </a:pPr>
                            <a:endParaRPr sz="1800">
                              <a:solidFill>
                                <a:srgbClr val="000000"/>
                              </a:solidFill>
                              <a:latin typeface="Calibri"/>
                              <a:ea typeface="Calibri"/>
                              <a:cs typeface="Calibri"/>
                              <a:sym typeface="Calibri"/>
                            </a:endParaRPr>
                          </a:p>
                        </p:txBody>
                      </p:sp>
                      <p:sp>
                        <p:nvSpPr>
                          <p:cNvPr id="2944" name="Google Shape;2944;p52"/>
                          <p:cNvSpPr/>
                          <p:nvPr/>
                        </p:nvSpPr>
                        <p:spPr>
                          <a:xfrm>
                            <a:off x="7450297" y="1448181"/>
                            <a:ext cx="775364" cy="572921"/>
                          </a:xfrm>
                          <a:custGeom>
                            <a:avLst/>
                            <a:gdLst/>
                            <a:ahLst/>
                            <a:cxnLst/>
                            <a:rect l="l" t="t" r="r" b="b"/>
                            <a:pathLst>
                              <a:path w="775364" h="572921" extrusionOk="0">
                                <a:moveTo>
                                  <a:pt x="768841" y="406241"/>
                                </a:moveTo>
                                <a:lnTo>
                                  <a:pt x="536637" y="0"/>
                                </a:lnTo>
                                <a:cubicBezTo>
                                  <a:pt x="540349" y="6477"/>
                                  <a:pt x="542728" y="13240"/>
                                  <a:pt x="543109" y="20574"/>
                                </a:cubicBezTo>
                                <a:cubicBezTo>
                                  <a:pt x="543489" y="27718"/>
                                  <a:pt x="541681" y="34671"/>
                                  <a:pt x="537970" y="41434"/>
                                </a:cubicBezTo>
                                <a:cubicBezTo>
                                  <a:pt x="510181" y="90964"/>
                                  <a:pt x="247906" y="139065"/>
                                  <a:pt x="0" y="163354"/>
                                </a:cubicBezTo>
                                <a:lnTo>
                                  <a:pt x="241910" y="572167"/>
                                </a:lnTo>
                                <a:cubicBezTo>
                                  <a:pt x="459268" y="581787"/>
                                  <a:pt x="742290" y="497205"/>
                                  <a:pt x="770173" y="447675"/>
                                </a:cubicBezTo>
                                <a:cubicBezTo>
                                  <a:pt x="773980" y="440912"/>
                                  <a:pt x="775693" y="433959"/>
                                  <a:pt x="775312" y="426815"/>
                                </a:cubicBezTo>
                                <a:cubicBezTo>
                                  <a:pt x="775027" y="419481"/>
                                  <a:pt x="772552" y="412718"/>
                                  <a:pt x="768841" y="406241"/>
                                </a:cubicBezTo>
                                <a:close/>
                              </a:path>
                            </a:pathLst>
                          </a:custGeom>
                          <a:solidFill>
                            <a:schemeClr val="lt2"/>
                          </a:solidFill>
                          <a:ln>
                            <a:noFill/>
                          </a:ln>
                        </p:spPr>
                        <p:txBody>
                          <a:bodyPr spcFirstLastPara="1" wrap="square" lIns="91425" tIns="45700" rIns="91425" bIns="45700" anchor="ctr" anchorCtr="0">
                            <a:noAutofit/>
                          </a:bodyPr>
                          <a:lstStyle/>
                          <a:p>
                            <a:pPr marL="0" marR="0" lvl="0" indent="0" algn="l" rtl="0"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None/>
                            </a:pPr>
                            <a:endParaRPr sz="1800">
                              <a:solidFill>
                                <a:srgbClr val="000000"/>
                              </a:solidFill>
                              <a:latin typeface="Calibri"/>
                              <a:ea typeface="Calibri"/>
                              <a:cs typeface="Calibri"/>
                              <a:sym typeface="Calibri"/>
                            </a:endParaRPr>
                          </a:p>
                        </p:txBody>
                      </p:sp>
                    </p:grpSp>
                    <p:grpSp>
                      <p:nvGrpSpPr>
                        <p:cNvPr id="2945" name="Google Shape;2945;p52"/>
                        <p:cNvGrpSpPr/>
                        <p:nvPr/>
                      </p:nvGrpSpPr>
                      <p:grpSpPr>
                        <a:xfrm>
                          <a:off x="7940779" y="1390840"/>
                          <a:ext cx="278453" cy="463581"/>
                          <a:chOff x="7940779" y="1390840"/>
                          <a:chExt cx="278453" cy="463581"/>
                        </a:xfrm>
                      </p:grpSpPr>
                      <p:sp>
                        <p:nvSpPr>
                          <p:cNvPr id="2946" name="Google Shape;2946;p52"/>
                          <p:cNvSpPr/>
                          <p:nvPr/>
                        </p:nvSpPr>
                        <p:spPr>
                          <a:xfrm>
                            <a:off x="7940779" y="1390840"/>
                            <a:ext cx="278453" cy="463581"/>
                          </a:xfrm>
                          <a:custGeom>
                            <a:avLst/>
                            <a:gdLst/>
                            <a:ahLst/>
                            <a:cxnLst/>
                            <a:rect l="l" t="t" r="r" b="b"/>
                            <a:pathLst>
                              <a:path w="278453" h="463581" extrusionOk="0">
                                <a:moveTo>
                                  <a:pt x="232204" y="406241"/>
                                </a:moveTo>
                                <a:cubicBezTo>
                                  <a:pt x="238104" y="416528"/>
                                  <a:pt x="246954" y="426053"/>
                                  <a:pt x="255709" y="435483"/>
                                </a:cubicBezTo>
                                <a:cubicBezTo>
                                  <a:pt x="264465" y="444818"/>
                                  <a:pt x="272839" y="453866"/>
                                  <a:pt x="278454" y="463582"/>
                                </a:cubicBezTo>
                                <a:lnTo>
                                  <a:pt x="46251" y="57341"/>
                                </a:lnTo>
                                <a:cubicBezTo>
                                  <a:pt x="40731" y="47625"/>
                                  <a:pt x="32261" y="38576"/>
                                  <a:pt x="23506" y="29242"/>
                                </a:cubicBezTo>
                                <a:cubicBezTo>
                                  <a:pt x="14846" y="19907"/>
                                  <a:pt x="5900" y="10382"/>
                                  <a:pt x="0" y="0"/>
                                </a:cubicBezTo>
                                <a:cubicBezTo>
                                  <a:pt x="69661" y="121920"/>
                                  <a:pt x="162543" y="284416"/>
                                  <a:pt x="232204" y="406241"/>
                                </a:cubicBezTo>
                                <a:close/>
                              </a:path>
                            </a:pathLst>
                          </a:custGeom>
                          <a:solidFill>
                            <a:srgbClr val="FFC727"/>
                          </a:solidFill>
                          <a:ln>
                            <a:noFill/>
                          </a:ln>
                        </p:spPr>
                        <p:txBody>
                          <a:bodyPr spcFirstLastPara="1" wrap="square" lIns="91425" tIns="45700" rIns="91425" bIns="45700" anchor="ctr" anchorCtr="0">
                            <a:noAutofit/>
                          </a:bodyPr>
                          <a:lstStyle/>
                          <a:p>
                            <a:pPr marL="0" marR="0" lvl="0" indent="0" algn="l" rtl="0"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None/>
                            </a:pPr>
                            <a:endParaRPr sz="1800">
                              <a:solidFill>
                                <a:srgbClr val="000000"/>
                              </a:solidFill>
                              <a:latin typeface="Calibri"/>
                              <a:ea typeface="Calibri"/>
                              <a:cs typeface="Calibri"/>
                              <a:sym typeface="Calibri"/>
                            </a:endParaRPr>
                          </a:p>
                        </p:txBody>
                      </p:sp>
                      <p:sp>
                        <p:nvSpPr>
                          <p:cNvPr id="2947" name="Google Shape;2947;p52"/>
                          <p:cNvSpPr/>
                          <p:nvPr/>
                        </p:nvSpPr>
                        <p:spPr>
                          <a:xfrm>
                            <a:off x="7940779" y="1390840"/>
                            <a:ext cx="278453" cy="463581"/>
                          </a:xfrm>
                          <a:custGeom>
                            <a:avLst/>
                            <a:gdLst/>
                            <a:ahLst/>
                            <a:cxnLst/>
                            <a:rect l="l" t="t" r="r" b="b"/>
                            <a:pathLst>
                              <a:path w="278453" h="463581" extrusionOk="0">
                                <a:moveTo>
                                  <a:pt x="232204" y="406241"/>
                                </a:moveTo>
                                <a:cubicBezTo>
                                  <a:pt x="238104" y="416528"/>
                                  <a:pt x="246954" y="426053"/>
                                  <a:pt x="255709" y="435483"/>
                                </a:cubicBezTo>
                                <a:cubicBezTo>
                                  <a:pt x="264465" y="444818"/>
                                  <a:pt x="272839" y="453866"/>
                                  <a:pt x="278454" y="463582"/>
                                </a:cubicBezTo>
                                <a:lnTo>
                                  <a:pt x="46251" y="57341"/>
                                </a:lnTo>
                                <a:cubicBezTo>
                                  <a:pt x="40731" y="47625"/>
                                  <a:pt x="32261" y="38576"/>
                                  <a:pt x="23506" y="29242"/>
                                </a:cubicBezTo>
                                <a:cubicBezTo>
                                  <a:pt x="14846" y="19907"/>
                                  <a:pt x="5900" y="10382"/>
                                  <a:pt x="0" y="0"/>
                                </a:cubicBezTo>
                                <a:cubicBezTo>
                                  <a:pt x="69661" y="121920"/>
                                  <a:pt x="162543" y="284416"/>
                                  <a:pt x="232204" y="406241"/>
                                </a:cubicBezTo>
                                <a:close/>
                              </a:path>
                            </a:pathLst>
                          </a:custGeom>
                          <a:solidFill>
                            <a:srgbClr val="000000"/>
                          </a:solidFill>
                          <a:ln>
                            <a:noFill/>
                          </a:ln>
                        </p:spPr>
                        <p:txBody>
                          <a:bodyPr spcFirstLastPara="1" wrap="square" lIns="91425" tIns="45700" rIns="91425" bIns="45700" anchor="ctr" anchorCtr="0">
                            <a:noAutofit/>
                          </a:bodyPr>
                          <a:lstStyle/>
                          <a:p>
                            <a:pPr marL="0" marR="0" lvl="0" indent="0" algn="l" rtl="0"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None/>
                            </a:pPr>
                            <a:endParaRPr sz="1800">
                              <a:solidFill>
                                <a:srgbClr val="000000"/>
                              </a:solidFill>
                              <a:latin typeface="Calibri"/>
                              <a:ea typeface="Calibri"/>
                              <a:cs typeface="Calibri"/>
                              <a:sym typeface="Calibri"/>
                            </a:endParaRPr>
                          </a:p>
                        </p:txBody>
                      </p:sp>
                    </p:grpSp>
                    <p:sp>
                      <p:nvSpPr>
                        <p:cNvPr id="2948" name="Google Shape;2948;p52"/>
                        <p:cNvSpPr/>
                        <p:nvPr/>
                      </p:nvSpPr>
                      <p:spPr>
                        <a:xfrm>
                          <a:off x="7933928" y="1240250"/>
                          <a:ext cx="672723" cy="556831"/>
                        </a:xfrm>
                        <a:custGeom>
                          <a:avLst/>
                          <a:gdLst/>
                          <a:ahLst/>
                          <a:cxnLst/>
                          <a:rect l="l" t="t" r="r" b="b"/>
                          <a:pathLst>
                            <a:path w="672723" h="556831" extrusionOk="0">
                              <a:moveTo>
                                <a:pt x="6852" y="150590"/>
                              </a:moveTo>
                              <a:lnTo>
                                <a:pt x="239055" y="556832"/>
                              </a:lnTo>
                              <a:cubicBezTo>
                                <a:pt x="234868" y="549497"/>
                                <a:pt x="232204" y="541687"/>
                                <a:pt x="232204" y="533305"/>
                              </a:cubicBezTo>
                              <a:cubicBezTo>
                                <a:pt x="232204" y="526256"/>
                                <a:pt x="234011" y="519494"/>
                                <a:pt x="237723" y="512921"/>
                              </a:cubicBezTo>
                              <a:cubicBezTo>
                                <a:pt x="266558" y="461391"/>
                                <a:pt x="409591" y="426339"/>
                                <a:pt x="672724" y="406241"/>
                              </a:cubicBezTo>
                              <a:lnTo>
                                <a:pt x="440520" y="0"/>
                              </a:lnTo>
                              <a:cubicBezTo>
                                <a:pt x="177388" y="20098"/>
                                <a:pt x="34355" y="55150"/>
                                <a:pt x="5520" y="106680"/>
                              </a:cubicBezTo>
                              <a:cubicBezTo>
                                <a:pt x="1903" y="113157"/>
                                <a:pt x="0" y="120015"/>
                                <a:pt x="0" y="127064"/>
                              </a:cubicBezTo>
                              <a:cubicBezTo>
                                <a:pt x="0" y="135541"/>
                                <a:pt x="2664" y="143256"/>
                                <a:pt x="6852" y="150590"/>
                              </a:cubicBezTo>
                              <a:close/>
                            </a:path>
                          </a:pathLst>
                        </a:custGeom>
                        <a:solidFill>
                          <a:schemeClr val="dk2"/>
                        </a:solidFill>
                        <a:ln>
                          <a:noFill/>
                        </a:ln>
                      </p:spPr>
                      <p:txBody>
                        <a:bodyPr spcFirstLastPara="1" wrap="square" lIns="91425" tIns="45700" rIns="91425" bIns="45700" anchor="ctr" anchorCtr="0">
                          <a:noAutofit/>
                        </a:bodyPr>
                        <a:lstStyle/>
                        <a:p>
                          <a:pPr marL="0" marR="0" lvl="0" indent="0" algn="l" rtl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None/>
                          </a:pPr>
                          <a:endParaRPr sz="1800">
                            <a:solidFill>
                              <a:srgbClr val="000000"/>
                            </a:solidFill>
                            <a:latin typeface="Calibri"/>
                            <a:ea typeface="Calibri"/>
                            <a:cs typeface="Calibri"/>
                            <a:sym typeface="Calibri"/>
                          </a:endParaRPr>
                        </a:p>
                      </p:txBody>
                    </p:sp>
                  </p:grpSp>
                  <p:sp>
                    <p:nvSpPr>
                      <p:cNvPr id="2949" name="Google Shape;2949;p52"/>
                      <p:cNvSpPr/>
                      <p:nvPr/>
                    </p:nvSpPr>
                    <p:spPr>
                      <a:xfrm>
                        <a:off x="8349419" y="1187767"/>
                        <a:ext cx="761132" cy="1311211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761132" h="1311211" extrusionOk="0">
                            <a:moveTo>
                              <a:pt x="761133" y="1297400"/>
                            </a:moveTo>
                            <a:lnTo>
                              <a:pt x="23506" y="0"/>
                            </a:lnTo>
                            <a:lnTo>
                              <a:pt x="0" y="13907"/>
                            </a:lnTo>
                            <a:lnTo>
                              <a:pt x="737627" y="1311212"/>
                            </a:lnTo>
                            <a:close/>
                          </a:path>
                        </a:pathLst>
                      </a:custGeom>
                      <a:solidFill>
                        <a:schemeClr val="dk1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45700" rIns="91425" bIns="45700" anchor="ctr" anchorCtr="0">
                        <a:noAutofit/>
                      </a:bodyPr>
                      <a:lstStyle/>
                      <a:p>
                        <a:pPr marL="0" marR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 sz="18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endParaRPr>
                      </a:p>
                    </p:txBody>
                  </p:sp>
                </p:grpSp>
                <p:grpSp>
                  <p:nvGrpSpPr>
                    <p:cNvPr id="2950" name="Google Shape;2950;p52"/>
                    <p:cNvGrpSpPr/>
                    <p:nvPr/>
                  </p:nvGrpSpPr>
                  <p:grpSpPr>
                    <a:xfrm>
                      <a:off x="8642577" y="1766011"/>
                      <a:ext cx="298945" cy="354732"/>
                      <a:chOff x="8642577" y="1766011"/>
                      <a:chExt cx="298945" cy="354732"/>
                    </a:xfrm>
                  </p:grpSpPr>
                  <p:sp>
                    <p:nvSpPr>
                      <p:cNvPr id="2951" name="Google Shape;2951;p52"/>
                      <p:cNvSpPr/>
                      <p:nvPr/>
                    </p:nvSpPr>
                    <p:spPr>
                      <a:xfrm>
                        <a:off x="8647311" y="1766011"/>
                        <a:ext cx="294211" cy="351364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294211" h="351364" extrusionOk="0">
                            <a:moveTo>
                              <a:pt x="166" y="127177"/>
                            </a:moveTo>
                            <a:cubicBezTo>
                              <a:pt x="2926" y="159276"/>
                              <a:pt x="39089" y="137559"/>
                              <a:pt x="39089" y="137559"/>
                            </a:cubicBezTo>
                            <a:cubicBezTo>
                              <a:pt x="39089" y="137559"/>
                              <a:pt x="-5448" y="181279"/>
                              <a:pt x="10159" y="213283"/>
                            </a:cubicBezTo>
                            <a:cubicBezTo>
                              <a:pt x="25290" y="244049"/>
                              <a:pt x="68115" y="216331"/>
                              <a:pt x="71160" y="214426"/>
                            </a:cubicBezTo>
                            <a:cubicBezTo>
                              <a:pt x="68781" y="216712"/>
                              <a:pt x="28906" y="257955"/>
                              <a:pt x="47939" y="288531"/>
                            </a:cubicBezTo>
                            <a:cubicBezTo>
                              <a:pt x="67734" y="320249"/>
                              <a:pt x="105895" y="285006"/>
                              <a:pt x="108369" y="282720"/>
                            </a:cubicBezTo>
                            <a:cubicBezTo>
                              <a:pt x="106847" y="285578"/>
                              <a:pt x="87433" y="324249"/>
                              <a:pt x="107132" y="344157"/>
                            </a:cubicBezTo>
                            <a:cubicBezTo>
                              <a:pt x="141011" y="378256"/>
                              <a:pt x="193352" y="280815"/>
                              <a:pt x="231038" y="271195"/>
                            </a:cubicBezTo>
                            <a:cubicBezTo>
                              <a:pt x="231038" y="271195"/>
                              <a:pt x="245598" y="342252"/>
                              <a:pt x="246645" y="343966"/>
                            </a:cubicBezTo>
                            <a:cubicBezTo>
                              <a:pt x="246645" y="343966"/>
                              <a:pt x="307456" y="243287"/>
                              <a:pt x="291563" y="193090"/>
                            </a:cubicBezTo>
                            <a:cubicBezTo>
                              <a:pt x="283188" y="166611"/>
                              <a:pt x="256923" y="169182"/>
                              <a:pt x="256923" y="169182"/>
                            </a:cubicBezTo>
                            <a:cubicBezTo>
                              <a:pt x="256923" y="169182"/>
                              <a:pt x="276812" y="141465"/>
                              <a:pt x="262632" y="116985"/>
                            </a:cubicBezTo>
                            <a:cubicBezTo>
                              <a:pt x="255305" y="104412"/>
                              <a:pt x="228754" y="104984"/>
                              <a:pt x="228754" y="104984"/>
                            </a:cubicBezTo>
                            <a:cubicBezTo>
                              <a:pt x="228754" y="104984"/>
                              <a:pt x="243790" y="82124"/>
                              <a:pt x="229800" y="61169"/>
                            </a:cubicBezTo>
                            <a:cubicBezTo>
                              <a:pt x="218666" y="44405"/>
                              <a:pt x="193733" y="47548"/>
                              <a:pt x="193733" y="47548"/>
                            </a:cubicBezTo>
                            <a:cubicBezTo>
                              <a:pt x="193733" y="47548"/>
                              <a:pt x="198015" y="18878"/>
                              <a:pt x="181076" y="5448"/>
                            </a:cubicBezTo>
                            <a:cubicBezTo>
                              <a:pt x="147102" y="-21794"/>
                              <a:pt x="-5734" y="58502"/>
                              <a:pt x="166" y="127177"/>
                            </a:cubicBezTo>
                            <a:close/>
                          </a:path>
                        </a:pathLst>
                      </a:custGeom>
                      <a:solidFill>
                        <a:srgbClr val="AD6359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45700" rIns="91425" bIns="45700" anchor="ctr" anchorCtr="0">
                        <a:noAutofit/>
                      </a:bodyPr>
                      <a:lstStyle/>
                      <a:p>
                        <a:pPr marL="0" marR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 sz="18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endParaRPr>
                      </a:p>
                    </p:txBody>
                  </p:sp>
                  <p:grpSp>
                    <p:nvGrpSpPr>
                      <p:cNvPr id="2952" name="Google Shape;2952;p52"/>
                      <p:cNvGrpSpPr/>
                      <p:nvPr/>
                    </p:nvGrpSpPr>
                    <p:grpSpPr>
                      <a:xfrm>
                        <a:off x="8683897" y="1812580"/>
                        <a:ext cx="218412" cy="241433"/>
                        <a:chOff x="8683897" y="1812580"/>
                        <a:chExt cx="218412" cy="241433"/>
                      </a:xfrm>
                    </p:grpSpPr>
                    <p:sp>
                      <p:nvSpPr>
                        <p:cNvPr id="2953" name="Google Shape;2953;p52"/>
                        <p:cNvSpPr/>
                        <p:nvPr/>
                      </p:nvSpPr>
                      <p:spPr>
                        <a:xfrm>
                          <a:off x="8683897" y="1812580"/>
                          <a:ext cx="153555" cy="95172"/>
                        </a:xfrm>
                        <a:custGeom>
                          <a:avLst/>
                          <a:gdLst/>
                          <a:ahLst/>
                          <a:cxnLst/>
                          <a:rect l="l" t="t" r="r" b="b"/>
                          <a:pathLst>
                            <a:path w="153555" h="95172" extrusionOk="0">
                              <a:moveTo>
                                <a:pt x="153244" y="885"/>
                              </a:moveTo>
                              <a:cubicBezTo>
                                <a:pt x="153815" y="694"/>
                                <a:pt x="153530" y="-163"/>
                                <a:pt x="152959" y="27"/>
                              </a:cubicBezTo>
                              <a:cubicBezTo>
                                <a:pt x="96240" y="14124"/>
                                <a:pt x="38285" y="46986"/>
                                <a:pt x="409" y="92039"/>
                              </a:cubicBezTo>
                              <a:cubicBezTo>
                                <a:pt x="-829" y="93563"/>
                                <a:pt x="980" y="96135"/>
                                <a:pt x="2692" y="94801"/>
                              </a:cubicBezTo>
                              <a:cubicBezTo>
                                <a:pt x="50656" y="55844"/>
                                <a:pt x="96240" y="25173"/>
                                <a:pt x="153244" y="885"/>
                              </a:cubicBezTo>
                              <a:close/>
                            </a:path>
                          </a:pathLst>
                        </a:custGeom>
                        <a:solidFill>
                          <a:srgbClr val="263238"/>
                        </a:solidFill>
                        <a:ln>
                          <a:noFill/>
                        </a:ln>
                      </p:spPr>
                      <p:txBody>
                        <a:bodyPr spcFirstLastPara="1" wrap="square" lIns="91425" tIns="45700" rIns="91425" bIns="45700" anchor="ctr" anchorCtr="0">
                          <a:noAutofit/>
                        </a:bodyPr>
                        <a:lstStyle/>
                        <a:p>
                          <a:pPr marL="0" marR="0" lvl="0" indent="0" algn="l" rtl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None/>
                          </a:pPr>
                          <a:endParaRPr sz="1800">
                            <a:solidFill>
                              <a:srgbClr val="000000"/>
                            </a:solidFill>
                            <a:latin typeface="Calibri"/>
                            <a:ea typeface="Calibri"/>
                            <a:cs typeface="Calibri"/>
                            <a:sym typeface="Calibri"/>
                          </a:endParaRPr>
                        </a:p>
                      </p:txBody>
                    </p:sp>
                    <p:sp>
                      <p:nvSpPr>
                        <p:cNvPr id="2954" name="Google Shape;2954;p52"/>
                        <p:cNvSpPr/>
                        <p:nvPr/>
                      </p:nvSpPr>
                      <p:spPr>
                        <a:xfrm>
                          <a:off x="8715531" y="1869067"/>
                          <a:ext cx="161615" cy="114320"/>
                        </a:xfrm>
                        <a:custGeom>
                          <a:avLst/>
                          <a:gdLst/>
                          <a:ahLst/>
                          <a:cxnLst/>
                          <a:rect l="l" t="t" r="r" b="b"/>
                          <a:pathLst>
                            <a:path w="161615" h="114320" extrusionOk="0">
                              <a:moveTo>
                                <a:pt x="161295" y="1166"/>
                              </a:moveTo>
                              <a:cubicBezTo>
                                <a:pt x="161961" y="880"/>
                                <a:pt x="161485" y="-168"/>
                                <a:pt x="160819" y="23"/>
                              </a:cubicBezTo>
                              <a:cubicBezTo>
                                <a:pt x="102483" y="14882"/>
                                <a:pt x="38246" y="53744"/>
                                <a:pt x="656" y="110703"/>
                              </a:cubicBezTo>
                              <a:cubicBezTo>
                                <a:pt x="-676" y="112704"/>
                                <a:pt x="180" y="115752"/>
                                <a:pt x="1798" y="113561"/>
                              </a:cubicBezTo>
                              <a:cubicBezTo>
                                <a:pt x="29586" y="77652"/>
                                <a:pt x="109810" y="22788"/>
                                <a:pt x="161295" y="1166"/>
                              </a:cubicBezTo>
                              <a:close/>
                            </a:path>
                          </a:pathLst>
                        </a:custGeom>
                        <a:solidFill>
                          <a:srgbClr val="263238"/>
                        </a:solidFill>
                        <a:ln>
                          <a:noFill/>
                        </a:ln>
                      </p:spPr>
                      <p:txBody>
                        <a:bodyPr spcFirstLastPara="1" wrap="square" lIns="91425" tIns="45700" rIns="91425" bIns="45700" anchor="ctr" anchorCtr="0">
                          <a:noAutofit/>
                        </a:bodyPr>
                        <a:lstStyle/>
                        <a:p>
                          <a:pPr marL="0" marR="0" lvl="0" indent="0" algn="l" rtl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None/>
                          </a:pPr>
                          <a:endParaRPr sz="1800">
                            <a:solidFill>
                              <a:srgbClr val="000000"/>
                            </a:solidFill>
                            <a:latin typeface="Calibri"/>
                            <a:ea typeface="Calibri"/>
                            <a:cs typeface="Calibri"/>
                            <a:sym typeface="Calibri"/>
                          </a:endParaRPr>
                        </a:p>
                      </p:txBody>
                    </p:sp>
                    <p:sp>
                      <p:nvSpPr>
                        <p:cNvPr id="2955" name="Google Shape;2955;p52"/>
                        <p:cNvSpPr/>
                        <p:nvPr/>
                      </p:nvSpPr>
                      <p:spPr>
                        <a:xfrm>
                          <a:off x="8752545" y="1934409"/>
                          <a:ext cx="149764" cy="119604"/>
                        </a:xfrm>
                        <a:custGeom>
                          <a:avLst/>
                          <a:gdLst/>
                          <a:ahLst/>
                          <a:cxnLst/>
                          <a:rect l="l" t="t" r="r" b="b"/>
                          <a:pathLst>
                            <a:path w="149764" h="119604" extrusionOk="0">
                              <a:moveTo>
                                <a:pt x="1993" y="119181"/>
                              </a:moveTo>
                              <a:cubicBezTo>
                                <a:pt x="40155" y="65936"/>
                                <a:pt x="91449" y="30312"/>
                                <a:pt x="149404" y="1261"/>
                              </a:cubicBezTo>
                              <a:cubicBezTo>
                                <a:pt x="150166" y="880"/>
                                <a:pt x="149595" y="-168"/>
                                <a:pt x="148834" y="23"/>
                              </a:cubicBezTo>
                              <a:cubicBezTo>
                                <a:pt x="116573" y="6500"/>
                                <a:pt x="81552" y="28884"/>
                                <a:pt x="55762" y="48600"/>
                              </a:cubicBezTo>
                              <a:cubicBezTo>
                                <a:pt x="31019" y="67460"/>
                                <a:pt x="12557" y="89463"/>
                                <a:pt x="90" y="117942"/>
                              </a:cubicBezTo>
                              <a:cubicBezTo>
                                <a:pt x="-386" y="118895"/>
                                <a:pt x="1137" y="120324"/>
                                <a:pt x="1993" y="119181"/>
                              </a:cubicBezTo>
                              <a:close/>
                            </a:path>
                          </a:pathLst>
                        </a:custGeom>
                        <a:solidFill>
                          <a:srgbClr val="263238"/>
                        </a:solidFill>
                        <a:ln>
                          <a:noFill/>
                        </a:ln>
                      </p:spPr>
                      <p:txBody>
                        <a:bodyPr spcFirstLastPara="1" wrap="square" lIns="91425" tIns="45700" rIns="91425" bIns="45700" anchor="ctr" anchorCtr="0">
                          <a:noAutofit/>
                        </a:bodyPr>
                        <a:lstStyle/>
                        <a:p>
                          <a:pPr marL="0" marR="0" lvl="0" indent="0" algn="l" rtl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None/>
                          </a:pPr>
                          <a:endParaRPr sz="1800">
                            <a:solidFill>
                              <a:srgbClr val="000000"/>
                            </a:solidFill>
                            <a:latin typeface="Calibri"/>
                            <a:ea typeface="Calibri"/>
                            <a:cs typeface="Calibri"/>
                            <a:sym typeface="Calibri"/>
                          </a:endParaRPr>
                        </a:p>
                      </p:txBody>
                    </p:sp>
                  </p:grpSp>
                  <p:sp>
                    <p:nvSpPr>
                      <p:cNvPr id="2956" name="Google Shape;2956;p52"/>
                      <p:cNvSpPr/>
                      <p:nvPr/>
                    </p:nvSpPr>
                    <p:spPr>
                      <a:xfrm>
                        <a:off x="8647920" y="1903475"/>
                        <a:ext cx="230713" cy="217268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230713" h="217268" extrusionOk="0">
                            <a:moveTo>
                              <a:pt x="37433" y="0"/>
                            </a:moveTo>
                            <a:cubicBezTo>
                              <a:pt x="35910" y="1810"/>
                              <a:pt x="40193" y="2000"/>
                              <a:pt x="38765" y="3810"/>
                            </a:cubicBezTo>
                            <a:cubicBezTo>
                              <a:pt x="32769" y="11430"/>
                              <a:pt x="414" y="60579"/>
                              <a:pt x="13736" y="76867"/>
                            </a:cubicBezTo>
                            <a:cubicBezTo>
                              <a:pt x="24395" y="89821"/>
                              <a:pt x="49329" y="84487"/>
                              <a:pt x="57989" y="78677"/>
                            </a:cubicBezTo>
                            <a:lnTo>
                              <a:pt x="79972" y="64008"/>
                            </a:lnTo>
                            <a:lnTo>
                              <a:pt x="64460" y="85344"/>
                            </a:lnTo>
                            <a:cubicBezTo>
                              <a:pt x="57703" y="94679"/>
                              <a:pt x="51803" y="105442"/>
                              <a:pt x="48472" y="116491"/>
                            </a:cubicBezTo>
                            <a:cubicBezTo>
                              <a:pt x="45141" y="127445"/>
                              <a:pt x="44665" y="139256"/>
                              <a:pt x="50185" y="148019"/>
                            </a:cubicBezTo>
                            <a:cubicBezTo>
                              <a:pt x="55800" y="157353"/>
                              <a:pt x="65412" y="161925"/>
                              <a:pt x="75689" y="158972"/>
                            </a:cubicBezTo>
                            <a:cubicBezTo>
                              <a:pt x="85967" y="156496"/>
                              <a:pt x="96150" y="149352"/>
                              <a:pt x="104239" y="141542"/>
                            </a:cubicBezTo>
                            <a:lnTo>
                              <a:pt x="126698" y="119825"/>
                            </a:lnTo>
                            <a:lnTo>
                              <a:pt x="112613" y="147542"/>
                            </a:lnTo>
                            <a:cubicBezTo>
                              <a:pt x="108807" y="155067"/>
                              <a:pt x="105666" y="163544"/>
                              <a:pt x="103858" y="171926"/>
                            </a:cubicBezTo>
                            <a:cubicBezTo>
                              <a:pt x="102145" y="180308"/>
                              <a:pt x="101764" y="188976"/>
                              <a:pt x="104810" y="196025"/>
                            </a:cubicBezTo>
                            <a:cubicBezTo>
                              <a:pt x="107665" y="202978"/>
                              <a:pt x="114421" y="208407"/>
                              <a:pt x="121559" y="208598"/>
                            </a:cubicBezTo>
                            <a:cubicBezTo>
                              <a:pt x="129077" y="208883"/>
                              <a:pt x="137261" y="204883"/>
                              <a:pt x="144684" y="200311"/>
                            </a:cubicBezTo>
                            <a:cubicBezTo>
                              <a:pt x="159625" y="190786"/>
                              <a:pt x="172758" y="177832"/>
                              <a:pt x="186366" y="165735"/>
                            </a:cubicBezTo>
                            <a:cubicBezTo>
                              <a:pt x="193123" y="159639"/>
                              <a:pt x="199975" y="153448"/>
                              <a:pt x="207112" y="147542"/>
                            </a:cubicBezTo>
                            <a:cubicBezTo>
                              <a:pt x="214250" y="141923"/>
                              <a:pt x="221673" y="135827"/>
                              <a:pt x="230714" y="133541"/>
                            </a:cubicBezTo>
                            <a:cubicBezTo>
                              <a:pt x="222053" y="136684"/>
                              <a:pt x="215487" y="143351"/>
                              <a:pt x="208731" y="149352"/>
                            </a:cubicBezTo>
                            <a:cubicBezTo>
                              <a:pt x="202164" y="155639"/>
                              <a:pt x="195883" y="162306"/>
                              <a:pt x="189602" y="168878"/>
                            </a:cubicBezTo>
                            <a:cubicBezTo>
                              <a:pt x="177040" y="182118"/>
                              <a:pt x="164193" y="195358"/>
                              <a:pt x="148776" y="206407"/>
                            </a:cubicBezTo>
                            <a:cubicBezTo>
                              <a:pt x="140972" y="211646"/>
                              <a:pt x="132408" y="216980"/>
                              <a:pt x="121368" y="217265"/>
                            </a:cubicBezTo>
                            <a:cubicBezTo>
                              <a:pt x="109949" y="217456"/>
                              <a:pt x="100051" y="209550"/>
                              <a:pt x="95864" y="199739"/>
                            </a:cubicBezTo>
                            <a:cubicBezTo>
                              <a:pt x="91582" y="189738"/>
                              <a:pt x="92248" y="179261"/>
                              <a:pt x="93961" y="169831"/>
                            </a:cubicBezTo>
                            <a:cubicBezTo>
                              <a:pt x="95864" y="160211"/>
                              <a:pt x="98909" y="151352"/>
                              <a:pt x="103287" y="142494"/>
                            </a:cubicBezTo>
                            <a:lnTo>
                              <a:pt x="111662" y="148495"/>
                            </a:lnTo>
                            <a:cubicBezTo>
                              <a:pt x="102241" y="157734"/>
                              <a:pt x="91867" y="165640"/>
                              <a:pt x="78164" y="169450"/>
                            </a:cubicBezTo>
                            <a:cubicBezTo>
                              <a:pt x="71407" y="171260"/>
                              <a:pt x="63413" y="171069"/>
                              <a:pt x="56561" y="167831"/>
                            </a:cubicBezTo>
                            <a:cubicBezTo>
                              <a:pt x="49709" y="164592"/>
                              <a:pt x="44570" y="159353"/>
                              <a:pt x="40954" y="153257"/>
                            </a:cubicBezTo>
                            <a:cubicBezTo>
                              <a:pt x="33436" y="140589"/>
                              <a:pt x="34863" y="125444"/>
                              <a:pt x="38860" y="113348"/>
                            </a:cubicBezTo>
                            <a:cubicBezTo>
                              <a:pt x="42952" y="100870"/>
                              <a:pt x="49138" y="89821"/>
                              <a:pt x="56942" y="79439"/>
                            </a:cubicBezTo>
                            <a:lnTo>
                              <a:pt x="63318" y="86201"/>
                            </a:lnTo>
                            <a:cubicBezTo>
                              <a:pt x="51993" y="93250"/>
                              <a:pt x="24871" y="102299"/>
                              <a:pt x="5743" y="84201"/>
                            </a:cubicBezTo>
                            <a:cubicBezTo>
                              <a:pt x="-15574" y="57150"/>
                              <a:pt x="28677" y="8382"/>
                              <a:pt x="37433" y="0"/>
                            </a:cubicBezTo>
                            <a:close/>
                          </a:path>
                        </a:pathLst>
                      </a:custGeom>
                      <a:solidFill>
                        <a:srgbClr val="263238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45700" rIns="91425" bIns="45700" anchor="ctr" anchorCtr="0">
                        <a:noAutofit/>
                      </a:bodyPr>
                      <a:lstStyle/>
                      <a:p>
                        <a:pPr marL="0" marR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 sz="18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endParaRPr>
                      </a:p>
                    </p:txBody>
                  </p:sp>
                  <p:sp>
                    <p:nvSpPr>
                      <p:cNvPr id="2957" name="Google Shape;2957;p52"/>
                      <p:cNvSpPr/>
                      <p:nvPr/>
                    </p:nvSpPr>
                    <p:spPr>
                      <a:xfrm>
                        <a:off x="8642577" y="1863089"/>
                        <a:ext cx="43823" cy="51584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43823" h="51584" extrusionOk="0">
                            <a:moveTo>
                              <a:pt x="43823" y="40481"/>
                            </a:moveTo>
                            <a:cubicBezTo>
                              <a:pt x="37162" y="42672"/>
                              <a:pt x="30500" y="44196"/>
                              <a:pt x="24409" y="44196"/>
                            </a:cubicBezTo>
                            <a:cubicBezTo>
                              <a:pt x="18414" y="44291"/>
                              <a:pt x="13466" y="41624"/>
                              <a:pt x="10896" y="37338"/>
                            </a:cubicBezTo>
                            <a:cubicBezTo>
                              <a:pt x="8232" y="33052"/>
                              <a:pt x="8041" y="26670"/>
                              <a:pt x="8421" y="20193"/>
                            </a:cubicBezTo>
                            <a:cubicBezTo>
                              <a:pt x="8992" y="13716"/>
                              <a:pt x="9944" y="6953"/>
                              <a:pt x="11277" y="0"/>
                            </a:cubicBezTo>
                            <a:cubicBezTo>
                              <a:pt x="6804" y="5525"/>
                              <a:pt x="3378" y="11906"/>
                              <a:pt x="1475" y="18955"/>
                            </a:cubicBezTo>
                            <a:cubicBezTo>
                              <a:pt x="-334" y="25908"/>
                              <a:pt x="-1190" y="34100"/>
                              <a:pt x="3187" y="41910"/>
                            </a:cubicBezTo>
                            <a:cubicBezTo>
                              <a:pt x="5662" y="45625"/>
                              <a:pt x="8992" y="48482"/>
                              <a:pt x="12990" y="50197"/>
                            </a:cubicBezTo>
                            <a:cubicBezTo>
                              <a:pt x="17082" y="51721"/>
                              <a:pt x="21269" y="51911"/>
                              <a:pt x="25075" y="51149"/>
                            </a:cubicBezTo>
                            <a:cubicBezTo>
                              <a:pt x="32784" y="49816"/>
                              <a:pt x="38970" y="45625"/>
                              <a:pt x="43823" y="40481"/>
                            </a:cubicBezTo>
                            <a:close/>
                          </a:path>
                        </a:pathLst>
                      </a:custGeom>
                      <a:solidFill>
                        <a:srgbClr val="263238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45700" rIns="91425" bIns="45700" anchor="ctr" anchorCtr="0">
                        <a:noAutofit/>
                      </a:bodyPr>
                      <a:lstStyle/>
                      <a:p>
                        <a:pPr marL="0" marR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 sz="18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endParaRPr>
                      </a:p>
                    </p:txBody>
                  </p:sp>
                </p:grpSp>
              </p:grpSp>
            </p:grpSp>
            <p:grpSp>
              <p:nvGrpSpPr>
                <p:cNvPr id="2958" name="Google Shape;2958;p52"/>
                <p:cNvGrpSpPr/>
                <p:nvPr/>
              </p:nvGrpSpPr>
              <p:grpSpPr>
                <a:xfrm>
                  <a:off x="7909088" y="2032349"/>
                  <a:ext cx="911399" cy="444789"/>
                  <a:chOff x="7909088" y="2032349"/>
                  <a:chExt cx="911399" cy="444789"/>
                </a:xfrm>
              </p:grpSpPr>
              <p:sp>
                <p:nvSpPr>
                  <p:cNvPr id="2959" name="Google Shape;2959;p52"/>
                  <p:cNvSpPr/>
                  <p:nvPr/>
                </p:nvSpPr>
                <p:spPr>
                  <a:xfrm>
                    <a:off x="7909112" y="2032444"/>
                    <a:ext cx="911375" cy="444642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911375" h="444642" extrusionOk="0">
                        <a:moveTo>
                          <a:pt x="627308" y="0"/>
                        </a:moveTo>
                        <a:lnTo>
                          <a:pt x="911376" y="167735"/>
                        </a:lnTo>
                        <a:cubicBezTo>
                          <a:pt x="911376" y="167735"/>
                          <a:pt x="759302" y="366427"/>
                          <a:pt x="682694" y="412623"/>
                        </a:cubicBezTo>
                        <a:cubicBezTo>
                          <a:pt x="606086" y="458819"/>
                          <a:pt x="259970" y="449104"/>
                          <a:pt x="112178" y="420719"/>
                        </a:cubicBezTo>
                        <a:cubicBezTo>
                          <a:pt x="-37041" y="392144"/>
                          <a:pt x="-36946" y="305372"/>
                          <a:pt x="109799" y="269748"/>
                        </a:cubicBezTo>
                        <a:cubicBezTo>
                          <a:pt x="256543" y="234220"/>
                          <a:pt x="478850" y="202883"/>
                          <a:pt x="492649" y="189071"/>
                        </a:cubicBezTo>
                        <a:cubicBezTo>
                          <a:pt x="506543" y="175355"/>
                          <a:pt x="627308" y="0"/>
                          <a:pt x="627308" y="0"/>
                        </a:cubicBezTo>
                        <a:close/>
                      </a:path>
                    </a:pathLst>
                  </a:custGeom>
                  <a:solidFill>
                    <a:srgbClr val="455A64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2960" name="Google Shape;2960;p52"/>
                  <p:cNvSpPr/>
                  <p:nvPr/>
                </p:nvSpPr>
                <p:spPr>
                  <a:xfrm>
                    <a:off x="7909088" y="2032349"/>
                    <a:ext cx="911399" cy="44478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911399" h="444789" extrusionOk="0">
                        <a:moveTo>
                          <a:pt x="911400" y="167830"/>
                        </a:moveTo>
                        <a:cubicBezTo>
                          <a:pt x="911400" y="167830"/>
                          <a:pt x="759326" y="366522"/>
                          <a:pt x="682718" y="412718"/>
                        </a:cubicBezTo>
                        <a:cubicBezTo>
                          <a:pt x="624001" y="448246"/>
                          <a:pt x="407214" y="450723"/>
                          <a:pt x="242483" y="437198"/>
                        </a:cubicBezTo>
                        <a:cubicBezTo>
                          <a:pt x="192141" y="433007"/>
                          <a:pt x="146747" y="427482"/>
                          <a:pt x="112202" y="420910"/>
                        </a:cubicBezTo>
                        <a:cubicBezTo>
                          <a:pt x="-37018" y="392240"/>
                          <a:pt x="-37018" y="305562"/>
                          <a:pt x="109918" y="269939"/>
                        </a:cubicBezTo>
                        <a:cubicBezTo>
                          <a:pt x="154550" y="259175"/>
                          <a:pt x="206225" y="248698"/>
                          <a:pt x="256758" y="238982"/>
                        </a:cubicBezTo>
                        <a:cubicBezTo>
                          <a:pt x="372478" y="216979"/>
                          <a:pt x="483061" y="198977"/>
                          <a:pt x="492672" y="189262"/>
                        </a:cubicBezTo>
                        <a:cubicBezTo>
                          <a:pt x="506567" y="175355"/>
                          <a:pt x="627332" y="0"/>
                          <a:pt x="627332" y="0"/>
                        </a:cubicBezTo>
                        <a:lnTo>
                          <a:pt x="911400" y="167830"/>
                        </a:lnTo>
                        <a:close/>
                      </a:path>
                    </a:pathLst>
                  </a:custGeom>
                  <a:solidFill>
                    <a:schemeClr val="accent2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2961" name="Google Shape;2961;p52"/>
                  <p:cNvSpPr/>
                  <p:nvPr/>
                </p:nvSpPr>
                <p:spPr>
                  <a:xfrm>
                    <a:off x="8508398" y="2111586"/>
                    <a:ext cx="249594" cy="14161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49594" h="141619" extrusionOk="0">
                        <a:moveTo>
                          <a:pt x="123948" y="73829"/>
                        </a:moveTo>
                        <a:cubicBezTo>
                          <a:pt x="103107" y="62018"/>
                          <a:pt x="19932" y="14203"/>
                          <a:pt x="138" y="677"/>
                        </a:cubicBezTo>
                        <a:cubicBezTo>
                          <a:pt x="-148" y="487"/>
                          <a:pt x="42" y="-85"/>
                          <a:pt x="423" y="11"/>
                        </a:cubicBezTo>
                        <a:cubicBezTo>
                          <a:pt x="21740" y="9155"/>
                          <a:pt x="105200" y="53922"/>
                          <a:pt x="126136" y="65733"/>
                        </a:cubicBezTo>
                        <a:cubicBezTo>
                          <a:pt x="167819" y="89260"/>
                          <a:pt x="210263" y="112025"/>
                          <a:pt x="249280" y="140123"/>
                        </a:cubicBezTo>
                        <a:cubicBezTo>
                          <a:pt x="249947" y="140600"/>
                          <a:pt x="249471" y="141933"/>
                          <a:pt x="248614" y="141552"/>
                        </a:cubicBezTo>
                        <a:cubicBezTo>
                          <a:pt x="205695" y="121835"/>
                          <a:pt x="165059" y="97166"/>
                          <a:pt x="123948" y="73829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2962" name="Google Shape;2962;p52"/>
                  <p:cNvSpPr/>
                  <p:nvPr/>
                </p:nvSpPr>
                <p:spPr>
                  <a:xfrm>
                    <a:off x="7909088" y="2271331"/>
                    <a:ext cx="256757" cy="19821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56757" h="198215" extrusionOk="0">
                        <a:moveTo>
                          <a:pt x="256758" y="0"/>
                        </a:moveTo>
                        <a:lnTo>
                          <a:pt x="242483" y="198215"/>
                        </a:lnTo>
                        <a:cubicBezTo>
                          <a:pt x="192141" y="194024"/>
                          <a:pt x="146747" y="188500"/>
                          <a:pt x="112202" y="181927"/>
                        </a:cubicBezTo>
                        <a:cubicBezTo>
                          <a:pt x="-37018" y="153257"/>
                          <a:pt x="-37018" y="66580"/>
                          <a:pt x="109918" y="30956"/>
                        </a:cubicBezTo>
                        <a:cubicBezTo>
                          <a:pt x="154550" y="20193"/>
                          <a:pt x="206225" y="9811"/>
                          <a:pt x="256758" y="0"/>
                        </a:cubicBezTo>
                        <a:close/>
                      </a:path>
                    </a:pathLst>
                  </a:custGeom>
                  <a:solidFill>
                    <a:schemeClr val="accent2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</p:grpSp>
          </p:grpSp>
          <p:grpSp>
            <p:nvGrpSpPr>
              <p:cNvPr id="2963" name="Google Shape;2963;p52"/>
              <p:cNvGrpSpPr/>
              <p:nvPr/>
            </p:nvGrpSpPr>
            <p:grpSpPr>
              <a:xfrm>
                <a:off x="6840855" y="3005613"/>
                <a:ext cx="1770112" cy="2568303"/>
                <a:chOff x="6840855" y="3005613"/>
                <a:chExt cx="1770112" cy="2568303"/>
              </a:xfrm>
            </p:grpSpPr>
            <p:grpSp>
              <p:nvGrpSpPr>
                <p:cNvPr id="2964" name="Google Shape;2964;p52"/>
                <p:cNvGrpSpPr/>
                <p:nvPr/>
              </p:nvGrpSpPr>
              <p:grpSpPr>
                <a:xfrm>
                  <a:off x="7827533" y="3005994"/>
                  <a:ext cx="783434" cy="2567922"/>
                  <a:chOff x="7827533" y="3005994"/>
                  <a:chExt cx="783434" cy="2567922"/>
                </a:xfrm>
              </p:grpSpPr>
              <p:grpSp>
                <p:nvGrpSpPr>
                  <p:cNvPr id="2965" name="Google Shape;2965;p52"/>
                  <p:cNvGrpSpPr/>
                  <p:nvPr/>
                </p:nvGrpSpPr>
                <p:grpSpPr>
                  <a:xfrm>
                    <a:off x="7876280" y="4894040"/>
                    <a:ext cx="734687" cy="679876"/>
                    <a:chOff x="7876280" y="4894040"/>
                    <a:chExt cx="734687" cy="679876"/>
                  </a:xfrm>
                </p:grpSpPr>
                <p:sp>
                  <p:nvSpPr>
                    <p:cNvPr id="2966" name="Google Shape;2966;p52"/>
                    <p:cNvSpPr/>
                    <p:nvPr/>
                  </p:nvSpPr>
                  <p:spPr>
                    <a:xfrm>
                      <a:off x="7876280" y="4894040"/>
                      <a:ext cx="734612" cy="67984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734612" h="679845" extrusionOk="0">
                          <a:moveTo>
                            <a:pt x="30716" y="0"/>
                          </a:moveTo>
                          <a:cubicBezTo>
                            <a:pt x="30716" y="0"/>
                            <a:pt x="73" y="424815"/>
                            <a:pt x="73" y="425196"/>
                          </a:cubicBezTo>
                          <a:cubicBezTo>
                            <a:pt x="-308" y="508445"/>
                            <a:pt x="739" y="581406"/>
                            <a:pt x="4831" y="619030"/>
                          </a:cubicBezTo>
                          <a:cubicBezTo>
                            <a:pt x="4831" y="619220"/>
                            <a:pt x="4831" y="619411"/>
                            <a:pt x="4926" y="619601"/>
                          </a:cubicBezTo>
                          <a:cubicBezTo>
                            <a:pt x="6449" y="633794"/>
                            <a:pt x="8447" y="642938"/>
                            <a:pt x="10921" y="645319"/>
                          </a:cubicBezTo>
                          <a:cubicBezTo>
                            <a:pt x="11112" y="645509"/>
                            <a:pt x="11207" y="645700"/>
                            <a:pt x="11397" y="645890"/>
                          </a:cubicBezTo>
                          <a:cubicBezTo>
                            <a:pt x="36045" y="662750"/>
                            <a:pt x="700299" y="685514"/>
                            <a:pt x="723710" y="678561"/>
                          </a:cubicBezTo>
                          <a:cubicBezTo>
                            <a:pt x="747216" y="671608"/>
                            <a:pt x="729039" y="604171"/>
                            <a:pt x="703915" y="582644"/>
                          </a:cubicBezTo>
                          <a:cubicBezTo>
                            <a:pt x="678602" y="561213"/>
                            <a:pt x="428317" y="438626"/>
                            <a:pt x="428317" y="438626"/>
                          </a:cubicBezTo>
                          <a:lnTo>
                            <a:pt x="454772" y="14002"/>
                          </a:lnTo>
                          <a:lnTo>
                            <a:pt x="30716" y="0"/>
                          </a:lnTo>
                          <a:close/>
                        </a:path>
                      </a:pathLst>
                    </a:custGeom>
                    <a:solidFill>
                      <a:srgbClr val="EB9481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  <p:sp>
                  <p:nvSpPr>
                    <p:cNvPr id="2967" name="Google Shape;2967;p52"/>
                    <p:cNvSpPr/>
                    <p:nvPr/>
                  </p:nvSpPr>
                  <p:spPr>
                    <a:xfrm>
                      <a:off x="7876280" y="5229891"/>
                      <a:ext cx="734612" cy="343993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734612" h="343993" extrusionOk="0">
                          <a:moveTo>
                            <a:pt x="73" y="0"/>
                          </a:moveTo>
                          <a:cubicBezTo>
                            <a:pt x="73" y="0"/>
                            <a:pt x="73" y="89059"/>
                            <a:pt x="73" y="89345"/>
                          </a:cubicBezTo>
                          <a:cubicBezTo>
                            <a:pt x="-308" y="172593"/>
                            <a:pt x="739" y="245554"/>
                            <a:pt x="4831" y="283178"/>
                          </a:cubicBezTo>
                          <a:cubicBezTo>
                            <a:pt x="4831" y="283369"/>
                            <a:pt x="4831" y="283559"/>
                            <a:pt x="4926" y="283750"/>
                          </a:cubicBezTo>
                          <a:cubicBezTo>
                            <a:pt x="7305" y="297847"/>
                            <a:pt x="9399" y="307086"/>
                            <a:pt x="10921" y="309467"/>
                          </a:cubicBezTo>
                          <a:cubicBezTo>
                            <a:pt x="11112" y="309658"/>
                            <a:pt x="11207" y="309848"/>
                            <a:pt x="11397" y="310039"/>
                          </a:cubicBezTo>
                          <a:cubicBezTo>
                            <a:pt x="36045" y="326898"/>
                            <a:pt x="700299" y="349663"/>
                            <a:pt x="723710" y="342709"/>
                          </a:cubicBezTo>
                          <a:cubicBezTo>
                            <a:pt x="747216" y="335756"/>
                            <a:pt x="729039" y="268319"/>
                            <a:pt x="703915" y="246793"/>
                          </a:cubicBezTo>
                          <a:cubicBezTo>
                            <a:pt x="678602" y="225362"/>
                            <a:pt x="428317" y="102775"/>
                            <a:pt x="428317" y="102775"/>
                          </a:cubicBezTo>
                          <a:lnTo>
                            <a:pt x="429554" y="12097"/>
                          </a:lnTo>
                          <a:lnTo>
                            <a:pt x="73" y="0"/>
                          </a:lnTo>
                          <a:close/>
                        </a:path>
                      </a:pathLst>
                    </a:custGeom>
                    <a:solidFill>
                      <a:srgbClr val="FFFFFF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  <p:grpSp>
                  <p:nvGrpSpPr>
                    <p:cNvPr id="2968" name="Google Shape;2968;p52"/>
                    <p:cNvGrpSpPr/>
                    <p:nvPr/>
                  </p:nvGrpSpPr>
                  <p:grpSpPr>
                    <a:xfrm>
                      <a:off x="7876294" y="5315521"/>
                      <a:ext cx="734673" cy="258395"/>
                      <a:chOff x="7876294" y="5315521"/>
                      <a:chExt cx="734673" cy="258395"/>
                    </a:xfrm>
                  </p:grpSpPr>
                  <p:sp>
                    <p:nvSpPr>
                      <p:cNvPr id="2969" name="Google Shape;2969;p52"/>
                      <p:cNvSpPr/>
                      <p:nvPr/>
                    </p:nvSpPr>
                    <p:spPr>
                      <a:xfrm>
                        <a:off x="7876294" y="5315521"/>
                        <a:ext cx="734673" cy="258395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734673" h="258395" extrusionOk="0">
                            <a:moveTo>
                              <a:pt x="723791" y="257080"/>
                            </a:moveTo>
                            <a:cubicBezTo>
                              <a:pt x="700285" y="264128"/>
                              <a:pt x="36126" y="241363"/>
                              <a:pt x="11384" y="224409"/>
                            </a:cubicBezTo>
                            <a:cubicBezTo>
                              <a:pt x="1867" y="218122"/>
                              <a:pt x="-417" y="121063"/>
                              <a:pt x="59" y="3715"/>
                            </a:cubicBezTo>
                            <a:cubicBezTo>
                              <a:pt x="59" y="2477"/>
                              <a:pt x="59" y="1238"/>
                              <a:pt x="154" y="0"/>
                            </a:cubicBezTo>
                            <a:lnTo>
                              <a:pt x="428779" y="9906"/>
                            </a:lnTo>
                            <a:lnTo>
                              <a:pt x="428398" y="17145"/>
                            </a:lnTo>
                            <a:cubicBezTo>
                              <a:pt x="428398" y="17145"/>
                              <a:pt x="678778" y="139637"/>
                              <a:pt x="703997" y="161163"/>
                            </a:cubicBezTo>
                            <a:cubicBezTo>
                              <a:pt x="729025" y="182594"/>
                              <a:pt x="747297" y="250127"/>
                              <a:pt x="723791" y="257080"/>
                            </a:cubicBezTo>
                            <a:close/>
                          </a:path>
                        </a:pathLst>
                      </a:custGeom>
                      <a:solidFill>
                        <a:srgbClr val="FFC727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45700" rIns="91425" bIns="45700" anchor="ctr" anchorCtr="0">
                        <a:noAutofit/>
                      </a:bodyPr>
                      <a:lstStyle/>
                      <a:p>
                        <a:pPr marL="0" marR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 sz="18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endParaRPr>
                      </a:p>
                    </p:txBody>
                  </p:sp>
                  <p:sp>
                    <p:nvSpPr>
                      <p:cNvPr id="2970" name="Google Shape;2970;p52"/>
                      <p:cNvSpPr/>
                      <p:nvPr/>
                    </p:nvSpPr>
                    <p:spPr>
                      <a:xfrm>
                        <a:off x="7876294" y="5315521"/>
                        <a:ext cx="734673" cy="258395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734673" h="258395" extrusionOk="0">
                            <a:moveTo>
                              <a:pt x="723791" y="257080"/>
                            </a:moveTo>
                            <a:cubicBezTo>
                              <a:pt x="700285" y="264128"/>
                              <a:pt x="36126" y="241363"/>
                              <a:pt x="11384" y="224409"/>
                            </a:cubicBezTo>
                            <a:cubicBezTo>
                              <a:pt x="1867" y="218122"/>
                              <a:pt x="-417" y="121063"/>
                              <a:pt x="59" y="3715"/>
                            </a:cubicBezTo>
                            <a:cubicBezTo>
                              <a:pt x="59" y="2477"/>
                              <a:pt x="59" y="1238"/>
                              <a:pt x="154" y="0"/>
                            </a:cubicBezTo>
                            <a:lnTo>
                              <a:pt x="428779" y="9906"/>
                            </a:lnTo>
                            <a:lnTo>
                              <a:pt x="428398" y="17145"/>
                            </a:lnTo>
                            <a:cubicBezTo>
                              <a:pt x="428398" y="17145"/>
                              <a:pt x="678778" y="139637"/>
                              <a:pt x="703997" y="161163"/>
                            </a:cubicBezTo>
                            <a:cubicBezTo>
                              <a:pt x="729025" y="182594"/>
                              <a:pt x="747297" y="250127"/>
                              <a:pt x="723791" y="257080"/>
                            </a:cubicBezTo>
                            <a:close/>
                          </a:path>
                        </a:pathLst>
                      </a:custGeom>
                      <a:solidFill>
                        <a:schemeClr val="accent2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45700" rIns="91425" bIns="45700" anchor="ctr" anchorCtr="0">
                        <a:noAutofit/>
                      </a:bodyPr>
                      <a:lstStyle/>
                      <a:p>
                        <a:pPr marL="0" marR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 sz="18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endParaRPr>
                      </a:p>
                    </p:txBody>
                  </p:sp>
                  <p:grpSp>
                    <p:nvGrpSpPr>
                      <p:cNvPr id="2971" name="Google Shape;2971;p52"/>
                      <p:cNvGrpSpPr/>
                      <p:nvPr/>
                    </p:nvGrpSpPr>
                    <p:grpSpPr>
                      <a:xfrm>
                        <a:off x="7917927" y="5330722"/>
                        <a:ext cx="677268" cy="217593"/>
                        <a:chOff x="7917927" y="5330722"/>
                        <a:chExt cx="677268" cy="217593"/>
                      </a:xfrm>
                    </p:grpSpPr>
                    <p:sp>
                      <p:nvSpPr>
                        <p:cNvPr id="2972" name="Google Shape;2972;p52"/>
                        <p:cNvSpPr/>
                        <p:nvPr/>
                      </p:nvSpPr>
                      <p:spPr>
                        <a:xfrm>
                          <a:off x="7917927" y="5525756"/>
                          <a:ext cx="677268" cy="22559"/>
                        </a:xfrm>
                        <a:custGeom>
                          <a:avLst/>
                          <a:gdLst/>
                          <a:ahLst/>
                          <a:cxnLst/>
                          <a:rect l="l" t="t" r="r" b="b"/>
                          <a:pathLst>
                            <a:path w="677268" h="22559" extrusionOk="0">
                              <a:moveTo>
                                <a:pt x="675496" y="20746"/>
                              </a:moveTo>
                              <a:cubicBezTo>
                                <a:pt x="563581" y="14173"/>
                                <a:pt x="111832" y="-1828"/>
                                <a:pt x="679" y="172"/>
                              </a:cubicBezTo>
                              <a:cubicBezTo>
                                <a:pt x="-178" y="172"/>
                                <a:pt x="-273" y="839"/>
                                <a:pt x="679" y="839"/>
                              </a:cubicBezTo>
                              <a:cubicBezTo>
                                <a:pt x="111451" y="9792"/>
                                <a:pt x="563391" y="22079"/>
                                <a:pt x="675401" y="22556"/>
                              </a:cubicBezTo>
                              <a:cubicBezTo>
                                <a:pt x="677875" y="22651"/>
                                <a:pt x="677875" y="20936"/>
                                <a:pt x="675496" y="20746"/>
                              </a:cubicBezTo>
                              <a:close/>
                            </a:path>
                          </a:pathLst>
                        </a:custGeom>
                        <a:solidFill>
                          <a:schemeClr val="dk1"/>
                        </a:solidFill>
                        <a:ln>
                          <a:noFill/>
                        </a:ln>
                      </p:spPr>
                      <p:txBody>
                        <a:bodyPr spcFirstLastPara="1" wrap="square" lIns="91425" tIns="45700" rIns="91425" bIns="45700" anchor="ctr" anchorCtr="0">
                          <a:noAutofit/>
                        </a:bodyPr>
                        <a:lstStyle/>
                        <a:p>
                          <a:pPr marL="0" marR="0" lvl="0" indent="0" algn="l" rtl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None/>
                          </a:pPr>
                          <a:endParaRPr sz="1800">
                            <a:solidFill>
                              <a:srgbClr val="000000"/>
                            </a:solidFill>
                            <a:latin typeface="Calibri"/>
                            <a:ea typeface="Calibri"/>
                            <a:cs typeface="Calibri"/>
                            <a:sym typeface="Calibri"/>
                          </a:endParaRPr>
                        </a:p>
                      </p:txBody>
                    </p:sp>
                    <p:sp>
                      <p:nvSpPr>
                        <p:cNvPr id="2973" name="Google Shape;2973;p52"/>
                        <p:cNvSpPr/>
                        <p:nvPr/>
                      </p:nvSpPr>
                      <p:spPr>
                        <a:xfrm>
                          <a:off x="8207523" y="5330722"/>
                          <a:ext cx="135348" cy="32664"/>
                        </a:xfrm>
                        <a:custGeom>
                          <a:avLst/>
                          <a:gdLst/>
                          <a:ahLst/>
                          <a:cxnLst/>
                          <a:rect l="l" t="t" r="r" b="b"/>
                          <a:pathLst>
                            <a:path w="135348" h="32664" extrusionOk="0">
                              <a:moveTo>
                                <a:pt x="133141" y="4516"/>
                              </a:moveTo>
                              <a:cubicBezTo>
                                <a:pt x="89365" y="-5200"/>
                                <a:pt x="35216" y="-342"/>
                                <a:pt x="480" y="29948"/>
                              </a:cubicBezTo>
                              <a:cubicBezTo>
                                <a:pt x="-852" y="31091"/>
                                <a:pt x="861" y="32996"/>
                                <a:pt x="2289" y="32615"/>
                              </a:cubicBezTo>
                              <a:cubicBezTo>
                                <a:pt x="46255" y="20423"/>
                                <a:pt x="87081" y="12993"/>
                                <a:pt x="132761" y="10040"/>
                              </a:cubicBezTo>
                              <a:cubicBezTo>
                                <a:pt x="135996" y="9850"/>
                                <a:pt x="136282" y="5183"/>
                                <a:pt x="133141" y="4516"/>
                              </a:cubicBezTo>
                              <a:close/>
                            </a:path>
                          </a:pathLst>
                        </a:custGeom>
                        <a:solidFill>
                          <a:schemeClr val="dk1"/>
                        </a:solidFill>
                        <a:ln>
                          <a:noFill/>
                        </a:ln>
                      </p:spPr>
                      <p:txBody>
                        <a:bodyPr spcFirstLastPara="1" wrap="square" lIns="91425" tIns="45700" rIns="91425" bIns="45700" anchor="ctr" anchorCtr="0">
                          <a:noAutofit/>
                        </a:bodyPr>
                        <a:lstStyle/>
                        <a:p>
                          <a:pPr marL="0" marR="0" lvl="0" indent="0" algn="l" rtl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None/>
                          </a:pPr>
                          <a:endParaRPr sz="1800">
                            <a:solidFill>
                              <a:srgbClr val="000000"/>
                            </a:solidFill>
                            <a:latin typeface="Calibri"/>
                            <a:ea typeface="Calibri"/>
                            <a:cs typeface="Calibri"/>
                            <a:sym typeface="Calibri"/>
                          </a:endParaRPr>
                        </a:p>
                      </p:txBody>
                    </p:sp>
                    <p:sp>
                      <p:nvSpPr>
                        <p:cNvPr id="2974" name="Google Shape;2974;p52"/>
                        <p:cNvSpPr/>
                        <p:nvPr/>
                      </p:nvSpPr>
                      <p:spPr>
                        <a:xfrm>
                          <a:off x="8238738" y="5351010"/>
                          <a:ext cx="135347" cy="32664"/>
                        </a:xfrm>
                        <a:custGeom>
                          <a:avLst/>
                          <a:gdLst/>
                          <a:ahLst/>
                          <a:cxnLst/>
                          <a:rect l="l" t="t" r="r" b="b"/>
                          <a:pathLst>
                            <a:path w="135347" h="32664" extrusionOk="0">
                              <a:moveTo>
                                <a:pt x="133141" y="4516"/>
                              </a:moveTo>
                              <a:cubicBezTo>
                                <a:pt x="89365" y="-5200"/>
                                <a:pt x="35215" y="-342"/>
                                <a:pt x="480" y="29948"/>
                              </a:cubicBezTo>
                              <a:cubicBezTo>
                                <a:pt x="-852" y="31091"/>
                                <a:pt x="861" y="32996"/>
                                <a:pt x="2289" y="32615"/>
                              </a:cubicBezTo>
                              <a:cubicBezTo>
                                <a:pt x="46255" y="20423"/>
                                <a:pt x="87081" y="12993"/>
                                <a:pt x="132760" y="10040"/>
                              </a:cubicBezTo>
                              <a:cubicBezTo>
                                <a:pt x="135996" y="9850"/>
                                <a:pt x="136281" y="5183"/>
                                <a:pt x="133141" y="4516"/>
                              </a:cubicBezTo>
                              <a:close/>
                            </a:path>
                          </a:pathLst>
                        </a:custGeom>
                        <a:solidFill>
                          <a:schemeClr val="dk1"/>
                        </a:solidFill>
                        <a:ln>
                          <a:noFill/>
                        </a:ln>
                      </p:spPr>
                      <p:txBody>
                        <a:bodyPr spcFirstLastPara="1" wrap="square" lIns="91425" tIns="45700" rIns="91425" bIns="45700" anchor="ctr" anchorCtr="0">
                          <a:noAutofit/>
                        </a:bodyPr>
                        <a:lstStyle/>
                        <a:p>
                          <a:pPr marL="0" marR="0" lvl="0" indent="0" algn="l" rtl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None/>
                          </a:pPr>
                          <a:endParaRPr sz="1800">
                            <a:solidFill>
                              <a:srgbClr val="000000"/>
                            </a:solidFill>
                            <a:latin typeface="Calibri"/>
                            <a:ea typeface="Calibri"/>
                            <a:cs typeface="Calibri"/>
                            <a:sym typeface="Calibri"/>
                          </a:endParaRPr>
                        </a:p>
                      </p:txBody>
                    </p:sp>
                    <p:sp>
                      <p:nvSpPr>
                        <p:cNvPr id="2975" name="Google Shape;2975;p52"/>
                        <p:cNvSpPr/>
                        <p:nvPr/>
                      </p:nvSpPr>
                      <p:spPr>
                        <a:xfrm>
                          <a:off x="8269857" y="5371203"/>
                          <a:ext cx="135347" cy="32664"/>
                        </a:xfrm>
                        <a:custGeom>
                          <a:avLst/>
                          <a:gdLst/>
                          <a:ahLst/>
                          <a:cxnLst/>
                          <a:rect l="l" t="t" r="r" b="b"/>
                          <a:pathLst>
                            <a:path w="135347" h="32664" extrusionOk="0">
                              <a:moveTo>
                                <a:pt x="133141" y="4516"/>
                              </a:moveTo>
                              <a:cubicBezTo>
                                <a:pt x="89365" y="-5200"/>
                                <a:pt x="35216" y="-342"/>
                                <a:pt x="480" y="29948"/>
                              </a:cubicBezTo>
                              <a:cubicBezTo>
                                <a:pt x="-852" y="31091"/>
                                <a:pt x="861" y="32996"/>
                                <a:pt x="2288" y="32615"/>
                              </a:cubicBezTo>
                              <a:cubicBezTo>
                                <a:pt x="46255" y="20423"/>
                                <a:pt x="87081" y="12993"/>
                                <a:pt x="132760" y="10040"/>
                              </a:cubicBezTo>
                              <a:cubicBezTo>
                                <a:pt x="135996" y="9945"/>
                                <a:pt x="136281" y="5278"/>
                                <a:pt x="133141" y="4516"/>
                              </a:cubicBezTo>
                              <a:close/>
                            </a:path>
                          </a:pathLst>
                        </a:custGeom>
                        <a:solidFill>
                          <a:schemeClr val="dk1"/>
                        </a:solidFill>
                        <a:ln>
                          <a:noFill/>
                        </a:ln>
                      </p:spPr>
                      <p:txBody>
                        <a:bodyPr spcFirstLastPara="1" wrap="square" lIns="91425" tIns="45700" rIns="91425" bIns="45700" anchor="ctr" anchorCtr="0">
                          <a:noAutofit/>
                        </a:bodyPr>
                        <a:lstStyle/>
                        <a:p>
                          <a:pPr marL="0" marR="0" lvl="0" indent="0" algn="l" rtl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None/>
                          </a:pPr>
                          <a:endParaRPr sz="1800">
                            <a:solidFill>
                              <a:srgbClr val="000000"/>
                            </a:solidFill>
                            <a:latin typeface="Calibri"/>
                            <a:ea typeface="Calibri"/>
                            <a:cs typeface="Calibri"/>
                            <a:sym typeface="Calibri"/>
                          </a:endParaRPr>
                        </a:p>
                      </p:txBody>
                    </p:sp>
                  </p:grpSp>
                </p:grpSp>
              </p:grpSp>
              <p:grpSp>
                <p:nvGrpSpPr>
                  <p:cNvPr id="2976" name="Google Shape;2976;p52"/>
                  <p:cNvGrpSpPr/>
                  <p:nvPr/>
                </p:nvGrpSpPr>
                <p:grpSpPr>
                  <a:xfrm>
                    <a:off x="7827533" y="3005994"/>
                    <a:ext cx="535759" cy="2331529"/>
                    <a:chOff x="7827533" y="3005994"/>
                    <a:chExt cx="535759" cy="2331529"/>
                  </a:xfrm>
                </p:grpSpPr>
                <p:sp>
                  <p:nvSpPr>
                    <p:cNvPr id="2977" name="Google Shape;2977;p52"/>
                    <p:cNvSpPr/>
                    <p:nvPr/>
                  </p:nvSpPr>
                  <p:spPr>
                    <a:xfrm>
                      <a:off x="7827723" y="3005994"/>
                      <a:ext cx="535569" cy="2331529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535569" h="2331529" extrusionOk="0">
                          <a:moveTo>
                            <a:pt x="23126" y="2331530"/>
                          </a:moveTo>
                          <a:lnTo>
                            <a:pt x="488103" y="2322195"/>
                          </a:lnTo>
                          <a:cubicBezTo>
                            <a:pt x="488103" y="2322195"/>
                            <a:pt x="544822" y="1484757"/>
                            <a:pt x="534258" y="1205579"/>
                          </a:cubicBezTo>
                          <a:cubicBezTo>
                            <a:pt x="522744" y="902303"/>
                            <a:pt x="392652" y="0"/>
                            <a:pt x="392652" y="0"/>
                          </a:cubicBezTo>
                          <a:lnTo>
                            <a:pt x="0" y="0"/>
                          </a:lnTo>
                          <a:cubicBezTo>
                            <a:pt x="0" y="0"/>
                            <a:pt x="100400" y="905828"/>
                            <a:pt x="102493" y="1209199"/>
                          </a:cubicBezTo>
                          <a:cubicBezTo>
                            <a:pt x="104397" y="1490567"/>
                            <a:pt x="23126" y="2331530"/>
                            <a:pt x="23126" y="2331530"/>
                          </a:cubicBezTo>
                          <a:close/>
                        </a:path>
                      </a:pathLst>
                    </a:custGeom>
                    <a:solidFill>
                      <a:schemeClr val="dk1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  <p:sp>
                  <p:nvSpPr>
                    <p:cNvPr id="2978" name="Google Shape;2978;p52"/>
                    <p:cNvSpPr/>
                    <p:nvPr/>
                  </p:nvSpPr>
                  <p:spPr>
                    <a:xfrm>
                      <a:off x="7827533" y="3006090"/>
                      <a:ext cx="315567" cy="816768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315567" h="816768" extrusionOk="0">
                          <a:moveTo>
                            <a:pt x="315568" y="0"/>
                          </a:moveTo>
                          <a:lnTo>
                            <a:pt x="79653" y="816769"/>
                          </a:lnTo>
                          <a:cubicBezTo>
                            <a:pt x="51770" y="430244"/>
                            <a:pt x="0" y="0"/>
                            <a:pt x="0" y="0"/>
                          </a:cubicBezTo>
                          <a:lnTo>
                            <a:pt x="315568" y="0"/>
                          </a:lnTo>
                          <a:close/>
                        </a:path>
                      </a:pathLst>
                    </a:custGeom>
                    <a:solidFill>
                      <a:schemeClr val="dk2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  <p:sp>
                  <p:nvSpPr>
                    <p:cNvPr id="2979" name="Google Shape;2979;p52"/>
                    <p:cNvSpPr/>
                    <p:nvPr/>
                  </p:nvSpPr>
                  <p:spPr>
                    <a:xfrm>
                      <a:off x="7902142" y="3050571"/>
                      <a:ext cx="91287" cy="215846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91287" h="2158460" extrusionOk="0">
                          <a:moveTo>
                            <a:pt x="0" y="0"/>
                          </a:moveTo>
                          <a:lnTo>
                            <a:pt x="24933" y="269367"/>
                          </a:lnTo>
                          <a:lnTo>
                            <a:pt x="48059" y="538925"/>
                          </a:lnTo>
                          <a:cubicBezTo>
                            <a:pt x="62809" y="718661"/>
                            <a:pt x="76894" y="898398"/>
                            <a:pt x="87552" y="1078516"/>
                          </a:cubicBezTo>
                          <a:cubicBezTo>
                            <a:pt x="90217" y="1123569"/>
                            <a:pt x="91740" y="1168718"/>
                            <a:pt x="91169" y="1214057"/>
                          </a:cubicBezTo>
                          <a:cubicBezTo>
                            <a:pt x="90217" y="1259205"/>
                            <a:pt x="88409" y="1304353"/>
                            <a:pt x="86125" y="1349407"/>
                          </a:cubicBezTo>
                          <a:cubicBezTo>
                            <a:pt x="81462" y="1439513"/>
                            <a:pt x="75657" y="1529525"/>
                            <a:pt x="68805" y="1619441"/>
                          </a:cubicBezTo>
                          <a:cubicBezTo>
                            <a:pt x="61953" y="1709357"/>
                            <a:pt x="54720" y="1799273"/>
                            <a:pt x="47012" y="1889093"/>
                          </a:cubicBezTo>
                          <a:lnTo>
                            <a:pt x="21888" y="2158460"/>
                          </a:lnTo>
                          <a:lnTo>
                            <a:pt x="41968" y="1888712"/>
                          </a:lnTo>
                          <a:cubicBezTo>
                            <a:pt x="48630" y="1798796"/>
                            <a:pt x="55101" y="1708880"/>
                            <a:pt x="60906" y="1618964"/>
                          </a:cubicBezTo>
                          <a:cubicBezTo>
                            <a:pt x="66616" y="1528953"/>
                            <a:pt x="72706" y="1439037"/>
                            <a:pt x="76798" y="1349026"/>
                          </a:cubicBezTo>
                          <a:cubicBezTo>
                            <a:pt x="78892" y="1304068"/>
                            <a:pt x="80605" y="1259015"/>
                            <a:pt x="81367" y="1214057"/>
                          </a:cubicBezTo>
                          <a:cubicBezTo>
                            <a:pt x="81843" y="1169099"/>
                            <a:pt x="80130" y="1124236"/>
                            <a:pt x="77369" y="1079278"/>
                          </a:cubicBezTo>
                          <a:cubicBezTo>
                            <a:pt x="67568" y="899351"/>
                            <a:pt x="53388" y="719518"/>
                            <a:pt x="40255" y="539686"/>
                          </a:cubicBezTo>
                          <a:lnTo>
                            <a:pt x="0" y="0"/>
                          </a:lnTo>
                          <a:close/>
                        </a:path>
                      </a:pathLst>
                    </a:custGeom>
                    <a:solidFill>
                      <a:schemeClr val="dk2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  <p:sp>
                  <p:nvSpPr>
                    <p:cNvPr id="2980" name="Google Shape;2980;p52"/>
                    <p:cNvSpPr/>
                    <p:nvPr/>
                  </p:nvSpPr>
                  <p:spPr>
                    <a:xfrm>
                      <a:off x="7869310" y="5249219"/>
                      <a:ext cx="428077" cy="10602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428077" h="10602" extrusionOk="0">
                          <a:moveTo>
                            <a:pt x="427007" y="1341"/>
                          </a:moveTo>
                          <a:cubicBezTo>
                            <a:pt x="354396" y="675"/>
                            <a:pt x="375237" y="-87"/>
                            <a:pt x="302626" y="8"/>
                          </a:cubicBezTo>
                          <a:cubicBezTo>
                            <a:pt x="267129" y="103"/>
                            <a:pt x="33688" y="865"/>
                            <a:pt x="571" y="6771"/>
                          </a:cubicBezTo>
                          <a:cubicBezTo>
                            <a:pt x="-190" y="6866"/>
                            <a:pt x="-190" y="8104"/>
                            <a:pt x="571" y="8295"/>
                          </a:cubicBezTo>
                          <a:cubicBezTo>
                            <a:pt x="33784" y="13438"/>
                            <a:pt x="267224" y="8485"/>
                            <a:pt x="302721" y="7723"/>
                          </a:cubicBezTo>
                          <a:cubicBezTo>
                            <a:pt x="375332" y="6104"/>
                            <a:pt x="354396" y="5818"/>
                            <a:pt x="427007" y="3437"/>
                          </a:cubicBezTo>
                          <a:cubicBezTo>
                            <a:pt x="428434" y="3437"/>
                            <a:pt x="428434" y="1437"/>
                            <a:pt x="427007" y="1341"/>
                          </a:cubicBezTo>
                          <a:close/>
                        </a:path>
                      </a:pathLst>
                    </a:custGeom>
                    <a:solidFill>
                      <a:schemeClr val="dk2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</p:grpSp>
            </p:grpSp>
            <p:grpSp>
              <p:nvGrpSpPr>
                <p:cNvPr id="2981" name="Google Shape;2981;p52"/>
                <p:cNvGrpSpPr/>
                <p:nvPr/>
              </p:nvGrpSpPr>
              <p:grpSpPr>
                <a:xfrm>
                  <a:off x="6840855" y="3005613"/>
                  <a:ext cx="1339265" cy="2568298"/>
                  <a:chOff x="6840855" y="3005613"/>
                  <a:chExt cx="1339265" cy="2568298"/>
                </a:xfrm>
              </p:grpSpPr>
              <p:grpSp>
                <p:nvGrpSpPr>
                  <p:cNvPr id="2982" name="Google Shape;2982;p52"/>
                  <p:cNvGrpSpPr/>
                  <p:nvPr/>
                </p:nvGrpSpPr>
                <p:grpSpPr>
                  <a:xfrm>
                    <a:off x="6840855" y="4666107"/>
                    <a:ext cx="686526" cy="907804"/>
                    <a:chOff x="6840855" y="4666107"/>
                    <a:chExt cx="686526" cy="907804"/>
                  </a:xfrm>
                </p:grpSpPr>
                <p:sp>
                  <p:nvSpPr>
                    <p:cNvPr id="2983" name="Google Shape;2983;p52"/>
                    <p:cNvSpPr/>
                    <p:nvPr/>
                  </p:nvSpPr>
                  <p:spPr>
                    <a:xfrm>
                      <a:off x="6840899" y="4666107"/>
                      <a:ext cx="686482" cy="907709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686482" h="907709" extrusionOk="0">
                          <a:moveTo>
                            <a:pt x="310294" y="0"/>
                          </a:moveTo>
                          <a:cubicBezTo>
                            <a:pt x="310294" y="0"/>
                            <a:pt x="85989" y="364903"/>
                            <a:pt x="85894" y="365093"/>
                          </a:cubicBezTo>
                          <a:cubicBezTo>
                            <a:pt x="49446" y="439864"/>
                            <a:pt x="18898" y="506063"/>
                            <a:pt x="6240" y="541877"/>
                          </a:cubicBezTo>
                          <a:cubicBezTo>
                            <a:pt x="6146" y="542068"/>
                            <a:pt x="6050" y="542258"/>
                            <a:pt x="6050" y="542449"/>
                          </a:cubicBezTo>
                          <a:cubicBezTo>
                            <a:pt x="1292" y="555974"/>
                            <a:pt x="-897" y="564928"/>
                            <a:pt x="340" y="568262"/>
                          </a:cubicBezTo>
                          <a:cubicBezTo>
                            <a:pt x="436" y="568547"/>
                            <a:pt x="436" y="568738"/>
                            <a:pt x="531" y="568928"/>
                          </a:cubicBezTo>
                          <a:cubicBezTo>
                            <a:pt x="15472" y="594836"/>
                            <a:pt x="604069" y="903637"/>
                            <a:pt x="628241" y="907542"/>
                          </a:cubicBezTo>
                          <a:cubicBezTo>
                            <a:pt x="652413" y="911542"/>
                            <a:pt x="665260" y="842772"/>
                            <a:pt x="651938" y="812578"/>
                          </a:cubicBezTo>
                          <a:cubicBezTo>
                            <a:pt x="638424" y="782288"/>
                            <a:pt x="465984" y="563213"/>
                            <a:pt x="465984" y="563213"/>
                          </a:cubicBezTo>
                          <a:lnTo>
                            <a:pt x="686482" y="196691"/>
                          </a:lnTo>
                          <a:lnTo>
                            <a:pt x="310294" y="0"/>
                          </a:lnTo>
                          <a:close/>
                        </a:path>
                      </a:pathLst>
                    </a:custGeom>
                    <a:solidFill>
                      <a:srgbClr val="EB9481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  <p:sp>
                  <p:nvSpPr>
                    <p:cNvPr id="2984" name="Google Shape;2984;p52"/>
                    <p:cNvSpPr/>
                    <p:nvPr/>
                  </p:nvSpPr>
                  <p:spPr>
                    <a:xfrm>
                      <a:off x="6840855" y="4966620"/>
                      <a:ext cx="657380" cy="607291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657380" h="607291" extrusionOk="0">
                          <a:moveTo>
                            <a:pt x="384" y="267843"/>
                          </a:moveTo>
                          <a:cubicBezTo>
                            <a:pt x="384" y="268034"/>
                            <a:pt x="384" y="268319"/>
                            <a:pt x="479" y="268510"/>
                          </a:cubicBezTo>
                          <a:cubicBezTo>
                            <a:pt x="15420" y="294418"/>
                            <a:pt x="604113" y="603218"/>
                            <a:pt x="628285" y="607124"/>
                          </a:cubicBezTo>
                          <a:cubicBezTo>
                            <a:pt x="652457" y="611124"/>
                            <a:pt x="665304" y="542354"/>
                            <a:pt x="652076" y="512159"/>
                          </a:cubicBezTo>
                          <a:cubicBezTo>
                            <a:pt x="638563" y="481775"/>
                            <a:pt x="466123" y="262795"/>
                            <a:pt x="466123" y="262795"/>
                          </a:cubicBezTo>
                          <a:lnTo>
                            <a:pt x="505427" y="197358"/>
                          </a:lnTo>
                          <a:cubicBezTo>
                            <a:pt x="409214" y="146018"/>
                            <a:pt x="234301" y="55912"/>
                            <a:pt x="125717" y="0"/>
                          </a:cubicBezTo>
                          <a:cubicBezTo>
                            <a:pt x="102116" y="38386"/>
                            <a:pt x="85938" y="64675"/>
                            <a:pt x="85938" y="64770"/>
                          </a:cubicBezTo>
                          <a:cubicBezTo>
                            <a:pt x="49489" y="139541"/>
                            <a:pt x="18846" y="205740"/>
                            <a:pt x="6284" y="241459"/>
                          </a:cubicBezTo>
                          <a:cubicBezTo>
                            <a:pt x="6189" y="241649"/>
                            <a:pt x="6094" y="241935"/>
                            <a:pt x="6094" y="242126"/>
                          </a:cubicBezTo>
                          <a:cubicBezTo>
                            <a:pt x="1240" y="255461"/>
                            <a:pt x="-948" y="264509"/>
                            <a:pt x="384" y="267843"/>
                          </a:cubicBezTo>
                          <a:close/>
                        </a:path>
                      </a:pathLst>
                    </a:custGeom>
                    <a:solidFill>
                      <a:srgbClr val="FFFFFF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  <p:grpSp>
                  <p:nvGrpSpPr>
                    <p:cNvPr id="2985" name="Google Shape;2985;p52"/>
                    <p:cNvGrpSpPr/>
                    <p:nvPr/>
                  </p:nvGrpSpPr>
                  <p:grpSpPr>
                    <a:xfrm>
                      <a:off x="6840867" y="5028057"/>
                      <a:ext cx="657326" cy="545846"/>
                      <a:chOff x="6840867" y="5028057"/>
                      <a:chExt cx="657326" cy="545846"/>
                    </a:xfrm>
                  </p:grpSpPr>
                  <p:sp>
                    <p:nvSpPr>
                      <p:cNvPr id="2986" name="Google Shape;2986;p52"/>
                      <p:cNvSpPr/>
                      <p:nvPr/>
                    </p:nvSpPr>
                    <p:spPr>
                      <a:xfrm>
                        <a:off x="6840867" y="5028057"/>
                        <a:ext cx="657326" cy="545846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657326" h="545846" extrusionOk="0">
                            <a:moveTo>
                              <a:pt x="628273" y="545687"/>
                            </a:moveTo>
                            <a:cubicBezTo>
                              <a:pt x="604101" y="541877"/>
                              <a:pt x="15408" y="233077"/>
                              <a:pt x="562" y="207073"/>
                            </a:cubicBezTo>
                            <a:cubicBezTo>
                              <a:pt x="-5243" y="197263"/>
                              <a:pt x="34632" y="108775"/>
                              <a:pt x="86021" y="3334"/>
                            </a:cubicBezTo>
                            <a:cubicBezTo>
                              <a:pt x="86592" y="2191"/>
                              <a:pt x="87163" y="1143"/>
                              <a:pt x="87639" y="0"/>
                            </a:cubicBezTo>
                            <a:lnTo>
                              <a:pt x="469632" y="194977"/>
                            </a:lnTo>
                            <a:lnTo>
                              <a:pt x="466111" y="201358"/>
                            </a:lnTo>
                            <a:cubicBezTo>
                              <a:pt x="466111" y="201358"/>
                              <a:pt x="638646" y="420433"/>
                              <a:pt x="652064" y="450723"/>
                            </a:cubicBezTo>
                            <a:cubicBezTo>
                              <a:pt x="665197" y="480822"/>
                              <a:pt x="652445" y="549592"/>
                              <a:pt x="628273" y="545687"/>
                            </a:cubicBezTo>
                            <a:close/>
                          </a:path>
                        </a:pathLst>
                      </a:custGeom>
                      <a:solidFill>
                        <a:srgbClr val="FFC727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45700" rIns="91425" bIns="45700" anchor="ctr" anchorCtr="0">
                        <a:noAutofit/>
                      </a:bodyPr>
                      <a:lstStyle/>
                      <a:p>
                        <a:pPr marL="0" marR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 sz="18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endParaRPr>
                      </a:p>
                    </p:txBody>
                  </p:sp>
                  <p:sp>
                    <p:nvSpPr>
                      <p:cNvPr id="2987" name="Google Shape;2987;p52"/>
                      <p:cNvSpPr/>
                      <p:nvPr/>
                    </p:nvSpPr>
                    <p:spPr>
                      <a:xfrm>
                        <a:off x="6840867" y="5028057"/>
                        <a:ext cx="657326" cy="545846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657326" h="545846" extrusionOk="0">
                            <a:moveTo>
                              <a:pt x="628273" y="545687"/>
                            </a:moveTo>
                            <a:cubicBezTo>
                              <a:pt x="604101" y="541877"/>
                              <a:pt x="15408" y="233077"/>
                              <a:pt x="562" y="207073"/>
                            </a:cubicBezTo>
                            <a:cubicBezTo>
                              <a:pt x="-5243" y="197263"/>
                              <a:pt x="34632" y="108775"/>
                              <a:pt x="86021" y="3334"/>
                            </a:cubicBezTo>
                            <a:cubicBezTo>
                              <a:pt x="86592" y="2191"/>
                              <a:pt x="87163" y="1143"/>
                              <a:pt x="87639" y="0"/>
                            </a:cubicBezTo>
                            <a:lnTo>
                              <a:pt x="469632" y="194977"/>
                            </a:lnTo>
                            <a:lnTo>
                              <a:pt x="466111" y="201358"/>
                            </a:lnTo>
                            <a:cubicBezTo>
                              <a:pt x="466111" y="201358"/>
                              <a:pt x="638646" y="420433"/>
                              <a:pt x="652064" y="450723"/>
                            </a:cubicBezTo>
                            <a:cubicBezTo>
                              <a:pt x="665197" y="480822"/>
                              <a:pt x="652445" y="549592"/>
                              <a:pt x="628273" y="545687"/>
                            </a:cubicBezTo>
                            <a:close/>
                          </a:path>
                        </a:pathLst>
                      </a:custGeom>
                      <a:solidFill>
                        <a:schemeClr val="accent2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45700" rIns="91425" bIns="45700" anchor="ctr" anchorCtr="0">
                        <a:noAutofit/>
                      </a:bodyPr>
                      <a:lstStyle/>
                      <a:p>
                        <a:pPr marL="0" marR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 sz="18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endParaRPr>
                      </a:p>
                    </p:txBody>
                  </p:sp>
                  <p:grpSp>
                    <p:nvGrpSpPr>
                      <p:cNvPr id="2988" name="Google Shape;2988;p52"/>
                      <p:cNvGrpSpPr/>
                      <p:nvPr/>
                    </p:nvGrpSpPr>
                    <p:grpSpPr>
                      <a:xfrm>
                        <a:off x="6874506" y="5208800"/>
                        <a:ext cx="601108" cy="340530"/>
                        <a:chOff x="6874506" y="5208800"/>
                        <a:chExt cx="601108" cy="340530"/>
                      </a:xfrm>
                    </p:grpSpPr>
                    <p:sp>
                      <p:nvSpPr>
                        <p:cNvPr id="2989" name="Google Shape;2989;p52"/>
                        <p:cNvSpPr/>
                        <p:nvPr/>
                      </p:nvSpPr>
                      <p:spPr>
                        <a:xfrm>
                          <a:off x="6874506" y="5235768"/>
                          <a:ext cx="601108" cy="313562"/>
                        </a:xfrm>
                        <a:custGeom>
                          <a:avLst/>
                          <a:gdLst/>
                          <a:ahLst/>
                          <a:cxnLst/>
                          <a:rect l="l" t="t" r="r" b="b"/>
                          <a:pathLst>
                            <a:path w="601108" h="313562" extrusionOk="0">
                              <a:moveTo>
                                <a:pt x="599869" y="311592"/>
                              </a:moveTo>
                              <a:cubicBezTo>
                                <a:pt x="501943" y="257109"/>
                                <a:pt x="101678" y="46606"/>
                                <a:pt x="803" y="125"/>
                              </a:cubicBezTo>
                              <a:cubicBezTo>
                                <a:pt x="-54" y="-257"/>
                                <a:pt x="-339" y="315"/>
                                <a:pt x="517" y="791"/>
                              </a:cubicBezTo>
                              <a:cubicBezTo>
                                <a:pt x="96444" y="56893"/>
                                <a:pt x="498327" y="264158"/>
                                <a:pt x="599107" y="313211"/>
                              </a:cubicBezTo>
                              <a:cubicBezTo>
                                <a:pt x="601201" y="314259"/>
                                <a:pt x="601962" y="312735"/>
                                <a:pt x="599869" y="311592"/>
                              </a:cubicBezTo>
                              <a:close/>
                            </a:path>
                          </a:pathLst>
                        </a:custGeom>
                        <a:solidFill>
                          <a:schemeClr val="dk1"/>
                        </a:solidFill>
                        <a:ln>
                          <a:noFill/>
                        </a:ln>
                      </p:spPr>
                      <p:txBody>
                        <a:bodyPr spcFirstLastPara="1" wrap="square" lIns="91425" tIns="45700" rIns="91425" bIns="45700" anchor="ctr" anchorCtr="0">
                          <a:noAutofit/>
                        </a:bodyPr>
                        <a:lstStyle/>
                        <a:p>
                          <a:pPr marL="0" marR="0" lvl="0" indent="0" algn="l" rtl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None/>
                          </a:pPr>
                          <a:endParaRPr sz="1800">
                            <a:solidFill>
                              <a:srgbClr val="000000"/>
                            </a:solidFill>
                            <a:latin typeface="Calibri"/>
                            <a:ea typeface="Calibri"/>
                            <a:cs typeface="Calibri"/>
                            <a:sym typeface="Calibri"/>
                          </a:endParaRPr>
                        </a:p>
                      </p:txBody>
                    </p:sp>
                    <p:sp>
                      <p:nvSpPr>
                        <p:cNvPr id="2990" name="Google Shape;2990;p52"/>
                        <p:cNvSpPr/>
                        <p:nvPr/>
                      </p:nvSpPr>
                      <p:spPr>
                        <a:xfrm>
                          <a:off x="7206614" y="5208800"/>
                          <a:ext cx="132691" cy="43451"/>
                        </a:xfrm>
                        <a:custGeom>
                          <a:avLst/>
                          <a:gdLst/>
                          <a:ahLst/>
                          <a:cxnLst/>
                          <a:rect l="l" t="t" r="r" b="b"/>
                          <a:pathLst>
                            <a:path w="132691" h="43451" extrusionOk="0">
                              <a:moveTo>
                                <a:pt x="131579" y="38427"/>
                              </a:moveTo>
                              <a:cubicBezTo>
                                <a:pt x="96368" y="10614"/>
                                <a:pt x="45455" y="-8436"/>
                                <a:pt x="1012" y="3756"/>
                              </a:cubicBezTo>
                              <a:cubicBezTo>
                                <a:pt x="-701" y="4232"/>
                                <a:pt x="-34" y="6709"/>
                                <a:pt x="1488" y="6899"/>
                              </a:cubicBezTo>
                              <a:cubicBezTo>
                                <a:pt x="46406" y="14995"/>
                                <a:pt x="86471" y="26044"/>
                                <a:pt x="128819" y="43190"/>
                              </a:cubicBezTo>
                              <a:cubicBezTo>
                                <a:pt x="131865" y="44523"/>
                                <a:pt x="134148" y="40427"/>
                                <a:pt x="131579" y="38427"/>
                              </a:cubicBezTo>
                              <a:close/>
                            </a:path>
                          </a:pathLst>
                        </a:custGeom>
                        <a:solidFill>
                          <a:schemeClr val="dk1"/>
                        </a:solidFill>
                        <a:ln>
                          <a:noFill/>
                        </a:ln>
                      </p:spPr>
                      <p:txBody>
                        <a:bodyPr spcFirstLastPara="1" wrap="square" lIns="91425" tIns="45700" rIns="91425" bIns="45700" anchor="ctr" anchorCtr="0">
                          <a:noAutofit/>
                        </a:bodyPr>
                        <a:lstStyle/>
                        <a:p>
                          <a:pPr marL="0" marR="0" lvl="0" indent="0" algn="l" rtl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None/>
                          </a:pPr>
                          <a:endParaRPr sz="1800">
                            <a:solidFill>
                              <a:srgbClr val="000000"/>
                            </a:solidFill>
                            <a:latin typeface="Calibri"/>
                            <a:ea typeface="Calibri"/>
                            <a:cs typeface="Calibri"/>
                            <a:sym typeface="Calibri"/>
                          </a:endParaRPr>
                        </a:p>
                      </p:txBody>
                    </p:sp>
                    <p:sp>
                      <p:nvSpPr>
                        <p:cNvPr id="2991" name="Google Shape;2991;p52"/>
                        <p:cNvSpPr/>
                        <p:nvPr/>
                      </p:nvSpPr>
                      <p:spPr>
                        <a:xfrm>
                          <a:off x="7225932" y="5240613"/>
                          <a:ext cx="132631" cy="43422"/>
                        </a:xfrm>
                        <a:custGeom>
                          <a:avLst/>
                          <a:gdLst/>
                          <a:ahLst/>
                          <a:cxnLst/>
                          <a:rect l="l" t="t" r="r" b="b"/>
                          <a:pathLst>
                            <a:path w="132631" h="43422" extrusionOk="0">
                              <a:moveTo>
                                <a:pt x="131579" y="38427"/>
                              </a:moveTo>
                              <a:cubicBezTo>
                                <a:pt x="96368" y="10614"/>
                                <a:pt x="45455" y="-8436"/>
                                <a:pt x="1012" y="3756"/>
                              </a:cubicBezTo>
                              <a:cubicBezTo>
                                <a:pt x="-701" y="4232"/>
                                <a:pt x="-35" y="6709"/>
                                <a:pt x="1488" y="6899"/>
                              </a:cubicBezTo>
                              <a:cubicBezTo>
                                <a:pt x="46406" y="14995"/>
                                <a:pt x="86471" y="26044"/>
                                <a:pt x="128819" y="43190"/>
                              </a:cubicBezTo>
                              <a:cubicBezTo>
                                <a:pt x="131769" y="44428"/>
                                <a:pt x="134053" y="40427"/>
                                <a:pt x="131579" y="38427"/>
                              </a:cubicBezTo>
                              <a:close/>
                            </a:path>
                          </a:pathLst>
                        </a:custGeom>
                        <a:solidFill>
                          <a:schemeClr val="dk1"/>
                        </a:solidFill>
                        <a:ln>
                          <a:noFill/>
                        </a:ln>
                      </p:spPr>
                      <p:txBody>
                        <a:bodyPr spcFirstLastPara="1" wrap="square" lIns="91425" tIns="45700" rIns="91425" bIns="45700" anchor="ctr" anchorCtr="0">
                          <a:noAutofit/>
                        </a:bodyPr>
                        <a:lstStyle/>
                        <a:p>
                          <a:pPr marL="0" marR="0" lvl="0" indent="0" algn="l" rtl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None/>
                          </a:pPr>
                          <a:endParaRPr sz="1800">
                            <a:solidFill>
                              <a:srgbClr val="000000"/>
                            </a:solidFill>
                            <a:latin typeface="Calibri"/>
                            <a:ea typeface="Calibri"/>
                            <a:cs typeface="Calibri"/>
                            <a:sym typeface="Calibri"/>
                          </a:endParaRPr>
                        </a:p>
                      </p:txBody>
                    </p:sp>
                    <p:sp>
                      <p:nvSpPr>
                        <p:cNvPr id="2992" name="Google Shape;2992;p52"/>
                        <p:cNvSpPr/>
                        <p:nvPr/>
                      </p:nvSpPr>
                      <p:spPr>
                        <a:xfrm>
                          <a:off x="7245251" y="5272427"/>
                          <a:ext cx="132631" cy="43418"/>
                        </a:xfrm>
                        <a:custGeom>
                          <a:avLst/>
                          <a:gdLst/>
                          <a:ahLst/>
                          <a:cxnLst/>
                          <a:rect l="l" t="t" r="r" b="b"/>
                          <a:pathLst>
                            <a:path w="132631" h="43418" extrusionOk="0">
                              <a:moveTo>
                                <a:pt x="131579" y="38427"/>
                              </a:moveTo>
                              <a:cubicBezTo>
                                <a:pt x="96368" y="10614"/>
                                <a:pt x="45455" y="-8436"/>
                                <a:pt x="1012" y="3756"/>
                              </a:cubicBezTo>
                              <a:cubicBezTo>
                                <a:pt x="-701" y="4232"/>
                                <a:pt x="-35" y="6709"/>
                                <a:pt x="1488" y="6899"/>
                              </a:cubicBezTo>
                              <a:cubicBezTo>
                                <a:pt x="46406" y="14995"/>
                                <a:pt x="86471" y="26044"/>
                                <a:pt x="128819" y="43190"/>
                              </a:cubicBezTo>
                              <a:cubicBezTo>
                                <a:pt x="131769" y="44428"/>
                                <a:pt x="134053" y="40332"/>
                                <a:pt x="131579" y="38427"/>
                              </a:cubicBezTo>
                              <a:close/>
                            </a:path>
                          </a:pathLst>
                        </a:custGeom>
                        <a:solidFill>
                          <a:schemeClr val="dk1"/>
                        </a:solidFill>
                        <a:ln>
                          <a:noFill/>
                        </a:ln>
                      </p:spPr>
                      <p:txBody>
                        <a:bodyPr spcFirstLastPara="1" wrap="square" lIns="91425" tIns="45700" rIns="91425" bIns="45700" anchor="ctr" anchorCtr="0">
                          <a:noAutofit/>
                        </a:bodyPr>
                        <a:lstStyle/>
                        <a:p>
                          <a:pPr marL="0" marR="0" lvl="0" indent="0" algn="l" rtl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None/>
                          </a:pPr>
                          <a:endParaRPr sz="1800">
                            <a:solidFill>
                              <a:srgbClr val="000000"/>
                            </a:solidFill>
                            <a:latin typeface="Calibri"/>
                            <a:ea typeface="Calibri"/>
                            <a:cs typeface="Calibri"/>
                            <a:sym typeface="Calibri"/>
                          </a:endParaRPr>
                        </a:p>
                      </p:txBody>
                    </p:sp>
                  </p:grpSp>
                </p:grpSp>
              </p:grpSp>
              <p:grpSp>
                <p:nvGrpSpPr>
                  <p:cNvPr id="2993" name="Google Shape;2993;p52"/>
                  <p:cNvGrpSpPr/>
                  <p:nvPr/>
                </p:nvGrpSpPr>
                <p:grpSpPr>
                  <a:xfrm>
                    <a:off x="6909378" y="3005613"/>
                    <a:ext cx="1270742" cy="2239708"/>
                    <a:chOff x="6909378" y="3005613"/>
                    <a:chExt cx="1270742" cy="2239708"/>
                  </a:xfrm>
                </p:grpSpPr>
                <p:sp>
                  <p:nvSpPr>
                    <p:cNvPr id="2994" name="Google Shape;2994;p52"/>
                    <p:cNvSpPr/>
                    <p:nvPr/>
                  </p:nvSpPr>
                  <p:spPr>
                    <a:xfrm>
                      <a:off x="6909378" y="3005613"/>
                      <a:ext cx="1270742" cy="2239708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270742" h="2239708" extrusionOk="0">
                          <a:moveTo>
                            <a:pt x="1270743" y="95"/>
                          </a:moveTo>
                          <a:cubicBezTo>
                            <a:pt x="1270743" y="95"/>
                            <a:pt x="1270743" y="191"/>
                            <a:pt x="1270647" y="476"/>
                          </a:cubicBezTo>
                          <a:cubicBezTo>
                            <a:pt x="1268935" y="8572"/>
                            <a:pt x="1241432" y="136017"/>
                            <a:pt x="1212977" y="245554"/>
                          </a:cubicBezTo>
                          <a:cubicBezTo>
                            <a:pt x="1192327" y="325564"/>
                            <a:pt x="1171010" y="395859"/>
                            <a:pt x="1158733" y="403193"/>
                          </a:cubicBezTo>
                          <a:cubicBezTo>
                            <a:pt x="1144934" y="411385"/>
                            <a:pt x="1077462" y="441293"/>
                            <a:pt x="1054908" y="450723"/>
                          </a:cubicBezTo>
                          <a:cubicBezTo>
                            <a:pt x="1054908" y="450723"/>
                            <a:pt x="903214" y="1208437"/>
                            <a:pt x="823180" y="1443418"/>
                          </a:cubicBezTo>
                          <a:cubicBezTo>
                            <a:pt x="749332" y="1660208"/>
                            <a:pt x="443565" y="2239709"/>
                            <a:pt x="443565" y="2239709"/>
                          </a:cubicBezTo>
                          <a:lnTo>
                            <a:pt x="0" y="2015395"/>
                          </a:lnTo>
                          <a:cubicBezTo>
                            <a:pt x="0" y="2015395"/>
                            <a:pt x="346402" y="1427226"/>
                            <a:pt x="382755" y="1321689"/>
                          </a:cubicBezTo>
                          <a:cubicBezTo>
                            <a:pt x="439188" y="1158145"/>
                            <a:pt x="658544" y="371761"/>
                            <a:pt x="658544" y="371761"/>
                          </a:cubicBezTo>
                          <a:cubicBezTo>
                            <a:pt x="658544" y="371761"/>
                            <a:pt x="656831" y="322993"/>
                            <a:pt x="661494" y="258699"/>
                          </a:cubicBezTo>
                          <a:cubicBezTo>
                            <a:pt x="667775" y="173926"/>
                            <a:pt x="687379" y="131064"/>
                            <a:pt x="733249" y="0"/>
                          </a:cubicBezTo>
                          <a:lnTo>
                            <a:pt x="1270743" y="0"/>
                          </a:lnTo>
                          <a:close/>
                        </a:path>
                      </a:pathLst>
                    </a:custGeom>
                    <a:solidFill>
                      <a:schemeClr val="dk1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  <p:grpSp>
                  <p:nvGrpSpPr>
                    <p:cNvPr id="2995" name="Google Shape;2995;p52"/>
                    <p:cNvGrpSpPr/>
                    <p:nvPr/>
                  </p:nvGrpSpPr>
                  <p:grpSpPr>
                    <a:xfrm>
                      <a:off x="6968812" y="3039324"/>
                      <a:ext cx="1152498" cy="2121370"/>
                      <a:chOff x="6968812" y="3039324"/>
                      <a:chExt cx="1152498" cy="2121370"/>
                    </a:xfrm>
                  </p:grpSpPr>
                  <p:sp>
                    <p:nvSpPr>
                      <p:cNvPr id="2996" name="Google Shape;2996;p52"/>
                      <p:cNvSpPr/>
                      <p:nvPr/>
                    </p:nvSpPr>
                    <p:spPr>
                      <a:xfrm>
                        <a:off x="6968812" y="4958596"/>
                        <a:ext cx="378214" cy="202098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378214" h="202098" extrusionOk="0">
                            <a:moveTo>
                              <a:pt x="377660" y="200143"/>
                            </a:moveTo>
                            <a:cubicBezTo>
                              <a:pt x="314280" y="164710"/>
                              <a:pt x="332932" y="173949"/>
                              <a:pt x="269172" y="139278"/>
                            </a:cubicBezTo>
                            <a:cubicBezTo>
                              <a:pt x="237957" y="122324"/>
                              <a:pt x="32781" y="10786"/>
                              <a:pt x="900" y="23"/>
                            </a:cubicBezTo>
                            <a:cubicBezTo>
                              <a:pt x="234" y="-168"/>
                              <a:pt x="-337" y="880"/>
                              <a:pt x="234" y="1357"/>
                            </a:cubicBezTo>
                            <a:cubicBezTo>
                              <a:pt x="26976" y="21835"/>
                              <a:pt x="234055" y="129658"/>
                              <a:pt x="265555" y="146041"/>
                            </a:cubicBezTo>
                            <a:cubicBezTo>
                              <a:pt x="329982" y="179569"/>
                              <a:pt x="311806" y="169187"/>
                              <a:pt x="376613" y="201953"/>
                            </a:cubicBezTo>
                            <a:cubicBezTo>
                              <a:pt x="377850" y="202620"/>
                              <a:pt x="378897" y="200810"/>
                              <a:pt x="377660" y="200143"/>
                            </a:cubicBezTo>
                            <a:close/>
                          </a:path>
                        </a:pathLst>
                      </a:custGeom>
                      <a:solidFill>
                        <a:schemeClr val="dk2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45700" rIns="91425" bIns="45700" anchor="ctr" anchorCtr="0">
                        <a:noAutofit/>
                      </a:bodyPr>
                      <a:lstStyle/>
                      <a:p>
                        <a:pPr marL="0" marR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 sz="18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endParaRPr>
                      </a:p>
                    </p:txBody>
                  </p:sp>
                  <p:sp>
                    <p:nvSpPr>
                      <p:cNvPr id="2997" name="Google Shape;2997;p52"/>
                      <p:cNvSpPr/>
                      <p:nvPr/>
                    </p:nvSpPr>
                    <p:spPr>
                      <a:xfrm>
                        <a:off x="7672811" y="3136634"/>
                        <a:ext cx="189133" cy="162681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189133" h="162681" extrusionOk="0">
                            <a:moveTo>
                              <a:pt x="1220" y="158729"/>
                            </a:moveTo>
                            <a:cubicBezTo>
                              <a:pt x="13401" y="155586"/>
                              <a:pt x="26344" y="154634"/>
                              <a:pt x="38715" y="152633"/>
                            </a:cubicBezTo>
                            <a:cubicBezTo>
                              <a:pt x="48707" y="151014"/>
                              <a:pt x="58700" y="149300"/>
                              <a:pt x="68597" y="147109"/>
                            </a:cubicBezTo>
                            <a:cubicBezTo>
                              <a:pt x="87249" y="143013"/>
                              <a:pt x="106092" y="136727"/>
                              <a:pt x="121319" y="124916"/>
                            </a:cubicBezTo>
                            <a:cubicBezTo>
                              <a:pt x="138448" y="111581"/>
                              <a:pt x="147203" y="91292"/>
                              <a:pt x="155483" y="71766"/>
                            </a:cubicBezTo>
                            <a:cubicBezTo>
                              <a:pt x="160431" y="60146"/>
                              <a:pt x="165475" y="48716"/>
                              <a:pt x="170614" y="37191"/>
                            </a:cubicBezTo>
                            <a:cubicBezTo>
                              <a:pt x="173089" y="31666"/>
                              <a:pt x="175658" y="26046"/>
                              <a:pt x="178227" y="20522"/>
                            </a:cubicBezTo>
                            <a:cubicBezTo>
                              <a:pt x="181273" y="14045"/>
                              <a:pt x="185365" y="7282"/>
                              <a:pt x="187554" y="519"/>
                            </a:cubicBezTo>
                            <a:cubicBezTo>
                              <a:pt x="187839" y="-433"/>
                              <a:pt x="189457" y="43"/>
                              <a:pt x="189076" y="996"/>
                            </a:cubicBezTo>
                            <a:cubicBezTo>
                              <a:pt x="187078" y="5472"/>
                              <a:pt x="186317" y="10616"/>
                              <a:pt x="184889" y="15378"/>
                            </a:cubicBezTo>
                            <a:cubicBezTo>
                              <a:pt x="183176" y="20998"/>
                              <a:pt x="181654" y="26522"/>
                              <a:pt x="179845" y="32142"/>
                            </a:cubicBezTo>
                            <a:cubicBezTo>
                              <a:pt x="176800" y="42048"/>
                              <a:pt x="173755" y="52050"/>
                              <a:pt x="170519" y="61955"/>
                            </a:cubicBezTo>
                            <a:cubicBezTo>
                              <a:pt x="164619" y="79672"/>
                              <a:pt x="159385" y="98246"/>
                              <a:pt x="149392" y="114248"/>
                            </a:cubicBezTo>
                            <a:cubicBezTo>
                              <a:pt x="131120" y="143394"/>
                              <a:pt x="98384" y="155205"/>
                              <a:pt x="65647" y="159301"/>
                            </a:cubicBezTo>
                            <a:cubicBezTo>
                              <a:pt x="56225" y="160444"/>
                              <a:pt x="46804" y="161111"/>
                              <a:pt x="37383" y="161682"/>
                            </a:cubicBezTo>
                            <a:cubicBezTo>
                              <a:pt x="25677" y="162349"/>
                              <a:pt x="13306" y="163397"/>
                              <a:pt x="1600" y="161968"/>
                            </a:cubicBezTo>
                            <a:cubicBezTo>
                              <a:pt x="-208" y="161777"/>
                              <a:pt x="-683" y="159206"/>
                              <a:pt x="1220" y="158729"/>
                            </a:cubicBezTo>
                            <a:close/>
                          </a:path>
                        </a:pathLst>
                      </a:custGeom>
                      <a:solidFill>
                        <a:schemeClr val="dk2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45700" rIns="91425" bIns="45700" anchor="ctr" anchorCtr="0">
                        <a:noAutofit/>
                      </a:bodyPr>
                      <a:lstStyle/>
                      <a:p>
                        <a:pPr marL="0" marR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 sz="18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endParaRPr>
                      </a:p>
                    </p:txBody>
                  </p:sp>
                  <p:grpSp>
                    <p:nvGrpSpPr>
                      <p:cNvPr id="2998" name="Google Shape;2998;p52"/>
                      <p:cNvGrpSpPr/>
                      <p:nvPr/>
                    </p:nvGrpSpPr>
                    <p:grpSpPr>
                      <a:xfrm>
                        <a:off x="7964207" y="3068517"/>
                        <a:ext cx="157103" cy="390172"/>
                        <a:chOff x="7964207" y="3068517"/>
                        <a:chExt cx="157103" cy="390172"/>
                      </a:xfrm>
                    </p:grpSpPr>
                    <p:sp>
                      <p:nvSpPr>
                        <p:cNvPr id="2999" name="Google Shape;2999;p52"/>
                        <p:cNvSpPr/>
                        <p:nvPr/>
                      </p:nvSpPr>
                      <p:spPr>
                        <a:xfrm>
                          <a:off x="7964207" y="3390706"/>
                          <a:ext cx="144170" cy="67983"/>
                        </a:xfrm>
                        <a:custGeom>
                          <a:avLst/>
                          <a:gdLst/>
                          <a:ahLst/>
                          <a:cxnLst/>
                          <a:rect l="l" t="t" r="r" b="b"/>
                          <a:pathLst>
                            <a:path w="144170" h="67983" extrusionOk="0">
                              <a:moveTo>
                                <a:pt x="139876" y="193"/>
                              </a:moveTo>
                              <a:cubicBezTo>
                                <a:pt x="91723" y="16767"/>
                                <a:pt x="45282" y="40294"/>
                                <a:pt x="840" y="64963"/>
                              </a:cubicBezTo>
                              <a:cubicBezTo>
                                <a:pt x="-874" y="65916"/>
                                <a:pt x="269" y="68678"/>
                                <a:pt x="2172" y="67821"/>
                              </a:cubicBezTo>
                              <a:cubicBezTo>
                                <a:pt x="48993" y="47723"/>
                                <a:pt x="96766" y="28483"/>
                                <a:pt x="142446" y="5718"/>
                              </a:cubicBezTo>
                              <a:cubicBezTo>
                                <a:pt x="145967" y="4003"/>
                                <a:pt x="143588" y="-1045"/>
                                <a:pt x="139876" y="193"/>
                              </a:cubicBezTo>
                              <a:close/>
                            </a:path>
                          </a:pathLst>
                        </a:custGeom>
                        <a:solidFill>
                          <a:schemeClr val="dk2"/>
                        </a:solidFill>
                        <a:ln>
                          <a:noFill/>
                        </a:ln>
                      </p:spPr>
                      <p:txBody>
                        <a:bodyPr spcFirstLastPara="1" wrap="square" lIns="91425" tIns="45700" rIns="91425" bIns="45700" anchor="ctr" anchorCtr="0">
                          <a:noAutofit/>
                        </a:bodyPr>
                        <a:lstStyle/>
                        <a:p>
                          <a:pPr marL="0" marR="0" lvl="0" indent="0" algn="l" rtl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None/>
                          </a:pPr>
                          <a:endParaRPr sz="1800">
                            <a:solidFill>
                              <a:srgbClr val="000000"/>
                            </a:solidFill>
                            <a:latin typeface="Calibri"/>
                            <a:ea typeface="Calibri"/>
                            <a:cs typeface="Calibri"/>
                            <a:sym typeface="Calibri"/>
                          </a:endParaRPr>
                        </a:p>
                      </p:txBody>
                    </p:sp>
                    <p:sp>
                      <p:nvSpPr>
                        <p:cNvPr id="3000" name="Google Shape;3000;p52"/>
                        <p:cNvSpPr/>
                        <p:nvPr/>
                      </p:nvSpPr>
                      <p:spPr>
                        <a:xfrm>
                          <a:off x="8022552" y="3068517"/>
                          <a:ext cx="98758" cy="314147"/>
                        </a:xfrm>
                        <a:custGeom>
                          <a:avLst/>
                          <a:gdLst/>
                          <a:ahLst/>
                          <a:cxnLst/>
                          <a:rect l="l" t="t" r="r" b="b"/>
                          <a:pathLst>
                            <a:path w="98758" h="314147" extrusionOk="0">
                              <a:moveTo>
                                <a:pt x="95615" y="1390"/>
                              </a:moveTo>
                              <a:cubicBezTo>
                                <a:pt x="95520" y="-229"/>
                                <a:pt x="92665" y="-610"/>
                                <a:pt x="92665" y="1199"/>
                              </a:cubicBezTo>
                              <a:cubicBezTo>
                                <a:pt x="93046" y="56825"/>
                                <a:pt x="89524" y="105784"/>
                                <a:pt x="84766" y="157791"/>
                              </a:cubicBezTo>
                              <a:cubicBezTo>
                                <a:pt x="82578" y="181889"/>
                                <a:pt x="63164" y="315334"/>
                                <a:pt x="21386" y="305619"/>
                              </a:cubicBezTo>
                              <a:cubicBezTo>
                                <a:pt x="14344" y="303999"/>
                                <a:pt x="10823" y="297046"/>
                                <a:pt x="9681" y="286569"/>
                              </a:cubicBezTo>
                              <a:cubicBezTo>
                                <a:pt x="8349" y="273900"/>
                                <a:pt x="13107" y="258279"/>
                                <a:pt x="15200" y="245611"/>
                              </a:cubicBezTo>
                              <a:cubicBezTo>
                                <a:pt x="19864" y="217703"/>
                                <a:pt x="23575" y="189699"/>
                                <a:pt x="25954" y="161410"/>
                              </a:cubicBezTo>
                              <a:cubicBezTo>
                                <a:pt x="30427" y="108737"/>
                                <a:pt x="30617" y="56063"/>
                                <a:pt x="24241" y="3581"/>
                              </a:cubicBezTo>
                              <a:cubicBezTo>
                                <a:pt x="24051" y="1866"/>
                                <a:pt x="21577" y="1961"/>
                                <a:pt x="21577" y="3771"/>
                              </a:cubicBezTo>
                              <a:cubicBezTo>
                                <a:pt x="21672" y="76637"/>
                                <a:pt x="19769" y="149408"/>
                                <a:pt x="8824" y="221608"/>
                              </a:cubicBezTo>
                              <a:cubicBezTo>
                                <a:pt x="3590" y="256279"/>
                                <a:pt x="-13920" y="308571"/>
                                <a:pt x="22433" y="313905"/>
                              </a:cubicBezTo>
                              <a:cubicBezTo>
                                <a:pt x="59357" y="319334"/>
                                <a:pt x="83244" y="231800"/>
                                <a:pt x="87812" y="207892"/>
                              </a:cubicBezTo>
                              <a:cubicBezTo>
                                <a:pt x="100373" y="141122"/>
                                <a:pt x="100849" y="69017"/>
                                <a:pt x="95615" y="1390"/>
                              </a:cubicBezTo>
                              <a:close/>
                            </a:path>
                          </a:pathLst>
                        </a:custGeom>
                        <a:solidFill>
                          <a:schemeClr val="dk2"/>
                        </a:solidFill>
                        <a:ln>
                          <a:noFill/>
                        </a:ln>
                      </p:spPr>
                      <p:txBody>
                        <a:bodyPr spcFirstLastPara="1" wrap="square" lIns="91425" tIns="45700" rIns="91425" bIns="45700" anchor="ctr" anchorCtr="0">
                          <a:noAutofit/>
                        </a:bodyPr>
                        <a:lstStyle/>
                        <a:p>
                          <a:pPr marL="0" marR="0" lvl="0" indent="0" algn="l" rtl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None/>
                          </a:pPr>
                          <a:endParaRPr sz="1800">
                            <a:solidFill>
                              <a:srgbClr val="000000"/>
                            </a:solidFill>
                            <a:latin typeface="Calibri"/>
                            <a:ea typeface="Calibri"/>
                            <a:cs typeface="Calibri"/>
                            <a:sym typeface="Calibri"/>
                          </a:endParaRPr>
                        </a:p>
                      </p:txBody>
                    </p:sp>
                    <p:sp>
                      <p:nvSpPr>
                        <p:cNvPr id="3001" name="Google Shape;3001;p52"/>
                        <p:cNvSpPr/>
                        <p:nvPr/>
                      </p:nvSpPr>
                      <p:spPr>
                        <a:xfrm>
                          <a:off x="8031597" y="3374744"/>
                          <a:ext cx="22517" cy="54539"/>
                        </a:xfrm>
                        <a:custGeom>
                          <a:avLst/>
                          <a:gdLst/>
                          <a:ahLst/>
                          <a:cxnLst/>
                          <a:rect l="l" t="t" r="r" b="b"/>
                          <a:pathLst>
                            <a:path w="22517" h="54539" extrusionOk="0">
                              <a:moveTo>
                                <a:pt x="13484" y="2915"/>
                              </a:moveTo>
                              <a:cubicBezTo>
                                <a:pt x="9677" y="11869"/>
                                <a:pt x="6632" y="21203"/>
                                <a:pt x="4062" y="30538"/>
                              </a:cubicBezTo>
                              <a:cubicBezTo>
                                <a:pt x="2064" y="37777"/>
                                <a:pt x="-696" y="45683"/>
                                <a:pt x="160" y="53303"/>
                              </a:cubicBezTo>
                              <a:cubicBezTo>
                                <a:pt x="351" y="54731"/>
                                <a:pt x="2254" y="54922"/>
                                <a:pt x="3016" y="53874"/>
                              </a:cubicBezTo>
                              <a:cubicBezTo>
                                <a:pt x="7964" y="47683"/>
                                <a:pt x="9963" y="39110"/>
                                <a:pt x="12722" y="31776"/>
                              </a:cubicBezTo>
                              <a:cubicBezTo>
                                <a:pt x="15863" y="23204"/>
                                <a:pt x="19289" y="14726"/>
                                <a:pt x="22239" y="6059"/>
                              </a:cubicBezTo>
                              <a:cubicBezTo>
                                <a:pt x="24142" y="439"/>
                                <a:pt x="15767" y="-2609"/>
                                <a:pt x="13484" y="2915"/>
                              </a:cubicBezTo>
                              <a:close/>
                            </a:path>
                          </a:pathLst>
                        </a:custGeom>
                        <a:solidFill>
                          <a:schemeClr val="dk2"/>
                        </a:solidFill>
                        <a:ln>
                          <a:noFill/>
                        </a:ln>
                      </p:spPr>
                      <p:txBody>
                        <a:bodyPr spcFirstLastPara="1" wrap="square" lIns="91425" tIns="45700" rIns="91425" bIns="45700" anchor="ctr" anchorCtr="0">
                          <a:noAutofit/>
                        </a:bodyPr>
                        <a:lstStyle/>
                        <a:p>
                          <a:pPr marL="0" marR="0" lvl="0" indent="0" algn="l" rtl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None/>
                          </a:pPr>
                          <a:endParaRPr sz="1800">
                            <a:solidFill>
                              <a:srgbClr val="000000"/>
                            </a:solidFill>
                            <a:latin typeface="Calibri"/>
                            <a:ea typeface="Calibri"/>
                            <a:cs typeface="Calibri"/>
                            <a:sym typeface="Calibri"/>
                          </a:endParaRPr>
                        </a:p>
                      </p:txBody>
                    </p:sp>
                  </p:grpSp>
                  <p:sp>
                    <p:nvSpPr>
                      <p:cNvPr id="3002" name="Google Shape;3002;p52"/>
                      <p:cNvSpPr/>
                      <p:nvPr/>
                    </p:nvSpPr>
                    <p:spPr>
                      <a:xfrm>
                        <a:off x="7029091" y="3039324"/>
                        <a:ext cx="631293" cy="1909270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631293" h="1909270" extrusionOk="0">
                            <a:moveTo>
                              <a:pt x="100" y="1908056"/>
                            </a:moveTo>
                            <a:cubicBezTo>
                              <a:pt x="63195" y="1789089"/>
                              <a:pt x="128288" y="1671265"/>
                              <a:pt x="193666" y="1553440"/>
                            </a:cubicBezTo>
                            <a:cubicBezTo>
                              <a:pt x="225832" y="1495433"/>
                              <a:pt x="259426" y="1437998"/>
                              <a:pt x="290259" y="1379133"/>
                            </a:cubicBezTo>
                            <a:cubicBezTo>
                              <a:pt x="320617" y="1321031"/>
                              <a:pt x="341173" y="1259975"/>
                              <a:pt x="360396" y="1197396"/>
                            </a:cubicBezTo>
                            <a:cubicBezTo>
                              <a:pt x="399414" y="1070332"/>
                              <a:pt x="436433" y="942697"/>
                              <a:pt x="471359" y="814396"/>
                            </a:cubicBezTo>
                            <a:cubicBezTo>
                              <a:pt x="506285" y="686094"/>
                              <a:pt x="538926" y="557221"/>
                              <a:pt x="569760" y="427967"/>
                            </a:cubicBezTo>
                            <a:cubicBezTo>
                              <a:pt x="577468" y="395677"/>
                              <a:pt x="585938" y="363292"/>
                              <a:pt x="592124" y="330621"/>
                            </a:cubicBezTo>
                            <a:cubicBezTo>
                              <a:pt x="598595" y="296712"/>
                              <a:pt x="596596" y="264994"/>
                              <a:pt x="591933" y="230989"/>
                            </a:cubicBezTo>
                            <a:cubicBezTo>
                              <a:pt x="587651" y="199938"/>
                              <a:pt x="586414" y="169363"/>
                              <a:pt x="591172" y="138216"/>
                            </a:cubicBezTo>
                            <a:cubicBezTo>
                              <a:pt x="595835" y="107450"/>
                              <a:pt x="603543" y="77256"/>
                              <a:pt x="612870" y="47538"/>
                            </a:cubicBezTo>
                            <a:cubicBezTo>
                              <a:pt x="617723" y="31917"/>
                              <a:pt x="623053" y="16391"/>
                              <a:pt x="628477" y="961"/>
                            </a:cubicBezTo>
                            <a:cubicBezTo>
                              <a:pt x="629048" y="-754"/>
                              <a:pt x="631712" y="8"/>
                              <a:pt x="631237" y="1818"/>
                            </a:cubicBezTo>
                            <a:cubicBezTo>
                              <a:pt x="612108" y="64397"/>
                              <a:pt x="592600" y="127738"/>
                              <a:pt x="596692" y="194033"/>
                            </a:cubicBezTo>
                            <a:cubicBezTo>
                              <a:pt x="598690" y="225941"/>
                              <a:pt x="607065" y="257183"/>
                              <a:pt x="606589" y="289283"/>
                            </a:cubicBezTo>
                            <a:cubicBezTo>
                              <a:pt x="606018" y="321191"/>
                              <a:pt x="597643" y="352529"/>
                              <a:pt x="590506" y="383389"/>
                            </a:cubicBezTo>
                            <a:cubicBezTo>
                              <a:pt x="560338" y="513501"/>
                              <a:pt x="527792" y="643041"/>
                              <a:pt x="493342" y="772010"/>
                            </a:cubicBezTo>
                            <a:cubicBezTo>
                              <a:pt x="458892" y="901073"/>
                              <a:pt x="422253" y="1029470"/>
                              <a:pt x="383521" y="1157296"/>
                            </a:cubicBezTo>
                            <a:cubicBezTo>
                              <a:pt x="364679" y="1219399"/>
                              <a:pt x="347073" y="1282549"/>
                              <a:pt x="320427" y="1341890"/>
                            </a:cubicBezTo>
                            <a:cubicBezTo>
                              <a:pt x="293685" y="1401326"/>
                              <a:pt x="259806" y="1457524"/>
                              <a:pt x="227926" y="1514198"/>
                            </a:cubicBezTo>
                            <a:cubicBezTo>
                              <a:pt x="162071" y="1631546"/>
                              <a:pt x="95551" y="1748513"/>
                              <a:pt x="27698" y="1864622"/>
                            </a:cubicBezTo>
                            <a:cubicBezTo>
                              <a:pt x="19133" y="1879386"/>
                              <a:pt x="10378" y="1893959"/>
                              <a:pt x="1718" y="1908723"/>
                            </a:cubicBezTo>
                            <a:cubicBezTo>
                              <a:pt x="957" y="1909866"/>
                              <a:pt x="-376" y="1909009"/>
                              <a:pt x="100" y="1908056"/>
                            </a:cubicBezTo>
                            <a:close/>
                          </a:path>
                        </a:pathLst>
                      </a:custGeom>
                      <a:solidFill>
                        <a:schemeClr val="dk2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45700" rIns="91425" bIns="45700" anchor="ctr" anchorCtr="0">
                        <a:noAutofit/>
                      </a:bodyPr>
                      <a:lstStyle/>
                      <a:p>
                        <a:pPr marL="0" marR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 sz="18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endParaRPr>
                      </a:p>
                    </p:txBody>
                  </p:sp>
                </p:grpSp>
              </p:grpSp>
            </p:grpSp>
          </p:grpSp>
          <p:grpSp>
            <p:nvGrpSpPr>
              <p:cNvPr id="3003" name="Google Shape;3003;p52"/>
              <p:cNvGrpSpPr/>
              <p:nvPr/>
            </p:nvGrpSpPr>
            <p:grpSpPr>
              <a:xfrm>
                <a:off x="7045328" y="1876489"/>
                <a:ext cx="1215492" cy="1568805"/>
                <a:chOff x="7045328" y="1876489"/>
                <a:chExt cx="1215492" cy="1568805"/>
              </a:xfrm>
            </p:grpSpPr>
            <p:sp>
              <p:nvSpPr>
                <p:cNvPr id="3004" name="Google Shape;3004;p52"/>
                <p:cNvSpPr/>
                <p:nvPr/>
              </p:nvSpPr>
              <p:spPr>
                <a:xfrm>
                  <a:off x="7884142" y="2321216"/>
                  <a:ext cx="204165" cy="8309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04165" h="83099" extrusionOk="0">
                      <a:moveTo>
                        <a:pt x="201765" y="312"/>
                      </a:moveTo>
                      <a:cubicBezTo>
                        <a:pt x="201575" y="-260"/>
                        <a:pt x="200813" y="26"/>
                        <a:pt x="200909" y="597"/>
                      </a:cubicBezTo>
                      <a:cubicBezTo>
                        <a:pt x="205286" y="23076"/>
                        <a:pt x="194437" y="45555"/>
                        <a:pt x="175690" y="58128"/>
                      </a:cubicBezTo>
                      <a:cubicBezTo>
                        <a:pt x="156752" y="70797"/>
                        <a:pt x="133817" y="74797"/>
                        <a:pt x="111358" y="72511"/>
                      </a:cubicBezTo>
                      <a:cubicBezTo>
                        <a:pt x="88708" y="70225"/>
                        <a:pt x="64917" y="63272"/>
                        <a:pt x="44552" y="53080"/>
                      </a:cubicBezTo>
                      <a:cubicBezTo>
                        <a:pt x="25614" y="43650"/>
                        <a:pt x="3821" y="26982"/>
                        <a:pt x="1632" y="4312"/>
                      </a:cubicBezTo>
                      <a:cubicBezTo>
                        <a:pt x="1537" y="3264"/>
                        <a:pt x="-176" y="3360"/>
                        <a:pt x="15" y="4312"/>
                      </a:cubicBezTo>
                      <a:cubicBezTo>
                        <a:pt x="2774" y="21743"/>
                        <a:pt x="9246" y="38221"/>
                        <a:pt x="22569" y="50318"/>
                      </a:cubicBezTo>
                      <a:cubicBezTo>
                        <a:pt x="37795" y="64224"/>
                        <a:pt x="57399" y="71654"/>
                        <a:pt x="76908" y="76893"/>
                      </a:cubicBezTo>
                      <a:cubicBezTo>
                        <a:pt x="114784" y="87084"/>
                        <a:pt x="164175" y="88037"/>
                        <a:pt x="190821" y="53842"/>
                      </a:cubicBezTo>
                      <a:cubicBezTo>
                        <a:pt x="202431" y="38888"/>
                        <a:pt x="207570" y="18790"/>
                        <a:pt x="201765" y="312"/>
                      </a:cubicBezTo>
                      <a:close/>
                    </a:path>
                  </a:pathLst>
                </a:custGeom>
                <a:solidFill>
                  <a:srgbClr val="263238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grpSp>
              <p:nvGrpSpPr>
                <p:cNvPr id="3005" name="Google Shape;3005;p52"/>
                <p:cNvGrpSpPr/>
                <p:nvPr/>
              </p:nvGrpSpPr>
              <p:grpSpPr>
                <a:xfrm>
                  <a:off x="7544770" y="2286469"/>
                  <a:ext cx="716050" cy="883546"/>
                  <a:chOff x="7544770" y="2286469"/>
                  <a:chExt cx="716050" cy="883546"/>
                </a:xfrm>
              </p:grpSpPr>
              <p:sp>
                <p:nvSpPr>
                  <p:cNvPr id="3006" name="Google Shape;3006;p52"/>
                  <p:cNvSpPr/>
                  <p:nvPr/>
                </p:nvSpPr>
                <p:spPr>
                  <a:xfrm>
                    <a:off x="7544770" y="2286469"/>
                    <a:ext cx="716050" cy="883546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716050" h="883546" extrusionOk="0">
                        <a:moveTo>
                          <a:pt x="716051" y="858495"/>
                        </a:moveTo>
                        <a:lnTo>
                          <a:pt x="27" y="883546"/>
                        </a:lnTo>
                        <a:cubicBezTo>
                          <a:pt x="-2733" y="879260"/>
                          <a:pt x="209390" y="104306"/>
                          <a:pt x="374407" y="15723"/>
                        </a:cubicBezTo>
                        <a:cubicBezTo>
                          <a:pt x="428746" y="-13518"/>
                          <a:pt x="510303" y="-850"/>
                          <a:pt x="538757" y="44394"/>
                        </a:cubicBezTo>
                        <a:cubicBezTo>
                          <a:pt x="625834" y="183173"/>
                          <a:pt x="716051" y="858495"/>
                          <a:pt x="716051" y="858495"/>
                        </a:cubicBezTo>
                        <a:close/>
                      </a:path>
                    </a:pathLst>
                  </a:custGeom>
                  <a:solidFill>
                    <a:schemeClr val="accent2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grpSp>
                <p:nvGrpSpPr>
                  <p:cNvPr id="3007" name="Google Shape;3007;p52"/>
                  <p:cNvGrpSpPr/>
                  <p:nvPr/>
                </p:nvGrpSpPr>
                <p:grpSpPr>
                  <a:xfrm>
                    <a:off x="7992455" y="2420778"/>
                    <a:ext cx="136371" cy="679609"/>
                    <a:chOff x="7992455" y="2420778"/>
                    <a:chExt cx="136371" cy="679609"/>
                  </a:xfrm>
                </p:grpSpPr>
                <p:sp>
                  <p:nvSpPr>
                    <p:cNvPr id="3008" name="Google Shape;3008;p52"/>
                    <p:cNvSpPr/>
                    <p:nvPr/>
                  </p:nvSpPr>
                  <p:spPr>
                    <a:xfrm>
                      <a:off x="8008727" y="2420778"/>
                      <a:ext cx="73277" cy="92678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73277" h="92678" extrusionOk="0">
                          <a:moveTo>
                            <a:pt x="0" y="54388"/>
                          </a:moveTo>
                          <a:lnTo>
                            <a:pt x="27027" y="0"/>
                          </a:lnTo>
                          <a:lnTo>
                            <a:pt x="73277" y="47054"/>
                          </a:lnTo>
                          <a:lnTo>
                            <a:pt x="61953" y="87821"/>
                          </a:lnTo>
                          <a:lnTo>
                            <a:pt x="19604" y="92678"/>
                          </a:lnTo>
                          <a:close/>
                        </a:path>
                      </a:pathLst>
                    </a:custGeom>
                    <a:solidFill>
                      <a:schemeClr val="dk1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  <p:sp>
                  <p:nvSpPr>
                    <p:cNvPr id="3009" name="Google Shape;3009;p52"/>
                    <p:cNvSpPr/>
                    <p:nvPr/>
                  </p:nvSpPr>
                  <p:spPr>
                    <a:xfrm>
                      <a:off x="7992455" y="2508599"/>
                      <a:ext cx="136371" cy="591788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36371" h="591788" extrusionOk="0">
                          <a:moveTo>
                            <a:pt x="35877" y="4858"/>
                          </a:moveTo>
                          <a:lnTo>
                            <a:pt x="0" y="469678"/>
                          </a:lnTo>
                          <a:lnTo>
                            <a:pt x="70231" y="591788"/>
                          </a:lnTo>
                          <a:lnTo>
                            <a:pt x="136372" y="468535"/>
                          </a:lnTo>
                          <a:lnTo>
                            <a:pt x="78226" y="0"/>
                          </a:lnTo>
                          <a:close/>
                        </a:path>
                      </a:pathLst>
                    </a:custGeom>
                    <a:solidFill>
                      <a:schemeClr val="dk1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</p:grpSp>
            </p:grpSp>
            <p:grpSp>
              <p:nvGrpSpPr>
                <p:cNvPr id="3010" name="Google Shape;3010;p52"/>
                <p:cNvGrpSpPr/>
                <p:nvPr/>
              </p:nvGrpSpPr>
              <p:grpSpPr>
                <a:xfrm>
                  <a:off x="7045328" y="2310465"/>
                  <a:ext cx="913691" cy="1134829"/>
                  <a:chOff x="7045328" y="2310465"/>
                  <a:chExt cx="913691" cy="1134829"/>
                </a:xfrm>
              </p:grpSpPr>
              <p:grpSp>
                <p:nvGrpSpPr>
                  <p:cNvPr id="3011" name="Google Shape;3011;p52"/>
                  <p:cNvGrpSpPr/>
                  <p:nvPr/>
                </p:nvGrpSpPr>
                <p:grpSpPr>
                  <a:xfrm>
                    <a:off x="7045328" y="2311691"/>
                    <a:ext cx="913483" cy="1133603"/>
                    <a:chOff x="7045328" y="2311691"/>
                    <a:chExt cx="913483" cy="1133603"/>
                  </a:xfrm>
                </p:grpSpPr>
                <p:sp>
                  <p:nvSpPr>
                    <p:cNvPr id="3012" name="Google Shape;3012;p52"/>
                    <p:cNvSpPr/>
                    <p:nvPr/>
                  </p:nvSpPr>
                  <p:spPr>
                    <a:xfrm>
                      <a:off x="7191460" y="2311691"/>
                      <a:ext cx="767351" cy="79720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767351" h="797200" extrusionOk="0">
                          <a:moveTo>
                            <a:pt x="710587" y="124041"/>
                          </a:moveTo>
                          <a:cubicBezTo>
                            <a:pt x="648063" y="186430"/>
                            <a:pt x="427280" y="421126"/>
                            <a:pt x="418429" y="435604"/>
                          </a:cubicBezTo>
                          <a:cubicBezTo>
                            <a:pt x="409579" y="449987"/>
                            <a:pt x="245324" y="743833"/>
                            <a:pt x="224958" y="792506"/>
                          </a:cubicBezTo>
                          <a:cubicBezTo>
                            <a:pt x="210588" y="826796"/>
                            <a:pt x="-13621" y="662966"/>
                            <a:pt x="653" y="633819"/>
                          </a:cubicBezTo>
                          <a:cubicBezTo>
                            <a:pt x="33961" y="565525"/>
                            <a:pt x="140071" y="376835"/>
                            <a:pt x="201548" y="302540"/>
                          </a:cubicBezTo>
                          <a:cubicBezTo>
                            <a:pt x="251795" y="241770"/>
                            <a:pt x="582780" y="44698"/>
                            <a:pt x="672521" y="11075"/>
                          </a:cubicBezTo>
                          <a:cubicBezTo>
                            <a:pt x="761881" y="-22453"/>
                            <a:pt x="813366" y="21552"/>
                            <a:pt x="710587" y="124041"/>
                          </a:cubicBezTo>
                          <a:close/>
                        </a:path>
                      </a:pathLst>
                    </a:custGeom>
                    <a:solidFill>
                      <a:srgbClr val="AD6359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  <p:grpSp>
                  <p:nvGrpSpPr>
                    <p:cNvPr id="3013" name="Google Shape;3013;p52"/>
                    <p:cNvGrpSpPr/>
                    <p:nvPr/>
                  </p:nvGrpSpPr>
                  <p:grpSpPr>
                    <a:xfrm>
                      <a:off x="7045328" y="2899505"/>
                      <a:ext cx="391075" cy="545789"/>
                      <a:chOff x="7045328" y="2899505"/>
                      <a:chExt cx="391075" cy="545789"/>
                    </a:xfrm>
                  </p:grpSpPr>
                  <p:sp>
                    <p:nvSpPr>
                      <p:cNvPr id="3014" name="Google Shape;3014;p52"/>
                      <p:cNvSpPr/>
                      <p:nvPr/>
                    </p:nvSpPr>
                    <p:spPr>
                      <a:xfrm>
                        <a:off x="7261676" y="3055238"/>
                        <a:ext cx="174726" cy="338318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174726" h="338318" extrusionOk="0">
                            <a:moveTo>
                              <a:pt x="38069" y="143828"/>
                            </a:moveTo>
                            <a:cubicBezTo>
                              <a:pt x="53296" y="133731"/>
                              <a:pt x="58720" y="141637"/>
                              <a:pt x="48537" y="172498"/>
                            </a:cubicBezTo>
                            <a:cubicBezTo>
                              <a:pt x="38355" y="203740"/>
                              <a:pt x="-27976" y="316802"/>
                              <a:pt x="13517" y="336614"/>
                            </a:cubicBezTo>
                            <a:cubicBezTo>
                              <a:pt x="55104" y="356616"/>
                              <a:pt x="146272" y="195072"/>
                              <a:pt x="159215" y="142399"/>
                            </a:cubicBezTo>
                            <a:cubicBezTo>
                              <a:pt x="172347" y="89725"/>
                              <a:pt x="174727" y="0"/>
                              <a:pt x="174727" y="0"/>
                            </a:cubicBezTo>
                            <a:cubicBezTo>
                              <a:pt x="150745" y="27813"/>
                              <a:pt x="85937" y="89821"/>
                              <a:pt x="38069" y="143828"/>
                            </a:cubicBezTo>
                            <a:close/>
                          </a:path>
                        </a:pathLst>
                      </a:custGeom>
                      <a:solidFill>
                        <a:srgbClr val="AD6359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45700" rIns="91425" bIns="45700" anchor="ctr" anchorCtr="0">
                        <a:noAutofit/>
                      </a:bodyPr>
                      <a:lstStyle/>
                      <a:p>
                        <a:pPr marL="0" marR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 sz="18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endParaRPr>
                      </a:p>
                    </p:txBody>
                  </p:sp>
                  <p:grpSp>
                    <p:nvGrpSpPr>
                      <p:cNvPr id="3015" name="Google Shape;3015;p52"/>
                      <p:cNvGrpSpPr/>
                      <p:nvPr/>
                    </p:nvGrpSpPr>
                    <p:grpSpPr>
                      <a:xfrm>
                        <a:off x="7045328" y="2899505"/>
                        <a:ext cx="391075" cy="545789"/>
                        <a:chOff x="7045328" y="2899505"/>
                        <a:chExt cx="391075" cy="545789"/>
                      </a:xfrm>
                    </p:grpSpPr>
                    <p:sp>
                      <p:nvSpPr>
                        <p:cNvPr id="3016" name="Google Shape;3016;p52"/>
                        <p:cNvSpPr/>
                        <p:nvPr/>
                      </p:nvSpPr>
                      <p:spPr>
                        <a:xfrm>
                          <a:off x="7045328" y="2899505"/>
                          <a:ext cx="391075" cy="545789"/>
                        </a:xfrm>
                        <a:custGeom>
                          <a:avLst/>
                          <a:gdLst/>
                          <a:ahLst/>
                          <a:cxnLst/>
                          <a:rect l="l" t="t" r="r" b="b"/>
                          <a:pathLst>
                            <a:path w="391075" h="545789" extrusionOk="0">
                              <a:moveTo>
                                <a:pt x="170387" y="0"/>
                              </a:moveTo>
                              <a:cubicBezTo>
                                <a:pt x="105484" y="80963"/>
                                <a:pt x="17552" y="179642"/>
                                <a:pt x="707" y="295465"/>
                              </a:cubicBezTo>
                              <a:cubicBezTo>
                                <a:pt x="-2623" y="318230"/>
                                <a:pt x="6893" y="332899"/>
                                <a:pt x="6893" y="332899"/>
                              </a:cubicBezTo>
                              <a:cubicBezTo>
                                <a:pt x="-1577" y="384715"/>
                                <a:pt x="20311" y="404241"/>
                                <a:pt x="20311" y="404241"/>
                              </a:cubicBezTo>
                              <a:cubicBezTo>
                                <a:pt x="27163" y="454914"/>
                                <a:pt x="52287" y="471773"/>
                                <a:pt x="52287" y="471773"/>
                              </a:cubicBezTo>
                              <a:cubicBezTo>
                                <a:pt x="52287" y="471773"/>
                                <a:pt x="43056" y="532733"/>
                                <a:pt x="78838" y="544449"/>
                              </a:cubicBezTo>
                              <a:cubicBezTo>
                                <a:pt x="118998" y="557689"/>
                                <a:pt x="124137" y="469583"/>
                                <a:pt x="156588" y="422815"/>
                              </a:cubicBezTo>
                              <a:cubicBezTo>
                                <a:pt x="230912" y="315754"/>
                                <a:pt x="366523" y="184404"/>
                                <a:pt x="391075" y="155638"/>
                              </a:cubicBezTo>
                              <a:lnTo>
                                <a:pt x="170387" y="0"/>
                              </a:lnTo>
                              <a:close/>
                            </a:path>
                          </a:pathLst>
                        </a:custGeom>
                        <a:solidFill>
                          <a:srgbClr val="AD6359"/>
                        </a:solidFill>
                        <a:ln>
                          <a:noFill/>
                        </a:ln>
                      </p:spPr>
                      <p:txBody>
                        <a:bodyPr spcFirstLastPara="1" wrap="square" lIns="91425" tIns="45700" rIns="91425" bIns="45700" anchor="ctr" anchorCtr="0">
                          <a:noAutofit/>
                        </a:bodyPr>
                        <a:lstStyle/>
                        <a:p>
                          <a:pPr marL="0" marR="0" lvl="0" indent="0" algn="l" rtl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None/>
                          </a:pPr>
                          <a:endParaRPr sz="1800">
                            <a:solidFill>
                              <a:srgbClr val="000000"/>
                            </a:solidFill>
                            <a:latin typeface="Calibri"/>
                            <a:ea typeface="Calibri"/>
                            <a:cs typeface="Calibri"/>
                            <a:sym typeface="Calibri"/>
                          </a:endParaRPr>
                        </a:p>
                      </p:txBody>
                    </p:sp>
                    <p:grpSp>
                      <p:nvGrpSpPr>
                        <p:cNvPr id="3017" name="Google Shape;3017;p52"/>
                        <p:cNvGrpSpPr/>
                        <p:nvPr/>
                      </p:nvGrpSpPr>
                      <p:grpSpPr>
                        <a:xfrm>
                          <a:off x="7051831" y="3070134"/>
                          <a:ext cx="149716" cy="301229"/>
                          <a:chOff x="7051831" y="3070134"/>
                          <a:chExt cx="149716" cy="301229"/>
                        </a:xfrm>
                      </p:grpSpPr>
                      <p:sp>
                        <p:nvSpPr>
                          <p:cNvPr id="3018" name="Google Shape;3018;p52"/>
                          <p:cNvSpPr/>
                          <p:nvPr/>
                        </p:nvSpPr>
                        <p:spPr>
                          <a:xfrm>
                            <a:off x="7096934" y="3153638"/>
                            <a:ext cx="104613" cy="217725"/>
                          </a:xfrm>
                          <a:custGeom>
                            <a:avLst/>
                            <a:gdLst/>
                            <a:ahLst/>
                            <a:cxnLst/>
                            <a:rect l="l" t="t" r="r" b="b"/>
                            <a:pathLst>
                              <a:path w="104613" h="217725" extrusionOk="0">
                                <a:moveTo>
                                  <a:pt x="104220" y="1708"/>
                                </a:moveTo>
                                <a:cubicBezTo>
                                  <a:pt x="82998" y="33617"/>
                                  <a:pt x="61205" y="64478"/>
                                  <a:pt x="44456" y="99149"/>
                                </a:cubicBezTo>
                                <a:cubicBezTo>
                                  <a:pt x="25994" y="137154"/>
                                  <a:pt x="14574" y="176873"/>
                                  <a:pt x="2013" y="216973"/>
                                </a:cubicBezTo>
                                <a:cubicBezTo>
                                  <a:pt x="1632" y="218211"/>
                                  <a:pt x="-176" y="217831"/>
                                  <a:pt x="14" y="216497"/>
                                </a:cubicBezTo>
                                <a:cubicBezTo>
                                  <a:pt x="11339" y="140297"/>
                                  <a:pt x="51879" y="58287"/>
                                  <a:pt x="102793" y="661"/>
                                </a:cubicBezTo>
                                <a:cubicBezTo>
                                  <a:pt x="104030" y="-673"/>
                                  <a:pt x="105267" y="184"/>
                                  <a:pt x="104220" y="1708"/>
                                </a:cubicBezTo>
                                <a:close/>
                              </a:path>
                            </a:pathLst>
                          </a:custGeom>
                          <a:solidFill>
                            <a:srgbClr val="263238"/>
                          </a:solidFill>
                          <a:ln>
                            <a:noFill/>
                          </a:ln>
                        </p:spPr>
                        <p:txBody>
                          <a:bodyPr spcFirstLastPara="1" wrap="square" lIns="91425" tIns="45700" rIns="91425" bIns="45700" anchor="ctr" anchorCtr="0">
                            <a:noAutofit/>
                          </a:bodyPr>
                          <a:lstStyle/>
                          <a:p>
                            <a:pPr marL="0" marR="0" lvl="0" indent="0" algn="l" rtl="0"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None/>
                            </a:pPr>
                            <a:endParaRPr sz="1800">
                              <a:solidFill>
                                <a:srgbClr val="000000"/>
                              </a:solidFill>
                              <a:latin typeface="Calibri"/>
                              <a:ea typeface="Calibri"/>
                              <a:cs typeface="Calibri"/>
                              <a:sym typeface="Calibri"/>
                            </a:endParaRPr>
                          </a:p>
                        </p:txBody>
                      </p:sp>
                      <p:sp>
                        <p:nvSpPr>
                          <p:cNvPr id="3019" name="Google Shape;3019;p52"/>
                          <p:cNvSpPr/>
                          <p:nvPr/>
                        </p:nvSpPr>
                        <p:spPr>
                          <a:xfrm>
                            <a:off x="7066201" y="3099051"/>
                            <a:ext cx="77378" cy="205255"/>
                          </a:xfrm>
                          <a:custGeom>
                            <a:avLst/>
                            <a:gdLst/>
                            <a:ahLst/>
                            <a:cxnLst/>
                            <a:rect l="l" t="t" r="r" b="b"/>
                            <a:pathLst>
                              <a:path w="77378" h="205255" extrusionOk="0">
                                <a:moveTo>
                                  <a:pt x="76903" y="2003"/>
                                </a:moveTo>
                                <a:cubicBezTo>
                                  <a:pt x="57965" y="34197"/>
                                  <a:pt x="24943" y="91061"/>
                                  <a:pt x="675" y="204980"/>
                                </a:cubicBezTo>
                                <a:cubicBezTo>
                                  <a:pt x="580" y="205361"/>
                                  <a:pt x="-86" y="205361"/>
                                  <a:pt x="9" y="204885"/>
                                </a:cubicBezTo>
                                <a:cubicBezTo>
                                  <a:pt x="6004" y="128780"/>
                                  <a:pt x="31794" y="62772"/>
                                  <a:pt x="75475" y="1050"/>
                                </a:cubicBezTo>
                                <a:cubicBezTo>
                                  <a:pt x="76713" y="-760"/>
                                  <a:pt x="78140" y="-93"/>
                                  <a:pt x="76903" y="2003"/>
                                </a:cubicBezTo>
                                <a:close/>
                              </a:path>
                            </a:pathLst>
                          </a:custGeom>
                          <a:solidFill>
                            <a:srgbClr val="263238"/>
                          </a:solidFill>
                          <a:ln>
                            <a:noFill/>
                          </a:ln>
                        </p:spPr>
                        <p:txBody>
                          <a:bodyPr spcFirstLastPara="1" wrap="square" lIns="91425" tIns="45700" rIns="91425" bIns="45700" anchor="ctr" anchorCtr="0">
                            <a:noAutofit/>
                          </a:bodyPr>
                          <a:lstStyle/>
                          <a:p>
                            <a:pPr marL="0" marR="0" lvl="0" indent="0" algn="l" rtl="0"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None/>
                            </a:pPr>
                            <a:endParaRPr sz="1800">
                              <a:solidFill>
                                <a:srgbClr val="000000"/>
                              </a:solidFill>
                              <a:latin typeface="Calibri"/>
                              <a:ea typeface="Calibri"/>
                              <a:cs typeface="Calibri"/>
                              <a:sym typeface="Calibri"/>
                            </a:endParaRPr>
                          </a:p>
                        </p:txBody>
                      </p:sp>
                      <p:sp>
                        <p:nvSpPr>
                          <p:cNvPr id="3020" name="Google Shape;3020;p52"/>
                          <p:cNvSpPr/>
                          <p:nvPr/>
                        </p:nvSpPr>
                        <p:spPr>
                          <a:xfrm>
                            <a:off x="7051831" y="3070134"/>
                            <a:ext cx="59903" cy="162417"/>
                          </a:xfrm>
                          <a:custGeom>
                            <a:avLst/>
                            <a:gdLst/>
                            <a:ahLst/>
                            <a:cxnLst/>
                            <a:rect l="l" t="t" r="r" b="b"/>
                            <a:pathLst>
                              <a:path w="59903" h="162417" extrusionOk="0">
                                <a:moveTo>
                                  <a:pt x="59488" y="2345"/>
                                </a:moveTo>
                                <a:cubicBezTo>
                                  <a:pt x="29320" y="58352"/>
                                  <a:pt x="17424" y="97500"/>
                                  <a:pt x="676" y="162175"/>
                                </a:cubicBezTo>
                                <a:cubicBezTo>
                                  <a:pt x="580" y="162556"/>
                                  <a:pt x="-86" y="162460"/>
                                  <a:pt x="9" y="162079"/>
                                </a:cubicBezTo>
                                <a:cubicBezTo>
                                  <a:pt x="11334" y="86641"/>
                                  <a:pt x="23991" y="60543"/>
                                  <a:pt x="57775" y="1107"/>
                                </a:cubicBezTo>
                                <a:cubicBezTo>
                                  <a:pt x="58917" y="-989"/>
                                  <a:pt x="60725" y="154"/>
                                  <a:pt x="59488" y="2345"/>
                                </a:cubicBezTo>
                                <a:close/>
                              </a:path>
                            </a:pathLst>
                          </a:custGeom>
                          <a:solidFill>
                            <a:srgbClr val="263238"/>
                          </a:solidFill>
                          <a:ln>
                            <a:noFill/>
                          </a:ln>
                        </p:spPr>
                        <p:txBody>
                          <a:bodyPr spcFirstLastPara="1" wrap="square" lIns="91425" tIns="45700" rIns="91425" bIns="45700" anchor="ctr" anchorCtr="0">
                            <a:noAutofit/>
                          </a:bodyPr>
                          <a:lstStyle/>
                          <a:p>
                            <a:pPr marL="0" marR="0" lvl="0" indent="0" algn="l" rtl="0"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None/>
                            </a:pPr>
                            <a:endParaRPr sz="1800">
                              <a:solidFill>
                                <a:srgbClr val="000000"/>
                              </a:solidFill>
                              <a:latin typeface="Calibri"/>
                              <a:ea typeface="Calibri"/>
                              <a:cs typeface="Calibri"/>
                              <a:sym typeface="Calibri"/>
                            </a:endParaRPr>
                          </a:p>
                        </p:txBody>
                      </p:sp>
                    </p:grpSp>
                  </p:grpSp>
                </p:grpSp>
              </p:grpSp>
              <p:grpSp>
                <p:nvGrpSpPr>
                  <p:cNvPr id="3021" name="Google Shape;3021;p52"/>
                  <p:cNvGrpSpPr/>
                  <p:nvPr/>
                </p:nvGrpSpPr>
                <p:grpSpPr>
                  <a:xfrm>
                    <a:off x="7210195" y="2310465"/>
                    <a:ext cx="748824" cy="755060"/>
                    <a:chOff x="7210195" y="2310465"/>
                    <a:chExt cx="748824" cy="755060"/>
                  </a:xfrm>
                </p:grpSpPr>
                <p:sp>
                  <p:nvSpPr>
                    <p:cNvPr id="3022" name="Google Shape;3022;p52"/>
                    <p:cNvSpPr/>
                    <p:nvPr/>
                  </p:nvSpPr>
                  <p:spPr>
                    <a:xfrm>
                      <a:off x="7210195" y="2310465"/>
                      <a:ext cx="748824" cy="75506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748824" h="755060" extrusionOk="0">
                          <a:moveTo>
                            <a:pt x="0" y="561226"/>
                          </a:moveTo>
                          <a:lnTo>
                            <a:pt x="241530" y="755060"/>
                          </a:lnTo>
                          <a:cubicBezTo>
                            <a:pt x="241530" y="755060"/>
                            <a:pt x="396364" y="444926"/>
                            <a:pt x="412828" y="430924"/>
                          </a:cubicBezTo>
                          <a:cubicBezTo>
                            <a:pt x="429291" y="416923"/>
                            <a:pt x="667871" y="160795"/>
                            <a:pt x="717832" y="102407"/>
                          </a:cubicBezTo>
                          <a:cubicBezTo>
                            <a:pt x="767699" y="44019"/>
                            <a:pt x="771696" y="-39515"/>
                            <a:pt x="620668" y="21064"/>
                          </a:cubicBezTo>
                          <a:cubicBezTo>
                            <a:pt x="469641" y="81547"/>
                            <a:pt x="257803" y="234900"/>
                            <a:pt x="199562" y="274619"/>
                          </a:cubicBezTo>
                          <a:cubicBezTo>
                            <a:pt x="152550" y="306623"/>
                            <a:pt x="0" y="561226"/>
                            <a:pt x="0" y="561226"/>
                          </a:cubicBezTo>
                          <a:close/>
                        </a:path>
                      </a:pathLst>
                    </a:custGeom>
                    <a:solidFill>
                      <a:schemeClr val="accent2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  <p:sp>
                  <p:nvSpPr>
                    <p:cNvPr id="3023" name="Google Shape;3023;p52"/>
                    <p:cNvSpPr/>
                    <p:nvPr/>
                  </p:nvSpPr>
                  <p:spPr>
                    <a:xfrm>
                      <a:off x="7711200" y="2475813"/>
                      <a:ext cx="166511" cy="171009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66511" h="171009" extrusionOk="0">
                          <a:moveTo>
                            <a:pt x="165534" y="13545"/>
                          </a:moveTo>
                          <a:cubicBezTo>
                            <a:pt x="156398" y="19165"/>
                            <a:pt x="147643" y="25261"/>
                            <a:pt x="138983" y="31738"/>
                          </a:cubicBezTo>
                          <a:cubicBezTo>
                            <a:pt x="137746" y="32691"/>
                            <a:pt x="136508" y="33643"/>
                            <a:pt x="135271" y="34596"/>
                          </a:cubicBezTo>
                          <a:cubicBezTo>
                            <a:pt x="145263" y="23832"/>
                            <a:pt x="154970" y="12879"/>
                            <a:pt x="164011" y="1544"/>
                          </a:cubicBezTo>
                          <a:cubicBezTo>
                            <a:pt x="164772" y="591"/>
                            <a:pt x="163250" y="-456"/>
                            <a:pt x="162488" y="210"/>
                          </a:cubicBezTo>
                          <a:cubicBezTo>
                            <a:pt x="142599" y="18117"/>
                            <a:pt x="31826" y="131941"/>
                            <a:pt x="13269" y="151277"/>
                          </a:cubicBezTo>
                          <a:cubicBezTo>
                            <a:pt x="-5098" y="170422"/>
                            <a:pt x="-435" y="173851"/>
                            <a:pt x="4038" y="169089"/>
                          </a:cubicBezTo>
                          <a:cubicBezTo>
                            <a:pt x="10510" y="164802"/>
                            <a:pt x="134795" y="40025"/>
                            <a:pt x="140981" y="35358"/>
                          </a:cubicBezTo>
                          <a:cubicBezTo>
                            <a:pt x="149736" y="28785"/>
                            <a:pt x="158206" y="22023"/>
                            <a:pt x="166295" y="14688"/>
                          </a:cubicBezTo>
                          <a:cubicBezTo>
                            <a:pt x="166866" y="14117"/>
                            <a:pt x="166200" y="13164"/>
                            <a:pt x="165534" y="13545"/>
                          </a:cubicBezTo>
                          <a:close/>
                        </a:path>
                      </a:pathLst>
                    </a:custGeom>
                    <a:solidFill>
                      <a:schemeClr val="dk1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  <p:sp>
                  <p:nvSpPr>
                    <p:cNvPr id="3024" name="Google Shape;3024;p52"/>
                    <p:cNvSpPr/>
                    <p:nvPr/>
                  </p:nvSpPr>
                  <p:spPr>
                    <a:xfrm>
                      <a:off x="7269594" y="2810161"/>
                      <a:ext cx="208993" cy="161507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208993" h="161507" extrusionOk="0">
                          <a:moveTo>
                            <a:pt x="1222" y="94"/>
                          </a:moveTo>
                          <a:cubicBezTo>
                            <a:pt x="10929" y="5429"/>
                            <a:pt x="89535" y="64769"/>
                            <a:pt x="106380" y="78104"/>
                          </a:cubicBezTo>
                          <a:cubicBezTo>
                            <a:pt x="123224" y="91344"/>
                            <a:pt x="192504" y="144970"/>
                            <a:pt x="208682" y="160114"/>
                          </a:cubicBezTo>
                          <a:cubicBezTo>
                            <a:pt x="209444" y="160781"/>
                            <a:pt x="208682" y="161924"/>
                            <a:pt x="207731" y="161353"/>
                          </a:cubicBezTo>
                          <a:cubicBezTo>
                            <a:pt x="189078" y="149542"/>
                            <a:pt x="119036" y="95726"/>
                            <a:pt x="101621" y="82581"/>
                          </a:cubicBezTo>
                          <a:cubicBezTo>
                            <a:pt x="84206" y="69437"/>
                            <a:pt x="7693" y="8953"/>
                            <a:pt x="175" y="1142"/>
                          </a:cubicBezTo>
                          <a:cubicBezTo>
                            <a:pt x="-396" y="571"/>
                            <a:pt x="556" y="-287"/>
                            <a:pt x="1222" y="94"/>
                          </a:cubicBezTo>
                          <a:close/>
                        </a:path>
                      </a:pathLst>
                    </a:custGeom>
                    <a:solidFill>
                      <a:schemeClr val="dk1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</p:grpSp>
            </p:grpSp>
            <p:grpSp>
              <p:nvGrpSpPr>
                <p:cNvPr id="3025" name="Google Shape;3025;p52"/>
                <p:cNvGrpSpPr/>
                <p:nvPr/>
              </p:nvGrpSpPr>
              <p:grpSpPr>
                <a:xfrm>
                  <a:off x="7862146" y="1876489"/>
                  <a:ext cx="303712" cy="630210"/>
                  <a:chOff x="7862146" y="1876489"/>
                  <a:chExt cx="303712" cy="630210"/>
                </a:xfrm>
              </p:grpSpPr>
              <p:grpSp>
                <p:nvGrpSpPr>
                  <p:cNvPr id="3026" name="Google Shape;3026;p52"/>
                  <p:cNvGrpSpPr/>
                  <p:nvPr/>
                </p:nvGrpSpPr>
                <p:grpSpPr>
                  <a:xfrm>
                    <a:off x="7915008" y="2166461"/>
                    <a:ext cx="178606" cy="238743"/>
                    <a:chOff x="7915008" y="2166461"/>
                    <a:chExt cx="178606" cy="238743"/>
                  </a:xfrm>
                </p:grpSpPr>
                <p:sp>
                  <p:nvSpPr>
                    <p:cNvPr id="3027" name="Google Shape;3027;p52"/>
                    <p:cNvSpPr/>
                    <p:nvPr/>
                  </p:nvSpPr>
                  <p:spPr>
                    <a:xfrm>
                      <a:off x="7915008" y="2166461"/>
                      <a:ext cx="178606" cy="238743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78606" h="238743" extrusionOk="0">
                          <a:moveTo>
                            <a:pt x="133974" y="238316"/>
                          </a:moveTo>
                          <a:cubicBezTo>
                            <a:pt x="99715" y="244126"/>
                            <a:pt x="20918" y="189738"/>
                            <a:pt x="77" y="139922"/>
                          </a:cubicBezTo>
                          <a:cubicBezTo>
                            <a:pt x="-1351" y="136493"/>
                            <a:pt x="17587" y="25908"/>
                            <a:pt x="20347" y="0"/>
                          </a:cubicBezTo>
                          <a:lnTo>
                            <a:pt x="178606" y="56293"/>
                          </a:lnTo>
                          <a:cubicBezTo>
                            <a:pt x="178606" y="56293"/>
                            <a:pt x="157004" y="108966"/>
                            <a:pt x="152626" y="154115"/>
                          </a:cubicBezTo>
                          <a:cubicBezTo>
                            <a:pt x="152341" y="157925"/>
                            <a:pt x="152341" y="161449"/>
                            <a:pt x="152626" y="164878"/>
                          </a:cubicBezTo>
                          <a:cubicBezTo>
                            <a:pt x="152626" y="165354"/>
                            <a:pt x="152722" y="166021"/>
                            <a:pt x="152722" y="166688"/>
                          </a:cubicBezTo>
                          <a:cubicBezTo>
                            <a:pt x="153864" y="187166"/>
                            <a:pt x="170708" y="232124"/>
                            <a:pt x="133974" y="238316"/>
                          </a:cubicBezTo>
                          <a:close/>
                        </a:path>
                      </a:pathLst>
                    </a:custGeom>
                    <a:solidFill>
                      <a:srgbClr val="AD6359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  <p:sp>
                  <p:nvSpPr>
                    <p:cNvPr id="3028" name="Google Shape;3028;p52"/>
                    <p:cNvSpPr/>
                    <p:nvPr/>
                  </p:nvSpPr>
                  <p:spPr>
                    <a:xfrm>
                      <a:off x="7916988" y="2166461"/>
                      <a:ext cx="176532" cy="127241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76532" h="127241" extrusionOk="0">
                          <a:moveTo>
                            <a:pt x="176532" y="56293"/>
                          </a:moveTo>
                          <a:cubicBezTo>
                            <a:pt x="176532" y="56293"/>
                            <a:pt x="171964" y="67342"/>
                            <a:pt x="166635" y="83725"/>
                          </a:cubicBezTo>
                          <a:cubicBezTo>
                            <a:pt x="108489" y="149066"/>
                            <a:pt x="95" y="121444"/>
                            <a:pt x="95" y="121444"/>
                          </a:cubicBezTo>
                          <a:lnTo>
                            <a:pt x="0" y="121253"/>
                          </a:lnTo>
                          <a:cubicBezTo>
                            <a:pt x="4854" y="87821"/>
                            <a:pt x="16273" y="19622"/>
                            <a:pt x="18272" y="0"/>
                          </a:cubicBezTo>
                          <a:lnTo>
                            <a:pt x="176532" y="56293"/>
                          </a:lnTo>
                          <a:close/>
                        </a:path>
                      </a:pathLst>
                    </a:custGeom>
                    <a:solidFill>
                      <a:srgbClr val="263238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</p:grpSp>
              <p:grpSp>
                <p:nvGrpSpPr>
                  <p:cNvPr id="3029" name="Google Shape;3029;p52"/>
                  <p:cNvGrpSpPr/>
                  <p:nvPr/>
                </p:nvGrpSpPr>
                <p:grpSpPr>
                  <a:xfrm>
                    <a:off x="7862146" y="1876489"/>
                    <a:ext cx="303712" cy="400609"/>
                    <a:chOff x="7862146" y="1876489"/>
                    <a:chExt cx="303712" cy="400609"/>
                  </a:xfrm>
                </p:grpSpPr>
                <p:sp>
                  <p:nvSpPr>
                    <p:cNvPr id="3030" name="Google Shape;3030;p52"/>
                    <p:cNvSpPr/>
                    <p:nvPr/>
                  </p:nvSpPr>
                  <p:spPr>
                    <a:xfrm>
                      <a:off x="7862146" y="1880377"/>
                      <a:ext cx="283730" cy="396721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283730" h="396721" extrusionOk="0">
                          <a:moveTo>
                            <a:pt x="279622" y="97013"/>
                          </a:moveTo>
                          <a:cubicBezTo>
                            <a:pt x="295896" y="155306"/>
                            <a:pt x="261351" y="321803"/>
                            <a:pt x="219383" y="358188"/>
                          </a:cubicBezTo>
                          <a:cubicBezTo>
                            <a:pt x="158477" y="410862"/>
                            <a:pt x="60647" y="413624"/>
                            <a:pt x="16491" y="340853"/>
                          </a:cubicBezTo>
                          <a:cubicBezTo>
                            <a:pt x="-26334" y="270273"/>
                            <a:pt x="22486" y="54055"/>
                            <a:pt x="69212" y="21194"/>
                          </a:cubicBezTo>
                          <a:cubicBezTo>
                            <a:pt x="138112" y="-27098"/>
                            <a:pt x="255641" y="10907"/>
                            <a:pt x="279622" y="97013"/>
                          </a:cubicBezTo>
                          <a:close/>
                        </a:path>
                      </a:pathLst>
                    </a:custGeom>
                    <a:solidFill>
                      <a:srgbClr val="AD6359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  <p:sp>
                  <p:nvSpPr>
                    <p:cNvPr id="3031" name="Google Shape;3031;p52"/>
                    <p:cNvSpPr/>
                    <p:nvPr/>
                  </p:nvSpPr>
                  <p:spPr>
                    <a:xfrm>
                      <a:off x="7862160" y="2078831"/>
                      <a:ext cx="263906" cy="198267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263906" h="198267" extrusionOk="0">
                          <a:moveTo>
                            <a:pt x="16476" y="142399"/>
                          </a:moveTo>
                          <a:cubicBezTo>
                            <a:pt x="60633" y="215170"/>
                            <a:pt x="158463" y="212408"/>
                            <a:pt x="219369" y="159734"/>
                          </a:cubicBezTo>
                          <a:cubicBezTo>
                            <a:pt x="236403" y="145066"/>
                            <a:pt x="252201" y="108871"/>
                            <a:pt x="263906" y="67246"/>
                          </a:cubicBezTo>
                          <a:lnTo>
                            <a:pt x="229742" y="0"/>
                          </a:lnTo>
                          <a:cubicBezTo>
                            <a:pt x="229742" y="0"/>
                            <a:pt x="209281" y="50006"/>
                            <a:pt x="185966" y="62198"/>
                          </a:cubicBezTo>
                          <a:cubicBezTo>
                            <a:pt x="154086" y="79058"/>
                            <a:pt x="95178" y="80391"/>
                            <a:pt x="77858" y="45910"/>
                          </a:cubicBezTo>
                          <a:lnTo>
                            <a:pt x="58254" y="43244"/>
                          </a:lnTo>
                          <a:cubicBezTo>
                            <a:pt x="58254" y="43244"/>
                            <a:pt x="15620" y="65342"/>
                            <a:pt x="964" y="32194"/>
                          </a:cubicBezTo>
                          <a:cubicBezTo>
                            <a:pt x="-2081" y="77152"/>
                            <a:pt x="1821" y="118300"/>
                            <a:pt x="16476" y="142399"/>
                          </a:cubicBezTo>
                          <a:close/>
                        </a:path>
                      </a:pathLst>
                    </a:custGeom>
                    <a:solidFill>
                      <a:srgbClr val="263238">
                        <a:alpha val="29800"/>
                      </a:srgbClr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  <p:sp>
                  <p:nvSpPr>
                    <p:cNvPr id="3032" name="Google Shape;3032;p52"/>
                    <p:cNvSpPr/>
                    <p:nvPr/>
                  </p:nvSpPr>
                  <p:spPr>
                    <a:xfrm>
                      <a:off x="7889866" y="1876489"/>
                      <a:ext cx="260709" cy="245688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260709" h="245688" extrusionOk="0">
                          <a:moveTo>
                            <a:pt x="238865" y="245300"/>
                          </a:moveTo>
                          <a:cubicBezTo>
                            <a:pt x="213742" y="248919"/>
                            <a:pt x="202893" y="226440"/>
                            <a:pt x="198610" y="210534"/>
                          </a:cubicBezTo>
                          <a:cubicBezTo>
                            <a:pt x="194327" y="194627"/>
                            <a:pt x="211552" y="102996"/>
                            <a:pt x="202702" y="78803"/>
                          </a:cubicBezTo>
                          <a:cubicBezTo>
                            <a:pt x="193852" y="54609"/>
                            <a:pt x="170251" y="38703"/>
                            <a:pt x="149505" y="42036"/>
                          </a:cubicBezTo>
                          <a:cubicBezTo>
                            <a:pt x="128759" y="45370"/>
                            <a:pt x="99638" y="68325"/>
                            <a:pt x="85078" y="64992"/>
                          </a:cubicBezTo>
                          <a:cubicBezTo>
                            <a:pt x="70517" y="61753"/>
                            <a:pt x="71088" y="29368"/>
                            <a:pt x="60906" y="28035"/>
                          </a:cubicBezTo>
                          <a:cubicBezTo>
                            <a:pt x="38352" y="25082"/>
                            <a:pt x="7328" y="77755"/>
                            <a:pt x="0" y="101949"/>
                          </a:cubicBezTo>
                          <a:cubicBezTo>
                            <a:pt x="0" y="101949"/>
                            <a:pt x="13038" y="-4160"/>
                            <a:pt x="122382" y="126"/>
                          </a:cubicBezTo>
                          <a:cubicBezTo>
                            <a:pt x="229063" y="4317"/>
                            <a:pt x="253616" y="81184"/>
                            <a:pt x="258755" y="114236"/>
                          </a:cubicBezTo>
                          <a:cubicBezTo>
                            <a:pt x="268462" y="177387"/>
                            <a:pt x="238865" y="245300"/>
                            <a:pt x="238865" y="245300"/>
                          </a:cubicBezTo>
                          <a:close/>
                        </a:path>
                      </a:pathLst>
                    </a:custGeom>
                    <a:solidFill>
                      <a:srgbClr val="263238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  <p:grpSp>
                  <p:nvGrpSpPr>
                    <p:cNvPr id="3033" name="Google Shape;3033;p52"/>
                    <p:cNvGrpSpPr/>
                    <p:nvPr/>
                  </p:nvGrpSpPr>
                  <p:grpSpPr>
                    <a:xfrm>
                      <a:off x="8081814" y="2068555"/>
                      <a:ext cx="84044" cy="105627"/>
                      <a:chOff x="8081814" y="2068555"/>
                      <a:chExt cx="84044" cy="105627"/>
                    </a:xfrm>
                  </p:grpSpPr>
                  <p:sp>
                    <p:nvSpPr>
                      <p:cNvPr id="3034" name="Google Shape;3034;p52"/>
                      <p:cNvSpPr/>
                      <p:nvPr/>
                    </p:nvSpPr>
                    <p:spPr>
                      <a:xfrm>
                        <a:off x="8081814" y="2068555"/>
                        <a:ext cx="84044" cy="105627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84044" h="105627" extrusionOk="0">
                            <a:moveTo>
                              <a:pt x="11610" y="40375"/>
                            </a:moveTo>
                            <a:cubicBezTo>
                              <a:pt x="11610" y="40375"/>
                              <a:pt x="51770" y="-12013"/>
                              <a:pt x="75657" y="2561"/>
                            </a:cubicBezTo>
                            <a:cubicBezTo>
                              <a:pt x="99543" y="17134"/>
                              <a:pt x="67758" y="94191"/>
                              <a:pt x="38542" y="103621"/>
                            </a:cubicBezTo>
                            <a:cubicBezTo>
                              <a:pt x="9327" y="113051"/>
                              <a:pt x="0" y="86190"/>
                              <a:pt x="0" y="86190"/>
                            </a:cubicBezTo>
                            <a:lnTo>
                              <a:pt x="11610" y="40375"/>
                            </a:lnTo>
                            <a:close/>
                          </a:path>
                        </a:pathLst>
                      </a:custGeom>
                      <a:solidFill>
                        <a:srgbClr val="AD6359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45700" rIns="91425" bIns="45700" anchor="ctr" anchorCtr="0">
                        <a:noAutofit/>
                      </a:bodyPr>
                      <a:lstStyle/>
                      <a:p>
                        <a:pPr marL="0" marR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 sz="18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endParaRPr>
                      </a:p>
                    </p:txBody>
                  </p:sp>
                  <p:sp>
                    <p:nvSpPr>
                      <p:cNvPr id="3035" name="Google Shape;3035;p52"/>
                      <p:cNvSpPr/>
                      <p:nvPr/>
                    </p:nvSpPr>
                    <p:spPr>
                      <a:xfrm>
                        <a:off x="8097565" y="2092928"/>
                        <a:ext cx="50607" cy="65099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50607" h="65099" extrusionOk="0">
                            <a:moveTo>
                              <a:pt x="50199" y="0"/>
                            </a:moveTo>
                            <a:cubicBezTo>
                              <a:pt x="50676" y="0"/>
                              <a:pt x="50770" y="667"/>
                              <a:pt x="50294" y="762"/>
                            </a:cubicBezTo>
                            <a:cubicBezTo>
                              <a:pt x="29739" y="8096"/>
                              <a:pt x="18319" y="26289"/>
                              <a:pt x="10040" y="45434"/>
                            </a:cubicBezTo>
                            <a:cubicBezTo>
                              <a:pt x="16320" y="38195"/>
                              <a:pt x="24695" y="34480"/>
                              <a:pt x="34402" y="42100"/>
                            </a:cubicBezTo>
                            <a:cubicBezTo>
                              <a:pt x="34878" y="42481"/>
                              <a:pt x="34402" y="43339"/>
                              <a:pt x="33831" y="43148"/>
                            </a:cubicBezTo>
                            <a:cubicBezTo>
                              <a:pt x="25647" y="41053"/>
                              <a:pt x="19652" y="42196"/>
                              <a:pt x="13751" y="48577"/>
                            </a:cubicBezTo>
                            <a:cubicBezTo>
                              <a:pt x="9564" y="53054"/>
                              <a:pt x="6614" y="58865"/>
                              <a:pt x="3569" y="64198"/>
                            </a:cubicBezTo>
                            <a:cubicBezTo>
                              <a:pt x="2522" y="66008"/>
                              <a:pt x="-714" y="64865"/>
                              <a:pt x="143" y="62770"/>
                            </a:cubicBezTo>
                            <a:cubicBezTo>
                              <a:pt x="237" y="62579"/>
                              <a:pt x="237" y="62484"/>
                              <a:pt x="333" y="62293"/>
                            </a:cubicBezTo>
                            <a:cubicBezTo>
                              <a:pt x="904" y="36576"/>
                              <a:pt x="22506" y="1429"/>
                              <a:pt x="50199" y="0"/>
                            </a:cubicBezTo>
                            <a:close/>
                          </a:path>
                        </a:pathLst>
                      </a:custGeom>
                      <a:solidFill>
                        <a:srgbClr val="263238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45700" rIns="91425" bIns="45700" anchor="ctr" anchorCtr="0">
                        <a:noAutofit/>
                      </a:bodyPr>
                      <a:lstStyle/>
                      <a:p>
                        <a:pPr marL="0" marR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 sz="18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endParaRPr>
                      </a:p>
                    </p:txBody>
                  </p:sp>
                </p:grpSp>
                <p:grpSp>
                  <p:nvGrpSpPr>
                    <p:cNvPr id="3036" name="Google Shape;3036;p52"/>
                    <p:cNvGrpSpPr/>
                    <p:nvPr/>
                  </p:nvGrpSpPr>
                  <p:grpSpPr>
                    <a:xfrm>
                      <a:off x="7889344" y="2007769"/>
                      <a:ext cx="130580" cy="180818"/>
                      <a:chOff x="7889344" y="2007769"/>
                      <a:chExt cx="130580" cy="180818"/>
                    </a:xfrm>
                  </p:grpSpPr>
                  <p:grpSp>
                    <p:nvGrpSpPr>
                      <p:cNvPr id="3037" name="Google Shape;3037;p52"/>
                      <p:cNvGrpSpPr/>
                      <p:nvPr/>
                    </p:nvGrpSpPr>
                    <p:grpSpPr>
                      <a:xfrm>
                        <a:off x="7978048" y="2063233"/>
                        <a:ext cx="26755" cy="41734"/>
                        <a:chOff x="7978048" y="2063233"/>
                        <a:chExt cx="26755" cy="41734"/>
                      </a:xfrm>
                    </p:grpSpPr>
                    <p:sp>
                      <p:nvSpPr>
                        <p:cNvPr id="3038" name="Google Shape;3038;p52"/>
                        <p:cNvSpPr/>
                        <p:nvPr/>
                      </p:nvSpPr>
                      <p:spPr>
                        <a:xfrm>
                          <a:off x="7978048" y="2072939"/>
                          <a:ext cx="9623" cy="32028"/>
                        </a:xfrm>
                        <a:custGeom>
                          <a:avLst/>
                          <a:gdLst/>
                          <a:ahLst/>
                          <a:cxnLst/>
                          <a:rect l="l" t="t" r="r" b="b"/>
                          <a:pathLst>
                            <a:path w="9623" h="32028" extrusionOk="0">
                              <a:moveTo>
                                <a:pt x="3176" y="82"/>
                              </a:moveTo>
                              <a:cubicBezTo>
                                <a:pt x="3367" y="-299"/>
                                <a:pt x="3938" y="749"/>
                                <a:pt x="3842" y="1225"/>
                              </a:cubicBezTo>
                              <a:cubicBezTo>
                                <a:pt x="1178" y="12369"/>
                                <a:pt x="131" y="25609"/>
                                <a:pt x="9457" y="31419"/>
                              </a:cubicBezTo>
                              <a:cubicBezTo>
                                <a:pt x="9742" y="31609"/>
                                <a:pt x="9648" y="32181"/>
                                <a:pt x="9267" y="31991"/>
                              </a:cubicBezTo>
                              <a:cubicBezTo>
                                <a:pt x="-2724" y="27800"/>
                                <a:pt x="-1106" y="10274"/>
                                <a:pt x="3176" y="82"/>
                              </a:cubicBezTo>
                              <a:close/>
                            </a:path>
                          </a:pathLst>
                        </a:custGeom>
                        <a:solidFill>
                          <a:srgbClr val="263238"/>
                        </a:solidFill>
                        <a:ln>
                          <a:noFill/>
                        </a:ln>
                      </p:spPr>
                      <p:txBody>
                        <a:bodyPr spcFirstLastPara="1" wrap="square" lIns="91425" tIns="45700" rIns="91425" bIns="45700" anchor="ctr" anchorCtr="0">
                          <a:noAutofit/>
                        </a:bodyPr>
                        <a:lstStyle/>
                        <a:p>
                          <a:pPr marL="0" marR="0" lvl="0" indent="0" algn="l" rtl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None/>
                          </a:pPr>
                          <a:endParaRPr sz="1800">
                            <a:solidFill>
                              <a:srgbClr val="000000"/>
                            </a:solidFill>
                            <a:latin typeface="Calibri"/>
                            <a:ea typeface="Calibri"/>
                            <a:cs typeface="Calibri"/>
                            <a:sym typeface="Calibri"/>
                          </a:endParaRPr>
                        </a:p>
                      </p:txBody>
                    </p:sp>
                    <p:sp>
                      <p:nvSpPr>
                        <p:cNvPr id="3039" name="Google Shape;3039;p52"/>
                        <p:cNvSpPr/>
                        <p:nvPr/>
                      </p:nvSpPr>
                      <p:spPr>
                        <a:xfrm>
                          <a:off x="7979007" y="2063233"/>
                          <a:ext cx="25796" cy="36830"/>
                        </a:xfrm>
                        <a:custGeom>
                          <a:avLst/>
                          <a:gdLst/>
                          <a:ahLst/>
                          <a:cxnLst/>
                          <a:rect l="l" t="t" r="r" b="b"/>
                          <a:pathLst>
                            <a:path w="25796" h="36830" extrusionOk="0">
                              <a:moveTo>
                                <a:pt x="14590" y="72"/>
                              </a:moveTo>
                              <a:cubicBezTo>
                                <a:pt x="32861" y="2358"/>
                                <a:pt x="26961" y="38839"/>
                                <a:pt x="10021" y="36743"/>
                              </a:cubicBezTo>
                              <a:cubicBezTo>
                                <a:pt x="-6633" y="34743"/>
                                <a:pt x="-732" y="-1833"/>
                                <a:pt x="14590" y="72"/>
                              </a:cubicBezTo>
                              <a:close/>
                            </a:path>
                          </a:pathLst>
                        </a:custGeom>
                        <a:solidFill>
                          <a:srgbClr val="263238"/>
                        </a:solidFill>
                        <a:ln>
                          <a:noFill/>
                        </a:ln>
                      </p:spPr>
                      <p:txBody>
                        <a:bodyPr spcFirstLastPara="1" wrap="square" lIns="91425" tIns="45700" rIns="91425" bIns="45700" anchor="ctr" anchorCtr="0">
                          <a:noAutofit/>
                        </a:bodyPr>
                        <a:lstStyle/>
                        <a:p>
                          <a:pPr marL="0" marR="0" lvl="0" indent="0" algn="l" rtl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None/>
                          </a:pPr>
                          <a:endParaRPr sz="1800">
                            <a:solidFill>
                              <a:srgbClr val="000000"/>
                            </a:solidFill>
                            <a:latin typeface="Calibri"/>
                            <a:ea typeface="Calibri"/>
                            <a:cs typeface="Calibri"/>
                            <a:sym typeface="Calibri"/>
                          </a:endParaRPr>
                        </a:p>
                      </p:txBody>
                    </p:sp>
                  </p:grpSp>
                  <p:grpSp>
                    <p:nvGrpSpPr>
                      <p:cNvPr id="3040" name="Google Shape;3040;p52"/>
                      <p:cNvGrpSpPr/>
                      <p:nvPr/>
                    </p:nvGrpSpPr>
                    <p:grpSpPr>
                      <a:xfrm>
                        <a:off x="7890907" y="2050189"/>
                        <a:ext cx="26197" cy="41503"/>
                        <a:chOff x="7890907" y="2050189"/>
                        <a:chExt cx="26197" cy="41503"/>
                      </a:xfrm>
                    </p:grpSpPr>
                    <p:sp>
                      <p:nvSpPr>
                        <p:cNvPr id="3041" name="Google Shape;3041;p52"/>
                        <p:cNvSpPr/>
                        <p:nvPr/>
                      </p:nvSpPr>
                      <p:spPr>
                        <a:xfrm>
                          <a:off x="7899858" y="2063832"/>
                          <a:ext cx="17246" cy="27860"/>
                        </a:xfrm>
                        <a:custGeom>
                          <a:avLst/>
                          <a:gdLst/>
                          <a:ahLst/>
                          <a:cxnLst/>
                          <a:rect l="l" t="t" r="r" b="b"/>
                          <a:pathLst>
                            <a:path w="17246" h="27860" extrusionOk="0">
                              <a:moveTo>
                                <a:pt x="17225" y="140"/>
                              </a:moveTo>
                              <a:cubicBezTo>
                                <a:pt x="17225" y="-337"/>
                                <a:pt x="16273" y="521"/>
                                <a:pt x="16178" y="997"/>
                              </a:cubicBezTo>
                              <a:cubicBezTo>
                                <a:pt x="14751" y="12332"/>
                                <a:pt x="11134" y="25095"/>
                                <a:pt x="286" y="27191"/>
                              </a:cubicBezTo>
                              <a:cubicBezTo>
                                <a:pt x="-95" y="27286"/>
                                <a:pt x="-95" y="27857"/>
                                <a:pt x="286" y="27857"/>
                              </a:cubicBezTo>
                              <a:cubicBezTo>
                                <a:pt x="13038" y="28143"/>
                                <a:pt x="17606" y="11189"/>
                                <a:pt x="17225" y="140"/>
                              </a:cubicBezTo>
                              <a:close/>
                            </a:path>
                          </a:pathLst>
                        </a:custGeom>
                        <a:solidFill>
                          <a:srgbClr val="263238"/>
                        </a:solidFill>
                        <a:ln>
                          <a:noFill/>
                        </a:ln>
                      </p:spPr>
                      <p:txBody>
                        <a:bodyPr spcFirstLastPara="1" wrap="square" lIns="91425" tIns="45700" rIns="91425" bIns="45700" anchor="ctr" anchorCtr="0">
                          <a:noAutofit/>
                        </a:bodyPr>
                        <a:lstStyle/>
                        <a:p>
                          <a:pPr marL="0" marR="0" lvl="0" indent="0" algn="l" rtl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None/>
                          </a:pPr>
                          <a:endParaRPr sz="1800">
                            <a:solidFill>
                              <a:srgbClr val="000000"/>
                            </a:solidFill>
                            <a:latin typeface="Calibri"/>
                            <a:ea typeface="Calibri"/>
                            <a:cs typeface="Calibri"/>
                            <a:sym typeface="Calibri"/>
                          </a:endParaRPr>
                        </a:p>
                      </p:txBody>
                    </p:sp>
                    <p:sp>
                      <p:nvSpPr>
                        <p:cNvPr id="3042" name="Google Shape;3042;p52"/>
                        <p:cNvSpPr/>
                        <p:nvPr/>
                      </p:nvSpPr>
                      <p:spPr>
                        <a:xfrm>
                          <a:off x="7890907" y="2050189"/>
                          <a:ext cx="26176" cy="36568"/>
                        </a:xfrm>
                        <a:custGeom>
                          <a:avLst/>
                          <a:gdLst/>
                          <a:ahLst/>
                          <a:cxnLst/>
                          <a:rect l="l" t="t" r="r" b="b"/>
                          <a:pathLst>
                            <a:path w="26176" h="36568" extrusionOk="0">
                              <a:moveTo>
                                <a:pt x="17993" y="352"/>
                              </a:moveTo>
                              <a:cubicBezTo>
                                <a:pt x="6" y="-3934"/>
                                <a:pt x="-7321" y="32261"/>
                                <a:pt x="9333" y="36261"/>
                              </a:cubicBezTo>
                              <a:cubicBezTo>
                                <a:pt x="25701" y="40262"/>
                                <a:pt x="33029" y="3972"/>
                                <a:pt x="17993" y="352"/>
                              </a:cubicBezTo>
                              <a:close/>
                            </a:path>
                          </a:pathLst>
                        </a:custGeom>
                        <a:solidFill>
                          <a:srgbClr val="263238"/>
                        </a:solidFill>
                        <a:ln>
                          <a:noFill/>
                        </a:ln>
                      </p:spPr>
                      <p:txBody>
                        <a:bodyPr spcFirstLastPara="1" wrap="square" lIns="91425" tIns="45700" rIns="91425" bIns="45700" anchor="ctr" anchorCtr="0">
                          <a:noAutofit/>
                        </a:bodyPr>
                        <a:lstStyle/>
                        <a:p>
                          <a:pPr marL="0" marR="0" lvl="0" indent="0" algn="l" rtl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None/>
                          </a:pPr>
                          <a:endParaRPr sz="1800">
                            <a:solidFill>
                              <a:srgbClr val="000000"/>
                            </a:solidFill>
                            <a:latin typeface="Calibri"/>
                            <a:ea typeface="Calibri"/>
                            <a:cs typeface="Calibri"/>
                            <a:sym typeface="Calibri"/>
                          </a:endParaRPr>
                        </a:p>
                      </p:txBody>
                    </p:sp>
                  </p:grpSp>
                  <p:sp>
                    <p:nvSpPr>
                      <p:cNvPr id="3043" name="Google Shape;3043;p52"/>
                      <p:cNvSpPr/>
                      <p:nvPr/>
                    </p:nvSpPr>
                    <p:spPr>
                      <a:xfrm>
                        <a:off x="7978951" y="2032811"/>
                        <a:ext cx="40973" cy="20917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40973" h="20917" extrusionOk="0">
                            <a:moveTo>
                              <a:pt x="33392" y="20683"/>
                            </a:moveTo>
                            <a:cubicBezTo>
                              <a:pt x="28254" y="21160"/>
                              <a:pt x="23400" y="20779"/>
                              <a:pt x="18261" y="20683"/>
                            </a:cubicBezTo>
                            <a:cubicBezTo>
                              <a:pt x="12456" y="20588"/>
                              <a:pt x="7793" y="21160"/>
                              <a:pt x="2749" y="17731"/>
                            </a:cubicBezTo>
                            <a:cubicBezTo>
                              <a:pt x="84" y="15921"/>
                              <a:pt x="-772" y="11158"/>
                              <a:pt x="751" y="8396"/>
                            </a:cubicBezTo>
                            <a:cubicBezTo>
                              <a:pt x="4367" y="1919"/>
                              <a:pt x="11504" y="205"/>
                              <a:pt x="18451" y="14"/>
                            </a:cubicBezTo>
                            <a:cubicBezTo>
                              <a:pt x="26064" y="-176"/>
                              <a:pt x="31965" y="1538"/>
                              <a:pt x="38055" y="6205"/>
                            </a:cubicBezTo>
                            <a:cubicBezTo>
                              <a:pt x="43955" y="10682"/>
                              <a:pt x="40149" y="20017"/>
                              <a:pt x="33392" y="20683"/>
                            </a:cubicBezTo>
                            <a:close/>
                          </a:path>
                        </a:pathLst>
                      </a:custGeom>
                      <a:solidFill>
                        <a:srgbClr val="263238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45700" rIns="91425" bIns="45700" anchor="ctr" anchorCtr="0">
                        <a:noAutofit/>
                      </a:bodyPr>
                      <a:lstStyle/>
                      <a:p>
                        <a:pPr marL="0" marR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 sz="18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endParaRPr>
                      </a:p>
                    </p:txBody>
                  </p:sp>
                  <p:sp>
                    <p:nvSpPr>
                      <p:cNvPr id="3044" name="Google Shape;3044;p52"/>
                      <p:cNvSpPr/>
                      <p:nvPr/>
                    </p:nvSpPr>
                    <p:spPr>
                      <a:xfrm>
                        <a:off x="7889344" y="2007769"/>
                        <a:ext cx="40857" cy="22103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40857" h="22103" extrusionOk="0">
                            <a:moveTo>
                              <a:pt x="8421" y="22104"/>
                            </a:moveTo>
                            <a:cubicBezTo>
                              <a:pt x="13655" y="22104"/>
                              <a:pt x="18413" y="21246"/>
                              <a:pt x="23552" y="20675"/>
                            </a:cubicBezTo>
                            <a:cubicBezTo>
                              <a:pt x="29357" y="20103"/>
                              <a:pt x="34020" y="20199"/>
                              <a:pt x="38683" y="16293"/>
                            </a:cubicBezTo>
                            <a:cubicBezTo>
                              <a:pt x="41158" y="14198"/>
                              <a:pt x="41538" y="9435"/>
                              <a:pt x="39730" y="6768"/>
                            </a:cubicBezTo>
                            <a:cubicBezTo>
                              <a:pt x="35543" y="672"/>
                              <a:pt x="28310" y="-375"/>
                              <a:pt x="21268" y="101"/>
                            </a:cubicBezTo>
                            <a:cubicBezTo>
                              <a:pt x="13655" y="577"/>
                              <a:pt x="7945" y="2863"/>
                              <a:pt x="2330" y="8102"/>
                            </a:cubicBezTo>
                            <a:cubicBezTo>
                              <a:pt x="-2999" y="13150"/>
                              <a:pt x="1569" y="22104"/>
                              <a:pt x="8421" y="22104"/>
                            </a:cubicBezTo>
                            <a:close/>
                          </a:path>
                        </a:pathLst>
                      </a:custGeom>
                      <a:solidFill>
                        <a:srgbClr val="263238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45700" rIns="91425" bIns="45700" anchor="ctr" anchorCtr="0">
                        <a:noAutofit/>
                      </a:bodyPr>
                      <a:lstStyle/>
                      <a:p>
                        <a:pPr marL="0" marR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 sz="18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endParaRPr>
                      </a:p>
                    </p:txBody>
                  </p:sp>
                  <p:sp>
                    <p:nvSpPr>
                      <p:cNvPr id="3045" name="Google Shape;3045;p52"/>
                      <p:cNvSpPr/>
                      <p:nvPr/>
                    </p:nvSpPr>
                    <p:spPr>
                      <a:xfrm>
                        <a:off x="7963664" y="2178733"/>
                        <a:ext cx="23936" cy="9854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23936" h="9854" extrusionOk="0">
                            <a:moveTo>
                              <a:pt x="22890" y="110"/>
                            </a:moveTo>
                            <a:cubicBezTo>
                              <a:pt x="19845" y="2492"/>
                              <a:pt x="16705" y="5825"/>
                              <a:pt x="12517" y="5730"/>
                            </a:cubicBezTo>
                            <a:cubicBezTo>
                              <a:pt x="8521" y="5635"/>
                              <a:pt x="4047" y="3254"/>
                              <a:pt x="622" y="1444"/>
                            </a:cubicBezTo>
                            <a:cubicBezTo>
                              <a:pt x="241" y="1253"/>
                              <a:pt x="-140" y="1634"/>
                              <a:pt x="51" y="2015"/>
                            </a:cubicBezTo>
                            <a:cubicBezTo>
                              <a:pt x="2525" y="6683"/>
                              <a:pt x="8425" y="10207"/>
                              <a:pt x="13755" y="9826"/>
                            </a:cubicBezTo>
                            <a:cubicBezTo>
                              <a:pt x="18988" y="9540"/>
                              <a:pt x="22034" y="5349"/>
                              <a:pt x="23842" y="777"/>
                            </a:cubicBezTo>
                            <a:cubicBezTo>
                              <a:pt x="24222" y="110"/>
                              <a:pt x="23366" y="-175"/>
                              <a:pt x="22890" y="110"/>
                            </a:cubicBezTo>
                            <a:close/>
                          </a:path>
                        </a:pathLst>
                      </a:custGeom>
                      <a:solidFill>
                        <a:srgbClr val="263238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45700" rIns="91425" bIns="45700" anchor="ctr" anchorCtr="0">
                        <a:noAutofit/>
                      </a:bodyPr>
                      <a:lstStyle/>
                      <a:p>
                        <a:pPr marL="0" marR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 sz="18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endParaRPr>
                      </a:p>
                    </p:txBody>
                  </p:sp>
                  <p:sp>
                    <p:nvSpPr>
                      <p:cNvPr id="3046" name="Google Shape;3046;p52"/>
                      <p:cNvSpPr/>
                      <p:nvPr/>
                    </p:nvSpPr>
                    <p:spPr>
                      <a:xfrm>
                        <a:off x="7913347" y="2014418"/>
                        <a:ext cx="65504" cy="143426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65504" h="143426" extrusionOk="0">
                            <a:moveTo>
                              <a:pt x="65213" y="128993"/>
                            </a:moveTo>
                            <a:cubicBezTo>
                              <a:pt x="57695" y="138137"/>
                              <a:pt x="47798" y="142518"/>
                              <a:pt x="37425" y="143280"/>
                            </a:cubicBezTo>
                            <a:cubicBezTo>
                              <a:pt x="32761" y="143661"/>
                              <a:pt x="28003" y="143280"/>
                              <a:pt x="23435" y="142328"/>
                            </a:cubicBezTo>
                            <a:cubicBezTo>
                              <a:pt x="22484" y="142232"/>
                              <a:pt x="21627" y="142042"/>
                              <a:pt x="20771" y="141756"/>
                            </a:cubicBezTo>
                            <a:cubicBezTo>
                              <a:pt x="19914" y="141566"/>
                              <a:pt x="19248" y="141375"/>
                              <a:pt x="18297" y="141089"/>
                            </a:cubicBezTo>
                            <a:cubicBezTo>
                              <a:pt x="16964" y="140708"/>
                              <a:pt x="16393" y="139565"/>
                              <a:pt x="16298" y="138327"/>
                            </a:cubicBezTo>
                            <a:lnTo>
                              <a:pt x="16298" y="138232"/>
                            </a:lnTo>
                            <a:cubicBezTo>
                              <a:pt x="16393" y="137851"/>
                              <a:pt x="16393" y="137470"/>
                              <a:pt x="16584" y="137089"/>
                            </a:cubicBezTo>
                            <a:cubicBezTo>
                              <a:pt x="16584" y="137089"/>
                              <a:pt x="16584" y="137089"/>
                              <a:pt x="16584" y="136994"/>
                            </a:cubicBezTo>
                            <a:lnTo>
                              <a:pt x="16679" y="136041"/>
                            </a:lnTo>
                            <a:cubicBezTo>
                              <a:pt x="17440" y="127278"/>
                              <a:pt x="19819" y="114038"/>
                              <a:pt x="19819" y="114038"/>
                            </a:cubicBezTo>
                            <a:cubicBezTo>
                              <a:pt x="16393" y="115276"/>
                              <a:pt x="-736" y="120801"/>
                              <a:pt x="25" y="116229"/>
                            </a:cubicBezTo>
                            <a:cubicBezTo>
                              <a:pt x="6591" y="78605"/>
                              <a:pt x="13919" y="36695"/>
                              <a:pt x="28384" y="691"/>
                            </a:cubicBezTo>
                            <a:cubicBezTo>
                              <a:pt x="28765" y="-547"/>
                              <a:pt x="30668" y="24"/>
                              <a:pt x="30382" y="1262"/>
                            </a:cubicBezTo>
                            <a:cubicBezTo>
                              <a:pt x="25529" y="37648"/>
                              <a:pt x="14205" y="72986"/>
                              <a:pt x="8685" y="109562"/>
                            </a:cubicBezTo>
                            <a:cubicBezTo>
                              <a:pt x="14109" y="108133"/>
                              <a:pt x="23055" y="105466"/>
                              <a:pt x="27623" y="106133"/>
                            </a:cubicBezTo>
                            <a:cubicBezTo>
                              <a:pt x="28860" y="106609"/>
                              <a:pt x="22579" y="131660"/>
                              <a:pt x="22579" y="135565"/>
                            </a:cubicBezTo>
                            <a:cubicBezTo>
                              <a:pt x="22579" y="135565"/>
                              <a:pt x="22579" y="135755"/>
                              <a:pt x="22579" y="135946"/>
                            </a:cubicBezTo>
                            <a:cubicBezTo>
                              <a:pt x="37044" y="139470"/>
                              <a:pt x="48655" y="136327"/>
                              <a:pt x="64071" y="128040"/>
                            </a:cubicBezTo>
                            <a:cubicBezTo>
                              <a:pt x="65118" y="127278"/>
                              <a:pt x="65975" y="128135"/>
                              <a:pt x="65213" y="128993"/>
                            </a:cubicBezTo>
                            <a:close/>
                          </a:path>
                        </a:pathLst>
                      </a:custGeom>
                      <a:solidFill>
                        <a:srgbClr val="263238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45700" rIns="91425" bIns="45700" anchor="ctr" anchorCtr="0">
                        <a:noAutofit/>
                      </a:bodyPr>
                      <a:lstStyle/>
                      <a:p>
                        <a:pPr marL="0" marR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 sz="18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endParaRPr>
                      </a:p>
                    </p:txBody>
                  </p:sp>
                  <p:grpSp>
                    <p:nvGrpSpPr>
                      <p:cNvPr id="3047" name="Google Shape;3047;p52"/>
                      <p:cNvGrpSpPr/>
                      <p:nvPr/>
                    </p:nvGrpSpPr>
                    <p:grpSpPr>
                      <a:xfrm>
                        <a:off x="7946490" y="2143506"/>
                        <a:ext cx="35415" cy="26380"/>
                        <a:chOff x="7946490" y="2143506"/>
                        <a:chExt cx="35415" cy="26380"/>
                      </a:xfrm>
                    </p:grpSpPr>
                    <p:sp>
                      <p:nvSpPr>
                        <p:cNvPr id="3048" name="Google Shape;3048;p52"/>
                        <p:cNvSpPr/>
                        <p:nvPr/>
                      </p:nvSpPr>
                      <p:spPr>
                        <a:xfrm>
                          <a:off x="7946490" y="2143506"/>
                          <a:ext cx="35415" cy="26380"/>
                        </a:xfrm>
                        <a:custGeom>
                          <a:avLst/>
                          <a:gdLst/>
                          <a:ahLst/>
                          <a:cxnLst/>
                          <a:rect l="l" t="t" r="r" b="b"/>
                          <a:pathLst>
                            <a:path w="35415" h="26380" extrusionOk="0">
                              <a:moveTo>
                                <a:pt x="0" y="11716"/>
                              </a:moveTo>
                              <a:cubicBezTo>
                                <a:pt x="0" y="11716"/>
                                <a:pt x="6756" y="21336"/>
                                <a:pt x="16273" y="24956"/>
                              </a:cubicBezTo>
                              <a:cubicBezTo>
                                <a:pt x="19795" y="26289"/>
                                <a:pt x="23601" y="26860"/>
                                <a:pt x="27598" y="25908"/>
                              </a:cubicBezTo>
                              <a:cubicBezTo>
                                <a:pt x="35782" y="23908"/>
                                <a:pt x="36163" y="16383"/>
                                <a:pt x="34830" y="9906"/>
                              </a:cubicBezTo>
                              <a:cubicBezTo>
                                <a:pt x="33688" y="4572"/>
                                <a:pt x="31404" y="0"/>
                                <a:pt x="31404" y="0"/>
                              </a:cubicBezTo>
                              <a:cubicBezTo>
                                <a:pt x="31404" y="0"/>
                                <a:pt x="19128" y="10858"/>
                                <a:pt x="0" y="11716"/>
                              </a:cubicBezTo>
                              <a:close/>
                            </a:path>
                          </a:pathLst>
                        </a:custGeom>
                        <a:solidFill>
                          <a:srgbClr val="263238"/>
                        </a:solidFill>
                        <a:ln>
                          <a:noFill/>
                        </a:ln>
                      </p:spPr>
                      <p:txBody>
                        <a:bodyPr spcFirstLastPara="1" wrap="square" lIns="91425" tIns="45700" rIns="91425" bIns="45700" anchor="ctr" anchorCtr="0">
                          <a:noAutofit/>
                        </a:bodyPr>
                        <a:lstStyle/>
                        <a:p>
                          <a:pPr marL="0" marR="0" lvl="0" indent="0" algn="l" rtl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None/>
                          </a:pPr>
                          <a:endParaRPr sz="1800">
                            <a:solidFill>
                              <a:srgbClr val="000000"/>
                            </a:solidFill>
                            <a:latin typeface="Calibri"/>
                            <a:ea typeface="Calibri"/>
                            <a:cs typeface="Calibri"/>
                            <a:sym typeface="Calibri"/>
                          </a:endParaRPr>
                        </a:p>
                      </p:txBody>
                    </p:sp>
                    <p:sp>
                      <p:nvSpPr>
                        <p:cNvPr id="3049" name="Google Shape;3049;p52"/>
                        <p:cNvSpPr/>
                        <p:nvPr/>
                      </p:nvSpPr>
                      <p:spPr>
                        <a:xfrm>
                          <a:off x="7962762" y="2153316"/>
                          <a:ext cx="19142" cy="16474"/>
                        </a:xfrm>
                        <a:custGeom>
                          <a:avLst/>
                          <a:gdLst/>
                          <a:ahLst/>
                          <a:cxnLst/>
                          <a:rect l="l" t="t" r="r" b="b"/>
                          <a:pathLst>
                            <a:path w="19142" h="16474" extrusionOk="0">
                              <a:moveTo>
                                <a:pt x="0" y="15050"/>
                              </a:moveTo>
                              <a:cubicBezTo>
                                <a:pt x="3522" y="16383"/>
                                <a:pt x="7328" y="16954"/>
                                <a:pt x="11325" y="16002"/>
                              </a:cubicBezTo>
                              <a:cubicBezTo>
                                <a:pt x="19509" y="14002"/>
                                <a:pt x="19890" y="6477"/>
                                <a:pt x="18557" y="0"/>
                              </a:cubicBezTo>
                              <a:cubicBezTo>
                                <a:pt x="9707" y="762"/>
                                <a:pt x="952" y="6572"/>
                                <a:pt x="0" y="15050"/>
                              </a:cubicBezTo>
                              <a:close/>
                            </a:path>
                          </a:pathLst>
                        </a:custGeom>
                        <a:solidFill>
                          <a:srgbClr val="FF9ABB"/>
                        </a:solidFill>
                        <a:ln>
                          <a:noFill/>
                        </a:ln>
                      </p:spPr>
                      <p:txBody>
                        <a:bodyPr spcFirstLastPara="1" wrap="square" lIns="91425" tIns="45700" rIns="91425" bIns="45700" anchor="ctr" anchorCtr="0">
                          <a:noAutofit/>
                        </a:bodyPr>
                        <a:lstStyle/>
                        <a:p>
                          <a:pPr marL="0" marR="0" lvl="0" indent="0" algn="l" rtl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None/>
                          </a:pPr>
                          <a:endParaRPr sz="1800">
                            <a:solidFill>
                              <a:srgbClr val="000000"/>
                            </a:solidFill>
                            <a:latin typeface="Calibri"/>
                            <a:ea typeface="Calibri"/>
                            <a:cs typeface="Calibri"/>
                            <a:sym typeface="Calibri"/>
                          </a:endParaRPr>
                        </a:p>
                      </p:txBody>
                    </p:sp>
                  </p:grpSp>
                </p:grpSp>
              </p:grpSp>
              <p:grpSp>
                <p:nvGrpSpPr>
                  <p:cNvPr id="3050" name="Google Shape;3050;p52"/>
                  <p:cNvGrpSpPr/>
                  <p:nvPr/>
                </p:nvGrpSpPr>
                <p:grpSpPr>
                  <a:xfrm>
                    <a:off x="7885774" y="2275141"/>
                    <a:ext cx="210073" cy="231558"/>
                    <a:chOff x="7885774" y="2275141"/>
                    <a:chExt cx="210073" cy="231558"/>
                  </a:xfrm>
                </p:grpSpPr>
                <p:sp>
                  <p:nvSpPr>
                    <p:cNvPr id="3051" name="Google Shape;3051;p52"/>
                    <p:cNvSpPr/>
                    <p:nvPr/>
                  </p:nvSpPr>
                  <p:spPr>
                    <a:xfrm>
                      <a:off x="7885774" y="2275141"/>
                      <a:ext cx="205937" cy="224117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205937" h="224117" extrusionOk="0">
                          <a:moveTo>
                            <a:pt x="183098" y="34766"/>
                          </a:moveTo>
                          <a:lnTo>
                            <a:pt x="147887" y="125063"/>
                          </a:lnTo>
                          <a:lnTo>
                            <a:pt x="32927" y="0"/>
                          </a:lnTo>
                          <a:lnTo>
                            <a:pt x="0" y="41338"/>
                          </a:lnTo>
                          <a:cubicBezTo>
                            <a:pt x="0" y="41338"/>
                            <a:pt x="110202" y="232410"/>
                            <a:pt x="111058" y="223838"/>
                          </a:cubicBezTo>
                          <a:lnTo>
                            <a:pt x="151313" y="143732"/>
                          </a:lnTo>
                          <a:lnTo>
                            <a:pt x="205938" y="201168"/>
                          </a:lnTo>
                          <a:lnTo>
                            <a:pt x="204320" y="59722"/>
                          </a:lnTo>
                          <a:lnTo>
                            <a:pt x="183098" y="34766"/>
                          </a:lnTo>
                          <a:close/>
                        </a:path>
                      </a:pathLst>
                    </a:custGeom>
                    <a:solidFill>
                      <a:schemeClr val="accent3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  <p:sp>
                  <p:nvSpPr>
                    <p:cNvPr id="3052" name="Google Shape;3052;p52"/>
                    <p:cNvSpPr/>
                    <p:nvPr/>
                  </p:nvSpPr>
                  <p:spPr>
                    <a:xfrm>
                      <a:off x="7890146" y="2325323"/>
                      <a:ext cx="205701" cy="181376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205701" h="181376" extrusionOk="0">
                          <a:moveTo>
                            <a:pt x="204706" y="81072"/>
                          </a:moveTo>
                          <a:cubicBezTo>
                            <a:pt x="203660" y="57736"/>
                            <a:pt x="203279" y="34209"/>
                            <a:pt x="201090" y="10968"/>
                          </a:cubicBezTo>
                          <a:cubicBezTo>
                            <a:pt x="200995" y="10111"/>
                            <a:pt x="199758" y="9730"/>
                            <a:pt x="199472" y="10682"/>
                          </a:cubicBezTo>
                          <a:cubicBezTo>
                            <a:pt x="194334" y="33066"/>
                            <a:pt x="198901" y="122315"/>
                            <a:pt x="198330" y="143651"/>
                          </a:cubicBezTo>
                          <a:cubicBezTo>
                            <a:pt x="198235" y="143556"/>
                            <a:pt x="198140" y="143461"/>
                            <a:pt x="198045" y="143366"/>
                          </a:cubicBezTo>
                          <a:cubicBezTo>
                            <a:pt x="195761" y="140889"/>
                            <a:pt x="147322" y="92788"/>
                            <a:pt x="146846" y="93550"/>
                          </a:cubicBezTo>
                          <a:cubicBezTo>
                            <a:pt x="138186" y="106218"/>
                            <a:pt x="108685" y="164606"/>
                            <a:pt x="106591" y="169940"/>
                          </a:cubicBezTo>
                          <a:cubicBezTo>
                            <a:pt x="89176" y="139556"/>
                            <a:pt x="22274" y="29256"/>
                            <a:pt x="1528" y="395"/>
                          </a:cubicBezTo>
                          <a:cubicBezTo>
                            <a:pt x="957" y="-462"/>
                            <a:pt x="-375" y="205"/>
                            <a:pt x="101" y="1157"/>
                          </a:cubicBezTo>
                          <a:cubicBezTo>
                            <a:pt x="15423" y="33161"/>
                            <a:pt x="103831" y="181751"/>
                            <a:pt x="105259" y="181370"/>
                          </a:cubicBezTo>
                          <a:cubicBezTo>
                            <a:pt x="106210" y="182132"/>
                            <a:pt x="142944" y="110314"/>
                            <a:pt x="147417" y="96598"/>
                          </a:cubicBezTo>
                          <a:cubicBezTo>
                            <a:pt x="155601" y="107075"/>
                            <a:pt x="204326" y="161177"/>
                            <a:pt x="204612" y="157748"/>
                          </a:cubicBezTo>
                          <a:cubicBezTo>
                            <a:pt x="206324" y="134507"/>
                            <a:pt x="205753" y="104408"/>
                            <a:pt x="204706" y="81072"/>
                          </a:cubicBezTo>
                          <a:close/>
                        </a:path>
                      </a:pathLst>
                    </a:custGeom>
                    <a:solidFill>
                      <a:schemeClr val="dk1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</p:grpSp>
            </p:grpSp>
          </p:grpSp>
        </p:grpSp>
      </p:grpSp>
      <p:sp>
        <p:nvSpPr>
          <p:cNvPr id="2" name="Rectangle 1">
            <a:extLst>
              <a:ext uri="{FF2B5EF4-FFF2-40B4-BE49-F238E27FC236}">
                <a16:creationId xmlns:a16="http://schemas.microsoft.com/office/drawing/2014/main" id="{AFEEEFF0-5C76-6CBD-F9FC-6B74B394A02E}"/>
              </a:ext>
            </a:extLst>
          </p:cNvPr>
          <p:cNvSpPr/>
          <p:nvPr/>
        </p:nvSpPr>
        <p:spPr>
          <a:xfrm>
            <a:off x="0" y="92212"/>
            <a:ext cx="7456275" cy="600164"/>
          </a:xfrm>
          <a:prstGeom prst="rect">
            <a:avLst/>
          </a:prstGeom>
          <a:noFill/>
          <a:ln w="9525" cap="flat">
            <a:noFill/>
            <a:prstDash val="solid"/>
            <a:miter/>
          </a:ln>
        </p:spPr>
        <p:txBody>
          <a:bodyPr wrap="square" lIns="91440" rtlCol="0" anchor="t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sz="2400" b="1" dirty="0">
                <a:solidFill>
                  <a:srgbClr val="FFCD8D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</a:t>
            </a:r>
            <a:r>
              <a:rPr lang="fa-IR" sz="2400" b="1" dirty="0">
                <a:solidFill>
                  <a:srgbClr val="192B7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خود را در این قسمت وارد نمایید</a:t>
            </a:r>
            <a:endParaRPr lang="en-US" sz="2400" b="1" dirty="0">
              <a:solidFill>
                <a:srgbClr val="192B7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07BF689-2F7E-71BE-ABAD-5BA6765B9D71}"/>
              </a:ext>
            </a:extLst>
          </p:cNvPr>
          <p:cNvSpPr txBox="1"/>
          <p:nvPr/>
        </p:nvSpPr>
        <p:spPr>
          <a:xfrm>
            <a:off x="5027934" y="949965"/>
            <a:ext cx="3944870" cy="37818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250000"/>
              </a:lnSpc>
            </a:pPr>
            <a:r>
              <a:rPr lang="fa-IR" dirty="0">
                <a:solidFill>
                  <a:srgbClr val="273848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dirty="0">
                <a:solidFill>
                  <a:srgbClr val="273848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 </a:t>
            </a:r>
            <a:r>
              <a:rPr lang="fa-IR" dirty="0">
                <a:solidFill>
                  <a:srgbClr val="273848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 که شما به راحتی میتوانید بعد از خرید فایل آن را به راحتی تغییر دهید. فروشگاه مینارو ارائه دهنده انواع فایل های کاربردی با بهترین کیفیت این متن تست می باشد</a:t>
            </a:r>
            <a:r>
              <a:rPr lang="en-US" dirty="0">
                <a:solidFill>
                  <a:srgbClr val="273848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 </a:t>
            </a:r>
            <a:r>
              <a:rPr lang="fa-IR" dirty="0">
                <a:solidFill>
                  <a:srgbClr val="273848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 که شما به راحتی میتوانید بعد از خرید فایل آن را به راحتی تغییر دهید.</a:t>
            </a:r>
            <a:endParaRPr lang="fa-IR" dirty="0">
              <a:solidFill>
                <a:srgbClr val="273848"/>
              </a:solidFill>
            </a:endParaRPr>
          </a:p>
        </p:txBody>
      </p:sp>
    </p:spTree>
  </p:cSld>
  <p:clrMapOvr>
    <a:masterClrMapping/>
  </p:clrMapOvr>
  <p:transition spd="slow">
    <p:cover dir="d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66" name="Google Shape;3066;p53"/>
          <p:cNvSpPr/>
          <p:nvPr/>
        </p:nvSpPr>
        <p:spPr>
          <a:xfrm rot="-5400000">
            <a:off x="1527475" y="1145225"/>
            <a:ext cx="797100" cy="12693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Abel"/>
              <a:ea typeface="Abel"/>
              <a:cs typeface="Abel"/>
              <a:sym typeface="Abel"/>
            </a:endParaRPr>
          </a:p>
        </p:txBody>
      </p:sp>
      <p:sp>
        <p:nvSpPr>
          <p:cNvPr id="3067" name="Google Shape;3067;p53"/>
          <p:cNvSpPr/>
          <p:nvPr/>
        </p:nvSpPr>
        <p:spPr>
          <a:xfrm rot="-5400000">
            <a:off x="3267275" y="1145225"/>
            <a:ext cx="797100" cy="12693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Abel"/>
              <a:ea typeface="Abel"/>
              <a:cs typeface="Abel"/>
              <a:sym typeface="Abel"/>
            </a:endParaRPr>
          </a:p>
        </p:txBody>
      </p:sp>
      <p:sp>
        <p:nvSpPr>
          <p:cNvPr id="3068" name="Google Shape;3068;p53"/>
          <p:cNvSpPr/>
          <p:nvPr/>
        </p:nvSpPr>
        <p:spPr>
          <a:xfrm rot="-5400000">
            <a:off x="5007075" y="1145225"/>
            <a:ext cx="797100" cy="12693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Abel"/>
              <a:ea typeface="Abel"/>
              <a:cs typeface="Abel"/>
              <a:sym typeface="Abel"/>
            </a:endParaRPr>
          </a:p>
        </p:txBody>
      </p:sp>
      <p:sp>
        <p:nvSpPr>
          <p:cNvPr id="3069" name="Google Shape;3069;p53"/>
          <p:cNvSpPr/>
          <p:nvPr/>
        </p:nvSpPr>
        <p:spPr>
          <a:xfrm rot="-5400000">
            <a:off x="6746875" y="1145225"/>
            <a:ext cx="797100" cy="12693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Abel"/>
              <a:ea typeface="Abel"/>
              <a:cs typeface="Abel"/>
              <a:sym typeface="Abel"/>
            </a:endParaRPr>
          </a:p>
        </p:txBody>
      </p:sp>
      <p:cxnSp>
        <p:nvCxnSpPr>
          <p:cNvPr id="3070" name="Google Shape;3070;p53"/>
          <p:cNvCxnSpPr/>
          <p:nvPr/>
        </p:nvCxnSpPr>
        <p:spPr>
          <a:xfrm>
            <a:off x="1081150" y="2371850"/>
            <a:ext cx="6915300" cy="0"/>
          </a:xfrm>
          <a:prstGeom prst="straightConnector1">
            <a:avLst/>
          </a:prstGeom>
          <a:noFill/>
          <a:ln w="19050" cap="flat" cmpd="sng">
            <a:solidFill>
              <a:schemeClr val="dk1"/>
            </a:solidFill>
            <a:prstDash val="solid"/>
            <a:round/>
            <a:headEnd type="triangle" w="med" len="med"/>
            <a:tailEnd type="triangle" w="med" len="med"/>
          </a:ln>
        </p:spPr>
      </p:cxnSp>
      <p:sp>
        <p:nvSpPr>
          <p:cNvPr id="3075" name="Google Shape;3075;p53"/>
          <p:cNvSpPr/>
          <p:nvPr/>
        </p:nvSpPr>
        <p:spPr>
          <a:xfrm>
            <a:off x="1696368" y="1553862"/>
            <a:ext cx="459314" cy="458838"/>
          </a:xfrm>
          <a:custGeom>
            <a:avLst/>
            <a:gdLst/>
            <a:ahLst/>
            <a:cxnLst/>
            <a:rect l="l" t="t" r="r" b="b"/>
            <a:pathLst>
              <a:path w="16429" h="16412" extrusionOk="0">
                <a:moveTo>
                  <a:pt x="9039" y="2885"/>
                </a:moveTo>
                <a:lnTo>
                  <a:pt x="9039" y="4488"/>
                </a:lnTo>
                <a:lnTo>
                  <a:pt x="8174" y="4488"/>
                </a:lnTo>
                <a:cubicBezTo>
                  <a:pt x="7731" y="4487"/>
                  <a:pt x="7373" y="4130"/>
                  <a:pt x="7371" y="3687"/>
                </a:cubicBezTo>
                <a:cubicBezTo>
                  <a:pt x="7373" y="3245"/>
                  <a:pt x="7731" y="2886"/>
                  <a:pt x="8174" y="2885"/>
                </a:cubicBezTo>
                <a:close/>
                <a:moveTo>
                  <a:pt x="14500" y="2725"/>
                </a:moveTo>
                <a:cubicBezTo>
                  <a:pt x="15032" y="2725"/>
                  <a:pt x="15462" y="3154"/>
                  <a:pt x="15462" y="3687"/>
                </a:cubicBezTo>
                <a:cubicBezTo>
                  <a:pt x="15462" y="4219"/>
                  <a:pt x="15032" y="4648"/>
                  <a:pt x="14500" y="4648"/>
                </a:cubicBezTo>
                <a:cubicBezTo>
                  <a:pt x="14496" y="4648"/>
                  <a:pt x="14491" y="4648"/>
                  <a:pt x="14487" y="4648"/>
                </a:cubicBezTo>
                <a:lnTo>
                  <a:pt x="14487" y="2725"/>
                </a:lnTo>
                <a:cubicBezTo>
                  <a:pt x="14491" y="2725"/>
                  <a:pt x="14496" y="2725"/>
                  <a:pt x="14500" y="2725"/>
                </a:cubicBezTo>
                <a:close/>
                <a:moveTo>
                  <a:pt x="13526" y="1549"/>
                </a:moveTo>
                <a:lnTo>
                  <a:pt x="13526" y="5824"/>
                </a:lnTo>
                <a:cubicBezTo>
                  <a:pt x="12501" y="5055"/>
                  <a:pt x="11278" y="4598"/>
                  <a:pt x="10000" y="4504"/>
                </a:cubicBezTo>
                <a:lnTo>
                  <a:pt x="10000" y="2869"/>
                </a:lnTo>
                <a:cubicBezTo>
                  <a:pt x="11278" y="2775"/>
                  <a:pt x="12501" y="2318"/>
                  <a:pt x="13526" y="1549"/>
                </a:cubicBezTo>
                <a:close/>
                <a:moveTo>
                  <a:pt x="3685" y="7437"/>
                </a:moveTo>
                <a:cubicBezTo>
                  <a:pt x="4061" y="7437"/>
                  <a:pt x="4429" y="7583"/>
                  <a:pt x="4706" y="7860"/>
                </a:cubicBezTo>
                <a:cubicBezTo>
                  <a:pt x="5119" y="8271"/>
                  <a:pt x="5242" y="8892"/>
                  <a:pt x="5019" y="9431"/>
                </a:cubicBezTo>
                <a:cubicBezTo>
                  <a:pt x="4795" y="9970"/>
                  <a:pt x="4269" y="10321"/>
                  <a:pt x="3687" y="10321"/>
                </a:cubicBezTo>
                <a:cubicBezTo>
                  <a:pt x="2890" y="10321"/>
                  <a:pt x="2244" y="9675"/>
                  <a:pt x="2244" y="8879"/>
                </a:cubicBezTo>
                <a:cubicBezTo>
                  <a:pt x="2244" y="8296"/>
                  <a:pt x="2596" y="7770"/>
                  <a:pt x="3134" y="7546"/>
                </a:cubicBezTo>
                <a:cubicBezTo>
                  <a:pt x="3313" y="7472"/>
                  <a:pt x="3500" y="7437"/>
                  <a:pt x="3685" y="7437"/>
                </a:cubicBezTo>
                <a:close/>
                <a:moveTo>
                  <a:pt x="8814" y="7447"/>
                </a:moveTo>
                <a:cubicBezTo>
                  <a:pt x="9076" y="7447"/>
                  <a:pt x="9290" y="7656"/>
                  <a:pt x="9295" y="7918"/>
                </a:cubicBezTo>
                <a:lnTo>
                  <a:pt x="9295" y="11443"/>
                </a:lnTo>
                <a:cubicBezTo>
                  <a:pt x="9294" y="11885"/>
                  <a:pt x="8937" y="12244"/>
                  <a:pt x="8494" y="12244"/>
                </a:cubicBezTo>
                <a:lnTo>
                  <a:pt x="6623" y="12244"/>
                </a:lnTo>
                <a:cubicBezTo>
                  <a:pt x="6276" y="12244"/>
                  <a:pt x="6043" y="12600"/>
                  <a:pt x="6182" y="12918"/>
                </a:cubicBezTo>
                <a:cubicBezTo>
                  <a:pt x="6333" y="13262"/>
                  <a:pt x="6410" y="13632"/>
                  <a:pt x="6410" y="14007"/>
                </a:cubicBezTo>
                <a:lnTo>
                  <a:pt x="6410" y="15450"/>
                </a:lnTo>
                <a:lnTo>
                  <a:pt x="961" y="15450"/>
                </a:lnTo>
                <a:lnTo>
                  <a:pt x="961" y="14007"/>
                </a:lnTo>
                <a:cubicBezTo>
                  <a:pt x="961" y="12505"/>
                  <a:pt x="2184" y="11283"/>
                  <a:pt x="3685" y="11283"/>
                </a:cubicBezTo>
                <a:lnTo>
                  <a:pt x="7853" y="11283"/>
                </a:lnTo>
                <a:cubicBezTo>
                  <a:pt x="8118" y="11283"/>
                  <a:pt x="8333" y="11068"/>
                  <a:pt x="8333" y="10802"/>
                </a:cubicBezTo>
                <a:lnTo>
                  <a:pt x="8333" y="7918"/>
                </a:lnTo>
                <a:cubicBezTo>
                  <a:pt x="8339" y="7656"/>
                  <a:pt x="8553" y="7447"/>
                  <a:pt x="8814" y="7447"/>
                </a:cubicBezTo>
                <a:close/>
                <a:moveTo>
                  <a:pt x="14003" y="0"/>
                </a:moveTo>
                <a:cubicBezTo>
                  <a:pt x="13885" y="0"/>
                  <a:pt x="13765" y="44"/>
                  <a:pt x="13667" y="142"/>
                </a:cubicBezTo>
                <a:lnTo>
                  <a:pt x="13557" y="252"/>
                </a:lnTo>
                <a:cubicBezTo>
                  <a:pt x="12492" y="1323"/>
                  <a:pt x="11046" y="1924"/>
                  <a:pt x="9536" y="1924"/>
                </a:cubicBezTo>
                <a:cubicBezTo>
                  <a:pt x="9531" y="1924"/>
                  <a:pt x="9525" y="1924"/>
                  <a:pt x="9520" y="1924"/>
                </a:cubicBezTo>
                <a:lnTo>
                  <a:pt x="8174" y="1924"/>
                </a:lnTo>
                <a:cubicBezTo>
                  <a:pt x="8167" y="1924"/>
                  <a:pt x="8161" y="1924"/>
                  <a:pt x="8155" y="1924"/>
                </a:cubicBezTo>
                <a:cubicBezTo>
                  <a:pt x="7182" y="1924"/>
                  <a:pt x="6393" y="2712"/>
                  <a:pt x="6393" y="3687"/>
                </a:cubicBezTo>
                <a:cubicBezTo>
                  <a:pt x="6393" y="4662"/>
                  <a:pt x="7182" y="5451"/>
                  <a:pt x="8155" y="5451"/>
                </a:cubicBezTo>
                <a:cubicBezTo>
                  <a:pt x="8161" y="5451"/>
                  <a:pt x="8167" y="5451"/>
                  <a:pt x="8174" y="5451"/>
                </a:cubicBezTo>
                <a:lnTo>
                  <a:pt x="8333" y="5451"/>
                </a:lnTo>
                <a:lnTo>
                  <a:pt x="8333" y="6559"/>
                </a:lnTo>
                <a:cubicBezTo>
                  <a:pt x="7758" y="6763"/>
                  <a:pt x="7373" y="7307"/>
                  <a:pt x="7371" y="7918"/>
                </a:cubicBezTo>
                <a:lnTo>
                  <a:pt x="7371" y="10323"/>
                </a:lnTo>
                <a:lnTo>
                  <a:pt x="5608" y="10323"/>
                </a:lnTo>
                <a:cubicBezTo>
                  <a:pt x="5921" y="9907"/>
                  <a:pt x="6090" y="9400"/>
                  <a:pt x="6090" y="8880"/>
                </a:cubicBezTo>
                <a:cubicBezTo>
                  <a:pt x="6090" y="7555"/>
                  <a:pt x="5012" y="6476"/>
                  <a:pt x="3685" y="6476"/>
                </a:cubicBezTo>
                <a:cubicBezTo>
                  <a:pt x="2360" y="6476"/>
                  <a:pt x="1282" y="7555"/>
                  <a:pt x="1282" y="8880"/>
                </a:cubicBezTo>
                <a:cubicBezTo>
                  <a:pt x="1282" y="9570"/>
                  <a:pt x="1579" y="10226"/>
                  <a:pt x="2098" y="10682"/>
                </a:cubicBezTo>
                <a:cubicBezTo>
                  <a:pt x="859" y="11276"/>
                  <a:pt x="0" y="12544"/>
                  <a:pt x="0" y="14007"/>
                </a:cubicBezTo>
                <a:lnTo>
                  <a:pt x="0" y="15932"/>
                </a:lnTo>
                <a:cubicBezTo>
                  <a:pt x="0" y="16197"/>
                  <a:pt x="216" y="16412"/>
                  <a:pt x="481" y="16412"/>
                </a:cubicBezTo>
                <a:lnTo>
                  <a:pt x="6891" y="16412"/>
                </a:lnTo>
                <a:cubicBezTo>
                  <a:pt x="7157" y="16412"/>
                  <a:pt x="7373" y="16197"/>
                  <a:pt x="7371" y="15932"/>
                </a:cubicBezTo>
                <a:lnTo>
                  <a:pt x="7371" y="14007"/>
                </a:lnTo>
                <a:cubicBezTo>
                  <a:pt x="7373" y="13738"/>
                  <a:pt x="7343" y="13470"/>
                  <a:pt x="7285" y="13206"/>
                </a:cubicBezTo>
                <a:lnTo>
                  <a:pt x="8494" y="13206"/>
                </a:lnTo>
                <a:cubicBezTo>
                  <a:pt x="9467" y="13205"/>
                  <a:pt x="10256" y="12417"/>
                  <a:pt x="10256" y="11443"/>
                </a:cubicBezTo>
                <a:lnTo>
                  <a:pt x="10256" y="7918"/>
                </a:lnTo>
                <a:cubicBezTo>
                  <a:pt x="10256" y="7306"/>
                  <a:pt x="9871" y="6763"/>
                  <a:pt x="9295" y="6558"/>
                </a:cubicBezTo>
                <a:lnTo>
                  <a:pt x="9295" y="5449"/>
                </a:lnTo>
                <a:lnTo>
                  <a:pt x="9520" y="5449"/>
                </a:lnTo>
                <a:cubicBezTo>
                  <a:pt x="9523" y="5449"/>
                  <a:pt x="9527" y="5449"/>
                  <a:pt x="9531" y="5449"/>
                </a:cubicBezTo>
                <a:cubicBezTo>
                  <a:pt x="11042" y="5449"/>
                  <a:pt x="12491" y="6051"/>
                  <a:pt x="13557" y="7121"/>
                </a:cubicBezTo>
                <a:lnTo>
                  <a:pt x="13667" y="7231"/>
                </a:lnTo>
                <a:cubicBezTo>
                  <a:pt x="13759" y="7324"/>
                  <a:pt x="13883" y="7373"/>
                  <a:pt x="14008" y="7373"/>
                </a:cubicBezTo>
                <a:cubicBezTo>
                  <a:pt x="14070" y="7373"/>
                  <a:pt x="14132" y="7361"/>
                  <a:pt x="14191" y="7337"/>
                </a:cubicBezTo>
                <a:cubicBezTo>
                  <a:pt x="14370" y="7262"/>
                  <a:pt x="14487" y="7086"/>
                  <a:pt x="14487" y="6892"/>
                </a:cubicBezTo>
                <a:lnTo>
                  <a:pt x="14487" y="5610"/>
                </a:lnTo>
                <a:cubicBezTo>
                  <a:pt x="14493" y="5610"/>
                  <a:pt x="14500" y="5610"/>
                  <a:pt x="14506" y="5610"/>
                </a:cubicBezTo>
                <a:cubicBezTo>
                  <a:pt x="15568" y="5610"/>
                  <a:pt x="16429" y="4750"/>
                  <a:pt x="16429" y="3687"/>
                </a:cubicBezTo>
                <a:cubicBezTo>
                  <a:pt x="16429" y="2625"/>
                  <a:pt x="15568" y="1764"/>
                  <a:pt x="14506" y="1764"/>
                </a:cubicBezTo>
                <a:cubicBezTo>
                  <a:pt x="14500" y="1764"/>
                  <a:pt x="14493" y="1764"/>
                  <a:pt x="14487" y="1764"/>
                </a:cubicBezTo>
                <a:lnTo>
                  <a:pt x="14487" y="1763"/>
                </a:lnTo>
                <a:lnTo>
                  <a:pt x="14487" y="482"/>
                </a:lnTo>
                <a:cubicBezTo>
                  <a:pt x="14488" y="192"/>
                  <a:pt x="14251" y="0"/>
                  <a:pt x="14003" y="0"/>
                </a:cubicBezTo>
                <a:close/>
              </a:path>
            </a:pathLst>
          </a:custGeom>
          <a:solidFill>
            <a:srgbClr val="192B77"/>
          </a:solidFill>
          <a:ln w="9525" cap="flat" cmpd="sng">
            <a:noFill/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3076" name="Google Shape;3076;p53"/>
          <p:cNvGrpSpPr/>
          <p:nvPr/>
        </p:nvGrpSpPr>
        <p:grpSpPr>
          <a:xfrm>
            <a:off x="3437311" y="1553861"/>
            <a:ext cx="457049" cy="458866"/>
            <a:chOff x="2733800" y="3534200"/>
            <a:chExt cx="408700" cy="410325"/>
          </a:xfrm>
          <a:solidFill>
            <a:srgbClr val="192B77"/>
          </a:solidFill>
        </p:grpSpPr>
        <p:sp>
          <p:nvSpPr>
            <p:cNvPr id="3077" name="Google Shape;3077;p53"/>
            <p:cNvSpPr/>
            <p:nvPr/>
          </p:nvSpPr>
          <p:spPr>
            <a:xfrm>
              <a:off x="2733800" y="3784175"/>
              <a:ext cx="408700" cy="160350"/>
            </a:xfrm>
            <a:custGeom>
              <a:avLst/>
              <a:gdLst/>
              <a:ahLst/>
              <a:cxnLst/>
              <a:rect l="l" t="t" r="r" b="b"/>
              <a:pathLst>
                <a:path w="16348" h="6414" extrusionOk="0">
                  <a:moveTo>
                    <a:pt x="3045" y="965"/>
                  </a:moveTo>
                  <a:cubicBezTo>
                    <a:pt x="3295" y="965"/>
                    <a:pt x="3542" y="1062"/>
                    <a:pt x="3725" y="1247"/>
                  </a:cubicBezTo>
                  <a:cubicBezTo>
                    <a:pt x="4000" y="1521"/>
                    <a:pt x="4082" y="1935"/>
                    <a:pt x="3934" y="2294"/>
                  </a:cubicBezTo>
                  <a:cubicBezTo>
                    <a:pt x="3785" y="2654"/>
                    <a:pt x="3435" y="2889"/>
                    <a:pt x="3046" y="2889"/>
                  </a:cubicBezTo>
                  <a:cubicBezTo>
                    <a:pt x="2515" y="2887"/>
                    <a:pt x="2085" y="2457"/>
                    <a:pt x="2083" y="1926"/>
                  </a:cubicBezTo>
                  <a:cubicBezTo>
                    <a:pt x="2085" y="1537"/>
                    <a:pt x="2318" y="1187"/>
                    <a:pt x="2678" y="1037"/>
                  </a:cubicBezTo>
                  <a:cubicBezTo>
                    <a:pt x="2796" y="989"/>
                    <a:pt x="2921" y="965"/>
                    <a:pt x="3045" y="965"/>
                  </a:cubicBezTo>
                  <a:close/>
                  <a:moveTo>
                    <a:pt x="8173" y="965"/>
                  </a:moveTo>
                  <a:cubicBezTo>
                    <a:pt x="8423" y="965"/>
                    <a:pt x="8669" y="1062"/>
                    <a:pt x="8854" y="1247"/>
                  </a:cubicBezTo>
                  <a:cubicBezTo>
                    <a:pt x="9129" y="1521"/>
                    <a:pt x="9211" y="1935"/>
                    <a:pt x="9063" y="2294"/>
                  </a:cubicBezTo>
                  <a:cubicBezTo>
                    <a:pt x="8914" y="2654"/>
                    <a:pt x="8564" y="2889"/>
                    <a:pt x="8174" y="2889"/>
                  </a:cubicBezTo>
                  <a:cubicBezTo>
                    <a:pt x="7644" y="2887"/>
                    <a:pt x="7213" y="2457"/>
                    <a:pt x="7212" y="1926"/>
                  </a:cubicBezTo>
                  <a:cubicBezTo>
                    <a:pt x="7212" y="1537"/>
                    <a:pt x="7446" y="1187"/>
                    <a:pt x="7807" y="1037"/>
                  </a:cubicBezTo>
                  <a:cubicBezTo>
                    <a:pt x="7925" y="989"/>
                    <a:pt x="8050" y="965"/>
                    <a:pt x="8173" y="965"/>
                  </a:cubicBezTo>
                  <a:close/>
                  <a:moveTo>
                    <a:pt x="13302" y="965"/>
                  </a:moveTo>
                  <a:cubicBezTo>
                    <a:pt x="13552" y="965"/>
                    <a:pt x="13798" y="1062"/>
                    <a:pt x="13982" y="1247"/>
                  </a:cubicBezTo>
                  <a:cubicBezTo>
                    <a:pt x="14258" y="1521"/>
                    <a:pt x="14340" y="1935"/>
                    <a:pt x="14192" y="2294"/>
                  </a:cubicBezTo>
                  <a:cubicBezTo>
                    <a:pt x="14042" y="2654"/>
                    <a:pt x="13691" y="2889"/>
                    <a:pt x="13303" y="2889"/>
                  </a:cubicBezTo>
                  <a:cubicBezTo>
                    <a:pt x="12771" y="2887"/>
                    <a:pt x="12342" y="2457"/>
                    <a:pt x="12341" y="1926"/>
                  </a:cubicBezTo>
                  <a:cubicBezTo>
                    <a:pt x="12341" y="1537"/>
                    <a:pt x="12575" y="1187"/>
                    <a:pt x="12935" y="1037"/>
                  </a:cubicBezTo>
                  <a:cubicBezTo>
                    <a:pt x="13054" y="989"/>
                    <a:pt x="13178" y="965"/>
                    <a:pt x="13302" y="965"/>
                  </a:cubicBezTo>
                  <a:close/>
                  <a:moveTo>
                    <a:pt x="3046" y="3849"/>
                  </a:moveTo>
                  <a:cubicBezTo>
                    <a:pt x="4011" y="3849"/>
                    <a:pt x="4850" y="4513"/>
                    <a:pt x="5072" y="5451"/>
                  </a:cubicBezTo>
                  <a:lnTo>
                    <a:pt x="1019" y="5451"/>
                  </a:lnTo>
                  <a:cubicBezTo>
                    <a:pt x="1241" y="4513"/>
                    <a:pt x="2080" y="3849"/>
                    <a:pt x="3046" y="3849"/>
                  </a:cubicBezTo>
                  <a:close/>
                  <a:moveTo>
                    <a:pt x="8174" y="3849"/>
                  </a:moveTo>
                  <a:cubicBezTo>
                    <a:pt x="9139" y="3849"/>
                    <a:pt x="9978" y="4513"/>
                    <a:pt x="10201" y="5451"/>
                  </a:cubicBezTo>
                  <a:lnTo>
                    <a:pt x="6146" y="5451"/>
                  </a:lnTo>
                  <a:cubicBezTo>
                    <a:pt x="6370" y="4513"/>
                    <a:pt x="7209" y="3849"/>
                    <a:pt x="8174" y="3849"/>
                  </a:cubicBezTo>
                  <a:close/>
                  <a:moveTo>
                    <a:pt x="13303" y="3849"/>
                  </a:moveTo>
                  <a:cubicBezTo>
                    <a:pt x="14268" y="3849"/>
                    <a:pt x="15107" y="4513"/>
                    <a:pt x="15330" y="5451"/>
                  </a:cubicBezTo>
                  <a:lnTo>
                    <a:pt x="11274" y="5451"/>
                  </a:lnTo>
                  <a:cubicBezTo>
                    <a:pt x="11498" y="4513"/>
                    <a:pt x="12338" y="3849"/>
                    <a:pt x="13303" y="3849"/>
                  </a:cubicBezTo>
                  <a:close/>
                  <a:moveTo>
                    <a:pt x="3046" y="1"/>
                  </a:moveTo>
                  <a:cubicBezTo>
                    <a:pt x="2281" y="1"/>
                    <a:pt x="1588" y="455"/>
                    <a:pt x="1282" y="1156"/>
                  </a:cubicBezTo>
                  <a:cubicBezTo>
                    <a:pt x="976" y="1858"/>
                    <a:pt x="1117" y="2673"/>
                    <a:pt x="1637" y="3234"/>
                  </a:cubicBezTo>
                  <a:cubicBezTo>
                    <a:pt x="632" y="3758"/>
                    <a:pt x="1" y="4798"/>
                    <a:pt x="1" y="5933"/>
                  </a:cubicBezTo>
                  <a:cubicBezTo>
                    <a:pt x="1" y="6198"/>
                    <a:pt x="216" y="6413"/>
                    <a:pt x="481" y="6413"/>
                  </a:cubicBezTo>
                  <a:lnTo>
                    <a:pt x="15867" y="6413"/>
                  </a:lnTo>
                  <a:cubicBezTo>
                    <a:pt x="16132" y="6413"/>
                    <a:pt x="16347" y="6198"/>
                    <a:pt x="16347" y="5933"/>
                  </a:cubicBezTo>
                  <a:cubicBezTo>
                    <a:pt x="16346" y="4798"/>
                    <a:pt x="15716" y="3758"/>
                    <a:pt x="14712" y="3234"/>
                  </a:cubicBezTo>
                  <a:cubicBezTo>
                    <a:pt x="15231" y="2673"/>
                    <a:pt x="15372" y="1858"/>
                    <a:pt x="15066" y="1156"/>
                  </a:cubicBezTo>
                  <a:cubicBezTo>
                    <a:pt x="14760" y="455"/>
                    <a:pt x="14067" y="1"/>
                    <a:pt x="13303" y="1"/>
                  </a:cubicBezTo>
                  <a:cubicBezTo>
                    <a:pt x="12537" y="1"/>
                    <a:pt x="11846" y="455"/>
                    <a:pt x="11539" y="1156"/>
                  </a:cubicBezTo>
                  <a:cubicBezTo>
                    <a:pt x="11233" y="1858"/>
                    <a:pt x="11373" y="2673"/>
                    <a:pt x="11894" y="3234"/>
                  </a:cubicBezTo>
                  <a:cubicBezTo>
                    <a:pt x="11424" y="3480"/>
                    <a:pt x="11025" y="3845"/>
                    <a:pt x="10738" y="4291"/>
                  </a:cubicBezTo>
                  <a:cubicBezTo>
                    <a:pt x="10451" y="3845"/>
                    <a:pt x="10053" y="3480"/>
                    <a:pt x="9583" y="3234"/>
                  </a:cubicBezTo>
                  <a:cubicBezTo>
                    <a:pt x="10104" y="2673"/>
                    <a:pt x="10243" y="1858"/>
                    <a:pt x="9937" y="1156"/>
                  </a:cubicBezTo>
                  <a:cubicBezTo>
                    <a:pt x="9631" y="455"/>
                    <a:pt x="8939" y="1"/>
                    <a:pt x="8174" y="1"/>
                  </a:cubicBezTo>
                  <a:cubicBezTo>
                    <a:pt x="7410" y="1"/>
                    <a:pt x="6717" y="455"/>
                    <a:pt x="6411" y="1156"/>
                  </a:cubicBezTo>
                  <a:cubicBezTo>
                    <a:pt x="6105" y="1858"/>
                    <a:pt x="6244" y="2673"/>
                    <a:pt x="6765" y="3234"/>
                  </a:cubicBezTo>
                  <a:cubicBezTo>
                    <a:pt x="6295" y="3480"/>
                    <a:pt x="5897" y="3845"/>
                    <a:pt x="5610" y="4291"/>
                  </a:cubicBezTo>
                  <a:cubicBezTo>
                    <a:pt x="5323" y="3845"/>
                    <a:pt x="4924" y="3480"/>
                    <a:pt x="4454" y="3234"/>
                  </a:cubicBezTo>
                  <a:cubicBezTo>
                    <a:pt x="4976" y="2673"/>
                    <a:pt x="5115" y="1858"/>
                    <a:pt x="4809" y="1156"/>
                  </a:cubicBezTo>
                  <a:cubicBezTo>
                    <a:pt x="4503" y="455"/>
                    <a:pt x="3811" y="1"/>
                    <a:pt x="3046" y="1"/>
                  </a:cubicBez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78" name="Google Shape;3078;p53"/>
            <p:cNvSpPr/>
            <p:nvPr/>
          </p:nvSpPr>
          <p:spPr>
            <a:xfrm>
              <a:off x="2821725" y="3534200"/>
              <a:ext cx="232400" cy="224400"/>
            </a:xfrm>
            <a:custGeom>
              <a:avLst/>
              <a:gdLst/>
              <a:ahLst/>
              <a:cxnLst/>
              <a:rect l="l" t="t" r="r" b="b"/>
              <a:pathLst>
                <a:path w="9296" h="8976" extrusionOk="0">
                  <a:moveTo>
                    <a:pt x="4658" y="963"/>
                  </a:moveTo>
                  <a:cubicBezTo>
                    <a:pt x="4907" y="963"/>
                    <a:pt x="5153" y="1061"/>
                    <a:pt x="5337" y="1245"/>
                  </a:cubicBezTo>
                  <a:cubicBezTo>
                    <a:pt x="5612" y="1520"/>
                    <a:pt x="5694" y="1933"/>
                    <a:pt x="5546" y="2294"/>
                  </a:cubicBezTo>
                  <a:cubicBezTo>
                    <a:pt x="5397" y="2652"/>
                    <a:pt x="5047" y="2887"/>
                    <a:pt x="4657" y="2887"/>
                  </a:cubicBezTo>
                  <a:cubicBezTo>
                    <a:pt x="4127" y="2885"/>
                    <a:pt x="3696" y="2456"/>
                    <a:pt x="3695" y="1925"/>
                  </a:cubicBezTo>
                  <a:cubicBezTo>
                    <a:pt x="3695" y="1536"/>
                    <a:pt x="3929" y="1185"/>
                    <a:pt x="4290" y="1037"/>
                  </a:cubicBezTo>
                  <a:cubicBezTo>
                    <a:pt x="4409" y="988"/>
                    <a:pt x="4534" y="963"/>
                    <a:pt x="4658" y="963"/>
                  </a:cubicBezTo>
                  <a:close/>
                  <a:moveTo>
                    <a:pt x="4657" y="3849"/>
                  </a:moveTo>
                  <a:cubicBezTo>
                    <a:pt x="5622" y="3849"/>
                    <a:pt x="6461" y="4512"/>
                    <a:pt x="6685" y="5451"/>
                  </a:cubicBezTo>
                  <a:lnTo>
                    <a:pt x="2630" y="5451"/>
                  </a:lnTo>
                  <a:cubicBezTo>
                    <a:pt x="2854" y="4512"/>
                    <a:pt x="3692" y="3849"/>
                    <a:pt x="4657" y="3849"/>
                  </a:cubicBezTo>
                  <a:close/>
                  <a:moveTo>
                    <a:pt x="7381" y="6412"/>
                  </a:moveTo>
                  <a:lnTo>
                    <a:pt x="7381" y="8015"/>
                  </a:lnTo>
                  <a:lnTo>
                    <a:pt x="1933" y="8015"/>
                  </a:lnTo>
                  <a:lnTo>
                    <a:pt x="1933" y="6412"/>
                  </a:lnTo>
                  <a:close/>
                  <a:moveTo>
                    <a:pt x="4657" y="0"/>
                  </a:moveTo>
                  <a:cubicBezTo>
                    <a:pt x="3893" y="0"/>
                    <a:pt x="3200" y="453"/>
                    <a:pt x="2894" y="1154"/>
                  </a:cubicBezTo>
                  <a:cubicBezTo>
                    <a:pt x="2588" y="1856"/>
                    <a:pt x="2727" y="2671"/>
                    <a:pt x="3248" y="3232"/>
                  </a:cubicBezTo>
                  <a:cubicBezTo>
                    <a:pt x="2396" y="3679"/>
                    <a:pt x="1804" y="4501"/>
                    <a:pt x="1651" y="5451"/>
                  </a:cubicBezTo>
                  <a:lnTo>
                    <a:pt x="491" y="5451"/>
                  </a:lnTo>
                  <a:cubicBezTo>
                    <a:pt x="487" y="5451"/>
                    <a:pt x="484" y="5451"/>
                    <a:pt x="480" y="5451"/>
                  </a:cubicBezTo>
                  <a:cubicBezTo>
                    <a:pt x="215" y="5451"/>
                    <a:pt x="0" y="5665"/>
                    <a:pt x="0" y="5931"/>
                  </a:cubicBezTo>
                  <a:cubicBezTo>
                    <a:pt x="0" y="6197"/>
                    <a:pt x="215" y="6412"/>
                    <a:pt x="480" y="6412"/>
                  </a:cubicBezTo>
                  <a:cubicBezTo>
                    <a:pt x="484" y="6412"/>
                    <a:pt x="487" y="6412"/>
                    <a:pt x="491" y="6412"/>
                  </a:cubicBezTo>
                  <a:lnTo>
                    <a:pt x="971" y="6412"/>
                  </a:lnTo>
                  <a:lnTo>
                    <a:pt x="971" y="8496"/>
                  </a:lnTo>
                  <a:cubicBezTo>
                    <a:pt x="971" y="8761"/>
                    <a:pt x="1186" y="8976"/>
                    <a:pt x="1451" y="8976"/>
                  </a:cubicBezTo>
                  <a:lnTo>
                    <a:pt x="7863" y="8976"/>
                  </a:lnTo>
                  <a:cubicBezTo>
                    <a:pt x="8128" y="8976"/>
                    <a:pt x="8343" y="8761"/>
                    <a:pt x="8343" y="8496"/>
                  </a:cubicBezTo>
                  <a:lnTo>
                    <a:pt x="8343" y="6412"/>
                  </a:lnTo>
                  <a:lnTo>
                    <a:pt x="8824" y="6412"/>
                  </a:lnTo>
                  <a:cubicBezTo>
                    <a:pt x="9086" y="6407"/>
                    <a:pt x="9295" y="6193"/>
                    <a:pt x="9295" y="5931"/>
                  </a:cubicBezTo>
                  <a:cubicBezTo>
                    <a:pt x="9295" y="5669"/>
                    <a:pt x="9086" y="5455"/>
                    <a:pt x="8824" y="5451"/>
                  </a:cubicBezTo>
                  <a:lnTo>
                    <a:pt x="7664" y="5451"/>
                  </a:lnTo>
                  <a:cubicBezTo>
                    <a:pt x="7510" y="4501"/>
                    <a:pt x="6918" y="3679"/>
                    <a:pt x="6066" y="3232"/>
                  </a:cubicBezTo>
                  <a:cubicBezTo>
                    <a:pt x="6587" y="2671"/>
                    <a:pt x="6726" y="1856"/>
                    <a:pt x="6420" y="1154"/>
                  </a:cubicBezTo>
                  <a:cubicBezTo>
                    <a:pt x="6114" y="453"/>
                    <a:pt x="5422" y="0"/>
                    <a:pt x="4657" y="0"/>
                  </a:cubicBez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079" name="Google Shape;3079;p53"/>
          <p:cNvGrpSpPr/>
          <p:nvPr/>
        </p:nvGrpSpPr>
        <p:grpSpPr>
          <a:xfrm>
            <a:off x="5177105" y="1553874"/>
            <a:ext cx="457021" cy="458838"/>
            <a:chOff x="5654375" y="4143800"/>
            <a:chExt cx="408675" cy="410300"/>
          </a:xfrm>
          <a:solidFill>
            <a:srgbClr val="192B77"/>
          </a:solidFill>
        </p:grpSpPr>
        <p:sp>
          <p:nvSpPr>
            <p:cNvPr id="3080" name="Google Shape;3080;p53"/>
            <p:cNvSpPr/>
            <p:nvPr/>
          </p:nvSpPr>
          <p:spPr>
            <a:xfrm>
              <a:off x="5654375" y="4385775"/>
              <a:ext cx="408675" cy="168325"/>
            </a:xfrm>
            <a:custGeom>
              <a:avLst/>
              <a:gdLst/>
              <a:ahLst/>
              <a:cxnLst/>
              <a:rect l="l" t="t" r="r" b="b"/>
              <a:pathLst>
                <a:path w="16347" h="6733" extrusionOk="0">
                  <a:moveTo>
                    <a:pt x="3045" y="964"/>
                  </a:moveTo>
                  <a:cubicBezTo>
                    <a:pt x="3295" y="964"/>
                    <a:pt x="3540" y="1061"/>
                    <a:pt x="3724" y="1245"/>
                  </a:cubicBezTo>
                  <a:cubicBezTo>
                    <a:pt x="3999" y="1521"/>
                    <a:pt x="4082" y="1934"/>
                    <a:pt x="3934" y="2294"/>
                  </a:cubicBezTo>
                  <a:cubicBezTo>
                    <a:pt x="3784" y="2653"/>
                    <a:pt x="3434" y="2887"/>
                    <a:pt x="3045" y="2887"/>
                  </a:cubicBezTo>
                  <a:cubicBezTo>
                    <a:pt x="2515" y="2887"/>
                    <a:pt x="2084" y="2456"/>
                    <a:pt x="2083" y="1925"/>
                  </a:cubicBezTo>
                  <a:cubicBezTo>
                    <a:pt x="2083" y="1537"/>
                    <a:pt x="2317" y="1185"/>
                    <a:pt x="2677" y="1037"/>
                  </a:cubicBezTo>
                  <a:cubicBezTo>
                    <a:pt x="2796" y="988"/>
                    <a:pt x="2921" y="964"/>
                    <a:pt x="3045" y="964"/>
                  </a:cubicBezTo>
                  <a:close/>
                  <a:moveTo>
                    <a:pt x="8174" y="964"/>
                  </a:moveTo>
                  <a:cubicBezTo>
                    <a:pt x="8423" y="964"/>
                    <a:pt x="8669" y="1061"/>
                    <a:pt x="8853" y="1245"/>
                  </a:cubicBezTo>
                  <a:cubicBezTo>
                    <a:pt x="9128" y="1521"/>
                    <a:pt x="9210" y="1934"/>
                    <a:pt x="9062" y="2294"/>
                  </a:cubicBezTo>
                  <a:cubicBezTo>
                    <a:pt x="8913" y="2653"/>
                    <a:pt x="8561" y="2887"/>
                    <a:pt x="8173" y="2887"/>
                  </a:cubicBezTo>
                  <a:cubicBezTo>
                    <a:pt x="7642" y="2887"/>
                    <a:pt x="7213" y="2456"/>
                    <a:pt x="7211" y="1925"/>
                  </a:cubicBezTo>
                  <a:cubicBezTo>
                    <a:pt x="7211" y="1537"/>
                    <a:pt x="7445" y="1185"/>
                    <a:pt x="7806" y="1037"/>
                  </a:cubicBezTo>
                  <a:cubicBezTo>
                    <a:pt x="7925" y="988"/>
                    <a:pt x="8050" y="964"/>
                    <a:pt x="8174" y="964"/>
                  </a:cubicBezTo>
                  <a:close/>
                  <a:moveTo>
                    <a:pt x="13302" y="964"/>
                  </a:moveTo>
                  <a:cubicBezTo>
                    <a:pt x="13552" y="964"/>
                    <a:pt x="13797" y="1061"/>
                    <a:pt x="13981" y="1245"/>
                  </a:cubicBezTo>
                  <a:cubicBezTo>
                    <a:pt x="14257" y="1521"/>
                    <a:pt x="14339" y="1934"/>
                    <a:pt x="14189" y="2294"/>
                  </a:cubicBezTo>
                  <a:cubicBezTo>
                    <a:pt x="14041" y="2653"/>
                    <a:pt x="13690" y="2887"/>
                    <a:pt x="13302" y="2887"/>
                  </a:cubicBezTo>
                  <a:cubicBezTo>
                    <a:pt x="12770" y="2887"/>
                    <a:pt x="12341" y="2456"/>
                    <a:pt x="12340" y="1925"/>
                  </a:cubicBezTo>
                  <a:cubicBezTo>
                    <a:pt x="12340" y="1537"/>
                    <a:pt x="12574" y="1185"/>
                    <a:pt x="12933" y="1037"/>
                  </a:cubicBezTo>
                  <a:cubicBezTo>
                    <a:pt x="13052" y="988"/>
                    <a:pt x="13178" y="964"/>
                    <a:pt x="13302" y="964"/>
                  </a:cubicBezTo>
                  <a:close/>
                  <a:moveTo>
                    <a:pt x="3045" y="3845"/>
                  </a:moveTo>
                  <a:cubicBezTo>
                    <a:pt x="4134" y="3845"/>
                    <a:pt x="5041" y="4684"/>
                    <a:pt x="5121" y="5772"/>
                  </a:cubicBezTo>
                  <a:lnTo>
                    <a:pt x="967" y="5772"/>
                  </a:lnTo>
                  <a:cubicBezTo>
                    <a:pt x="1049" y="4684"/>
                    <a:pt x="1954" y="3845"/>
                    <a:pt x="3045" y="3845"/>
                  </a:cubicBezTo>
                  <a:close/>
                  <a:moveTo>
                    <a:pt x="8173" y="3845"/>
                  </a:moveTo>
                  <a:cubicBezTo>
                    <a:pt x="9263" y="3845"/>
                    <a:pt x="10168" y="4684"/>
                    <a:pt x="10250" y="5772"/>
                  </a:cubicBezTo>
                  <a:lnTo>
                    <a:pt x="6095" y="5772"/>
                  </a:lnTo>
                  <a:cubicBezTo>
                    <a:pt x="6177" y="4684"/>
                    <a:pt x="7082" y="3845"/>
                    <a:pt x="8173" y="3845"/>
                  </a:cubicBezTo>
                  <a:close/>
                  <a:moveTo>
                    <a:pt x="13300" y="3845"/>
                  </a:moveTo>
                  <a:cubicBezTo>
                    <a:pt x="14391" y="3845"/>
                    <a:pt x="15296" y="4684"/>
                    <a:pt x="15378" y="5772"/>
                  </a:cubicBezTo>
                  <a:lnTo>
                    <a:pt x="11224" y="5772"/>
                  </a:lnTo>
                  <a:cubicBezTo>
                    <a:pt x="11304" y="4684"/>
                    <a:pt x="12211" y="3845"/>
                    <a:pt x="13300" y="3845"/>
                  </a:cubicBezTo>
                  <a:close/>
                  <a:moveTo>
                    <a:pt x="3045" y="1"/>
                  </a:moveTo>
                  <a:cubicBezTo>
                    <a:pt x="2280" y="1"/>
                    <a:pt x="1588" y="455"/>
                    <a:pt x="1281" y="1156"/>
                  </a:cubicBezTo>
                  <a:cubicBezTo>
                    <a:pt x="977" y="1858"/>
                    <a:pt x="1116" y="2673"/>
                    <a:pt x="1636" y="3233"/>
                  </a:cubicBezTo>
                  <a:cubicBezTo>
                    <a:pt x="631" y="3758"/>
                    <a:pt x="0" y="4798"/>
                    <a:pt x="0" y="5932"/>
                  </a:cubicBezTo>
                  <a:lnTo>
                    <a:pt x="0" y="6252"/>
                  </a:lnTo>
                  <a:cubicBezTo>
                    <a:pt x="0" y="6517"/>
                    <a:pt x="215" y="6733"/>
                    <a:pt x="480" y="6733"/>
                  </a:cubicBezTo>
                  <a:lnTo>
                    <a:pt x="15866" y="6733"/>
                  </a:lnTo>
                  <a:cubicBezTo>
                    <a:pt x="16131" y="6733"/>
                    <a:pt x="16346" y="6517"/>
                    <a:pt x="16346" y="6252"/>
                  </a:cubicBezTo>
                  <a:lnTo>
                    <a:pt x="16346" y="5932"/>
                  </a:lnTo>
                  <a:cubicBezTo>
                    <a:pt x="16345" y="4798"/>
                    <a:pt x="15715" y="3758"/>
                    <a:pt x="14711" y="3233"/>
                  </a:cubicBezTo>
                  <a:cubicBezTo>
                    <a:pt x="15231" y="2673"/>
                    <a:pt x="15370" y="1858"/>
                    <a:pt x="15065" y="1156"/>
                  </a:cubicBezTo>
                  <a:cubicBezTo>
                    <a:pt x="14759" y="455"/>
                    <a:pt x="14066" y="1"/>
                    <a:pt x="13302" y="1"/>
                  </a:cubicBezTo>
                  <a:cubicBezTo>
                    <a:pt x="12536" y="1"/>
                    <a:pt x="11845" y="455"/>
                    <a:pt x="11539" y="1156"/>
                  </a:cubicBezTo>
                  <a:cubicBezTo>
                    <a:pt x="11233" y="1858"/>
                    <a:pt x="11372" y="2673"/>
                    <a:pt x="11893" y="3233"/>
                  </a:cubicBezTo>
                  <a:cubicBezTo>
                    <a:pt x="11423" y="3480"/>
                    <a:pt x="11025" y="3845"/>
                    <a:pt x="10738" y="4291"/>
                  </a:cubicBezTo>
                  <a:cubicBezTo>
                    <a:pt x="10450" y="3845"/>
                    <a:pt x="10052" y="3480"/>
                    <a:pt x="9582" y="3233"/>
                  </a:cubicBezTo>
                  <a:cubicBezTo>
                    <a:pt x="10102" y="2673"/>
                    <a:pt x="10241" y="1858"/>
                    <a:pt x="9936" y="1156"/>
                  </a:cubicBezTo>
                  <a:cubicBezTo>
                    <a:pt x="9630" y="455"/>
                    <a:pt x="8938" y="1"/>
                    <a:pt x="8173" y="1"/>
                  </a:cubicBezTo>
                  <a:cubicBezTo>
                    <a:pt x="7407" y="1"/>
                    <a:pt x="6716" y="455"/>
                    <a:pt x="6410" y="1156"/>
                  </a:cubicBezTo>
                  <a:cubicBezTo>
                    <a:pt x="6104" y="1858"/>
                    <a:pt x="6243" y="2673"/>
                    <a:pt x="6764" y="3233"/>
                  </a:cubicBezTo>
                  <a:cubicBezTo>
                    <a:pt x="6294" y="3480"/>
                    <a:pt x="5896" y="3845"/>
                    <a:pt x="5609" y="4291"/>
                  </a:cubicBezTo>
                  <a:cubicBezTo>
                    <a:pt x="5322" y="3845"/>
                    <a:pt x="4924" y="3480"/>
                    <a:pt x="4453" y="3233"/>
                  </a:cubicBezTo>
                  <a:cubicBezTo>
                    <a:pt x="4973" y="2673"/>
                    <a:pt x="5112" y="1858"/>
                    <a:pt x="4808" y="1156"/>
                  </a:cubicBezTo>
                  <a:cubicBezTo>
                    <a:pt x="4502" y="455"/>
                    <a:pt x="3809" y="1"/>
                    <a:pt x="3045" y="1"/>
                  </a:cubicBez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81" name="Google Shape;3081;p53"/>
            <p:cNvSpPr/>
            <p:nvPr/>
          </p:nvSpPr>
          <p:spPr>
            <a:xfrm>
              <a:off x="5734700" y="4199925"/>
              <a:ext cx="248425" cy="24050"/>
            </a:xfrm>
            <a:custGeom>
              <a:avLst/>
              <a:gdLst/>
              <a:ahLst/>
              <a:cxnLst/>
              <a:rect l="l" t="t" r="r" b="b"/>
              <a:pathLst>
                <a:path w="9937" h="962" extrusionOk="0">
                  <a:moveTo>
                    <a:pt x="9458" y="1"/>
                  </a:moveTo>
                  <a:cubicBezTo>
                    <a:pt x="9454" y="1"/>
                    <a:pt x="9451" y="1"/>
                    <a:pt x="9447" y="1"/>
                  </a:cubicBezTo>
                  <a:lnTo>
                    <a:pt x="472" y="1"/>
                  </a:lnTo>
                  <a:cubicBezTo>
                    <a:pt x="209" y="5"/>
                    <a:pt x="0" y="219"/>
                    <a:pt x="0" y="481"/>
                  </a:cubicBezTo>
                  <a:cubicBezTo>
                    <a:pt x="0" y="743"/>
                    <a:pt x="209" y="957"/>
                    <a:pt x="472" y="962"/>
                  </a:cubicBezTo>
                  <a:lnTo>
                    <a:pt x="9447" y="962"/>
                  </a:lnTo>
                  <a:cubicBezTo>
                    <a:pt x="9451" y="962"/>
                    <a:pt x="9454" y="962"/>
                    <a:pt x="9458" y="962"/>
                  </a:cubicBezTo>
                  <a:cubicBezTo>
                    <a:pt x="9721" y="962"/>
                    <a:pt x="9936" y="747"/>
                    <a:pt x="9936" y="481"/>
                  </a:cubicBezTo>
                  <a:cubicBezTo>
                    <a:pt x="9936" y="215"/>
                    <a:pt x="9721" y="1"/>
                    <a:pt x="9458" y="1"/>
                  </a:cubicBez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82" name="Google Shape;3082;p53"/>
            <p:cNvSpPr/>
            <p:nvPr/>
          </p:nvSpPr>
          <p:spPr>
            <a:xfrm>
              <a:off x="5686400" y="4143800"/>
              <a:ext cx="344575" cy="136275"/>
            </a:xfrm>
            <a:custGeom>
              <a:avLst/>
              <a:gdLst/>
              <a:ahLst/>
              <a:cxnLst/>
              <a:rect l="l" t="t" r="r" b="b"/>
              <a:pathLst>
                <a:path w="13783" h="5451" extrusionOk="0">
                  <a:moveTo>
                    <a:pt x="12019" y="963"/>
                  </a:moveTo>
                  <a:cubicBezTo>
                    <a:pt x="12462" y="963"/>
                    <a:pt x="12820" y="1322"/>
                    <a:pt x="12820" y="1764"/>
                  </a:cubicBezTo>
                  <a:lnTo>
                    <a:pt x="12820" y="3687"/>
                  </a:lnTo>
                  <a:cubicBezTo>
                    <a:pt x="12820" y="4129"/>
                    <a:pt x="12462" y="4488"/>
                    <a:pt x="12019" y="4490"/>
                  </a:cubicBezTo>
                  <a:lnTo>
                    <a:pt x="1762" y="4490"/>
                  </a:lnTo>
                  <a:cubicBezTo>
                    <a:pt x="1320" y="4488"/>
                    <a:pt x="961" y="4129"/>
                    <a:pt x="961" y="3687"/>
                  </a:cubicBezTo>
                  <a:lnTo>
                    <a:pt x="963" y="1764"/>
                  </a:lnTo>
                  <a:cubicBezTo>
                    <a:pt x="963" y="1322"/>
                    <a:pt x="1321" y="963"/>
                    <a:pt x="1764" y="963"/>
                  </a:cubicBezTo>
                  <a:close/>
                  <a:moveTo>
                    <a:pt x="1762" y="1"/>
                  </a:moveTo>
                  <a:cubicBezTo>
                    <a:pt x="790" y="2"/>
                    <a:pt x="0" y="792"/>
                    <a:pt x="0" y="1764"/>
                  </a:cubicBezTo>
                  <a:lnTo>
                    <a:pt x="0" y="3687"/>
                  </a:lnTo>
                  <a:cubicBezTo>
                    <a:pt x="0" y="4661"/>
                    <a:pt x="790" y="5449"/>
                    <a:pt x="1762" y="5450"/>
                  </a:cubicBezTo>
                  <a:lnTo>
                    <a:pt x="12019" y="5450"/>
                  </a:lnTo>
                  <a:cubicBezTo>
                    <a:pt x="12992" y="5449"/>
                    <a:pt x="13781" y="4661"/>
                    <a:pt x="13783" y="3687"/>
                  </a:cubicBezTo>
                  <a:lnTo>
                    <a:pt x="13783" y="1764"/>
                  </a:lnTo>
                  <a:cubicBezTo>
                    <a:pt x="13781" y="792"/>
                    <a:pt x="12992" y="2"/>
                    <a:pt x="12019" y="1"/>
                  </a:cubicBez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83" name="Google Shape;3083;p53"/>
            <p:cNvSpPr/>
            <p:nvPr/>
          </p:nvSpPr>
          <p:spPr>
            <a:xfrm>
              <a:off x="5954400" y="4305700"/>
              <a:ext cx="34575" cy="56125"/>
            </a:xfrm>
            <a:custGeom>
              <a:avLst/>
              <a:gdLst/>
              <a:ahLst/>
              <a:cxnLst/>
              <a:rect l="l" t="t" r="r" b="b"/>
              <a:pathLst>
                <a:path w="1383" h="2245" extrusionOk="0">
                  <a:moveTo>
                    <a:pt x="532" y="1"/>
                  </a:moveTo>
                  <a:cubicBezTo>
                    <a:pt x="493" y="1"/>
                    <a:pt x="454" y="6"/>
                    <a:pt x="415" y="15"/>
                  </a:cubicBezTo>
                  <a:cubicBezTo>
                    <a:pt x="157" y="80"/>
                    <a:pt x="0" y="341"/>
                    <a:pt x="65" y="598"/>
                  </a:cubicBezTo>
                  <a:lnTo>
                    <a:pt x="386" y="1880"/>
                  </a:lnTo>
                  <a:cubicBezTo>
                    <a:pt x="439" y="2098"/>
                    <a:pt x="636" y="2244"/>
                    <a:pt x="851" y="2244"/>
                  </a:cubicBezTo>
                  <a:cubicBezTo>
                    <a:pt x="890" y="2244"/>
                    <a:pt x="929" y="2240"/>
                    <a:pt x="968" y="2230"/>
                  </a:cubicBezTo>
                  <a:cubicBezTo>
                    <a:pt x="1226" y="2165"/>
                    <a:pt x="1383" y="1905"/>
                    <a:pt x="1318" y="1647"/>
                  </a:cubicBezTo>
                  <a:lnTo>
                    <a:pt x="998" y="365"/>
                  </a:lnTo>
                  <a:cubicBezTo>
                    <a:pt x="943" y="147"/>
                    <a:pt x="747" y="1"/>
                    <a:pt x="532" y="1"/>
                  </a:cubicBez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84" name="Google Shape;3084;p53"/>
            <p:cNvSpPr/>
            <p:nvPr/>
          </p:nvSpPr>
          <p:spPr>
            <a:xfrm>
              <a:off x="5728325" y="4305675"/>
              <a:ext cx="34650" cy="56250"/>
            </a:xfrm>
            <a:custGeom>
              <a:avLst/>
              <a:gdLst/>
              <a:ahLst/>
              <a:cxnLst/>
              <a:rect l="l" t="t" r="r" b="b"/>
              <a:pathLst>
                <a:path w="1386" h="2250" extrusionOk="0">
                  <a:moveTo>
                    <a:pt x="854" y="1"/>
                  </a:moveTo>
                  <a:cubicBezTo>
                    <a:pt x="639" y="1"/>
                    <a:pt x="443" y="146"/>
                    <a:pt x="388" y="365"/>
                  </a:cubicBezTo>
                  <a:lnTo>
                    <a:pt x="69" y="1646"/>
                  </a:lnTo>
                  <a:cubicBezTo>
                    <a:pt x="0" y="1906"/>
                    <a:pt x="157" y="2171"/>
                    <a:pt x="418" y="2235"/>
                  </a:cubicBezTo>
                  <a:cubicBezTo>
                    <a:pt x="457" y="2245"/>
                    <a:pt x="495" y="2249"/>
                    <a:pt x="534" y="2249"/>
                  </a:cubicBezTo>
                  <a:cubicBezTo>
                    <a:pt x="751" y="2249"/>
                    <a:pt x="948" y="2101"/>
                    <a:pt x="1002" y="1879"/>
                  </a:cubicBezTo>
                  <a:lnTo>
                    <a:pt x="1321" y="598"/>
                  </a:lnTo>
                  <a:cubicBezTo>
                    <a:pt x="1386" y="340"/>
                    <a:pt x="1229" y="79"/>
                    <a:pt x="971" y="15"/>
                  </a:cubicBezTo>
                  <a:cubicBezTo>
                    <a:pt x="932" y="5"/>
                    <a:pt x="893" y="1"/>
                    <a:pt x="854" y="1"/>
                  </a:cubicBez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85" name="Google Shape;3085;p53"/>
            <p:cNvSpPr/>
            <p:nvPr/>
          </p:nvSpPr>
          <p:spPr>
            <a:xfrm>
              <a:off x="5846550" y="4305450"/>
              <a:ext cx="24275" cy="56600"/>
            </a:xfrm>
            <a:custGeom>
              <a:avLst/>
              <a:gdLst/>
              <a:ahLst/>
              <a:cxnLst/>
              <a:rect l="l" t="t" r="r" b="b"/>
              <a:pathLst>
                <a:path w="971" h="2264" extrusionOk="0">
                  <a:moveTo>
                    <a:pt x="486" y="1"/>
                  </a:moveTo>
                  <a:cubicBezTo>
                    <a:pt x="217" y="1"/>
                    <a:pt x="0" y="222"/>
                    <a:pt x="4" y="491"/>
                  </a:cubicBezTo>
                  <a:lnTo>
                    <a:pt x="4" y="1773"/>
                  </a:lnTo>
                  <a:cubicBezTo>
                    <a:pt x="0" y="2042"/>
                    <a:pt x="217" y="2263"/>
                    <a:pt x="486" y="2263"/>
                  </a:cubicBezTo>
                  <a:cubicBezTo>
                    <a:pt x="754" y="2263"/>
                    <a:pt x="971" y="2042"/>
                    <a:pt x="967" y="1773"/>
                  </a:cubicBezTo>
                  <a:lnTo>
                    <a:pt x="967" y="491"/>
                  </a:lnTo>
                  <a:cubicBezTo>
                    <a:pt x="971" y="222"/>
                    <a:pt x="754" y="1"/>
                    <a:pt x="486" y="1"/>
                  </a:cubicBez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086" name="Google Shape;3086;p53"/>
          <p:cNvSpPr/>
          <p:nvPr/>
        </p:nvSpPr>
        <p:spPr>
          <a:xfrm>
            <a:off x="6941900" y="1553876"/>
            <a:ext cx="407042" cy="458824"/>
          </a:xfrm>
          <a:custGeom>
            <a:avLst/>
            <a:gdLst/>
            <a:ahLst/>
            <a:cxnLst/>
            <a:rect l="l" t="t" r="r" b="b"/>
            <a:pathLst>
              <a:path w="14558" h="16410" extrusionOk="0">
                <a:moveTo>
                  <a:pt x="13046" y="961"/>
                </a:moveTo>
                <a:lnTo>
                  <a:pt x="12262" y="2137"/>
                </a:lnTo>
                <a:cubicBezTo>
                  <a:pt x="12154" y="2298"/>
                  <a:pt x="12154" y="2509"/>
                  <a:pt x="12262" y="2670"/>
                </a:cubicBezTo>
                <a:lnTo>
                  <a:pt x="13046" y="3846"/>
                </a:lnTo>
                <a:lnTo>
                  <a:pt x="8335" y="3846"/>
                </a:lnTo>
                <a:lnTo>
                  <a:pt x="8335" y="961"/>
                </a:lnTo>
                <a:close/>
                <a:moveTo>
                  <a:pt x="3364" y="7436"/>
                </a:moveTo>
                <a:cubicBezTo>
                  <a:pt x="3698" y="7436"/>
                  <a:pt x="4026" y="7567"/>
                  <a:pt x="4272" y="7812"/>
                </a:cubicBezTo>
                <a:cubicBezTo>
                  <a:pt x="4638" y="8178"/>
                  <a:pt x="4748" y="8730"/>
                  <a:pt x="4549" y="9209"/>
                </a:cubicBezTo>
                <a:cubicBezTo>
                  <a:pt x="4351" y="9688"/>
                  <a:pt x="3884" y="10000"/>
                  <a:pt x="3366" y="10000"/>
                </a:cubicBezTo>
                <a:cubicBezTo>
                  <a:pt x="2658" y="9998"/>
                  <a:pt x="2086" y="9426"/>
                  <a:pt x="2084" y="8718"/>
                </a:cubicBezTo>
                <a:cubicBezTo>
                  <a:pt x="2084" y="8200"/>
                  <a:pt x="2396" y="7733"/>
                  <a:pt x="2875" y="7534"/>
                </a:cubicBezTo>
                <a:cubicBezTo>
                  <a:pt x="3033" y="7468"/>
                  <a:pt x="3199" y="7436"/>
                  <a:pt x="3364" y="7436"/>
                </a:cubicBezTo>
                <a:close/>
                <a:moveTo>
                  <a:pt x="7865" y="10962"/>
                </a:moveTo>
                <a:cubicBezTo>
                  <a:pt x="8128" y="10962"/>
                  <a:pt x="8343" y="11176"/>
                  <a:pt x="8343" y="11442"/>
                </a:cubicBezTo>
                <a:cubicBezTo>
                  <a:pt x="8343" y="11708"/>
                  <a:pt x="8128" y="11923"/>
                  <a:pt x="7865" y="11923"/>
                </a:cubicBezTo>
                <a:cubicBezTo>
                  <a:pt x="7861" y="11923"/>
                  <a:pt x="7858" y="11923"/>
                  <a:pt x="7854" y="11923"/>
                </a:cubicBezTo>
                <a:lnTo>
                  <a:pt x="6084" y="11923"/>
                </a:lnTo>
                <a:cubicBezTo>
                  <a:pt x="5751" y="11924"/>
                  <a:pt x="5520" y="12251"/>
                  <a:pt x="5630" y="12564"/>
                </a:cubicBezTo>
                <a:cubicBezTo>
                  <a:pt x="5722" y="12820"/>
                  <a:pt x="5770" y="13091"/>
                  <a:pt x="5770" y="13365"/>
                </a:cubicBezTo>
                <a:lnTo>
                  <a:pt x="5770" y="15450"/>
                </a:lnTo>
                <a:lnTo>
                  <a:pt x="962" y="15450"/>
                </a:lnTo>
                <a:lnTo>
                  <a:pt x="962" y="13365"/>
                </a:lnTo>
                <a:cubicBezTo>
                  <a:pt x="962" y="12040"/>
                  <a:pt x="2040" y="10962"/>
                  <a:pt x="3366" y="10962"/>
                </a:cubicBezTo>
                <a:lnTo>
                  <a:pt x="7854" y="10962"/>
                </a:lnTo>
                <a:cubicBezTo>
                  <a:pt x="7858" y="10962"/>
                  <a:pt x="7861" y="10962"/>
                  <a:pt x="7865" y="10962"/>
                </a:cubicBezTo>
                <a:close/>
                <a:moveTo>
                  <a:pt x="7852" y="0"/>
                </a:moveTo>
                <a:cubicBezTo>
                  <a:pt x="7586" y="0"/>
                  <a:pt x="7372" y="217"/>
                  <a:pt x="7372" y="481"/>
                </a:cubicBezTo>
                <a:lnTo>
                  <a:pt x="7372" y="10000"/>
                </a:lnTo>
                <a:lnTo>
                  <a:pt x="5206" y="10000"/>
                </a:lnTo>
                <a:cubicBezTo>
                  <a:pt x="5710" y="9278"/>
                  <a:pt x="5745" y="8329"/>
                  <a:pt x="5297" y="7572"/>
                </a:cubicBezTo>
                <a:cubicBezTo>
                  <a:pt x="4891" y="6885"/>
                  <a:pt x="4154" y="6472"/>
                  <a:pt x="3368" y="6472"/>
                </a:cubicBezTo>
                <a:cubicBezTo>
                  <a:pt x="3287" y="6472"/>
                  <a:pt x="3206" y="6476"/>
                  <a:pt x="3124" y="6485"/>
                </a:cubicBezTo>
                <a:cubicBezTo>
                  <a:pt x="2250" y="6579"/>
                  <a:pt x="1512" y="7176"/>
                  <a:pt x="1236" y="8012"/>
                </a:cubicBezTo>
                <a:cubicBezTo>
                  <a:pt x="960" y="8847"/>
                  <a:pt x="1198" y="9767"/>
                  <a:pt x="1844" y="10364"/>
                </a:cubicBezTo>
                <a:cubicBezTo>
                  <a:pt x="752" y="10921"/>
                  <a:pt x="0" y="12057"/>
                  <a:pt x="0" y="13365"/>
                </a:cubicBezTo>
                <a:lnTo>
                  <a:pt x="0" y="15929"/>
                </a:lnTo>
                <a:cubicBezTo>
                  <a:pt x="0" y="16194"/>
                  <a:pt x="216" y="16410"/>
                  <a:pt x="482" y="16410"/>
                </a:cubicBezTo>
                <a:lnTo>
                  <a:pt x="6251" y="16410"/>
                </a:lnTo>
                <a:cubicBezTo>
                  <a:pt x="6517" y="16410"/>
                  <a:pt x="6732" y="16194"/>
                  <a:pt x="6732" y="15929"/>
                </a:cubicBezTo>
                <a:lnTo>
                  <a:pt x="6732" y="13365"/>
                </a:lnTo>
                <a:cubicBezTo>
                  <a:pt x="6732" y="13204"/>
                  <a:pt x="6721" y="13044"/>
                  <a:pt x="6697" y="12885"/>
                </a:cubicBezTo>
                <a:lnTo>
                  <a:pt x="7854" y="12885"/>
                </a:lnTo>
                <a:cubicBezTo>
                  <a:pt x="8556" y="12885"/>
                  <a:pt x="9156" y="12378"/>
                  <a:pt x="9275" y="11687"/>
                </a:cubicBezTo>
                <a:cubicBezTo>
                  <a:pt x="9393" y="10994"/>
                  <a:pt x="8997" y="10317"/>
                  <a:pt x="8335" y="10083"/>
                </a:cubicBezTo>
                <a:lnTo>
                  <a:pt x="8335" y="4808"/>
                </a:lnTo>
                <a:lnTo>
                  <a:pt x="13944" y="4808"/>
                </a:lnTo>
                <a:cubicBezTo>
                  <a:pt x="14327" y="4807"/>
                  <a:pt x="14557" y="4379"/>
                  <a:pt x="14343" y="4060"/>
                </a:cubicBezTo>
                <a:lnTo>
                  <a:pt x="13239" y="2404"/>
                </a:lnTo>
                <a:lnTo>
                  <a:pt x="14343" y="747"/>
                </a:lnTo>
                <a:cubicBezTo>
                  <a:pt x="14557" y="429"/>
                  <a:pt x="14328" y="0"/>
                  <a:pt x="13945" y="0"/>
                </a:cubicBezTo>
                <a:cubicBezTo>
                  <a:pt x="13945" y="0"/>
                  <a:pt x="13944" y="0"/>
                  <a:pt x="13944" y="0"/>
                </a:cubicBezTo>
                <a:lnTo>
                  <a:pt x="7854" y="0"/>
                </a:lnTo>
                <a:cubicBezTo>
                  <a:pt x="7853" y="0"/>
                  <a:pt x="7852" y="0"/>
                  <a:pt x="7852" y="0"/>
                </a:cubicBezTo>
                <a:close/>
              </a:path>
            </a:pathLst>
          </a:custGeom>
          <a:solidFill>
            <a:srgbClr val="192B77"/>
          </a:solidFill>
          <a:ln w="9525" cap="flat" cmpd="sng">
            <a:noFill/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97877B09-0612-0ADF-AF07-8C06B58A9841}"/>
              </a:ext>
            </a:extLst>
          </p:cNvPr>
          <p:cNvSpPr/>
          <p:nvPr/>
        </p:nvSpPr>
        <p:spPr>
          <a:xfrm>
            <a:off x="0" y="92212"/>
            <a:ext cx="9144000" cy="600164"/>
          </a:xfrm>
          <a:prstGeom prst="rect">
            <a:avLst/>
          </a:prstGeom>
          <a:noFill/>
          <a:ln w="9525" cap="flat">
            <a:noFill/>
            <a:prstDash val="solid"/>
            <a:miter/>
          </a:ln>
        </p:spPr>
        <p:txBody>
          <a:bodyPr wrap="square" lIns="91440" rtlCol="0" anchor="t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sz="2400" b="1" dirty="0">
                <a:solidFill>
                  <a:srgbClr val="FFCD8D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</a:t>
            </a:r>
            <a:r>
              <a:rPr lang="fa-IR" sz="2400" b="1" dirty="0">
                <a:solidFill>
                  <a:srgbClr val="192B7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خود را در این قسمت وارد نمایید</a:t>
            </a:r>
            <a:endParaRPr lang="en-US" sz="2400" b="1" dirty="0">
              <a:solidFill>
                <a:srgbClr val="192B7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9C098B4-64CB-6252-6F61-4A6A0F8A0D5A}"/>
              </a:ext>
            </a:extLst>
          </p:cNvPr>
          <p:cNvSpPr txBox="1"/>
          <p:nvPr/>
        </p:nvSpPr>
        <p:spPr>
          <a:xfrm>
            <a:off x="256583" y="2630508"/>
            <a:ext cx="8630833" cy="16273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50000"/>
              </a:lnSpc>
            </a:pPr>
            <a:r>
              <a:rPr lang="fa-IR" dirty="0">
                <a:solidFill>
                  <a:srgbClr val="273848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dirty="0">
                <a:solidFill>
                  <a:srgbClr val="273848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 </a:t>
            </a:r>
            <a:r>
              <a:rPr lang="fa-IR" dirty="0">
                <a:solidFill>
                  <a:srgbClr val="273848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 که شما به راحتی میتوانید بعد از خرید فایل آن را به راحتی تغییر دهید. فروشگاه مینارو ارائه دهنده انواع فایل های کاربردی با بهترین کیفیت این متن تست می باشد</a:t>
            </a:r>
            <a:r>
              <a:rPr lang="en-US" dirty="0">
                <a:solidFill>
                  <a:srgbClr val="273848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 </a:t>
            </a:r>
            <a:r>
              <a:rPr lang="fa-IR" dirty="0">
                <a:solidFill>
                  <a:srgbClr val="273848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 که شما به راحتی میتوانید بعد از خرید فایل آن را به راحتی تغییر دهید.</a:t>
            </a:r>
            <a:endParaRPr lang="fa-IR" dirty="0">
              <a:solidFill>
                <a:srgbClr val="273848"/>
              </a:solidFill>
            </a:endParaRPr>
          </a:p>
        </p:txBody>
      </p:sp>
    </p:spTree>
  </p:cSld>
  <p:clrMapOvr>
    <a:masterClrMapping/>
  </p:clrMapOvr>
  <p:transition spd="slow">
    <p:cover dir="d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5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15" name="Google Shape;3515;p58"/>
          <p:cNvSpPr/>
          <p:nvPr/>
        </p:nvSpPr>
        <p:spPr>
          <a:xfrm rot="-5400000">
            <a:off x="5139850" y="3283850"/>
            <a:ext cx="768300" cy="7554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Abel"/>
              <a:ea typeface="Abel"/>
              <a:cs typeface="Abel"/>
              <a:sym typeface="Abel"/>
            </a:endParaRPr>
          </a:p>
        </p:txBody>
      </p:sp>
      <p:pic>
        <p:nvPicPr>
          <p:cNvPr id="3518" name="Google Shape;3518;p58" title="Gráfico">
            <a:hlinkClick r:id="rId3"/>
          </p:cNvPr>
          <p:cNvPicPr preferRelativeResize="0"/>
          <p:nvPr/>
        </p:nvPicPr>
        <p:blipFill rotWithShape="1">
          <a:blip r:embed="rId4">
            <a:alphaModFix/>
          </a:blip>
          <a:srcRect l="6367"/>
          <a:stretch/>
        </p:blipFill>
        <p:spPr>
          <a:xfrm>
            <a:off x="713225" y="1112050"/>
            <a:ext cx="4162175" cy="3228724"/>
          </a:xfrm>
          <a:prstGeom prst="rect">
            <a:avLst/>
          </a:prstGeom>
          <a:noFill/>
          <a:ln>
            <a:noFill/>
          </a:ln>
        </p:spPr>
      </p:pic>
      <p:sp>
        <p:nvSpPr>
          <p:cNvPr id="3523" name="Google Shape;3523;p58"/>
          <p:cNvSpPr/>
          <p:nvPr/>
        </p:nvSpPr>
        <p:spPr>
          <a:xfrm rot="-5400000">
            <a:off x="5139850" y="1723000"/>
            <a:ext cx="768300" cy="7554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Abel"/>
              <a:ea typeface="Abel"/>
              <a:cs typeface="Abel"/>
              <a:sym typeface="Abel"/>
            </a:endParaRPr>
          </a:p>
        </p:txBody>
      </p:sp>
      <p:grpSp>
        <p:nvGrpSpPr>
          <p:cNvPr id="3524" name="Google Shape;3524;p58"/>
          <p:cNvGrpSpPr/>
          <p:nvPr/>
        </p:nvGrpSpPr>
        <p:grpSpPr>
          <a:xfrm>
            <a:off x="5346684" y="1889533"/>
            <a:ext cx="354878" cy="422336"/>
            <a:chOff x="7253900" y="1797600"/>
            <a:chExt cx="344575" cy="410075"/>
          </a:xfrm>
          <a:solidFill>
            <a:srgbClr val="192B77"/>
          </a:solidFill>
        </p:grpSpPr>
        <p:sp>
          <p:nvSpPr>
            <p:cNvPr id="3525" name="Google Shape;3525;p58"/>
            <p:cNvSpPr/>
            <p:nvPr/>
          </p:nvSpPr>
          <p:spPr>
            <a:xfrm>
              <a:off x="7253900" y="1869475"/>
              <a:ext cx="344575" cy="338200"/>
            </a:xfrm>
            <a:custGeom>
              <a:avLst/>
              <a:gdLst/>
              <a:ahLst/>
              <a:cxnLst/>
              <a:rect l="l" t="t" r="r" b="b"/>
              <a:pathLst>
                <a:path w="13783" h="13528" extrusionOk="0">
                  <a:moveTo>
                    <a:pt x="6893" y="964"/>
                  </a:moveTo>
                  <a:cubicBezTo>
                    <a:pt x="7645" y="964"/>
                    <a:pt x="8356" y="1233"/>
                    <a:pt x="8922" y="1740"/>
                  </a:cubicBezTo>
                  <a:cubicBezTo>
                    <a:pt x="10172" y="2857"/>
                    <a:pt x="10282" y="4779"/>
                    <a:pt x="9165" y="6031"/>
                  </a:cubicBezTo>
                  <a:cubicBezTo>
                    <a:pt x="8736" y="6513"/>
                    <a:pt x="8462" y="7091"/>
                    <a:pt x="8368" y="7695"/>
                  </a:cubicBezTo>
                  <a:lnTo>
                    <a:pt x="7372" y="7695"/>
                  </a:lnTo>
                  <a:lnTo>
                    <a:pt x="7372" y="5168"/>
                  </a:lnTo>
                  <a:lnTo>
                    <a:pt x="8192" y="4348"/>
                  </a:lnTo>
                  <a:cubicBezTo>
                    <a:pt x="8380" y="4161"/>
                    <a:pt x="8380" y="3856"/>
                    <a:pt x="8192" y="3669"/>
                  </a:cubicBezTo>
                  <a:cubicBezTo>
                    <a:pt x="8099" y="3574"/>
                    <a:pt x="7976" y="3527"/>
                    <a:pt x="7853" y="3527"/>
                  </a:cubicBezTo>
                  <a:cubicBezTo>
                    <a:pt x="7730" y="3527"/>
                    <a:pt x="7607" y="3574"/>
                    <a:pt x="7513" y="3669"/>
                  </a:cubicBezTo>
                  <a:lnTo>
                    <a:pt x="6891" y="4291"/>
                  </a:lnTo>
                  <a:lnTo>
                    <a:pt x="6268" y="3669"/>
                  </a:lnTo>
                  <a:cubicBezTo>
                    <a:pt x="6175" y="3576"/>
                    <a:pt x="6054" y="3530"/>
                    <a:pt x="5932" y="3530"/>
                  </a:cubicBezTo>
                  <a:cubicBezTo>
                    <a:pt x="5809" y="3530"/>
                    <a:pt x="5686" y="3577"/>
                    <a:pt x="5592" y="3672"/>
                  </a:cubicBezTo>
                  <a:cubicBezTo>
                    <a:pt x="5406" y="3858"/>
                    <a:pt x="5404" y="4159"/>
                    <a:pt x="5589" y="4348"/>
                  </a:cubicBezTo>
                  <a:lnTo>
                    <a:pt x="6410" y="5168"/>
                  </a:lnTo>
                  <a:lnTo>
                    <a:pt x="6410" y="7695"/>
                  </a:lnTo>
                  <a:lnTo>
                    <a:pt x="5413" y="7695"/>
                  </a:lnTo>
                  <a:cubicBezTo>
                    <a:pt x="5318" y="7093"/>
                    <a:pt x="5041" y="6510"/>
                    <a:pt x="4607" y="6019"/>
                  </a:cubicBezTo>
                  <a:cubicBezTo>
                    <a:pt x="4029" y="5365"/>
                    <a:pt x="3767" y="4523"/>
                    <a:pt x="3866" y="3647"/>
                  </a:cubicBezTo>
                  <a:lnTo>
                    <a:pt x="3866" y="3647"/>
                  </a:lnTo>
                  <a:lnTo>
                    <a:pt x="3868" y="3648"/>
                  </a:lnTo>
                  <a:cubicBezTo>
                    <a:pt x="4026" y="2259"/>
                    <a:pt x="5152" y="1138"/>
                    <a:pt x="6542" y="983"/>
                  </a:cubicBezTo>
                  <a:cubicBezTo>
                    <a:pt x="6660" y="970"/>
                    <a:pt x="6777" y="964"/>
                    <a:pt x="6893" y="964"/>
                  </a:cubicBezTo>
                  <a:close/>
                  <a:moveTo>
                    <a:pt x="7667" y="8657"/>
                  </a:moveTo>
                  <a:lnTo>
                    <a:pt x="7346" y="9617"/>
                  </a:lnTo>
                  <a:lnTo>
                    <a:pt x="6437" y="9617"/>
                  </a:lnTo>
                  <a:lnTo>
                    <a:pt x="6116" y="8657"/>
                  </a:lnTo>
                  <a:close/>
                  <a:moveTo>
                    <a:pt x="5102" y="8657"/>
                  </a:moveTo>
                  <a:lnTo>
                    <a:pt x="5593" y="10126"/>
                  </a:lnTo>
                  <a:lnTo>
                    <a:pt x="5061" y="12567"/>
                  </a:lnTo>
                  <a:lnTo>
                    <a:pt x="961" y="12567"/>
                  </a:lnTo>
                  <a:lnTo>
                    <a:pt x="962" y="11634"/>
                  </a:lnTo>
                  <a:cubicBezTo>
                    <a:pt x="965" y="10562"/>
                    <a:pt x="1676" y="9620"/>
                    <a:pt x="2705" y="9322"/>
                  </a:cubicBezTo>
                  <a:lnTo>
                    <a:pt x="5035" y="8657"/>
                  </a:lnTo>
                  <a:close/>
                  <a:moveTo>
                    <a:pt x="7305" y="10580"/>
                  </a:moveTo>
                  <a:lnTo>
                    <a:pt x="7737" y="12567"/>
                  </a:lnTo>
                  <a:lnTo>
                    <a:pt x="6046" y="12567"/>
                  </a:lnTo>
                  <a:lnTo>
                    <a:pt x="6478" y="10580"/>
                  </a:lnTo>
                  <a:close/>
                  <a:moveTo>
                    <a:pt x="8746" y="8657"/>
                  </a:moveTo>
                  <a:lnTo>
                    <a:pt x="11077" y="9323"/>
                  </a:lnTo>
                  <a:cubicBezTo>
                    <a:pt x="12107" y="9620"/>
                    <a:pt x="12817" y="10562"/>
                    <a:pt x="12820" y="11634"/>
                  </a:cubicBezTo>
                  <a:lnTo>
                    <a:pt x="12822" y="12567"/>
                  </a:lnTo>
                  <a:lnTo>
                    <a:pt x="8721" y="12567"/>
                  </a:lnTo>
                  <a:lnTo>
                    <a:pt x="8190" y="10126"/>
                  </a:lnTo>
                  <a:lnTo>
                    <a:pt x="8680" y="8657"/>
                  </a:lnTo>
                  <a:close/>
                  <a:moveTo>
                    <a:pt x="6892" y="1"/>
                  </a:moveTo>
                  <a:cubicBezTo>
                    <a:pt x="6741" y="1"/>
                    <a:pt x="6588" y="9"/>
                    <a:pt x="6435" y="27"/>
                  </a:cubicBezTo>
                  <a:cubicBezTo>
                    <a:pt x="4604" y="230"/>
                    <a:pt x="3122" y="1706"/>
                    <a:pt x="2912" y="3537"/>
                  </a:cubicBezTo>
                  <a:cubicBezTo>
                    <a:pt x="2780" y="4687"/>
                    <a:pt x="3127" y="5795"/>
                    <a:pt x="3887" y="6656"/>
                  </a:cubicBezTo>
                  <a:cubicBezTo>
                    <a:pt x="4193" y="7002"/>
                    <a:pt x="4389" y="7406"/>
                    <a:pt x="4459" y="7821"/>
                  </a:cubicBezTo>
                  <a:lnTo>
                    <a:pt x="2441" y="8398"/>
                  </a:lnTo>
                  <a:cubicBezTo>
                    <a:pt x="996" y="8809"/>
                    <a:pt x="0" y="10130"/>
                    <a:pt x="0" y="11633"/>
                  </a:cubicBezTo>
                  <a:lnTo>
                    <a:pt x="0" y="13047"/>
                  </a:lnTo>
                  <a:cubicBezTo>
                    <a:pt x="0" y="13312"/>
                    <a:pt x="215" y="13528"/>
                    <a:pt x="481" y="13528"/>
                  </a:cubicBezTo>
                  <a:lnTo>
                    <a:pt x="13302" y="13528"/>
                  </a:lnTo>
                  <a:cubicBezTo>
                    <a:pt x="13567" y="13528"/>
                    <a:pt x="13782" y="13312"/>
                    <a:pt x="13782" y="13047"/>
                  </a:cubicBezTo>
                  <a:lnTo>
                    <a:pt x="13782" y="11633"/>
                  </a:lnTo>
                  <a:cubicBezTo>
                    <a:pt x="13782" y="10130"/>
                    <a:pt x="12786" y="8809"/>
                    <a:pt x="11343" y="8398"/>
                  </a:cubicBezTo>
                  <a:lnTo>
                    <a:pt x="9323" y="7821"/>
                  </a:lnTo>
                  <a:cubicBezTo>
                    <a:pt x="9390" y="7406"/>
                    <a:pt x="9584" y="7006"/>
                    <a:pt x="9884" y="6671"/>
                  </a:cubicBezTo>
                  <a:cubicBezTo>
                    <a:pt x="10988" y="5429"/>
                    <a:pt x="11212" y="3637"/>
                    <a:pt x="10446" y="2162"/>
                  </a:cubicBezTo>
                  <a:cubicBezTo>
                    <a:pt x="9753" y="824"/>
                    <a:pt x="8374" y="1"/>
                    <a:pt x="6892" y="1"/>
                  </a:cubicBez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26" name="Google Shape;3526;p58"/>
            <p:cNvSpPr/>
            <p:nvPr/>
          </p:nvSpPr>
          <p:spPr>
            <a:xfrm>
              <a:off x="7414150" y="1797600"/>
              <a:ext cx="24075" cy="47875"/>
            </a:xfrm>
            <a:custGeom>
              <a:avLst/>
              <a:gdLst/>
              <a:ahLst/>
              <a:cxnLst/>
              <a:rect l="l" t="t" r="r" b="b"/>
              <a:pathLst>
                <a:path w="963" h="1915" extrusionOk="0">
                  <a:moveTo>
                    <a:pt x="481" y="1"/>
                  </a:moveTo>
                  <a:cubicBezTo>
                    <a:pt x="220" y="1"/>
                    <a:pt x="6" y="210"/>
                    <a:pt x="0" y="472"/>
                  </a:cubicBezTo>
                  <a:lnTo>
                    <a:pt x="0" y="1434"/>
                  </a:lnTo>
                  <a:cubicBezTo>
                    <a:pt x="0" y="1699"/>
                    <a:pt x="215" y="1915"/>
                    <a:pt x="482" y="1915"/>
                  </a:cubicBezTo>
                  <a:cubicBezTo>
                    <a:pt x="747" y="1915"/>
                    <a:pt x="962" y="1699"/>
                    <a:pt x="962" y="1434"/>
                  </a:cubicBezTo>
                  <a:lnTo>
                    <a:pt x="962" y="472"/>
                  </a:lnTo>
                  <a:cubicBezTo>
                    <a:pt x="956" y="210"/>
                    <a:pt x="743" y="1"/>
                    <a:pt x="481" y="1"/>
                  </a:cubicBez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27" name="Google Shape;3527;p58"/>
            <p:cNvSpPr/>
            <p:nvPr/>
          </p:nvSpPr>
          <p:spPr>
            <a:xfrm>
              <a:off x="7550375" y="1957625"/>
              <a:ext cx="47875" cy="24075"/>
            </a:xfrm>
            <a:custGeom>
              <a:avLst/>
              <a:gdLst/>
              <a:ahLst/>
              <a:cxnLst/>
              <a:rect l="l" t="t" r="r" b="b"/>
              <a:pathLst>
                <a:path w="1915" h="963" extrusionOk="0">
                  <a:moveTo>
                    <a:pt x="482" y="1"/>
                  </a:moveTo>
                  <a:cubicBezTo>
                    <a:pt x="216" y="1"/>
                    <a:pt x="0" y="216"/>
                    <a:pt x="0" y="483"/>
                  </a:cubicBezTo>
                  <a:cubicBezTo>
                    <a:pt x="0" y="748"/>
                    <a:pt x="216" y="963"/>
                    <a:pt x="482" y="963"/>
                  </a:cubicBezTo>
                  <a:lnTo>
                    <a:pt x="1443" y="963"/>
                  </a:lnTo>
                  <a:cubicBezTo>
                    <a:pt x="1705" y="957"/>
                    <a:pt x="1915" y="743"/>
                    <a:pt x="1915" y="483"/>
                  </a:cubicBezTo>
                  <a:cubicBezTo>
                    <a:pt x="1915" y="220"/>
                    <a:pt x="1705" y="7"/>
                    <a:pt x="1443" y="1"/>
                  </a:cubicBez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28" name="Google Shape;3528;p58"/>
            <p:cNvSpPr/>
            <p:nvPr/>
          </p:nvSpPr>
          <p:spPr>
            <a:xfrm>
              <a:off x="7254100" y="1957675"/>
              <a:ext cx="47675" cy="24075"/>
            </a:xfrm>
            <a:custGeom>
              <a:avLst/>
              <a:gdLst/>
              <a:ahLst/>
              <a:cxnLst/>
              <a:rect l="l" t="t" r="r" b="b"/>
              <a:pathLst>
                <a:path w="1907" h="963" extrusionOk="0">
                  <a:moveTo>
                    <a:pt x="473" y="0"/>
                  </a:moveTo>
                  <a:cubicBezTo>
                    <a:pt x="212" y="5"/>
                    <a:pt x="1" y="218"/>
                    <a:pt x="1" y="481"/>
                  </a:cubicBezTo>
                  <a:cubicBezTo>
                    <a:pt x="1" y="743"/>
                    <a:pt x="212" y="957"/>
                    <a:pt x="473" y="962"/>
                  </a:cubicBezTo>
                  <a:lnTo>
                    <a:pt x="1435" y="962"/>
                  </a:lnTo>
                  <a:cubicBezTo>
                    <a:pt x="1697" y="957"/>
                    <a:pt x="1906" y="743"/>
                    <a:pt x="1906" y="481"/>
                  </a:cubicBezTo>
                  <a:cubicBezTo>
                    <a:pt x="1906" y="218"/>
                    <a:pt x="1697" y="5"/>
                    <a:pt x="1435" y="0"/>
                  </a:cubicBez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29" name="Google Shape;3529;p58"/>
            <p:cNvSpPr/>
            <p:nvPr/>
          </p:nvSpPr>
          <p:spPr>
            <a:xfrm>
              <a:off x="7531150" y="1877625"/>
              <a:ext cx="47325" cy="35975"/>
            </a:xfrm>
            <a:custGeom>
              <a:avLst/>
              <a:gdLst/>
              <a:ahLst/>
              <a:cxnLst/>
              <a:rect l="l" t="t" r="r" b="b"/>
              <a:pathLst>
                <a:path w="1893" h="1439" extrusionOk="0">
                  <a:moveTo>
                    <a:pt x="1345" y="1"/>
                  </a:moveTo>
                  <a:cubicBezTo>
                    <a:pt x="1266" y="1"/>
                    <a:pt x="1186" y="20"/>
                    <a:pt x="1112" y="61"/>
                  </a:cubicBezTo>
                  <a:lnTo>
                    <a:pt x="280" y="541"/>
                  </a:lnTo>
                  <a:cubicBezTo>
                    <a:pt x="91" y="650"/>
                    <a:pt x="1" y="872"/>
                    <a:pt x="56" y="1082"/>
                  </a:cubicBezTo>
                  <a:cubicBezTo>
                    <a:pt x="113" y="1293"/>
                    <a:pt x="304" y="1438"/>
                    <a:pt x="521" y="1438"/>
                  </a:cubicBezTo>
                  <a:lnTo>
                    <a:pt x="521" y="1439"/>
                  </a:lnTo>
                  <a:cubicBezTo>
                    <a:pt x="605" y="1439"/>
                    <a:pt x="687" y="1416"/>
                    <a:pt x="761" y="1375"/>
                  </a:cubicBezTo>
                  <a:lnTo>
                    <a:pt x="1594" y="893"/>
                  </a:lnTo>
                  <a:cubicBezTo>
                    <a:pt x="1818" y="758"/>
                    <a:pt x="1893" y="468"/>
                    <a:pt x="1762" y="241"/>
                  </a:cubicBezTo>
                  <a:cubicBezTo>
                    <a:pt x="1673" y="87"/>
                    <a:pt x="1511" y="1"/>
                    <a:pt x="1345" y="1"/>
                  </a:cubicBez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30" name="Google Shape;3530;p58"/>
            <p:cNvSpPr/>
            <p:nvPr/>
          </p:nvSpPr>
          <p:spPr>
            <a:xfrm>
              <a:off x="7480550" y="1818850"/>
              <a:ext cx="39500" cy="44900"/>
            </a:xfrm>
            <a:custGeom>
              <a:avLst/>
              <a:gdLst/>
              <a:ahLst/>
              <a:cxnLst/>
              <a:rect l="l" t="t" r="r" b="b"/>
              <a:pathLst>
                <a:path w="1580" h="1796" extrusionOk="0">
                  <a:moveTo>
                    <a:pt x="1033" y="1"/>
                  </a:moveTo>
                  <a:cubicBezTo>
                    <a:pt x="866" y="1"/>
                    <a:pt x="704" y="87"/>
                    <a:pt x="614" y="242"/>
                  </a:cubicBezTo>
                  <a:lnTo>
                    <a:pt x="134" y="1073"/>
                  </a:lnTo>
                  <a:cubicBezTo>
                    <a:pt x="1" y="1303"/>
                    <a:pt x="80" y="1598"/>
                    <a:pt x="310" y="1731"/>
                  </a:cubicBezTo>
                  <a:cubicBezTo>
                    <a:pt x="385" y="1774"/>
                    <a:pt x="468" y="1795"/>
                    <a:pt x="550" y="1795"/>
                  </a:cubicBezTo>
                  <a:cubicBezTo>
                    <a:pt x="716" y="1795"/>
                    <a:pt x="877" y="1709"/>
                    <a:pt x="966" y="1554"/>
                  </a:cubicBezTo>
                  <a:lnTo>
                    <a:pt x="1448" y="722"/>
                  </a:lnTo>
                  <a:cubicBezTo>
                    <a:pt x="1579" y="492"/>
                    <a:pt x="1502" y="198"/>
                    <a:pt x="1272" y="64"/>
                  </a:cubicBezTo>
                  <a:cubicBezTo>
                    <a:pt x="1197" y="21"/>
                    <a:pt x="1114" y="1"/>
                    <a:pt x="1033" y="1"/>
                  </a:cubicBez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31" name="Google Shape;3531;p58"/>
            <p:cNvSpPr/>
            <p:nvPr/>
          </p:nvSpPr>
          <p:spPr>
            <a:xfrm>
              <a:off x="7332325" y="1818825"/>
              <a:ext cx="39475" cy="44900"/>
            </a:xfrm>
            <a:custGeom>
              <a:avLst/>
              <a:gdLst/>
              <a:ahLst/>
              <a:cxnLst/>
              <a:rect l="l" t="t" r="r" b="b"/>
              <a:pathLst>
                <a:path w="1579" h="1796" extrusionOk="0">
                  <a:moveTo>
                    <a:pt x="549" y="1"/>
                  </a:moveTo>
                  <a:cubicBezTo>
                    <a:pt x="468" y="1"/>
                    <a:pt x="385" y="22"/>
                    <a:pt x="309" y="65"/>
                  </a:cubicBezTo>
                  <a:cubicBezTo>
                    <a:pt x="79" y="199"/>
                    <a:pt x="0" y="492"/>
                    <a:pt x="133" y="721"/>
                  </a:cubicBezTo>
                  <a:lnTo>
                    <a:pt x="614" y="1555"/>
                  </a:lnTo>
                  <a:cubicBezTo>
                    <a:pt x="703" y="1709"/>
                    <a:pt x="864" y="1795"/>
                    <a:pt x="1030" y="1795"/>
                  </a:cubicBezTo>
                  <a:cubicBezTo>
                    <a:pt x="1111" y="1795"/>
                    <a:pt x="1194" y="1774"/>
                    <a:pt x="1270" y="1731"/>
                  </a:cubicBezTo>
                  <a:cubicBezTo>
                    <a:pt x="1500" y="1599"/>
                    <a:pt x="1579" y="1304"/>
                    <a:pt x="1447" y="1074"/>
                  </a:cubicBezTo>
                  <a:lnTo>
                    <a:pt x="965" y="241"/>
                  </a:lnTo>
                  <a:cubicBezTo>
                    <a:pt x="877" y="87"/>
                    <a:pt x="715" y="1"/>
                    <a:pt x="549" y="1"/>
                  </a:cubicBez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32" name="Google Shape;3532;p58"/>
            <p:cNvSpPr/>
            <p:nvPr/>
          </p:nvSpPr>
          <p:spPr>
            <a:xfrm>
              <a:off x="7273675" y="1877525"/>
              <a:ext cx="48275" cy="36075"/>
            </a:xfrm>
            <a:custGeom>
              <a:avLst/>
              <a:gdLst/>
              <a:ahLst/>
              <a:cxnLst/>
              <a:rect l="l" t="t" r="r" b="b"/>
              <a:pathLst>
                <a:path w="1931" h="1443" extrusionOk="0">
                  <a:moveTo>
                    <a:pt x="549" y="0"/>
                  </a:moveTo>
                  <a:cubicBezTo>
                    <a:pt x="383" y="0"/>
                    <a:pt x="222" y="87"/>
                    <a:pt x="133" y="241"/>
                  </a:cubicBezTo>
                  <a:cubicBezTo>
                    <a:pt x="0" y="471"/>
                    <a:pt x="79" y="765"/>
                    <a:pt x="309" y="897"/>
                  </a:cubicBezTo>
                  <a:lnTo>
                    <a:pt x="1141" y="1379"/>
                  </a:lnTo>
                  <a:cubicBezTo>
                    <a:pt x="1216" y="1422"/>
                    <a:pt x="1298" y="1442"/>
                    <a:pt x="1380" y="1442"/>
                  </a:cubicBezTo>
                  <a:cubicBezTo>
                    <a:pt x="1546" y="1442"/>
                    <a:pt x="1709" y="1356"/>
                    <a:pt x="1798" y="1201"/>
                  </a:cubicBezTo>
                  <a:cubicBezTo>
                    <a:pt x="1930" y="971"/>
                    <a:pt x="1853" y="679"/>
                    <a:pt x="1623" y="545"/>
                  </a:cubicBezTo>
                  <a:lnTo>
                    <a:pt x="789" y="65"/>
                  </a:lnTo>
                  <a:cubicBezTo>
                    <a:pt x="714" y="21"/>
                    <a:pt x="631" y="0"/>
                    <a:pt x="549" y="0"/>
                  </a:cubicBez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533" name="Google Shape;3533;p58"/>
          <p:cNvSpPr/>
          <p:nvPr/>
        </p:nvSpPr>
        <p:spPr>
          <a:xfrm>
            <a:off x="5309777" y="3450277"/>
            <a:ext cx="428490" cy="422542"/>
          </a:xfrm>
          <a:custGeom>
            <a:avLst/>
            <a:gdLst/>
            <a:ahLst/>
            <a:cxnLst/>
            <a:rect l="l" t="t" r="r" b="b"/>
            <a:pathLst>
              <a:path w="16642" h="16411" extrusionOk="0">
                <a:moveTo>
                  <a:pt x="13482" y="962"/>
                </a:moveTo>
                <a:lnTo>
                  <a:pt x="13098" y="1474"/>
                </a:lnTo>
                <a:cubicBezTo>
                  <a:pt x="12970" y="1644"/>
                  <a:pt x="12970" y="1880"/>
                  <a:pt x="13098" y="2050"/>
                </a:cubicBezTo>
                <a:lnTo>
                  <a:pt x="13482" y="2562"/>
                </a:lnTo>
                <a:lnTo>
                  <a:pt x="11079" y="2562"/>
                </a:lnTo>
                <a:lnTo>
                  <a:pt x="11077" y="962"/>
                </a:lnTo>
                <a:close/>
                <a:moveTo>
                  <a:pt x="10597" y="6698"/>
                </a:moveTo>
                <a:lnTo>
                  <a:pt x="11999" y="9334"/>
                </a:lnTo>
                <a:cubicBezTo>
                  <a:pt x="11791" y="9407"/>
                  <a:pt x="11628" y="9501"/>
                  <a:pt x="11483" y="9583"/>
                </a:cubicBezTo>
                <a:cubicBezTo>
                  <a:pt x="11221" y="9732"/>
                  <a:pt x="11031" y="9839"/>
                  <a:pt x="10597" y="9839"/>
                </a:cubicBezTo>
                <a:cubicBezTo>
                  <a:pt x="10164" y="9839"/>
                  <a:pt x="9973" y="9731"/>
                  <a:pt x="9711" y="9583"/>
                </a:cubicBezTo>
                <a:cubicBezTo>
                  <a:pt x="9566" y="9501"/>
                  <a:pt x="9404" y="9409"/>
                  <a:pt x="9196" y="9334"/>
                </a:cubicBezTo>
                <a:lnTo>
                  <a:pt x="10597" y="6698"/>
                </a:lnTo>
                <a:close/>
                <a:moveTo>
                  <a:pt x="4764" y="9246"/>
                </a:moveTo>
                <a:lnTo>
                  <a:pt x="5656" y="10893"/>
                </a:lnTo>
                <a:cubicBezTo>
                  <a:pt x="5570" y="10945"/>
                  <a:pt x="5492" y="10997"/>
                  <a:pt x="5422" y="11046"/>
                </a:cubicBezTo>
                <a:cubicBezTo>
                  <a:pt x="5215" y="11188"/>
                  <a:pt x="5079" y="11282"/>
                  <a:pt x="4764" y="11282"/>
                </a:cubicBezTo>
                <a:cubicBezTo>
                  <a:pt x="4449" y="11282"/>
                  <a:pt x="4313" y="11188"/>
                  <a:pt x="4107" y="11046"/>
                </a:cubicBezTo>
                <a:cubicBezTo>
                  <a:pt x="4035" y="10997"/>
                  <a:pt x="3960" y="10945"/>
                  <a:pt x="3872" y="10893"/>
                </a:cubicBezTo>
                <a:lnTo>
                  <a:pt x="4373" y="9968"/>
                </a:lnTo>
                <a:lnTo>
                  <a:pt x="4764" y="9246"/>
                </a:lnTo>
                <a:close/>
                <a:moveTo>
                  <a:pt x="6113" y="11740"/>
                </a:moveTo>
                <a:lnTo>
                  <a:pt x="6475" y="12406"/>
                </a:lnTo>
                <a:lnTo>
                  <a:pt x="4858" y="15448"/>
                </a:lnTo>
                <a:lnTo>
                  <a:pt x="1405" y="15448"/>
                </a:lnTo>
                <a:lnTo>
                  <a:pt x="3414" y="11740"/>
                </a:lnTo>
                <a:cubicBezTo>
                  <a:pt x="3461" y="11769"/>
                  <a:pt x="3508" y="11801"/>
                  <a:pt x="3560" y="11837"/>
                </a:cubicBezTo>
                <a:cubicBezTo>
                  <a:pt x="3823" y="12018"/>
                  <a:pt x="4149" y="12244"/>
                  <a:pt x="4763" y="12244"/>
                </a:cubicBezTo>
                <a:cubicBezTo>
                  <a:pt x="5378" y="12244"/>
                  <a:pt x="5704" y="12018"/>
                  <a:pt x="5966" y="11837"/>
                </a:cubicBezTo>
                <a:cubicBezTo>
                  <a:pt x="6019" y="11800"/>
                  <a:pt x="6068" y="11769"/>
                  <a:pt x="6113" y="11740"/>
                </a:cubicBezTo>
                <a:close/>
                <a:moveTo>
                  <a:pt x="12458" y="10199"/>
                </a:moveTo>
                <a:lnTo>
                  <a:pt x="15247" y="15448"/>
                </a:lnTo>
                <a:lnTo>
                  <a:pt x="5949" y="15448"/>
                </a:lnTo>
                <a:lnTo>
                  <a:pt x="7446" y="12629"/>
                </a:lnTo>
                <a:lnTo>
                  <a:pt x="8737" y="10199"/>
                </a:lnTo>
                <a:cubicBezTo>
                  <a:pt x="8929" y="10243"/>
                  <a:pt x="9067" y="10321"/>
                  <a:pt x="9237" y="10418"/>
                </a:cubicBezTo>
                <a:cubicBezTo>
                  <a:pt x="9537" y="10587"/>
                  <a:pt x="9909" y="10800"/>
                  <a:pt x="10597" y="10800"/>
                </a:cubicBezTo>
                <a:cubicBezTo>
                  <a:pt x="11285" y="10800"/>
                  <a:pt x="11659" y="10587"/>
                  <a:pt x="11959" y="10418"/>
                </a:cubicBezTo>
                <a:cubicBezTo>
                  <a:pt x="12129" y="10321"/>
                  <a:pt x="12267" y="10243"/>
                  <a:pt x="12458" y="10199"/>
                </a:cubicBezTo>
                <a:close/>
                <a:moveTo>
                  <a:pt x="10597" y="1"/>
                </a:moveTo>
                <a:cubicBezTo>
                  <a:pt x="10332" y="1"/>
                  <a:pt x="10117" y="216"/>
                  <a:pt x="10117" y="481"/>
                </a:cubicBezTo>
                <a:lnTo>
                  <a:pt x="10117" y="5554"/>
                </a:lnTo>
                <a:lnTo>
                  <a:pt x="7017" y="11387"/>
                </a:lnTo>
                <a:lnTo>
                  <a:pt x="5186" y="8007"/>
                </a:lnTo>
                <a:cubicBezTo>
                  <a:pt x="5095" y="7839"/>
                  <a:pt x="4929" y="7755"/>
                  <a:pt x="4763" y="7755"/>
                </a:cubicBezTo>
                <a:cubicBezTo>
                  <a:pt x="4598" y="7755"/>
                  <a:pt x="4432" y="7839"/>
                  <a:pt x="4341" y="8007"/>
                </a:cubicBezTo>
                <a:lnTo>
                  <a:pt x="175" y="15700"/>
                </a:lnTo>
                <a:cubicBezTo>
                  <a:pt x="0" y="16021"/>
                  <a:pt x="233" y="16410"/>
                  <a:pt x="598" y="16410"/>
                </a:cubicBezTo>
                <a:lnTo>
                  <a:pt x="16048" y="16410"/>
                </a:lnTo>
                <a:cubicBezTo>
                  <a:pt x="16410" y="16410"/>
                  <a:pt x="16641" y="16023"/>
                  <a:pt x="16473" y="15704"/>
                </a:cubicBezTo>
                <a:lnTo>
                  <a:pt x="16471" y="15704"/>
                </a:lnTo>
                <a:lnTo>
                  <a:pt x="11079" y="5553"/>
                </a:lnTo>
                <a:lnTo>
                  <a:pt x="11079" y="3526"/>
                </a:lnTo>
                <a:lnTo>
                  <a:pt x="14444" y="3526"/>
                </a:lnTo>
                <a:cubicBezTo>
                  <a:pt x="14840" y="3524"/>
                  <a:pt x="15065" y="3073"/>
                  <a:pt x="14828" y="2757"/>
                </a:cubicBezTo>
                <a:lnTo>
                  <a:pt x="14083" y="1763"/>
                </a:lnTo>
                <a:lnTo>
                  <a:pt x="14828" y="770"/>
                </a:lnTo>
                <a:cubicBezTo>
                  <a:pt x="15065" y="452"/>
                  <a:pt x="14840" y="1"/>
                  <a:pt x="14444" y="1"/>
                </a:cubicBezTo>
                <a:close/>
              </a:path>
            </a:pathLst>
          </a:custGeom>
          <a:solidFill>
            <a:srgbClr val="192B77"/>
          </a:solidFill>
          <a:ln w="9525" cap="flat" cmpd="sng">
            <a:noFill/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534" name="Google Shape;3534;p58"/>
          <p:cNvSpPr/>
          <p:nvPr/>
        </p:nvSpPr>
        <p:spPr>
          <a:xfrm>
            <a:off x="5145550" y="1288950"/>
            <a:ext cx="755400" cy="3474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Abel"/>
              <a:ea typeface="Abel"/>
              <a:cs typeface="Abel"/>
              <a:sym typeface="Abel"/>
            </a:endParaRPr>
          </a:p>
        </p:txBody>
      </p:sp>
      <p:sp>
        <p:nvSpPr>
          <p:cNvPr id="3535" name="Google Shape;3535;p58"/>
          <p:cNvSpPr/>
          <p:nvPr/>
        </p:nvSpPr>
        <p:spPr>
          <a:xfrm>
            <a:off x="5145550" y="2846150"/>
            <a:ext cx="755400" cy="3546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Abel"/>
              <a:ea typeface="Abel"/>
              <a:cs typeface="Abel"/>
              <a:sym typeface="Abel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B8F047E7-E996-2E48-CB63-FDA80D06FA83}"/>
              </a:ext>
            </a:extLst>
          </p:cNvPr>
          <p:cNvSpPr/>
          <p:nvPr/>
        </p:nvSpPr>
        <p:spPr>
          <a:xfrm>
            <a:off x="0" y="92212"/>
            <a:ext cx="9144000" cy="600164"/>
          </a:xfrm>
          <a:prstGeom prst="rect">
            <a:avLst/>
          </a:prstGeom>
          <a:noFill/>
          <a:ln w="9525" cap="flat">
            <a:noFill/>
            <a:prstDash val="solid"/>
            <a:miter/>
          </a:ln>
        </p:spPr>
        <p:txBody>
          <a:bodyPr wrap="square" lIns="91440" rtlCol="0" anchor="t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sz="2400" b="1" dirty="0">
                <a:solidFill>
                  <a:srgbClr val="FFCD8D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</a:t>
            </a:r>
            <a:r>
              <a:rPr lang="fa-IR" sz="2400" b="1" dirty="0">
                <a:solidFill>
                  <a:srgbClr val="192B7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خود را در این قسمت وارد نمایید</a:t>
            </a:r>
            <a:endParaRPr lang="en-US" sz="2400" b="1" dirty="0">
              <a:solidFill>
                <a:srgbClr val="192B7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660E28F-9C5D-8F8A-314E-DBE82FBD388C}"/>
              </a:ext>
            </a:extLst>
          </p:cNvPr>
          <p:cNvSpPr txBox="1"/>
          <p:nvPr/>
        </p:nvSpPr>
        <p:spPr>
          <a:xfrm>
            <a:off x="6064427" y="1163192"/>
            <a:ext cx="2142544" cy="14080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b="1" dirty="0">
                <a:solidFill>
                  <a:srgbClr val="FFCD8D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</a:t>
            </a:r>
            <a:r>
              <a:rPr lang="fa-IR" b="1" dirty="0">
                <a:solidFill>
                  <a:srgbClr val="192B7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را بنویسید</a:t>
            </a:r>
            <a:endParaRPr lang="en-US" b="1" dirty="0">
              <a:solidFill>
                <a:srgbClr val="192B7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000" dirty="0">
                <a:solidFill>
                  <a:schemeClr val="accent3">
                    <a:lumMod val="10000"/>
                  </a:schemeClr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100" dirty="0">
              <a:solidFill>
                <a:schemeClr val="accent3">
                  <a:lumMod val="10000"/>
                </a:schemeClr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DF5C3A7-94EB-A43C-1C96-114C7B977364}"/>
              </a:ext>
            </a:extLst>
          </p:cNvPr>
          <p:cNvSpPr txBox="1"/>
          <p:nvPr/>
        </p:nvSpPr>
        <p:spPr>
          <a:xfrm>
            <a:off x="6064427" y="2789520"/>
            <a:ext cx="2142544" cy="14080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b="1" dirty="0">
                <a:solidFill>
                  <a:srgbClr val="FFCD8D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</a:t>
            </a:r>
            <a:r>
              <a:rPr lang="fa-IR" b="1" dirty="0">
                <a:solidFill>
                  <a:srgbClr val="192B7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را بنویسید</a:t>
            </a:r>
            <a:endParaRPr lang="en-US" b="1" dirty="0">
              <a:solidFill>
                <a:srgbClr val="192B7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000" dirty="0">
                <a:solidFill>
                  <a:schemeClr val="accent3">
                    <a:lumMod val="10000"/>
                  </a:schemeClr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100" dirty="0">
              <a:solidFill>
                <a:schemeClr val="accent3">
                  <a:lumMod val="10000"/>
                </a:schemeClr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</p:spTree>
  </p:cSld>
  <p:clrMapOvr>
    <a:masterClrMapping/>
  </p:clrMapOvr>
  <p:transition spd="slow">
    <p:cover dir="d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6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11" name="Google Shape;3611;p61" title="Gráfico">
            <a:hlinkClick r:id="rId3"/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20000" y="1354550"/>
            <a:ext cx="4579827" cy="2820825"/>
          </a:xfrm>
          <a:prstGeom prst="rect">
            <a:avLst/>
          </a:prstGeom>
          <a:noFill/>
          <a:ln>
            <a:noFill/>
          </a:ln>
        </p:spPr>
      </p:pic>
      <p:sp>
        <p:nvSpPr>
          <p:cNvPr id="3612" name="Google Shape;3612;p61"/>
          <p:cNvSpPr/>
          <p:nvPr/>
        </p:nvSpPr>
        <p:spPr>
          <a:xfrm rot="-5400000">
            <a:off x="5466126" y="3364158"/>
            <a:ext cx="692100" cy="6807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Abel"/>
              <a:ea typeface="Abel"/>
              <a:cs typeface="Abel"/>
              <a:sym typeface="Abel"/>
            </a:endParaRPr>
          </a:p>
        </p:txBody>
      </p:sp>
      <p:sp>
        <p:nvSpPr>
          <p:cNvPr id="3617" name="Google Shape;3617;p61"/>
          <p:cNvSpPr/>
          <p:nvPr/>
        </p:nvSpPr>
        <p:spPr>
          <a:xfrm rot="-5400000">
            <a:off x="5466126" y="1958001"/>
            <a:ext cx="692100" cy="6807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Abel"/>
              <a:ea typeface="Abel"/>
              <a:cs typeface="Abel"/>
              <a:sym typeface="Abel"/>
            </a:endParaRPr>
          </a:p>
        </p:txBody>
      </p:sp>
      <p:grpSp>
        <p:nvGrpSpPr>
          <p:cNvPr id="3618" name="Google Shape;3618;p61"/>
          <p:cNvGrpSpPr/>
          <p:nvPr/>
        </p:nvGrpSpPr>
        <p:grpSpPr>
          <a:xfrm>
            <a:off x="5652201" y="2108034"/>
            <a:ext cx="319697" cy="380468"/>
            <a:chOff x="7253900" y="1797600"/>
            <a:chExt cx="344575" cy="410075"/>
          </a:xfrm>
        </p:grpSpPr>
        <p:sp>
          <p:nvSpPr>
            <p:cNvPr id="3619" name="Google Shape;3619;p61"/>
            <p:cNvSpPr/>
            <p:nvPr/>
          </p:nvSpPr>
          <p:spPr>
            <a:xfrm>
              <a:off x="7253900" y="1869475"/>
              <a:ext cx="344575" cy="338200"/>
            </a:xfrm>
            <a:custGeom>
              <a:avLst/>
              <a:gdLst/>
              <a:ahLst/>
              <a:cxnLst/>
              <a:rect l="l" t="t" r="r" b="b"/>
              <a:pathLst>
                <a:path w="13783" h="13528" extrusionOk="0">
                  <a:moveTo>
                    <a:pt x="6893" y="964"/>
                  </a:moveTo>
                  <a:cubicBezTo>
                    <a:pt x="7645" y="964"/>
                    <a:pt x="8356" y="1233"/>
                    <a:pt x="8922" y="1740"/>
                  </a:cubicBezTo>
                  <a:cubicBezTo>
                    <a:pt x="10172" y="2857"/>
                    <a:pt x="10282" y="4779"/>
                    <a:pt x="9165" y="6031"/>
                  </a:cubicBezTo>
                  <a:cubicBezTo>
                    <a:pt x="8736" y="6513"/>
                    <a:pt x="8462" y="7091"/>
                    <a:pt x="8368" y="7695"/>
                  </a:cubicBezTo>
                  <a:lnTo>
                    <a:pt x="7372" y="7695"/>
                  </a:lnTo>
                  <a:lnTo>
                    <a:pt x="7372" y="5168"/>
                  </a:lnTo>
                  <a:lnTo>
                    <a:pt x="8192" y="4348"/>
                  </a:lnTo>
                  <a:cubicBezTo>
                    <a:pt x="8380" y="4161"/>
                    <a:pt x="8380" y="3856"/>
                    <a:pt x="8192" y="3669"/>
                  </a:cubicBezTo>
                  <a:cubicBezTo>
                    <a:pt x="8099" y="3574"/>
                    <a:pt x="7976" y="3527"/>
                    <a:pt x="7853" y="3527"/>
                  </a:cubicBezTo>
                  <a:cubicBezTo>
                    <a:pt x="7730" y="3527"/>
                    <a:pt x="7607" y="3574"/>
                    <a:pt x="7513" y="3669"/>
                  </a:cubicBezTo>
                  <a:lnTo>
                    <a:pt x="6891" y="4291"/>
                  </a:lnTo>
                  <a:lnTo>
                    <a:pt x="6268" y="3669"/>
                  </a:lnTo>
                  <a:cubicBezTo>
                    <a:pt x="6175" y="3576"/>
                    <a:pt x="6054" y="3530"/>
                    <a:pt x="5932" y="3530"/>
                  </a:cubicBezTo>
                  <a:cubicBezTo>
                    <a:pt x="5809" y="3530"/>
                    <a:pt x="5686" y="3577"/>
                    <a:pt x="5592" y="3672"/>
                  </a:cubicBezTo>
                  <a:cubicBezTo>
                    <a:pt x="5406" y="3858"/>
                    <a:pt x="5404" y="4159"/>
                    <a:pt x="5589" y="4348"/>
                  </a:cubicBezTo>
                  <a:lnTo>
                    <a:pt x="6410" y="5168"/>
                  </a:lnTo>
                  <a:lnTo>
                    <a:pt x="6410" y="7695"/>
                  </a:lnTo>
                  <a:lnTo>
                    <a:pt x="5413" y="7695"/>
                  </a:lnTo>
                  <a:cubicBezTo>
                    <a:pt x="5318" y="7093"/>
                    <a:pt x="5041" y="6510"/>
                    <a:pt x="4607" y="6019"/>
                  </a:cubicBezTo>
                  <a:cubicBezTo>
                    <a:pt x="4029" y="5365"/>
                    <a:pt x="3767" y="4523"/>
                    <a:pt x="3866" y="3647"/>
                  </a:cubicBezTo>
                  <a:lnTo>
                    <a:pt x="3866" y="3647"/>
                  </a:lnTo>
                  <a:lnTo>
                    <a:pt x="3868" y="3648"/>
                  </a:lnTo>
                  <a:cubicBezTo>
                    <a:pt x="4026" y="2259"/>
                    <a:pt x="5152" y="1138"/>
                    <a:pt x="6542" y="983"/>
                  </a:cubicBezTo>
                  <a:cubicBezTo>
                    <a:pt x="6660" y="970"/>
                    <a:pt x="6777" y="964"/>
                    <a:pt x="6893" y="964"/>
                  </a:cubicBezTo>
                  <a:close/>
                  <a:moveTo>
                    <a:pt x="7667" y="8657"/>
                  </a:moveTo>
                  <a:lnTo>
                    <a:pt x="7346" y="9617"/>
                  </a:lnTo>
                  <a:lnTo>
                    <a:pt x="6437" y="9617"/>
                  </a:lnTo>
                  <a:lnTo>
                    <a:pt x="6116" y="8657"/>
                  </a:lnTo>
                  <a:close/>
                  <a:moveTo>
                    <a:pt x="5102" y="8657"/>
                  </a:moveTo>
                  <a:lnTo>
                    <a:pt x="5593" y="10126"/>
                  </a:lnTo>
                  <a:lnTo>
                    <a:pt x="5061" y="12567"/>
                  </a:lnTo>
                  <a:lnTo>
                    <a:pt x="961" y="12567"/>
                  </a:lnTo>
                  <a:lnTo>
                    <a:pt x="962" y="11634"/>
                  </a:lnTo>
                  <a:cubicBezTo>
                    <a:pt x="965" y="10562"/>
                    <a:pt x="1676" y="9620"/>
                    <a:pt x="2705" y="9322"/>
                  </a:cubicBezTo>
                  <a:lnTo>
                    <a:pt x="5035" y="8657"/>
                  </a:lnTo>
                  <a:close/>
                  <a:moveTo>
                    <a:pt x="7305" y="10580"/>
                  </a:moveTo>
                  <a:lnTo>
                    <a:pt x="7737" y="12567"/>
                  </a:lnTo>
                  <a:lnTo>
                    <a:pt x="6046" y="12567"/>
                  </a:lnTo>
                  <a:lnTo>
                    <a:pt x="6478" y="10580"/>
                  </a:lnTo>
                  <a:close/>
                  <a:moveTo>
                    <a:pt x="8746" y="8657"/>
                  </a:moveTo>
                  <a:lnTo>
                    <a:pt x="11077" y="9323"/>
                  </a:lnTo>
                  <a:cubicBezTo>
                    <a:pt x="12107" y="9620"/>
                    <a:pt x="12817" y="10562"/>
                    <a:pt x="12820" y="11634"/>
                  </a:cubicBezTo>
                  <a:lnTo>
                    <a:pt x="12822" y="12567"/>
                  </a:lnTo>
                  <a:lnTo>
                    <a:pt x="8721" y="12567"/>
                  </a:lnTo>
                  <a:lnTo>
                    <a:pt x="8190" y="10126"/>
                  </a:lnTo>
                  <a:lnTo>
                    <a:pt x="8680" y="8657"/>
                  </a:lnTo>
                  <a:close/>
                  <a:moveTo>
                    <a:pt x="6892" y="1"/>
                  </a:moveTo>
                  <a:cubicBezTo>
                    <a:pt x="6741" y="1"/>
                    <a:pt x="6588" y="9"/>
                    <a:pt x="6435" y="27"/>
                  </a:cubicBezTo>
                  <a:cubicBezTo>
                    <a:pt x="4604" y="230"/>
                    <a:pt x="3122" y="1706"/>
                    <a:pt x="2912" y="3537"/>
                  </a:cubicBezTo>
                  <a:cubicBezTo>
                    <a:pt x="2780" y="4687"/>
                    <a:pt x="3127" y="5795"/>
                    <a:pt x="3887" y="6656"/>
                  </a:cubicBezTo>
                  <a:cubicBezTo>
                    <a:pt x="4193" y="7002"/>
                    <a:pt x="4389" y="7406"/>
                    <a:pt x="4459" y="7821"/>
                  </a:cubicBezTo>
                  <a:lnTo>
                    <a:pt x="2441" y="8398"/>
                  </a:lnTo>
                  <a:cubicBezTo>
                    <a:pt x="996" y="8809"/>
                    <a:pt x="0" y="10130"/>
                    <a:pt x="0" y="11633"/>
                  </a:cubicBezTo>
                  <a:lnTo>
                    <a:pt x="0" y="13047"/>
                  </a:lnTo>
                  <a:cubicBezTo>
                    <a:pt x="0" y="13312"/>
                    <a:pt x="215" y="13528"/>
                    <a:pt x="481" y="13528"/>
                  </a:cubicBezTo>
                  <a:lnTo>
                    <a:pt x="13302" y="13528"/>
                  </a:lnTo>
                  <a:cubicBezTo>
                    <a:pt x="13567" y="13528"/>
                    <a:pt x="13782" y="13312"/>
                    <a:pt x="13782" y="13047"/>
                  </a:cubicBezTo>
                  <a:lnTo>
                    <a:pt x="13782" y="11633"/>
                  </a:lnTo>
                  <a:cubicBezTo>
                    <a:pt x="13782" y="10130"/>
                    <a:pt x="12786" y="8809"/>
                    <a:pt x="11343" y="8398"/>
                  </a:cubicBezTo>
                  <a:lnTo>
                    <a:pt x="9323" y="7821"/>
                  </a:lnTo>
                  <a:cubicBezTo>
                    <a:pt x="9390" y="7406"/>
                    <a:pt x="9584" y="7006"/>
                    <a:pt x="9884" y="6671"/>
                  </a:cubicBezTo>
                  <a:cubicBezTo>
                    <a:pt x="10988" y="5429"/>
                    <a:pt x="11212" y="3637"/>
                    <a:pt x="10446" y="2162"/>
                  </a:cubicBezTo>
                  <a:cubicBezTo>
                    <a:pt x="9753" y="824"/>
                    <a:pt x="8374" y="1"/>
                    <a:pt x="6892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20" name="Google Shape;3620;p61"/>
            <p:cNvSpPr/>
            <p:nvPr/>
          </p:nvSpPr>
          <p:spPr>
            <a:xfrm>
              <a:off x="7414150" y="1797600"/>
              <a:ext cx="24075" cy="47875"/>
            </a:xfrm>
            <a:custGeom>
              <a:avLst/>
              <a:gdLst/>
              <a:ahLst/>
              <a:cxnLst/>
              <a:rect l="l" t="t" r="r" b="b"/>
              <a:pathLst>
                <a:path w="963" h="1915" extrusionOk="0">
                  <a:moveTo>
                    <a:pt x="481" y="1"/>
                  </a:moveTo>
                  <a:cubicBezTo>
                    <a:pt x="220" y="1"/>
                    <a:pt x="6" y="210"/>
                    <a:pt x="0" y="472"/>
                  </a:cubicBezTo>
                  <a:lnTo>
                    <a:pt x="0" y="1434"/>
                  </a:lnTo>
                  <a:cubicBezTo>
                    <a:pt x="0" y="1699"/>
                    <a:pt x="215" y="1915"/>
                    <a:pt x="482" y="1915"/>
                  </a:cubicBezTo>
                  <a:cubicBezTo>
                    <a:pt x="747" y="1915"/>
                    <a:pt x="962" y="1699"/>
                    <a:pt x="962" y="1434"/>
                  </a:cubicBezTo>
                  <a:lnTo>
                    <a:pt x="962" y="472"/>
                  </a:lnTo>
                  <a:cubicBezTo>
                    <a:pt x="956" y="210"/>
                    <a:pt x="743" y="1"/>
                    <a:pt x="481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21" name="Google Shape;3621;p61"/>
            <p:cNvSpPr/>
            <p:nvPr/>
          </p:nvSpPr>
          <p:spPr>
            <a:xfrm>
              <a:off x="7550375" y="1957625"/>
              <a:ext cx="47875" cy="24075"/>
            </a:xfrm>
            <a:custGeom>
              <a:avLst/>
              <a:gdLst/>
              <a:ahLst/>
              <a:cxnLst/>
              <a:rect l="l" t="t" r="r" b="b"/>
              <a:pathLst>
                <a:path w="1915" h="963" extrusionOk="0">
                  <a:moveTo>
                    <a:pt x="482" y="1"/>
                  </a:moveTo>
                  <a:cubicBezTo>
                    <a:pt x="216" y="1"/>
                    <a:pt x="0" y="216"/>
                    <a:pt x="0" y="483"/>
                  </a:cubicBezTo>
                  <a:cubicBezTo>
                    <a:pt x="0" y="748"/>
                    <a:pt x="216" y="963"/>
                    <a:pt x="482" y="963"/>
                  </a:cubicBezTo>
                  <a:lnTo>
                    <a:pt x="1443" y="963"/>
                  </a:lnTo>
                  <a:cubicBezTo>
                    <a:pt x="1705" y="957"/>
                    <a:pt x="1915" y="743"/>
                    <a:pt x="1915" y="483"/>
                  </a:cubicBezTo>
                  <a:cubicBezTo>
                    <a:pt x="1915" y="220"/>
                    <a:pt x="1705" y="7"/>
                    <a:pt x="1443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22" name="Google Shape;3622;p61"/>
            <p:cNvSpPr/>
            <p:nvPr/>
          </p:nvSpPr>
          <p:spPr>
            <a:xfrm>
              <a:off x="7254100" y="1957675"/>
              <a:ext cx="47675" cy="24075"/>
            </a:xfrm>
            <a:custGeom>
              <a:avLst/>
              <a:gdLst/>
              <a:ahLst/>
              <a:cxnLst/>
              <a:rect l="l" t="t" r="r" b="b"/>
              <a:pathLst>
                <a:path w="1907" h="963" extrusionOk="0">
                  <a:moveTo>
                    <a:pt x="473" y="0"/>
                  </a:moveTo>
                  <a:cubicBezTo>
                    <a:pt x="212" y="5"/>
                    <a:pt x="1" y="218"/>
                    <a:pt x="1" y="481"/>
                  </a:cubicBezTo>
                  <a:cubicBezTo>
                    <a:pt x="1" y="743"/>
                    <a:pt x="212" y="957"/>
                    <a:pt x="473" y="962"/>
                  </a:cubicBezTo>
                  <a:lnTo>
                    <a:pt x="1435" y="962"/>
                  </a:lnTo>
                  <a:cubicBezTo>
                    <a:pt x="1697" y="957"/>
                    <a:pt x="1906" y="743"/>
                    <a:pt x="1906" y="481"/>
                  </a:cubicBezTo>
                  <a:cubicBezTo>
                    <a:pt x="1906" y="218"/>
                    <a:pt x="1697" y="5"/>
                    <a:pt x="1435" y="0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23" name="Google Shape;3623;p61"/>
            <p:cNvSpPr/>
            <p:nvPr/>
          </p:nvSpPr>
          <p:spPr>
            <a:xfrm>
              <a:off x="7531150" y="1877625"/>
              <a:ext cx="47325" cy="35975"/>
            </a:xfrm>
            <a:custGeom>
              <a:avLst/>
              <a:gdLst/>
              <a:ahLst/>
              <a:cxnLst/>
              <a:rect l="l" t="t" r="r" b="b"/>
              <a:pathLst>
                <a:path w="1893" h="1439" extrusionOk="0">
                  <a:moveTo>
                    <a:pt x="1345" y="1"/>
                  </a:moveTo>
                  <a:cubicBezTo>
                    <a:pt x="1266" y="1"/>
                    <a:pt x="1186" y="20"/>
                    <a:pt x="1112" y="61"/>
                  </a:cubicBezTo>
                  <a:lnTo>
                    <a:pt x="280" y="541"/>
                  </a:lnTo>
                  <a:cubicBezTo>
                    <a:pt x="91" y="650"/>
                    <a:pt x="1" y="872"/>
                    <a:pt x="56" y="1082"/>
                  </a:cubicBezTo>
                  <a:cubicBezTo>
                    <a:pt x="113" y="1293"/>
                    <a:pt x="304" y="1438"/>
                    <a:pt x="521" y="1438"/>
                  </a:cubicBezTo>
                  <a:lnTo>
                    <a:pt x="521" y="1439"/>
                  </a:lnTo>
                  <a:cubicBezTo>
                    <a:pt x="605" y="1439"/>
                    <a:pt x="687" y="1416"/>
                    <a:pt x="761" y="1375"/>
                  </a:cubicBezTo>
                  <a:lnTo>
                    <a:pt x="1594" y="893"/>
                  </a:lnTo>
                  <a:cubicBezTo>
                    <a:pt x="1818" y="758"/>
                    <a:pt x="1893" y="468"/>
                    <a:pt x="1762" y="241"/>
                  </a:cubicBezTo>
                  <a:cubicBezTo>
                    <a:pt x="1673" y="87"/>
                    <a:pt x="1511" y="1"/>
                    <a:pt x="1345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24" name="Google Shape;3624;p61"/>
            <p:cNvSpPr/>
            <p:nvPr/>
          </p:nvSpPr>
          <p:spPr>
            <a:xfrm>
              <a:off x="7480550" y="1818850"/>
              <a:ext cx="39500" cy="44900"/>
            </a:xfrm>
            <a:custGeom>
              <a:avLst/>
              <a:gdLst/>
              <a:ahLst/>
              <a:cxnLst/>
              <a:rect l="l" t="t" r="r" b="b"/>
              <a:pathLst>
                <a:path w="1580" h="1796" extrusionOk="0">
                  <a:moveTo>
                    <a:pt x="1033" y="1"/>
                  </a:moveTo>
                  <a:cubicBezTo>
                    <a:pt x="866" y="1"/>
                    <a:pt x="704" y="87"/>
                    <a:pt x="614" y="242"/>
                  </a:cubicBezTo>
                  <a:lnTo>
                    <a:pt x="134" y="1073"/>
                  </a:lnTo>
                  <a:cubicBezTo>
                    <a:pt x="1" y="1303"/>
                    <a:pt x="80" y="1598"/>
                    <a:pt x="310" y="1731"/>
                  </a:cubicBezTo>
                  <a:cubicBezTo>
                    <a:pt x="385" y="1774"/>
                    <a:pt x="468" y="1795"/>
                    <a:pt x="550" y="1795"/>
                  </a:cubicBezTo>
                  <a:cubicBezTo>
                    <a:pt x="716" y="1795"/>
                    <a:pt x="877" y="1709"/>
                    <a:pt x="966" y="1554"/>
                  </a:cubicBezTo>
                  <a:lnTo>
                    <a:pt x="1448" y="722"/>
                  </a:lnTo>
                  <a:cubicBezTo>
                    <a:pt x="1579" y="492"/>
                    <a:pt x="1502" y="198"/>
                    <a:pt x="1272" y="64"/>
                  </a:cubicBezTo>
                  <a:cubicBezTo>
                    <a:pt x="1197" y="21"/>
                    <a:pt x="1114" y="1"/>
                    <a:pt x="1033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25" name="Google Shape;3625;p61"/>
            <p:cNvSpPr/>
            <p:nvPr/>
          </p:nvSpPr>
          <p:spPr>
            <a:xfrm>
              <a:off x="7332325" y="1818825"/>
              <a:ext cx="39475" cy="44900"/>
            </a:xfrm>
            <a:custGeom>
              <a:avLst/>
              <a:gdLst/>
              <a:ahLst/>
              <a:cxnLst/>
              <a:rect l="l" t="t" r="r" b="b"/>
              <a:pathLst>
                <a:path w="1579" h="1796" extrusionOk="0">
                  <a:moveTo>
                    <a:pt x="549" y="1"/>
                  </a:moveTo>
                  <a:cubicBezTo>
                    <a:pt x="468" y="1"/>
                    <a:pt x="385" y="22"/>
                    <a:pt x="309" y="65"/>
                  </a:cubicBezTo>
                  <a:cubicBezTo>
                    <a:pt x="79" y="199"/>
                    <a:pt x="0" y="492"/>
                    <a:pt x="133" y="721"/>
                  </a:cubicBezTo>
                  <a:lnTo>
                    <a:pt x="614" y="1555"/>
                  </a:lnTo>
                  <a:cubicBezTo>
                    <a:pt x="703" y="1709"/>
                    <a:pt x="864" y="1795"/>
                    <a:pt x="1030" y="1795"/>
                  </a:cubicBezTo>
                  <a:cubicBezTo>
                    <a:pt x="1111" y="1795"/>
                    <a:pt x="1194" y="1774"/>
                    <a:pt x="1270" y="1731"/>
                  </a:cubicBezTo>
                  <a:cubicBezTo>
                    <a:pt x="1500" y="1599"/>
                    <a:pt x="1579" y="1304"/>
                    <a:pt x="1447" y="1074"/>
                  </a:cubicBezTo>
                  <a:lnTo>
                    <a:pt x="965" y="241"/>
                  </a:lnTo>
                  <a:cubicBezTo>
                    <a:pt x="877" y="87"/>
                    <a:pt x="715" y="1"/>
                    <a:pt x="549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26" name="Google Shape;3626;p61"/>
            <p:cNvSpPr/>
            <p:nvPr/>
          </p:nvSpPr>
          <p:spPr>
            <a:xfrm>
              <a:off x="7273675" y="1877525"/>
              <a:ext cx="48275" cy="36075"/>
            </a:xfrm>
            <a:custGeom>
              <a:avLst/>
              <a:gdLst/>
              <a:ahLst/>
              <a:cxnLst/>
              <a:rect l="l" t="t" r="r" b="b"/>
              <a:pathLst>
                <a:path w="1931" h="1443" extrusionOk="0">
                  <a:moveTo>
                    <a:pt x="549" y="0"/>
                  </a:moveTo>
                  <a:cubicBezTo>
                    <a:pt x="383" y="0"/>
                    <a:pt x="222" y="87"/>
                    <a:pt x="133" y="241"/>
                  </a:cubicBezTo>
                  <a:cubicBezTo>
                    <a:pt x="0" y="471"/>
                    <a:pt x="79" y="765"/>
                    <a:pt x="309" y="897"/>
                  </a:cubicBezTo>
                  <a:lnTo>
                    <a:pt x="1141" y="1379"/>
                  </a:lnTo>
                  <a:cubicBezTo>
                    <a:pt x="1216" y="1422"/>
                    <a:pt x="1298" y="1442"/>
                    <a:pt x="1380" y="1442"/>
                  </a:cubicBezTo>
                  <a:cubicBezTo>
                    <a:pt x="1546" y="1442"/>
                    <a:pt x="1709" y="1356"/>
                    <a:pt x="1798" y="1201"/>
                  </a:cubicBezTo>
                  <a:cubicBezTo>
                    <a:pt x="1930" y="971"/>
                    <a:pt x="1853" y="679"/>
                    <a:pt x="1623" y="545"/>
                  </a:cubicBezTo>
                  <a:lnTo>
                    <a:pt x="789" y="65"/>
                  </a:lnTo>
                  <a:cubicBezTo>
                    <a:pt x="714" y="21"/>
                    <a:pt x="631" y="0"/>
                    <a:pt x="549" y="0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627" name="Google Shape;3627;p61"/>
          <p:cNvSpPr/>
          <p:nvPr/>
        </p:nvSpPr>
        <p:spPr>
          <a:xfrm>
            <a:off x="5619100" y="3514146"/>
            <a:ext cx="386011" cy="380653"/>
          </a:xfrm>
          <a:custGeom>
            <a:avLst/>
            <a:gdLst/>
            <a:ahLst/>
            <a:cxnLst/>
            <a:rect l="l" t="t" r="r" b="b"/>
            <a:pathLst>
              <a:path w="16642" h="16411" extrusionOk="0">
                <a:moveTo>
                  <a:pt x="13482" y="962"/>
                </a:moveTo>
                <a:lnTo>
                  <a:pt x="13098" y="1474"/>
                </a:lnTo>
                <a:cubicBezTo>
                  <a:pt x="12970" y="1644"/>
                  <a:pt x="12970" y="1880"/>
                  <a:pt x="13098" y="2050"/>
                </a:cubicBezTo>
                <a:lnTo>
                  <a:pt x="13482" y="2562"/>
                </a:lnTo>
                <a:lnTo>
                  <a:pt x="11079" y="2562"/>
                </a:lnTo>
                <a:lnTo>
                  <a:pt x="11077" y="962"/>
                </a:lnTo>
                <a:close/>
                <a:moveTo>
                  <a:pt x="10597" y="6698"/>
                </a:moveTo>
                <a:lnTo>
                  <a:pt x="11999" y="9334"/>
                </a:lnTo>
                <a:cubicBezTo>
                  <a:pt x="11791" y="9407"/>
                  <a:pt x="11628" y="9501"/>
                  <a:pt x="11483" y="9583"/>
                </a:cubicBezTo>
                <a:cubicBezTo>
                  <a:pt x="11221" y="9732"/>
                  <a:pt x="11031" y="9839"/>
                  <a:pt x="10597" y="9839"/>
                </a:cubicBezTo>
                <a:cubicBezTo>
                  <a:pt x="10164" y="9839"/>
                  <a:pt x="9973" y="9731"/>
                  <a:pt x="9711" y="9583"/>
                </a:cubicBezTo>
                <a:cubicBezTo>
                  <a:pt x="9566" y="9501"/>
                  <a:pt x="9404" y="9409"/>
                  <a:pt x="9196" y="9334"/>
                </a:cubicBezTo>
                <a:lnTo>
                  <a:pt x="10597" y="6698"/>
                </a:lnTo>
                <a:close/>
                <a:moveTo>
                  <a:pt x="4764" y="9246"/>
                </a:moveTo>
                <a:lnTo>
                  <a:pt x="5656" y="10893"/>
                </a:lnTo>
                <a:cubicBezTo>
                  <a:pt x="5570" y="10945"/>
                  <a:pt x="5492" y="10997"/>
                  <a:pt x="5422" y="11046"/>
                </a:cubicBezTo>
                <a:cubicBezTo>
                  <a:pt x="5215" y="11188"/>
                  <a:pt x="5079" y="11282"/>
                  <a:pt x="4764" y="11282"/>
                </a:cubicBezTo>
                <a:cubicBezTo>
                  <a:pt x="4449" y="11282"/>
                  <a:pt x="4313" y="11188"/>
                  <a:pt x="4107" y="11046"/>
                </a:cubicBezTo>
                <a:cubicBezTo>
                  <a:pt x="4035" y="10997"/>
                  <a:pt x="3960" y="10945"/>
                  <a:pt x="3872" y="10893"/>
                </a:cubicBezTo>
                <a:lnTo>
                  <a:pt x="4373" y="9968"/>
                </a:lnTo>
                <a:lnTo>
                  <a:pt x="4764" y="9246"/>
                </a:lnTo>
                <a:close/>
                <a:moveTo>
                  <a:pt x="6113" y="11740"/>
                </a:moveTo>
                <a:lnTo>
                  <a:pt x="6475" y="12406"/>
                </a:lnTo>
                <a:lnTo>
                  <a:pt x="4858" y="15448"/>
                </a:lnTo>
                <a:lnTo>
                  <a:pt x="1405" y="15448"/>
                </a:lnTo>
                <a:lnTo>
                  <a:pt x="3414" y="11740"/>
                </a:lnTo>
                <a:cubicBezTo>
                  <a:pt x="3461" y="11769"/>
                  <a:pt x="3508" y="11801"/>
                  <a:pt x="3560" y="11837"/>
                </a:cubicBezTo>
                <a:cubicBezTo>
                  <a:pt x="3823" y="12018"/>
                  <a:pt x="4149" y="12244"/>
                  <a:pt x="4763" y="12244"/>
                </a:cubicBezTo>
                <a:cubicBezTo>
                  <a:pt x="5378" y="12244"/>
                  <a:pt x="5704" y="12018"/>
                  <a:pt x="5966" y="11837"/>
                </a:cubicBezTo>
                <a:cubicBezTo>
                  <a:pt x="6019" y="11800"/>
                  <a:pt x="6068" y="11769"/>
                  <a:pt x="6113" y="11740"/>
                </a:cubicBezTo>
                <a:close/>
                <a:moveTo>
                  <a:pt x="12458" y="10199"/>
                </a:moveTo>
                <a:lnTo>
                  <a:pt x="15247" y="15448"/>
                </a:lnTo>
                <a:lnTo>
                  <a:pt x="5949" y="15448"/>
                </a:lnTo>
                <a:lnTo>
                  <a:pt x="7446" y="12629"/>
                </a:lnTo>
                <a:lnTo>
                  <a:pt x="8737" y="10199"/>
                </a:lnTo>
                <a:cubicBezTo>
                  <a:pt x="8929" y="10243"/>
                  <a:pt x="9067" y="10321"/>
                  <a:pt x="9237" y="10418"/>
                </a:cubicBezTo>
                <a:cubicBezTo>
                  <a:pt x="9537" y="10587"/>
                  <a:pt x="9909" y="10800"/>
                  <a:pt x="10597" y="10800"/>
                </a:cubicBezTo>
                <a:cubicBezTo>
                  <a:pt x="11285" y="10800"/>
                  <a:pt x="11659" y="10587"/>
                  <a:pt x="11959" y="10418"/>
                </a:cubicBezTo>
                <a:cubicBezTo>
                  <a:pt x="12129" y="10321"/>
                  <a:pt x="12267" y="10243"/>
                  <a:pt x="12458" y="10199"/>
                </a:cubicBezTo>
                <a:close/>
                <a:moveTo>
                  <a:pt x="10597" y="1"/>
                </a:moveTo>
                <a:cubicBezTo>
                  <a:pt x="10332" y="1"/>
                  <a:pt x="10117" y="216"/>
                  <a:pt x="10117" y="481"/>
                </a:cubicBezTo>
                <a:lnTo>
                  <a:pt x="10117" y="5554"/>
                </a:lnTo>
                <a:lnTo>
                  <a:pt x="7017" y="11387"/>
                </a:lnTo>
                <a:lnTo>
                  <a:pt x="5186" y="8007"/>
                </a:lnTo>
                <a:cubicBezTo>
                  <a:pt x="5095" y="7839"/>
                  <a:pt x="4929" y="7755"/>
                  <a:pt x="4763" y="7755"/>
                </a:cubicBezTo>
                <a:cubicBezTo>
                  <a:pt x="4598" y="7755"/>
                  <a:pt x="4432" y="7839"/>
                  <a:pt x="4341" y="8007"/>
                </a:cubicBezTo>
                <a:lnTo>
                  <a:pt x="175" y="15700"/>
                </a:lnTo>
                <a:cubicBezTo>
                  <a:pt x="0" y="16021"/>
                  <a:pt x="233" y="16410"/>
                  <a:pt x="598" y="16410"/>
                </a:cubicBezTo>
                <a:lnTo>
                  <a:pt x="16048" y="16410"/>
                </a:lnTo>
                <a:cubicBezTo>
                  <a:pt x="16410" y="16410"/>
                  <a:pt x="16641" y="16023"/>
                  <a:pt x="16473" y="15704"/>
                </a:cubicBezTo>
                <a:lnTo>
                  <a:pt x="16471" y="15704"/>
                </a:lnTo>
                <a:lnTo>
                  <a:pt x="11079" y="5553"/>
                </a:lnTo>
                <a:lnTo>
                  <a:pt x="11079" y="3526"/>
                </a:lnTo>
                <a:lnTo>
                  <a:pt x="14444" y="3526"/>
                </a:lnTo>
                <a:cubicBezTo>
                  <a:pt x="14840" y="3524"/>
                  <a:pt x="15065" y="3073"/>
                  <a:pt x="14828" y="2757"/>
                </a:cubicBezTo>
                <a:lnTo>
                  <a:pt x="14083" y="1763"/>
                </a:lnTo>
                <a:lnTo>
                  <a:pt x="14828" y="770"/>
                </a:lnTo>
                <a:cubicBezTo>
                  <a:pt x="15065" y="452"/>
                  <a:pt x="14840" y="1"/>
                  <a:pt x="14444" y="1"/>
                </a:cubicBezTo>
                <a:close/>
              </a:path>
            </a:pathLst>
          </a:cu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628" name="Google Shape;3628;p61"/>
          <p:cNvSpPr/>
          <p:nvPr/>
        </p:nvSpPr>
        <p:spPr>
          <a:xfrm>
            <a:off x="5471150" y="1567025"/>
            <a:ext cx="680700" cy="313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Abel"/>
              <a:ea typeface="Abel"/>
              <a:cs typeface="Abel"/>
              <a:sym typeface="Abel"/>
            </a:endParaRPr>
          </a:p>
        </p:txBody>
      </p:sp>
      <p:sp>
        <p:nvSpPr>
          <p:cNvPr id="3629" name="Google Shape;3629;p61"/>
          <p:cNvSpPr/>
          <p:nvPr/>
        </p:nvSpPr>
        <p:spPr>
          <a:xfrm>
            <a:off x="5471150" y="2969894"/>
            <a:ext cx="680700" cy="319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Abel"/>
              <a:ea typeface="Abel"/>
              <a:cs typeface="Abel"/>
              <a:sym typeface="Abel"/>
            </a:endParaRPr>
          </a:p>
        </p:txBody>
      </p:sp>
      <p:grpSp>
        <p:nvGrpSpPr>
          <p:cNvPr id="3630" name="Google Shape;3630;p61"/>
          <p:cNvGrpSpPr/>
          <p:nvPr/>
        </p:nvGrpSpPr>
        <p:grpSpPr>
          <a:xfrm>
            <a:off x="8293405" y="4362505"/>
            <a:ext cx="775330" cy="780995"/>
            <a:chOff x="6300987" y="456093"/>
            <a:chExt cx="1215690" cy="1224573"/>
          </a:xfrm>
        </p:grpSpPr>
        <p:sp>
          <p:nvSpPr>
            <p:cNvPr id="3631" name="Google Shape;3631;p61"/>
            <p:cNvSpPr/>
            <p:nvPr/>
          </p:nvSpPr>
          <p:spPr>
            <a:xfrm rot="-4253141">
              <a:off x="6425745" y="592485"/>
              <a:ext cx="966174" cy="951788"/>
            </a:xfrm>
            <a:custGeom>
              <a:avLst/>
              <a:gdLst/>
              <a:ahLst/>
              <a:cxnLst/>
              <a:rect l="l" t="t" r="r" b="b"/>
              <a:pathLst>
                <a:path w="966038" h="951654" extrusionOk="0">
                  <a:moveTo>
                    <a:pt x="966038" y="475827"/>
                  </a:moveTo>
                  <a:cubicBezTo>
                    <a:pt x="966038" y="738619"/>
                    <a:pt x="749783" y="951654"/>
                    <a:pt x="483019" y="951654"/>
                  </a:cubicBezTo>
                  <a:cubicBezTo>
                    <a:pt x="216255" y="951654"/>
                    <a:pt x="0" y="738619"/>
                    <a:pt x="0" y="475827"/>
                  </a:cubicBezTo>
                  <a:cubicBezTo>
                    <a:pt x="0" y="213035"/>
                    <a:pt x="216255" y="0"/>
                    <a:pt x="483019" y="0"/>
                  </a:cubicBezTo>
                  <a:cubicBezTo>
                    <a:pt x="749783" y="0"/>
                    <a:pt x="966038" y="213035"/>
                    <a:pt x="966038" y="475827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632" name="Google Shape;3632;p61"/>
            <p:cNvSpPr/>
            <p:nvPr/>
          </p:nvSpPr>
          <p:spPr>
            <a:xfrm rot="-4253141">
              <a:off x="6531598" y="697057"/>
              <a:ext cx="753716" cy="742488"/>
            </a:xfrm>
            <a:custGeom>
              <a:avLst/>
              <a:gdLst/>
              <a:ahLst/>
              <a:cxnLst/>
              <a:rect l="l" t="t" r="r" b="b"/>
              <a:pathLst>
                <a:path w="753610" h="742384" extrusionOk="0">
                  <a:moveTo>
                    <a:pt x="753611" y="371192"/>
                  </a:moveTo>
                  <a:cubicBezTo>
                    <a:pt x="753611" y="576196"/>
                    <a:pt x="584909" y="742384"/>
                    <a:pt x="376806" y="742384"/>
                  </a:cubicBezTo>
                  <a:cubicBezTo>
                    <a:pt x="168702" y="742384"/>
                    <a:pt x="0" y="576196"/>
                    <a:pt x="0" y="371192"/>
                  </a:cubicBezTo>
                  <a:cubicBezTo>
                    <a:pt x="0" y="166188"/>
                    <a:pt x="168702" y="0"/>
                    <a:pt x="376806" y="0"/>
                  </a:cubicBezTo>
                  <a:cubicBezTo>
                    <a:pt x="584909" y="0"/>
                    <a:pt x="753611" y="166188"/>
                    <a:pt x="753611" y="371192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633" name="Google Shape;3633;p61"/>
            <p:cNvSpPr/>
            <p:nvPr/>
          </p:nvSpPr>
          <p:spPr>
            <a:xfrm rot="-4253141">
              <a:off x="6636957" y="801129"/>
              <a:ext cx="543409" cy="535340"/>
            </a:xfrm>
            <a:custGeom>
              <a:avLst/>
              <a:gdLst/>
              <a:ahLst/>
              <a:cxnLst/>
              <a:rect l="l" t="t" r="r" b="b"/>
              <a:pathLst>
                <a:path w="543333" h="535265" extrusionOk="0">
                  <a:moveTo>
                    <a:pt x="543334" y="267633"/>
                  </a:moveTo>
                  <a:cubicBezTo>
                    <a:pt x="543334" y="415442"/>
                    <a:pt x="421704" y="535265"/>
                    <a:pt x="271667" y="535265"/>
                  </a:cubicBezTo>
                  <a:cubicBezTo>
                    <a:pt x="121629" y="535265"/>
                    <a:pt x="0" y="415442"/>
                    <a:pt x="0" y="267633"/>
                  </a:cubicBezTo>
                  <a:cubicBezTo>
                    <a:pt x="0" y="119823"/>
                    <a:pt x="121629" y="0"/>
                    <a:pt x="271667" y="0"/>
                  </a:cubicBezTo>
                  <a:cubicBezTo>
                    <a:pt x="421704" y="0"/>
                    <a:pt x="543334" y="119823"/>
                    <a:pt x="543334" y="267633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634" name="Google Shape;3634;p61"/>
            <p:cNvSpPr/>
            <p:nvPr/>
          </p:nvSpPr>
          <p:spPr>
            <a:xfrm>
              <a:off x="6745696" y="904012"/>
              <a:ext cx="326226" cy="330292"/>
            </a:xfrm>
            <a:custGeom>
              <a:avLst/>
              <a:gdLst/>
              <a:ahLst/>
              <a:cxnLst/>
              <a:rect l="l" t="t" r="r" b="b"/>
              <a:pathLst>
                <a:path w="326226" h="330292" extrusionOk="0">
                  <a:moveTo>
                    <a:pt x="326222" y="162481"/>
                  </a:moveTo>
                  <a:cubicBezTo>
                    <a:pt x="326854" y="253740"/>
                    <a:pt x="254241" y="328826"/>
                    <a:pt x="164197" y="330271"/>
                  </a:cubicBezTo>
                  <a:cubicBezTo>
                    <a:pt x="74153" y="331717"/>
                    <a:pt x="636" y="258981"/>
                    <a:pt x="4" y="167812"/>
                  </a:cubicBezTo>
                  <a:cubicBezTo>
                    <a:pt x="-628" y="76553"/>
                    <a:pt x="71985" y="1467"/>
                    <a:pt x="162029" y="21"/>
                  </a:cubicBezTo>
                  <a:cubicBezTo>
                    <a:pt x="252164" y="-1424"/>
                    <a:pt x="325680" y="71312"/>
                    <a:pt x="326222" y="16248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635" name="Google Shape;3635;p61"/>
            <p:cNvSpPr/>
            <p:nvPr/>
          </p:nvSpPr>
          <p:spPr>
            <a:xfrm>
              <a:off x="6836195" y="995645"/>
              <a:ext cx="145229" cy="147117"/>
            </a:xfrm>
            <a:custGeom>
              <a:avLst/>
              <a:gdLst/>
              <a:ahLst/>
              <a:cxnLst/>
              <a:rect l="l" t="t" r="r" b="b"/>
              <a:pathLst>
                <a:path w="145229" h="147117" extrusionOk="0">
                  <a:moveTo>
                    <a:pt x="145228" y="72384"/>
                  </a:moveTo>
                  <a:cubicBezTo>
                    <a:pt x="145499" y="112954"/>
                    <a:pt x="113166" y="146476"/>
                    <a:pt x="73066" y="147108"/>
                  </a:cubicBezTo>
                  <a:cubicBezTo>
                    <a:pt x="32966" y="147741"/>
                    <a:pt x="272" y="115393"/>
                    <a:pt x="2" y="74733"/>
                  </a:cubicBezTo>
                  <a:cubicBezTo>
                    <a:pt x="-270" y="34164"/>
                    <a:pt x="32063" y="642"/>
                    <a:pt x="72163" y="9"/>
                  </a:cubicBezTo>
                  <a:cubicBezTo>
                    <a:pt x="112263" y="-623"/>
                    <a:pt x="144957" y="31724"/>
                    <a:pt x="145228" y="72384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2" name="Rectangle 1">
            <a:extLst>
              <a:ext uri="{FF2B5EF4-FFF2-40B4-BE49-F238E27FC236}">
                <a16:creationId xmlns:a16="http://schemas.microsoft.com/office/drawing/2014/main" id="{43E6B7D3-096C-58DE-4990-7385FD6958CB}"/>
              </a:ext>
            </a:extLst>
          </p:cNvPr>
          <p:cNvSpPr/>
          <p:nvPr/>
        </p:nvSpPr>
        <p:spPr>
          <a:xfrm>
            <a:off x="0" y="92212"/>
            <a:ext cx="9144000" cy="600164"/>
          </a:xfrm>
          <a:prstGeom prst="rect">
            <a:avLst/>
          </a:prstGeom>
          <a:noFill/>
          <a:ln w="9525" cap="flat">
            <a:noFill/>
            <a:prstDash val="solid"/>
            <a:miter/>
          </a:ln>
        </p:spPr>
        <p:txBody>
          <a:bodyPr wrap="square" lIns="91440" rtlCol="0" anchor="t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sz="2400" b="1" dirty="0">
                <a:solidFill>
                  <a:srgbClr val="FFCD8D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</a:t>
            </a:r>
            <a:r>
              <a:rPr lang="fa-IR" sz="2400" b="1" dirty="0">
                <a:solidFill>
                  <a:srgbClr val="192B7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خود را در این قسمت وارد نمایید</a:t>
            </a:r>
            <a:endParaRPr lang="en-US" sz="2400" b="1" dirty="0">
              <a:solidFill>
                <a:srgbClr val="192B7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9C71AA3-0AE9-C1EE-772B-89A00A3F750E}"/>
              </a:ext>
            </a:extLst>
          </p:cNvPr>
          <p:cNvSpPr txBox="1"/>
          <p:nvPr/>
        </p:nvSpPr>
        <p:spPr>
          <a:xfrm>
            <a:off x="6205673" y="1259835"/>
            <a:ext cx="2142544" cy="14080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b="1" dirty="0">
                <a:solidFill>
                  <a:srgbClr val="FFCD8D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</a:t>
            </a:r>
            <a:r>
              <a:rPr lang="fa-IR" b="1" dirty="0">
                <a:solidFill>
                  <a:srgbClr val="192B7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را بنویسید</a:t>
            </a:r>
            <a:endParaRPr lang="en-US" b="1" dirty="0">
              <a:solidFill>
                <a:srgbClr val="192B7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000" dirty="0">
                <a:solidFill>
                  <a:schemeClr val="accent3">
                    <a:lumMod val="10000"/>
                  </a:schemeClr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100" dirty="0">
              <a:solidFill>
                <a:schemeClr val="accent3">
                  <a:lumMod val="10000"/>
                </a:schemeClr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A1554B8-1332-97BE-FD35-CDB513F2A817}"/>
              </a:ext>
            </a:extLst>
          </p:cNvPr>
          <p:cNvSpPr txBox="1"/>
          <p:nvPr/>
        </p:nvSpPr>
        <p:spPr>
          <a:xfrm>
            <a:off x="6205673" y="2886163"/>
            <a:ext cx="2142544" cy="14080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b="1" dirty="0">
                <a:solidFill>
                  <a:srgbClr val="FFCD8D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</a:t>
            </a:r>
            <a:r>
              <a:rPr lang="fa-IR" b="1" dirty="0">
                <a:solidFill>
                  <a:srgbClr val="192B7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را بنویسید</a:t>
            </a:r>
            <a:endParaRPr lang="en-US" b="1" dirty="0">
              <a:solidFill>
                <a:srgbClr val="192B7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000" dirty="0">
                <a:solidFill>
                  <a:schemeClr val="accent3">
                    <a:lumMod val="10000"/>
                  </a:schemeClr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100" dirty="0">
              <a:solidFill>
                <a:schemeClr val="accent3">
                  <a:lumMod val="10000"/>
                </a:schemeClr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</p:spTree>
  </p:cSld>
  <p:clrMapOvr>
    <a:masterClrMapping/>
  </p:clrMapOvr>
  <p:transition spd="slow">
    <p:cover dir="d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8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856" name="Google Shape;3856;p65"/>
          <p:cNvCxnSpPr>
            <a:cxnSpLocks/>
          </p:cNvCxnSpPr>
          <p:nvPr/>
        </p:nvCxnSpPr>
        <p:spPr>
          <a:xfrm>
            <a:off x="2706000" y="1482649"/>
            <a:ext cx="1168500" cy="562500"/>
          </a:xfrm>
          <a:prstGeom prst="bentConnector3">
            <a:avLst>
              <a:gd name="adj1" fmla="val 50000"/>
            </a:avLst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3857" name="Google Shape;3857;p65"/>
          <p:cNvCxnSpPr>
            <a:cxnSpLocks/>
          </p:cNvCxnSpPr>
          <p:nvPr/>
        </p:nvCxnSpPr>
        <p:spPr>
          <a:xfrm>
            <a:off x="2706000" y="3246899"/>
            <a:ext cx="1335900" cy="600"/>
          </a:xfrm>
          <a:prstGeom prst="bentConnector3">
            <a:avLst>
              <a:gd name="adj1" fmla="val 50000"/>
            </a:avLst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3858" name="Google Shape;3858;p65"/>
          <p:cNvCxnSpPr>
            <a:cxnSpLocks/>
          </p:cNvCxnSpPr>
          <p:nvPr/>
        </p:nvCxnSpPr>
        <p:spPr>
          <a:xfrm flipH="1">
            <a:off x="5136900" y="3246899"/>
            <a:ext cx="1301100" cy="600"/>
          </a:xfrm>
          <a:prstGeom prst="bentConnector3">
            <a:avLst>
              <a:gd name="adj1" fmla="val 50000"/>
            </a:avLst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3859" name="Google Shape;3859;p65"/>
          <p:cNvCxnSpPr>
            <a:cxnSpLocks/>
          </p:cNvCxnSpPr>
          <p:nvPr/>
        </p:nvCxnSpPr>
        <p:spPr>
          <a:xfrm flipH="1">
            <a:off x="5271600" y="1482649"/>
            <a:ext cx="1166400" cy="578700"/>
          </a:xfrm>
          <a:prstGeom prst="bentConnector3">
            <a:avLst>
              <a:gd name="adj1" fmla="val 50000"/>
            </a:avLst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grpSp>
        <p:nvGrpSpPr>
          <p:cNvPr id="3860" name="Google Shape;3860;p65"/>
          <p:cNvGrpSpPr/>
          <p:nvPr/>
        </p:nvGrpSpPr>
        <p:grpSpPr>
          <a:xfrm>
            <a:off x="3699701" y="1708229"/>
            <a:ext cx="1744590" cy="1744241"/>
            <a:chOff x="3699701" y="1708229"/>
            <a:chExt cx="1744590" cy="1744241"/>
          </a:xfrm>
        </p:grpSpPr>
        <p:grpSp>
          <p:nvGrpSpPr>
            <p:cNvPr id="3861" name="Google Shape;3861;p65"/>
            <p:cNvGrpSpPr/>
            <p:nvPr/>
          </p:nvGrpSpPr>
          <p:grpSpPr>
            <a:xfrm>
              <a:off x="3699865" y="1708229"/>
              <a:ext cx="1744426" cy="1744082"/>
              <a:chOff x="4049800" y="640400"/>
              <a:chExt cx="858900" cy="858900"/>
            </a:xfrm>
          </p:grpSpPr>
          <p:sp>
            <p:nvSpPr>
              <p:cNvPr id="3862" name="Google Shape;3862;p65"/>
              <p:cNvSpPr/>
              <p:nvPr/>
            </p:nvSpPr>
            <p:spPr>
              <a:xfrm>
                <a:off x="4049800" y="640400"/>
                <a:ext cx="858900" cy="858900"/>
              </a:xfrm>
              <a:prstGeom prst="donut">
                <a:avLst>
                  <a:gd name="adj" fmla="val 13759"/>
                </a:avLst>
              </a:prstGeom>
              <a:solidFill>
                <a:schemeClr val="accent2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863" name="Google Shape;3863;p65"/>
              <p:cNvSpPr/>
              <p:nvPr/>
            </p:nvSpPr>
            <p:spPr>
              <a:xfrm>
                <a:off x="4049800" y="640400"/>
                <a:ext cx="858900" cy="858900"/>
              </a:xfrm>
              <a:prstGeom prst="blockArc">
                <a:avLst>
                  <a:gd name="adj1" fmla="val 16202713"/>
                  <a:gd name="adj2" fmla="val 21559561"/>
                  <a:gd name="adj3" fmla="val 13900"/>
                </a:avLst>
              </a:prstGeom>
              <a:solidFill>
                <a:schemeClr val="accent3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3864" name="Google Shape;3864;p65"/>
            <p:cNvSpPr/>
            <p:nvPr/>
          </p:nvSpPr>
          <p:spPr>
            <a:xfrm>
              <a:off x="3699716" y="1708270"/>
              <a:ext cx="1744500" cy="1744200"/>
            </a:xfrm>
            <a:prstGeom prst="blockArc">
              <a:avLst>
                <a:gd name="adj1" fmla="val 21593770"/>
                <a:gd name="adj2" fmla="val 5396235"/>
                <a:gd name="adj3" fmla="val 13833"/>
              </a:avLst>
            </a:prstGeom>
            <a:solidFill>
              <a:schemeClr val="accent2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65" name="Google Shape;3865;p65"/>
            <p:cNvSpPr/>
            <p:nvPr/>
          </p:nvSpPr>
          <p:spPr>
            <a:xfrm>
              <a:off x="3699701" y="1708255"/>
              <a:ext cx="1744500" cy="1744200"/>
            </a:xfrm>
            <a:prstGeom prst="blockArc">
              <a:avLst>
                <a:gd name="adj1" fmla="val 5397163"/>
                <a:gd name="adj2" fmla="val 10796027"/>
                <a:gd name="adj3" fmla="val 13782"/>
              </a:avLst>
            </a:prstGeom>
            <a:solidFill>
              <a:schemeClr val="accent3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866" name="Google Shape;3866;p65"/>
          <p:cNvGrpSpPr/>
          <p:nvPr/>
        </p:nvGrpSpPr>
        <p:grpSpPr>
          <a:xfrm>
            <a:off x="4138242" y="2171643"/>
            <a:ext cx="902308" cy="2738242"/>
            <a:chOff x="3813981" y="3299340"/>
            <a:chExt cx="1107942" cy="3362281"/>
          </a:xfrm>
        </p:grpSpPr>
        <p:grpSp>
          <p:nvGrpSpPr>
            <p:cNvPr id="3867" name="Google Shape;3867;p65"/>
            <p:cNvGrpSpPr/>
            <p:nvPr/>
          </p:nvGrpSpPr>
          <p:grpSpPr>
            <a:xfrm>
              <a:off x="3813981" y="4486523"/>
              <a:ext cx="1088470" cy="2175098"/>
              <a:chOff x="3813981" y="4486523"/>
              <a:chExt cx="1088470" cy="2175098"/>
            </a:xfrm>
          </p:grpSpPr>
          <p:grpSp>
            <p:nvGrpSpPr>
              <p:cNvPr id="3868" name="Google Shape;3868;p65"/>
              <p:cNvGrpSpPr/>
              <p:nvPr/>
            </p:nvGrpSpPr>
            <p:grpSpPr>
              <a:xfrm>
                <a:off x="3813981" y="4486523"/>
                <a:ext cx="909758" cy="2161887"/>
                <a:chOff x="3813981" y="4486523"/>
                <a:chExt cx="909758" cy="2161887"/>
              </a:xfrm>
            </p:grpSpPr>
            <p:grpSp>
              <p:nvGrpSpPr>
                <p:cNvPr id="3869" name="Google Shape;3869;p65"/>
                <p:cNvGrpSpPr/>
                <p:nvPr/>
              </p:nvGrpSpPr>
              <p:grpSpPr>
                <a:xfrm>
                  <a:off x="3813981" y="5864900"/>
                  <a:ext cx="569373" cy="783510"/>
                  <a:chOff x="3813981" y="5864900"/>
                  <a:chExt cx="569373" cy="783510"/>
                </a:xfrm>
              </p:grpSpPr>
              <p:sp>
                <p:nvSpPr>
                  <p:cNvPr id="3870" name="Google Shape;3870;p65"/>
                  <p:cNvSpPr/>
                  <p:nvPr/>
                </p:nvSpPr>
                <p:spPr>
                  <a:xfrm>
                    <a:off x="3813987" y="5864900"/>
                    <a:ext cx="569367" cy="78341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69367" h="783419" extrusionOk="0">
                        <a:moveTo>
                          <a:pt x="267444" y="0"/>
                        </a:moveTo>
                        <a:cubicBezTo>
                          <a:pt x="267444" y="0"/>
                          <a:pt x="78505" y="312721"/>
                          <a:pt x="78415" y="312901"/>
                        </a:cubicBezTo>
                        <a:cubicBezTo>
                          <a:pt x="45540" y="373982"/>
                          <a:pt x="17813" y="428195"/>
                          <a:pt x="6072" y="457561"/>
                        </a:cubicBezTo>
                        <a:cubicBezTo>
                          <a:pt x="5982" y="457742"/>
                          <a:pt x="5892" y="457832"/>
                          <a:pt x="5892" y="458013"/>
                        </a:cubicBezTo>
                        <a:cubicBezTo>
                          <a:pt x="1466" y="469127"/>
                          <a:pt x="-701" y="476536"/>
                          <a:pt x="202" y="479337"/>
                        </a:cubicBezTo>
                        <a:cubicBezTo>
                          <a:pt x="292" y="479608"/>
                          <a:pt x="292" y="479789"/>
                          <a:pt x="383" y="479879"/>
                        </a:cubicBezTo>
                        <a:cubicBezTo>
                          <a:pt x="11943" y="502016"/>
                          <a:pt x="492329" y="779228"/>
                          <a:pt x="512379" y="783203"/>
                        </a:cubicBezTo>
                        <a:cubicBezTo>
                          <a:pt x="532429" y="787359"/>
                          <a:pt x="545434" y="730526"/>
                          <a:pt x="535409" y="704865"/>
                        </a:cubicBezTo>
                        <a:cubicBezTo>
                          <a:pt x="525203" y="679113"/>
                          <a:pt x="388737" y="490722"/>
                          <a:pt x="388737" y="490722"/>
                        </a:cubicBezTo>
                        <a:lnTo>
                          <a:pt x="569368" y="176555"/>
                        </a:lnTo>
                        <a:lnTo>
                          <a:pt x="267444" y="0"/>
                        </a:lnTo>
                        <a:close/>
                      </a:path>
                    </a:pathLst>
                  </a:custGeom>
                  <a:solidFill>
                    <a:srgbClr val="AD6359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3871" name="Google Shape;3871;p65"/>
                  <p:cNvSpPr/>
                  <p:nvPr/>
                </p:nvSpPr>
                <p:spPr>
                  <a:xfrm>
                    <a:off x="3813981" y="6233551"/>
                    <a:ext cx="538822" cy="41485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38822" h="414859" extrusionOk="0">
                        <a:moveTo>
                          <a:pt x="48797" y="0"/>
                        </a:moveTo>
                        <a:cubicBezTo>
                          <a:pt x="29470" y="37407"/>
                          <a:pt x="14026" y="68941"/>
                          <a:pt x="5988" y="88819"/>
                        </a:cubicBezTo>
                        <a:cubicBezTo>
                          <a:pt x="5897" y="89000"/>
                          <a:pt x="5807" y="89091"/>
                          <a:pt x="5807" y="89362"/>
                        </a:cubicBezTo>
                        <a:cubicBezTo>
                          <a:pt x="1382" y="100385"/>
                          <a:pt x="-696" y="107885"/>
                          <a:pt x="208" y="110686"/>
                        </a:cubicBezTo>
                        <a:cubicBezTo>
                          <a:pt x="298" y="110957"/>
                          <a:pt x="298" y="111137"/>
                          <a:pt x="388" y="111318"/>
                        </a:cubicBezTo>
                        <a:cubicBezTo>
                          <a:pt x="11858" y="133365"/>
                          <a:pt x="492334" y="410576"/>
                          <a:pt x="512384" y="414643"/>
                        </a:cubicBezTo>
                        <a:cubicBezTo>
                          <a:pt x="532344" y="418799"/>
                          <a:pt x="545440" y="362055"/>
                          <a:pt x="535324" y="336304"/>
                        </a:cubicBezTo>
                        <a:cubicBezTo>
                          <a:pt x="529996" y="322750"/>
                          <a:pt x="489625" y="264200"/>
                          <a:pt x="452686" y="211703"/>
                        </a:cubicBezTo>
                        <a:cubicBezTo>
                          <a:pt x="497482" y="276398"/>
                          <a:pt x="514462" y="355640"/>
                          <a:pt x="267269" y="172218"/>
                        </a:cubicBezTo>
                        <a:cubicBezTo>
                          <a:pt x="137125" y="75447"/>
                          <a:pt x="76704" y="25209"/>
                          <a:pt x="48797" y="0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</p:grpSp>
            <p:sp>
              <p:nvSpPr>
                <p:cNvPr id="3872" name="Google Shape;3872;p65"/>
                <p:cNvSpPr/>
                <p:nvPr/>
              </p:nvSpPr>
              <p:spPr>
                <a:xfrm>
                  <a:off x="3929882" y="4486523"/>
                  <a:ext cx="793857" cy="179591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93857" h="1795910" extrusionOk="0">
                      <a:moveTo>
                        <a:pt x="0" y="1627939"/>
                      </a:moveTo>
                      <a:lnTo>
                        <a:pt x="314477" y="1795910"/>
                      </a:lnTo>
                      <a:cubicBezTo>
                        <a:pt x="314477" y="1795910"/>
                        <a:pt x="784296" y="1162517"/>
                        <a:pt x="793328" y="993552"/>
                      </a:cubicBezTo>
                      <a:cubicBezTo>
                        <a:pt x="805791" y="760163"/>
                        <a:pt x="594183" y="1446"/>
                        <a:pt x="594183" y="1446"/>
                      </a:cubicBezTo>
                      <a:lnTo>
                        <a:pt x="288828" y="0"/>
                      </a:lnTo>
                      <a:cubicBezTo>
                        <a:pt x="288828" y="0"/>
                        <a:pt x="417978" y="778957"/>
                        <a:pt x="407502" y="908979"/>
                      </a:cubicBezTo>
                      <a:cubicBezTo>
                        <a:pt x="401992" y="977107"/>
                        <a:pt x="0" y="1627939"/>
                        <a:pt x="0" y="1627939"/>
                      </a:cubicBezTo>
                      <a:close/>
                    </a:path>
                  </a:pathLst>
                </a:custGeom>
                <a:solidFill>
                  <a:srgbClr val="AD6359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3873" name="Google Shape;3873;p65"/>
                <p:cNvSpPr/>
                <p:nvPr/>
              </p:nvSpPr>
              <p:spPr>
                <a:xfrm>
                  <a:off x="4218800" y="4486613"/>
                  <a:ext cx="481469" cy="176771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1469" h="1767719" extrusionOk="0">
                      <a:moveTo>
                        <a:pt x="118584" y="908979"/>
                      </a:moveTo>
                      <a:cubicBezTo>
                        <a:pt x="116778" y="931839"/>
                        <a:pt x="70356" y="1020116"/>
                        <a:pt x="9483" y="1127459"/>
                      </a:cubicBezTo>
                      <a:lnTo>
                        <a:pt x="46151" y="1767720"/>
                      </a:lnTo>
                      <a:cubicBezTo>
                        <a:pt x="124003" y="1660919"/>
                        <a:pt x="399554" y="1276546"/>
                        <a:pt x="481470" y="1076137"/>
                      </a:cubicBezTo>
                      <a:lnTo>
                        <a:pt x="305265" y="1356"/>
                      </a:lnTo>
                      <a:lnTo>
                        <a:pt x="0" y="0"/>
                      </a:lnTo>
                      <a:cubicBezTo>
                        <a:pt x="-90" y="0"/>
                        <a:pt x="129060" y="778957"/>
                        <a:pt x="118584" y="908979"/>
                      </a:cubicBezTo>
                      <a:close/>
                    </a:path>
                  </a:pathLst>
                </a:custGeom>
                <a:solidFill>
                  <a:srgbClr val="000000">
                    <a:alpha val="9800"/>
                  </a:srgbClr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  <p:grpSp>
            <p:nvGrpSpPr>
              <p:cNvPr id="3874" name="Google Shape;3874;p65"/>
              <p:cNvGrpSpPr/>
              <p:nvPr/>
            </p:nvGrpSpPr>
            <p:grpSpPr>
              <a:xfrm>
                <a:off x="4035445" y="4486523"/>
                <a:ext cx="867006" cy="2175098"/>
                <a:chOff x="4035445" y="4486523"/>
                <a:chExt cx="867006" cy="2175098"/>
              </a:xfrm>
            </p:grpSpPr>
            <p:grpSp>
              <p:nvGrpSpPr>
                <p:cNvPr id="3875" name="Google Shape;3875;p65"/>
                <p:cNvGrpSpPr/>
                <p:nvPr/>
              </p:nvGrpSpPr>
              <p:grpSpPr>
                <a:xfrm>
                  <a:off x="4285453" y="6098018"/>
                  <a:ext cx="616998" cy="563603"/>
                  <a:chOff x="4285453" y="6098018"/>
                  <a:chExt cx="616998" cy="563603"/>
                </a:xfrm>
              </p:grpSpPr>
              <p:sp>
                <p:nvSpPr>
                  <p:cNvPr id="3876" name="Google Shape;3876;p65"/>
                  <p:cNvSpPr/>
                  <p:nvPr/>
                </p:nvSpPr>
                <p:spPr>
                  <a:xfrm>
                    <a:off x="4285453" y="6098018"/>
                    <a:ext cx="616981" cy="56360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616981" h="563603" extrusionOk="0">
                        <a:moveTo>
                          <a:pt x="7767" y="0"/>
                        </a:moveTo>
                        <a:cubicBezTo>
                          <a:pt x="7767" y="0"/>
                          <a:pt x="90" y="362598"/>
                          <a:pt x="0" y="362868"/>
                        </a:cubicBezTo>
                        <a:cubicBezTo>
                          <a:pt x="1084" y="432262"/>
                          <a:pt x="3342" y="493071"/>
                          <a:pt x="7406" y="524424"/>
                        </a:cubicBezTo>
                        <a:cubicBezTo>
                          <a:pt x="7406" y="524605"/>
                          <a:pt x="7406" y="524786"/>
                          <a:pt x="7496" y="524967"/>
                        </a:cubicBezTo>
                        <a:cubicBezTo>
                          <a:pt x="9032" y="536803"/>
                          <a:pt x="10838" y="544303"/>
                          <a:pt x="13005" y="546290"/>
                        </a:cubicBezTo>
                        <a:cubicBezTo>
                          <a:pt x="13186" y="546471"/>
                          <a:pt x="13276" y="546652"/>
                          <a:pt x="13457" y="546743"/>
                        </a:cubicBezTo>
                        <a:cubicBezTo>
                          <a:pt x="34320" y="560386"/>
                          <a:pt x="588854" y="567615"/>
                          <a:pt x="608272" y="561290"/>
                        </a:cubicBezTo>
                        <a:cubicBezTo>
                          <a:pt x="627780" y="555146"/>
                          <a:pt x="611343" y="499125"/>
                          <a:pt x="590119" y="481686"/>
                        </a:cubicBezTo>
                        <a:cubicBezTo>
                          <a:pt x="568624" y="464248"/>
                          <a:pt x="357648" y="366483"/>
                          <a:pt x="357648" y="366483"/>
                        </a:cubicBezTo>
                        <a:lnTo>
                          <a:pt x="361893" y="4066"/>
                        </a:lnTo>
                        <a:lnTo>
                          <a:pt x="7767" y="0"/>
                        </a:lnTo>
                        <a:close/>
                      </a:path>
                    </a:pathLst>
                  </a:custGeom>
                  <a:solidFill>
                    <a:srgbClr val="AD6359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3877" name="Google Shape;3877;p65"/>
                  <p:cNvSpPr/>
                  <p:nvPr/>
                </p:nvSpPr>
                <p:spPr>
                  <a:xfrm>
                    <a:off x="4286807" y="6511395"/>
                    <a:ext cx="615644" cy="150188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615644" h="150188" extrusionOk="0">
                        <a:moveTo>
                          <a:pt x="0" y="12649"/>
                        </a:moveTo>
                        <a:cubicBezTo>
                          <a:pt x="1355" y="54665"/>
                          <a:pt x="3342" y="89723"/>
                          <a:pt x="6051" y="111047"/>
                        </a:cubicBezTo>
                        <a:cubicBezTo>
                          <a:pt x="6051" y="111228"/>
                          <a:pt x="6051" y="111408"/>
                          <a:pt x="6141" y="111589"/>
                        </a:cubicBezTo>
                        <a:cubicBezTo>
                          <a:pt x="7677" y="123426"/>
                          <a:pt x="9483" y="130925"/>
                          <a:pt x="11651" y="132913"/>
                        </a:cubicBezTo>
                        <a:cubicBezTo>
                          <a:pt x="11831" y="133094"/>
                          <a:pt x="11922" y="133275"/>
                          <a:pt x="12102" y="133365"/>
                        </a:cubicBezTo>
                        <a:cubicBezTo>
                          <a:pt x="32875" y="147008"/>
                          <a:pt x="587500" y="154147"/>
                          <a:pt x="606917" y="147912"/>
                        </a:cubicBezTo>
                        <a:cubicBezTo>
                          <a:pt x="626425" y="141768"/>
                          <a:pt x="610078" y="85838"/>
                          <a:pt x="588764" y="68399"/>
                        </a:cubicBezTo>
                        <a:cubicBezTo>
                          <a:pt x="577475" y="59183"/>
                          <a:pt x="513712" y="27829"/>
                          <a:pt x="455820" y="0"/>
                        </a:cubicBezTo>
                        <a:cubicBezTo>
                          <a:pt x="526537" y="34516"/>
                          <a:pt x="580003" y="95506"/>
                          <a:pt x="274739" y="56111"/>
                        </a:cubicBezTo>
                        <a:cubicBezTo>
                          <a:pt x="113978" y="35329"/>
                          <a:pt x="36668" y="21052"/>
                          <a:pt x="0" y="12649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</p:grpSp>
            <p:sp>
              <p:nvSpPr>
                <p:cNvPr id="3878" name="Google Shape;3878;p65"/>
                <p:cNvSpPr/>
                <p:nvPr/>
              </p:nvSpPr>
              <p:spPr>
                <a:xfrm>
                  <a:off x="4035445" y="4486523"/>
                  <a:ext cx="639373" cy="187921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39373" h="1879218" extrusionOk="0">
                      <a:moveTo>
                        <a:pt x="488620" y="1536"/>
                      </a:moveTo>
                      <a:cubicBezTo>
                        <a:pt x="488620" y="1536"/>
                        <a:pt x="488620" y="1626"/>
                        <a:pt x="488529" y="1897"/>
                      </a:cubicBezTo>
                      <a:cubicBezTo>
                        <a:pt x="486452" y="8493"/>
                        <a:pt x="399479" y="317871"/>
                        <a:pt x="388641" y="322841"/>
                      </a:cubicBezTo>
                      <a:cubicBezTo>
                        <a:pt x="376448" y="328443"/>
                        <a:pt x="622105" y="756007"/>
                        <a:pt x="637730" y="962469"/>
                      </a:cubicBezTo>
                      <a:cubicBezTo>
                        <a:pt x="647755" y="1094479"/>
                        <a:pt x="608648" y="1879219"/>
                        <a:pt x="608648" y="1879219"/>
                      </a:cubicBezTo>
                      <a:lnTo>
                        <a:pt x="251994" y="1879219"/>
                      </a:lnTo>
                      <a:cubicBezTo>
                        <a:pt x="251994" y="1879219"/>
                        <a:pt x="260032" y="1207333"/>
                        <a:pt x="268793" y="994455"/>
                      </a:cubicBezTo>
                      <a:cubicBezTo>
                        <a:pt x="272225" y="911870"/>
                        <a:pt x="3357" y="500932"/>
                        <a:pt x="15" y="244955"/>
                      </a:cubicBezTo>
                      <a:cubicBezTo>
                        <a:pt x="-1069" y="164266"/>
                        <a:pt x="56913" y="0"/>
                        <a:pt x="56913" y="0"/>
                      </a:cubicBezTo>
                      <a:lnTo>
                        <a:pt x="488620" y="1536"/>
                      </a:lnTo>
                      <a:close/>
                    </a:path>
                  </a:pathLst>
                </a:custGeom>
                <a:solidFill>
                  <a:srgbClr val="AD6359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  <p:sp>
            <p:nvSpPr>
              <p:cNvPr id="3879" name="Google Shape;3879;p65"/>
              <p:cNvSpPr/>
              <p:nvPr/>
            </p:nvSpPr>
            <p:spPr>
              <a:xfrm>
                <a:off x="4027151" y="4488059"/>
                <a:ext cx="709244" cy="1411934"/>
              </a:xfrm>
              <a:custGeom>
                <a:avLst/>
                <a:gdLst/>
                <a:ahLst/>
                <a:cxnLst/>
                <a:rect l="l" t="t" r="r" b="b"/>
                <a:pathLst>
                  <a:path w="709244" h="1411934" extrusionOk="0">
                    <a:moveTo>
                      <a:pt x="496914" y="0"/>
                    </a:moveTo>
                    <a:lnTo>
                      <a:pt x="65388" y="0"/>
                    </a:lnTo>
                    <a:cubicBezTo>
                      <a:pt x="65388" y="0"/>
                      <a:pt x="0" y="157219"/>
                      <a:pt x="0" y="255074"/>
                    </a:cubicBezTo>
                    <a:cubicBezTo>
                      <a:pt x="0" y="438226"/>
                      <a:pt x="263359" y="957951"/>
                      <a:pt x="258301" y="979818"/>
                    </a:cubicBezTo>
                    <a:cubicBezTo>
                      <a:pt x="253244" y="1001684"/>
                      <a:pt x="100701" y="1245554"/>
                      <a:pt x="100701" y="1251517"/>
                    </a:cubicBezTo>
                    <a:cubicBezTo>
                      <a:pt x="100701" y="1257481"/>
                      <a:pt x="263449" y="1374040"/>
                      <a:pt x="338953" y="1401508"/>
                    </a:cubicBezTo>
                    <a:cubicBezTo>
                      <a:pt x="414546" y="1428976"/>
                      <a:pt x="661377" y="1394460"/>
                      <a:pt x="657945" y="1385877"/>
                    </a:cubicBezTo>
                    <a:cubicBezTo>
                      <a:pt x="654423" y="1377202"/>
                      <a:pt x="708973" y="1032585"/>
                      <a:pt x="709244" y="973854"/>
                    </a:cubicBezTo>
                    <a:cubicBezTo>
                      <a:pt x="709515" y="915123"/>
                      <a:pt x="566908" y="143304"/>
                      <a:pt x="496914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3880" name="Google Shape;3880;p65"/>
            <p:cNvGrpSpPr/>
            <p:nvPr/>
          </p:nvGrpSpPr>
          <p:grpSpPr>
            <a:xfrm>
              <a:off x="3937940" y="3299340"/>
              <a:ext cx="983983" cy="2128909"/>
              <a:chOff x="3937940" y="3299340"/>
              <a:chExt cx="983983" cy="2128909"/>
            </a:xfrm>
          </p:grpSpPr>
          <p:grpSp>
            <p:nvGrpSpPr>
              <p:cNvPr id="3881" name="Google Shape;3881;p65"/>
              <p:cNvGrpSpPr/>
              <p:nvPr/>
            </p:nvGrpSpPr>
            <p:grpSpPr>
              <a:xfrm>
                <a:off x="4409569" y="3299340"/>
                <a:ext cx="512354" cy="849121"/>
                <a:chOff x="4409569" y="3299340"/>
                <a:chExt cx="512354" cy="849121"/>
              </a:xfrm>
            </p:grpSpPr>
            <p:grpSp>
              <p:nvGrpSpPr>
                <p:cNvPr id="3882" name="Google Shape;3882;p65"/>
                <p:cNvGrpSpPr/>
                <p:nvPr/>
              </p:nvGrpSpPr>
              <p:grpSpPr>
                <a:xfrm>
                  <a:off x="4420164" y="3299340"/>
                  <a:ext cx="501759" cy="845289"/>
                  <a:chOff x="4420164" y="3299340"/>
                  <a:chExt cx="501759" cy="845289"/>
                </a:xfrm>
              </p:grpSpPr>
              <p:sp>
                <p:nvSpPr>
                  <p:cNvPr id="3883" name="Google Shape;3883;p65"/>
                  <p:cNvSpPr/>
                  <p:nvPr/>
                </p:nvSpPr>
                <p:spPr>
                  <a:xfrm>
                    <a:off x="4420164" y="3493995"/>
                    <a:ext cx="463396" cy="650634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63396" h="650634" extrusionOk="0">
                        <a:moveTo>
                          <a:pt x="28759" y="552315"/>
                        </a:moveTo>
                        <a:cubicBezTo>
                          <a:pt x="66059" y="494397"/>
                          <a:pt x="173353" y="322450"/>
                          <a:pt x="177688" y="309890"/>
                        </a:cubicBezTo>
                        <a:cubicBezTo>
                          <a:pt x="182023" y="297421"/>
                          <a:pt x="258340" y="46142"/>
                          <a:pt x="265836" y="5662"/>
                        </a:cubicBezTo>
                        <a:cubicBezTo>
                          <a:pt x="271074" y="-22890"/>
                          <a:pt x="469225" y="64574"/>
                          <a:pt x="463264" y="89241"/>
                        </a:cubicBezTo>
                        <a:cubicBezTo>
                          <a:pt x="449266" y="146798"/>
                          <a:pt x="399683" y="308264"/>
                          <a:pt x="365182" y="375127"/>
                        </a:cubicBezTo>
                        <a:cubicBezTo>
                          <a:pt x="337004" y="429792"/>
                          <a:pt x="139395" y="591439"/>
                          <a:pt x="76535" y="632008"/>
                        </a:cubicBezTo>
                        <a:cubicBezTo>
                          <a:pt x="14037" y="672488"/>
                          <a:pt x="-32565" y="647459"/>
                          <a:pt x="28759" y="552315"/>
                        </a:cubicBezTo>
                        <a:close/>
                      </a:path>
                    </a:pathLst>
                  </a:custGeom>
                  <a:solidFill>
                    <a:srgbClr val="AD6359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grpSp>
                <p:nvGrpSpPr>
                  <p:cNvPr id="3884" name="Google Shape;3884;p65"/>
                  <p:cNvGrpSpPr/>
                  <p:nvPr/>
                </p:nvGrpSpPr>
                <p:grpSpPr>
                  <a:xfrm>
                    <a:off x="4640874" y="3299340"/>
                    <a:ext cx="281049" cy="333497"/>
                    <a:chOff x="4640874" y="3299340"/>
                    <a:chExt cx="281049" cy="333497"/>
                  </a:xfrm>
                </p:grpSpPr>
                <p:sp>
                  <p:nvSpPr>
                    <p:cNvPr id="3885" name="Google Shape;3885;p65"/>
                    <p:cNvSpPr/>
                    <p:nvPr/>
                  </p:nvSpPr>
                  <p:spPr>
                    <a:xfrm>
                      <a:off x="4688758" y="3355102"/>
                      <a:ext cx="232165" cy="27773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232165" h="277735" extrusionOk="0">
                          <a:moveTo>
                            <a:pt x="232152" y="127027"/>
                          </a:moveTo>
                          <a:cubicBezTo>
                            <a:pt x="230526" y="170126"/>
                            <a:pt x="192774" y="257139"/>
                            <a:pt x="175615" y="274578"/>
                          </a:cubicBezTo>
                          <a:cubicBezTo>
                            <a:pt x="158455" y="292017"/>
                            <a:pt x="8532" y="232653"/>
                            <a:pt x="1577" y="208528"/>
                          </a:cubicBezTo>
                          <a:cubicBezTo>
                            <a:pt x="-5377" y="184403"/>
                            <a:pt x="11241" y="39563"/>
                            <a:pt x="40052" y="6221"/>
                          </a:cubicBezTo>
                          <a:cubicBezTo>
                            <a:pt x="68862" y="-27120"/>
                            <a:pt x="233868" y="82301"/>
                            <a:pt x="232152" y="127027"/>
                          </a:cubicBezTo>
                          <a:close/>
                        </a:path>
                      </a:pathLst>
                    </a:custGeom>
                    <a:solidFill>
                      <a:srgbClr val="AD6359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  <p:grpSp>
                  <p:nvGrpSpPr>
                    <p:cNvPr id="3886" name="Google Shape;3886;p65"/>
                    <p:cNvGrpSpPr/>
                    <p:nvPr/>
                  </p:nvGrpSpPr>
                  <p:grpSpPr>
                    <a:xfrm>
                      <a:off x="4682337" y="3299340"/>
                      <a:ext cx="239586" cy="236202"/>
                      <a:chOff x="4682337" y="3299340"/>
                      <a:chExt cx="239586" cy="236202"/>
                    </a:xfrm>
                  </p:grpSpPr>
                  <p:sp>
                    <p:nvSpPr>
                      <p:cNvPr id="3887" name="Google Shape;3887;p65"/>
                      <p:cNvSpPr/>
                      <p:nvPr/>
                    </p:nvSpPr>
                    <p:spPr>
                      <a:xfrm>
                        <a:off x="4682337" y="3299340"/>
                        <a:ext cx="239586" cy="233153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239586" h="233153" extrusionOk="0">
                            <a:moveTo>
                              <a:pt x="12514" y="122160"/>
                            </a:moveTo>
                            <a:cubicBezTo>
                              <a:pt x="31932" y="134177"/>
                              <a:pt x="40783" y="117642"/>
                              <a:pt x="40783" y="117642"/>
                            </a:cubicBezTo>
                            <a:cubicBezTo>
                              <a:pt x="40783" y="117642"/>
                              <a:pt x="24526" y="158935"/>
                              <a:pt x="43944" y="175109"/>
                            </a:cubicBezTo>
                            <a:cubicBezTo>
                              <a:pt x="62730" y="190650"/>
                              <a:pt x="82418" y="160290"/>
                              <a:pt x="83863" y="158122"/>
                            </a:cubicBezTo>
                            <a:cubicBezTo>
                              <a:pt x="83050" y="160290"/>
                              <a:pt x="69052" y="198601"/>
                              <a:pt x="90276" y="212877"/>
                            </a:cubicBezTo>
                            <a:cubicBezTo>
                              <a:pt x="112313" y="227696"/>
                              <a:pt x="126853" y="193812"/>
                              <a:pt x="127847" y="191644"/>
                            </a:cubicBezTo>
                            <a:cubicBezTo>
                              <a:pt x="127666" y="193993"/>
                              <a:pt x="126311" y="224624"/>
                              <a:pt x="144826" y="231852"/>
                            </a:cubicBezTo>
                            <a:cubicBezTo>
                              <a:pt x="176707" y="244141"/>
                              <a:pt x="182487" y="165802"/>
                              <a:pt x="204163" y="148634"/>
                            </a:cubicBezTo>
                            <a:cubicBezTo>
                              <a:pt x="204163" y="148634"/>
                              <a:pt x="237489" y="182066"/>
                              <a:pt x="238663" y="182879"/>
                            </a:cubicBezTo>
                            <a:cubicBezTo>
                              <a:pt x="238663" y="182879"/>
                              <a:pt x="245708" y="108426"/>
                              <a:pt x="220871" y="80416"/>
                            </a:cubicBezTo>
                            <a:cubicBezTo>
                              <a:pt x="207776" y="65688"/>
                              <a:pt x="191428" y="74995"/>
                              <a:pt x="191428" y="74995"/>
                            </a:cubicBezTo>
                            <a:cubicBezTo>
                              <a:pt x="191428" y="74995"/>
                              <a:pt x="196306" y="51231"/>
                              <a:pt x="180049" y="39485"/>
                            </a:cubicBezTo>
                            <a:cubicBezTo>
                              <a:pt x="171649" y="33431"/>
                              <a:pt x="154580" y="41563"/>
                              <a:pt x="154580" y="41563"/>
                            </a:cubicBezTo>
                            <a:cubicBezTo>
                              <a:pt x="154580" y="41563"/>
                              <a:pt x="157741" y="22407"/>
                              <a:pt x="142568" y="12830"/>
                            </a:cubicBezTo>
                            <a:cubicBezTo>
                              <a:pt x="130466" y="5149"/>
                              <a:pt x="115203" y="14456"/>
                              <a:pt x="115203" y="14456"/>
                            </a:cubicBezTo>
                            <a:cubicBezTo>
                              <a:pt x="115203" y="14456"/>
                              <a:pt x="123241" y="14727"/>
                              <a:pt x="100030" y="2620"/>
                            </a:cubicBezTo>
                            <a:cubicBezTo>
                              <a:pt x="60020" y="-18162"/>
                              <a:pt x="22901" y="91349"/>
                              <a:pt x="3934" y="97312"/>
                            </a:cubicBezTo>
                            <a:cubicBezTo>
                              <a:pt x="-5549" y="100204"/>
                              <a:pt x="4025" y="116829"/>
                              <a:pt x="12514" y="122160"/>
                            </a:cubicBezTo>
                            <a:close/>
                          </a:path>
                        </a:pathLst>
                      </a:custGeom>
                      <a:solidFill>
                        <a:srgbClr val="AD6359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45700" rIns="91425" bIns="45700" anchor="ctr" anchorCtr="0">
                        <a:noAutofit/>
                      </a:bodyPr>
                      <a:lstStyle/>
                      <a:p>
                        <a:pPr marL="0" marR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 sz="18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endParaRPr>
                      </a:p>
                    </p:txBody>
                  </p:sp>
                  <p:grpSp>
                    <p:nvGrpSpPr>
                      <p:cNvPr id="3888" name="Google Shape;3888;p65"/>
                      <p:cNvGrpSpPr/>
                      <p:nvPr/>
                    </p:nvGrpSpPr>
                    <p:grpSpPr>
                      <a:xfrm>
                        <a:off x="4721990" y="3314254"/>
                        <a:ext cx="150346" cy="180815"/>
                        <a:chOff x="4721990" y="3314254"/>
                        <a:chExt cx="150346" cy="180815"/>
                      </a:xfrm>
                    </p:grpSpPr>
                    <p:sp>
                      <p:nvSpPr>
                        <p:cNvPr id="3889" name="Google Shape;3889;p65"/>
                        <p:cNvSpPr/>
                        <p:nvPr/>
                      </p:nvSpPr>
                      <p:spPr>
                        <a:xfrm>
                          <a:off x="4721990" y="3314254"/>
                          <a:ext cx="72933" cy="110087"/>
                        </a:xfrm>
                        <a:custGeom>
                          <a:avLst/>
                          <a:gdLst/>
                          <a:ahLst/>
                          <a:cxnLst/>
                          <a:rect l="l" t="t" r="r" b="b"/>
                          <a:pathLst>
                            <a:path w="72933" h="110087" extrusionOk="0">
                              <a:moveTo>
                                <a:pt x="72839" y="535"/>
                              </a:moveTo>
                              <a:cubicBezTo>
                                <a:pt x="73110" y="264"/>
                                <a:pt x="72749" y="-187"/>
                                <a:pt x="72388" y="84"/>
                              </a:cubicBezTo>
                              <a:cubicBezTo>
                                <a:pt x="39694" y="25654"/>
                                <a:pt x="11606" y="63784"/>
                                <a:pt x="45" y="103902"/>
                              </a:cubicBezTo>
                              <a:cubicBezTo>
                                <a:pt x="-316" y="105258"/>
                                <a:pt x="1581" y="111311"/>
                                <a:pt x="2123" y="109866"/>
                              </a:cubicBezTo>
                              <a:cubicBezTo>
                                <a:pt x="15038" y="73633"/>
                                <a:pt x="42855" y="32792"/>
                                <a:pt x="72839" y="535"/>
                              </a:cubicBezTo>
                              <a:close/>
                            </a:path>
                          </a:pathLst>
                        </a:custGeom>
                        <a:solidFill>
                          <a:srgbClr val="263238"/>
                        </a:solidFill>
                        <a:ln>
                          <a:noFill/>
                        </a:ln>
                      </p:spPr>
                      <p:txBody>
                        <a:bodyPr spcFirstLastPara="1" wrap="square" lIns="91425" tIns="45700" rIns="91425" bIns="45700" anchor="ctr" anchorCtr="0">
                          <a:noAutofit/>
                        </a:bodyPr>
                        <a:lstStyle/>
                        <a:p>
                          <a:pPr marL="0" marR="0" lvl="0" indent="0" algn="l" rtl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None/>
                          </a:pPr>
                          <a:endParaRPr sz="1800">
                            <a:solidFill>
                              <a:srgbClr val="000000"/>
                            </a:solidFill>
                            <a:latin typeface="Calibri"/>
                            <a:ea typeface="Calibri"/>
                            <a:cs typeface="Calibri"/>
                            <a:sym typeface="Calibri"/>
                          </a:endParaRPr>
                        </a:p>
                      </p:txBody>
                    </p:sp>
                    <p:sp>
                      <p:nvSpPr>
                        <p:cNvPr id="3890" name="Google Shape;3890;p65"/>
                        <p:cNvSpPr/>
                        <p:nvPr/>
                      </p:nvSpPr>
                      <p:spPr>
                        <a:xfrm>
                          <a:off x="4764450" y="3339518"/>
                          <a:ext cx="72664" cy="120613"/>
                        </a:xfrm>
                        <a:custGeom>
                          <a:avLst/>
                          <a:gdLst/>
                          <a:ahLst/>
                          <a:cxnLst/>
                          <a:rect l="l" t="t" r="r" b="b"/>
                          <a:pathLst>
                            <a:path w="72664" h="120613" extrusionOk="0">
                              <a:moveTo>
                                <a:pt x="72557" y="661"/>
                              </a:moveTo>
                              <a:cubicBezTo>
                                <a:pt x="72918" y="300"/>
                                <a:pt x="72286" y="-242"/>
                                <a:pt x="71924" y="119"/>
                              </a:cubicBezTo>
                              <a:cubicBezTo>
                                <a:pt x="38327" y="26684"/>
                                <a:pt x="7891" y="70506"/>
                                <a:pt x="34" y="118305"/>
                              </a:cubicBezTo>
                              <a:cubicBezTo>
                                <a:pt x="-237" y="119931"/>
                                <a:pt x="1208" y="121648"/>
                                <a:pt x="1659" y="119840"/>
                              </a:cubicBezTo>
                              <a:cubicBezTo>
                                <a:pt x="9246" y="88397"/>
                                <a:pt x="45462" y="29575"/>
                                <a:pt x="72557" y="661"/>
                              </a:cubicBezTo>
                              <a:close/>
                            </a:path>
                          </a:pathLst>
                        </a:custGeom>
                        <a:solidFill>
                          <a:srgbClr val="263238"/>
                        </a:solidFill>
                        <a:ln>
                          <a:noFill/>
                        </a:ln>
                      </p:spPr>
                      <p:txBody>
                        <a:bodyPr spcFirstLastPara="1" wrap="square" lIns="91425" tIns="45700" rIns="91425" bIns="45700" anchor="ctr" anchorCtr="0">
                          <a:noAutofit/>
                        </a:bodyPr>
                        <a:lstStyle/>
                        <a:p>
                          <a:pPr marL="0" marR="0" lvl="0" indent="0" algn="l" rtl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None/>
                          </a:pPr>
                          <a:endParaRPr sz="1800">
                            <a:solidFill>
                              <a:srgbClr val="000000"/>
                            </a:solidFill>
                            <a:latin typeface="Calibri"/>
                            <a:ea typeface="Calibri"/>
                            <a:cs typeface="Calibri"/>
                            <a:sym typeface="Calibri"/>
                          </a:endParaRPr>
                        </a:p>
                      </p:txBody>
                    </p:sp>
                    <p:sp>
                      <p:nvSpPr>
                        <p:cNvPr id="3891" name="Google Shape;3891;p65"/>
                        <p:cNvSpPr/>
                        <p:nvPr/>
                      </p:nvSpPr>
                      <p:spPr>
                        <a:xfrm>
                          <a:off x="4809098" y="3374487"/>
                          <a:ext cx="63238" cy="120582"/>
                        </a:xfrm>
                        <a:custGeom>
                          <a:avLst/>
                          <a:gdLst/>
                          <a:ahLst/>
                          <a:cxnLst/>
                          <a:rect l="l" t="t" r="r" b="b"/>
                          <a:pathLst>
                            <a:path w="63238" h="120582" extrusionOk="0">
                              <a:moveTo>
                                <a:pt x="1627" y="120020"/>
                              </a:moveTo>
                              <a:cubicBezTo>
                                <a:pt x="10929" y="74391"/>
                                <a:pt x="33960" y="36441"/>
                                <a:pt x="63131" y="750"/>
                              </a:cubicBezTo>
                              <a:cubicBezTo>
                                <a:pt x="63493" y="299"/>
                                <a:pt x="62860" y="-243"/>
                                <a:pt x="62409" y="118"/>
                              </a:cubicBezTo>
                              <a:cubicBezTo>
                                <a:pt x="43352" y="13671"/>
                                <a:pt x="27096" y="38338"/>
                                <a:pt x="16077" y="58578"/>
                              </a:cubicBezTo>
                              <a:cubicBezTo>
                                <a:pt x="5510" y="78005"/>
                                <a:pt x="-89" y="97612"/>
                                <a:pt x="1" y="119659"/>
                              </a:cubicBezTo>
                              <a:cubicBezTo>
                                <a:pt x="1" y="120562"/>
                                <a:pt x="1446" y="121014"/>
                                <a:pt x="1627" y="120020"/>
                              </a:cubicBezTo>
                              <a:close/>
                            </a:path>
                          </a:pathLst>
                        </a:custGeom>
                        <a:solidFill>
                          <a:srgbClr val="263238"/>
                        </a:solidFill>
                        <a:ln>
                          <a:noFill/>
                        </a:ln>
                      </p:spPr>
                      <p:txBody>
                        <a:bodyPr spcFirstLastPara="1" wrap="square" lIns="91425" tIns="45700" rIns="91425" bIns="45700" anchor="ctr" anchorCtr="0">
                          <a:noAutofit/>
                        </a:bodyPr>
                        <a:lstStyle/>
                        <a:p>
                          <a:pPr marL="0" marR="0" lvl="0" indent="0" algn="l" rtl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None/>
                          </a:pPr>
                          <a:endParaRPr sz="1800">
                            <a:solidFill>
                              <a:srgbClr val="000000"/>
                            </a:solidFill>
                            <a:latin typeface="Calibri"/>
                            <a:ea typeface="Calibri"/>
                            <a:cs typeface="Calibri"/>
                            <a:sym typeface="Calibri"/>
                          </a:endParaRPr>
                        </a:p>
                      </p:txBody>
                    </p:sp>
                  </p:grpSp>
                  <p:sp>
                    <p:nvSpPr>
                      <p:cNvPr id="3892" name="Google Shape;3892;p65"/>
                      <p:cNvSpPr/>
                      <p:nvPr/>
                    </p:nvSpPr>
                    <p:spPr>
                      <a:xfrm>
                        <a:off x="4714608" y="3417163"/>
                        <a:ext cx="172072" cy="118379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172072" h="118379" extrusionOk="0">
                            <a:moveTo>
                              <a:pt x="7789" y="0"/>
                            </a:moveTo>
                            <a:cubicBezTo>
                              <a:pt x="7338" y="1626"/>
                              <a:pt x="12034" y="-362"/>
                              <a:pt x="11673" y="1265"/>
                            </a:cubicBezTo>
                            <a:cubicBezTo>
                              <a:pt x="7428" y="18613"/>
                              <a:pt x="1287" y="50057"/>
                              <a:pt x="14653" y="56743"/>
                            </a:cubicBezTo>
                            <a:cubicBezTo>
                              <a:pt x="25310" y="62074"/>
                              <a:pt x="39941" y="51322"/>
                              <a:pt x="43915" y="45087"/>
                            </a:cubicBezTo>
                            <a:lnTo>
                              <a:pt x="53940" y="29275"/>
                            </a:lnTo>
                            <a:lnTo>
                              <a:pt x="50057" y="47617"/>
                            </a:lnTo>
                            <a:cubicBezTo>
                              <a:pt x="48341" y="55659"/>
                              <a:pt x="47709" y="64333"/>
                              <a:pt x="48702" y="72465"/>
                            </a:cubicBezTo>
                            <a:cubicBezTo>
                              <a:pt x="49696" y="80507"/>
                              <a:pt x="52766" y="88368"/>
                              <a:pt x="58908" y="92434"/>
                            </a:cubicBezTo>
                            <a:cubicBezTo>
                              <a:pt x="65230" y="96861"/>
                              <a:pt x="72816" y="97042"/>
                              <a:pt x="78596" y="92163"/>
                            </a:cubicBezTo>
                            <a:cubicBezTo>
                              <a:pt x="84557" y="87555"/>
                              <a:pt x="89073" y="79965"/>
                              <a:pt x="92053" y="72556"/>
                            </a:cubicBezTo>
                            <a:lnTo>
                              <a:pt x="100362" y="51955"/>
                            </a:lnTo>
                            <a:lnTo>
                              <a:pt x="99278" y="74092"/>
                            </a:lnTo>
                            <a:cubicBezTo>
                              <a:pt x="99007" y="80055"/>
                              <a:pt x="99369" y="86561"/>
                              <a:pt x="100723" y="92434"/>
                            </a:cubicBezTo>
                            <a:cubicBezTo>
                              <a:pt x="101988" y="98307"/>
                              <a:pt x="104336" y="104090"/>
                              <a:pt x="108310" y="107794"/>
                            </a:cubicBezTo>
                            <a:cubicBezTo>
                              <a:pt x="112194" y="111408"/>
                              <a:pt x="118154" y="113035"/>
                              <a:pt x="122851" y="111047"/>
                            </a:cubicBezTo>
                            <a:cubicBezTo>
                              <a:pt x="127818" y="109059"/>
                              <a:pt x="131973" y="104090"/>
                              <a:pt x="135495" y="98940"/>
                            </a:cubicBezTo>
                            <a:cubicBezTo>
                              <a:pt x="142449" y="88368"/>
                              <a:pt x="147236" y="76260"/>
                              <a:pt x="152564" y="64424"/>
                            </a:cubicBezTo>
                            <a:cubicBezTo>
                              <a:pt x="155183" y="58460"/>
                              <a:pt x="157803" y="52497"/>
                              <a:pt x="160783" y="46624"/>
                            </a:cubicBezTo>
                            <a:cubicBezTo>
                              <a:pt x="163763" y="40931"/>
                              <a:pt x="166834" y="34787"/>
                              <a:pt x="172072" y="30721"/>
                            </a:cubicBezTo>
                            <a:cubicBezTo>
                              <a:pt x="167376" y="35239"/>
                              <a:pt x="165028" y="41473"/>
                              <a:pt x="162409" y="47346"/>
                            </a:cubicBezTo>
                            <a:cubicBezTo>
                              <a:pt x="159970" y="53310"/>
                              <a:pt x="157803" y="59454"/>
                              <a:pt x="155635" y="65598"/>
                            </a:cubicBezTo>
                            <a:cubicBezTo>
                              <a:pt x="151300" y="77887"/>
                              <a:pt x="146784" y="90175"/>
                              <a:pt x="140011" y="101741"/>
                            </a:cubicBezTo>
                            <a:cubicBezTo>
                              <a:pt x="136488" y="107343"/>
                              <a:pt x="132424" y="113396"/>
                              <a:pt x="125379" y="116739"/>
                            </a:cubicBezTo>
                            <a:cubicBezTo>
                              <a:pt x="118064" y="120173"/>
                              <a:pt x="109303" y="117914"/>
                              <a:pt x="103794" y="112764"/>
                            </a:cubicBezTo>
                            <a:cubicBezTo>
                              <a:pt x="98104" y="107523"/>
                              <a:pt x="95485" y="100566"/>
                              <a:pt x="93860" y="93970"/>
                            </a:cubicBezTo>
                            <a:cubicBezTo>
                              <a:pt x="92324" y="87193"/>
                              <a:pt x="91782" y="80597"/>
                              <a:pt x="91963" y="73549"/>
                            </a:cubicBezTo>
                            <a:lnTo>
                              <a:pt x="99188" y="74995"/>
                            </a:lnTo>
                            <a:cubicBezTo>
                              <a:pt x="95756" y="83760"/>
                              <a:pt x="91331" y="91892"/>
                              <a:pt x="83473" y="98307"/>
                            </a:cubicBezTo>
                            <a:cubicBezTo>
                              <a:pt x="79590" y="101470"/>
                              <a:pt x="74352" y="103638"/>
                              <a:pt x="69023" y="103457"/>
                            </a:cubicBezTo>
                            <a:cubicBezTo>
                              <a:pt x="63604" y="103367"/>
                              <a:pt x="58817" y="101379"/>
                              <a:pt x="54663" y="98488"/>
                            </a:cubicBezTo>
                            <a:cubicBezTo>
                              <a:pt x="46083" y="92434"/>
                              <a:pt x="42651" y="82224"/>
                              <a:pt x="41748" y="73188"/>
                            </a:cubicBezTo>
                            <a:cubicBezTo>
                              <a:pt x="40754" y="63882"/>
                              <a:pt x="41657" y="54936"/>
                              <a:pt x="43644" y="45901"/>
                            </a:cubicBezTo>
                            <a:lnTo>
                              <a:pt x="49786" y="48431"/>
                            </a:lnTo>
                            <a:cubicBezTo>
                              <a:pt x="44457" y="56292"/>
                              <a:pt x="29465" y="70026"/>
                              <a:pt x="11853" y="63882"/>
                            </a:cubicBezTo>
                            <a:cubicBezTo>
                              <a:pt x="-10093" y="52497"/>
                              <a:pt x="4538" y="7951"/>
                              <a:pt x="7789" y="0"/>
                            </a:cubicBezTo>
                            <a:close/>
                          </a:path>
                        </a:pathLst>
                      </a:custGeom>
                      <a:solidFill>
                        <a:srgbClr val="263238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45700" rIns="91425" bIns="45700" anchor="ctr" anchorCtr="0">
                        <a:noAutofit/>
                      </a:bodyPr>
                      <a:lstStyle/>
                      <a:p>
                        <a:pPr marL="0" marR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 sz="18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endParaRPr>
                      </a:p>
                    </p:txBody>
                  </p:sp>
                </p:grpSp>
                <p:grpSp>
                  <p:nvGrpSpPr>
                    <p:cNvPr id="3893" name="Google Shape;3893;p65"/>
                    <p:cNvGrpSpPr/>
                    <p:nvPr/>
                  </p:nvGrpSpPr>
                  <p:grpSpPr>
                    <a:xfrm>
                      <a:off x="4640874" y="3340188"/>
                      <a:ext cx="171007" cy="223761"/>
                      <a:chOff x="4640874" y="3340188"/>
                      <a:chExt cx="171007" cy="223761"/>
                    </a:xfrm>
                  </p:grpSpPr>
                  <p:sp>
                    <p:nvSpPr>
                      <p:cNvPr id="3894" name="Google Shape;3894;p65"/>
                      <p:cNvSpPr/>
                      <p:nvPr/>
                    </p:nvSpPr>
                    <p:spPr>
                      <a:xfrm>
                        <a:off x="4640874" y="3343727"/>
                        <a:ext cx="166305" cy="220222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166305" h="220222" extrusionOk="0">
                            <a:moveTo>
                              <a:pt x="49461" y="219902"/>
                            </a:moveTo>
                            <a:cubicBezTo>
                              <a:pt x="49461" y="219902"/>
                              <a:pt x="-8069" y="115361"/>
                              <a:pt x="962" y="75966"/>
                            </a:cubicBezTo>
                            <a:cubicBezTo>
                              <a:pt x="9994" y="36661"/>
                              <a:pt x="94528" y="7115"/>
                              <a:pt x="127132" y="1242"/>
                            </a:cubicBezTo>
                            <a:cubicBezTo>
                              <a:pt x="172019" y="-6800"/>
                              <a:pt x="173283" y="26180"/>
                              <a:pt x="156033" y="43890"/>
                            </a:cubicBezTo>
                            <a:cubicBezTo>
                              <a:pt x="136073" y="64310"/>
                              <a:pt x="97238" y="83827"/>
                              <a:pt x="94528" y="85182"/>
                            </a:cubicBezTo>
                            <a:cubicBezTo>
                              <a:pt x="94528" y="85182"/>
                              <a:pt x="152059" y="125029"/>
                              <a:pt x="149440" y="175899"/>
                            </a:cubicBezTo>
                            <a:cubicBezTo>
                              <a:pt x="146821" y="226860"/>
                              <a:pt x="49461" y="219902"/>
                              <a:pt x="49461" y="219902"/>
                            </a:cubicBezTo>
                            <a:close/>
                          </a:path>
                        </a:pathLst>
                      </a:custGeom>
                      <a:solidFill>
                        <a:srgbClr val="AD6359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45700" rIns="91425" bIns="45700" anchor="ctr" anchorCtr="0">
                        <a:noAutofit/>
                      </a:bodyPr>
                      <a:lstStyle/>
                      <a:p>
                        <a:pPr marL="0" marR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 sz="18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endParaRPr>
                      </a:p>
                    </p:txBody>
                  </p:sp>
                  <p:sp>
                    <p:nvSpPr>
                      <p:cNvPr id="3895" name="Google Shape;3895;p65"/>
                      <p:cNvSpPr/>
                      <p:nvPr/>
                    </p:nvSpPr>
                    <p:spPr>
                      <a:xfrm>
                        <a:off x="4706321" y="3340188"/>
                        <a:ext cx="105560" cy="171034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105560" h="171034" extrusionOk="0">
                            <a:moveTo>
                              <a:pt x="0" y="24749"/>
                            </a:moveTo>
                            <a:cubicBezTo>
                              <a:pt x="16166" y="16527"/>
                              <a:pt x="32875" y="9479"/>
                              <a:pt x="50396" y="4509"/>
                            </a:cubicBezTo>
                            <a:cubicBezTo>
                              <a:pt x="63491" y="985"/>
                              <a:pt x="79116" y="-3171"/>
                              <a:pt x="92483" y="3696"/>
                            </a:cubicBezTo>
                            <a:cubicBezTo>
                              <a:pt x="136376" y="34236"/>
                              <a:pt x="57982" y="82577"/>
                              <a:pt x="30436" y="92516"/>
                            </a:cubicBezTo>
                            <a:cubicBezTo>
                              <a:pt x="30436" y="92516"/>
                              <a:pt x="30978" y="85287"/>
                              <a:pt x="30978" y="85287"/>
                            </a:cubicBezTo>
                            <a:cubicBezTo>
                              <a:pt x="38745" y="90166"/>
                              <a:pt x="45338" y="95678"/>
                              <a:pt x="51480" y="102003"/>
                            </a:cubicBezTo>
                            <a:cubicBezTo>
                              <a:pt x="69723" y="120436"/>
                              <a:pt x="82096" y="145012"/>
                              <a:pt x="83812" y="171035"/>
                            </a:cubicBezTo>
                            <a:cubicBezTo>
                              <a:pt x="81735" y="162722"/>
                              <a:pt x="79568" y="154590"/>
                              <a:pt x="75955" y="146910"/>
                            </a:cubicBezTo>
                            <a:cubicBezTo>
                              <a:pt x="64846" y="121701"/>
                              <a:pt x="44254" y="101099"/>
                              <a:pt x="20230" y="88179"/>
                            </a:cubicBezTo>
                            <a:cubicBezTo>
                              <a:pt x="38835" y="80589"/>
                              <a:pt x="56718" y="70469"/>
                              <a:pt x="72433" y="57548"/>
                            </a:cubicBezTo>
                            <a:cubicBezTo>
                              <a:pt x="91489" y="44356"/>
                              <a:pt x="113887" y="12912"/>
                              <a:pt x="77400" y="7039"/>
                            </a:cubicBezTo>
                            <a:cubicBezTo>
                              <a:pt x="51299" y="6587"/>
                              <a:pt x="25017" y="16888"/>
                              <a:pt x="0" y="24749"/>
                            </a:cubicBezTo>
                            <a:lnTo>
                              <a:pt x="0" y="24749"/>
                            </a:lnTo>
                            <a:close/>
                          </a:path>
                        </a:pathLst>
                      </a:custGeom>
                      <a:solidFill>
                        <a:srgbClr val="263238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45700" rIns="91425" bIns="45700" anchor="ctr" anchorCtr="0">
                        <a:noAutofit/>
                      </a:bodyPr>
                      <a:lstStyle/>
                      <a:p>
                        <a:pPr marL="0" marR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 sz="18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endParaRPr>
                      </a:p>
                    </p:txBody>
                  </p:sp>
                </p:grpSp>
              </p:grpSp>
            </p:grpSp>
            <p:grpSp>
              <p:nvGrpSpPr>
                <p:cNvPr id="3896" name="Google Shape;3896;p65"/>
                <p:cNvGrpSpPr/>
                <p:nvPr/>
              </p:nvGrpSpPr>
              <p:grpSpPr>
                <a:xfrm>
                  <a:off x="4409569" y="3545197"/>
                  <a:ext cx="476749" cy="603264"/>
                  <a:chOff x="4409569" y="3545197"/>
                  <a:chExt cx="476749" cy="603264"/>
                </a:xfrm>
              </p:grpSpPr>
              <p:sp>
                <p:nvSpPr>
                  <p:cNvPr id="3897" name="Google Shape;3897;p65"/>
                  <p:cNvSpPr/>
                  <p:nvPr/>
                </p:nvSpPr>
                <p:spPr>
                  <a:xfrm>
                    <a:off x="4409569" y="3545197"/>
                    <a:ext cx="476749" cy="603264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76749" h="603264" extrusionOk="0">
                        <a:moveTo>
                          <a:pt x="476750" y="81411"/>
                        </a:moveTo>
                        <a:lnTo>
                          <a:pt x="249337" y="0"/>
                        </a:lnTo>
                        <a:cubicBezTo>
                          <a:pt x="249337" y="0"/>
                          <a:pt x="189458" y="251912"/>
                          <a:pt x="179162" y="265375"/>
                        </a:cubicBezTo>
                        <a:cubicBezTo>
                          <a:pt x="168956" y="278838"/>
                          <a:pt x="39535" y="481777"/>
                          <a:pt x="11176" y="534545"/>
                        </a:cubicBezTo>
                        <a:cubicBezTo>
                          <a:pt x="-17183" y="587403"/>
                          <a:pt x="5757" y="639899"/>
                          <a:pt x="110884" y="568609"/>
                        </a:cubicBezTo>
                        <a:cubicBezTo>
                          <a:pt x="216010" y="497318"/>
                          <a:pt x="329988" y="388891"/>
                          <a:pt x="367740" y="348864"/>
                        </a:cubicBezTo>
                        <a:cubicBezTo>
                          <a:pt x="398357" y="316697"/>
                          <a:pt x="476750" y="81411"/>
                          <a:pt x="476750" y="81411"/>
                        </a:cubicBezTo>
                        <a:close/>
                      </a:path>
                    </a:pathLst>
                  </a:custGeom>
                  <a:solidFill>
                    <a:srgbClr val="455A64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3898" name="Google Shape;3898;p65"/>
                  <p:cNvSpPr/>
                  <p:nvPr/>
                </p:nvSpPr>
                <p:spPr>
                  <a:xfrm>
                    <a:off x="4409569" y="3545287"/>
                    <a:ext cx="476659" cy="603152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76659" h="603152" extrusionOk="0">
                        <a:moveTo>
                          <a:pt x="476660" y="81320"/>
                        </a:moveTo>
                        <a:cubicBezTo>
                          <a:pt x="476660" y="81320"/>
                          <a:pt x="398266" y="316607"/>
                          <a:pt x="367830" y="348864"/>
                        </a:cubicBezTo>
                        <a:cubicBezTo>
                          <a:pt x="340736" y="377416"/>
                          <a:pt x="274715" y="441117"/>
                          <a:pt x="200657" y="501113"/>
                        </a:cubicBezTo>
                        <a:cubicBezTo>
                          <a:pt x="171304" y="524967"/>
                          <a:pt x="140868" y="548279"/>
                          <a:pt x="110884" y="568518"/>
                        </a:cubicBezTo>
                        <a:cubicBezTo>
                          <a:pt x="5757" y="639809"/>
                          <a:pt x="-17183" y="587222"/>
                          <a:pt x="11176" y="534454"/>
                        </a:cubicBezTo>
                        <a:cubicBezTo>
                          <a:pt x="14517" y="528310"/>
                          <a:pt x="19123" y="520088"/>
                          <a:pt x="24813" y="510419"/>
                        </a:cubicBezTo>
                        <a:cubicBezTo>
                          <a:pt x="67984" y="436960"/>
                          <a:pt x="170040" y="277121"/>
                          <a:pt x="179162" y="265285"/>
                        </a:cubicBezTo>
                        <a:cubicBezTo>
                          <a:pt x="189367" y="251821"/>
                          <a:pt x="249246" y="0"/>
                          <a:pt x="249246" y="0"/>
                        </a:cubicBezTo>
                        <a:lnTo>
                          <a:pt x="476660" y="81320"/>
                        </a:lnTo>
                        <a:close/>
                      </a:path>
                    </a:pathLst>
                  </a:custGeom>
                  <a:solidFill>
                    <a:schemeClr val="lt2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3899" name="Google Shape;3899;p65"/>
                  <p:cNvSpPr/>
                  <p:nvPr/>
                </p:nvSpPr>
                <p:spPr>
                  <a:xfrm>
                    <a:off x="4660684" y="3598846"/>
                    <a:ext cx="190603" cy="7800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90603" h="78005" extrusionOk="0">
                        <a:moveTo>
                          <a:pt x="189780" y="77999"/>
                        </a:moveTo>
                        <a:cubicBezTo>
                          <a:pt x="181380" y="76011"/>
                          <a:pt x="109851" y="47820"/>
                          <a:pt x="94407" y="41405"/>
                        </a:cubicBezTo>
                        <a:cubicBezTo>
                          <a:pt x="78963" y="34990"/>
                          <a:pt x="15743" y="9238"/>
                          <a:pt x="389" y="1196"/>
                        </a:cubicBezTo>
                        <a:cubicBezTo>
                          <a:pt x="-334" y="835"/>
                          <a:pt x="28" y="-159"/>
                          <a:pt x="841" y="22"/>
                        </a:cubicBezTo>
                        <a:cubicBezTo>
                          <a:pt x="17368" y="4991"/>
                          <a:pt x="81221" y="30743"/>
                          <a:pt x="97026" y="36977"/>
                        </a:cubicBezTo>
                        <a:cubicBezTo>
                          <a:pt x="112831" y="43212"/>
                          <a:pt x="183006" y="72577"/>
                          <a:pt x="190322" y="76915"/>
                        </a:cubicBezTo>
                        <a:cubicBezTo>
                          <a:pt x="190954" y="77276"/>
                          <a:pt x="190412" y="78089"/>
                          <a:pt x="189780" y="77999"/>
                        </a:cubicBezTo>
                        <a:close/>
                      </a:path>
                    </a:pathLst>
                  </a:custGeom>
                  <a:solidFill>
                    <a:srgbClr val="263238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3900" name="Google Shape;3900;p65"/>
                  <p:cNvSpPr/>
                  <p:nvPr/>
                </p:nvSpPr>
                <p:spPr>
                  <a:xfrm>
                    <a:off x="4409659" y="4046400"/>
                    <a:ext cx="200656" cy="10203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00656" h="102039" extrusionOk="0">
                        <a:moveTo>
                          <a:pt x="200657" y="0"/>
                        </a:moveTo>
                        <a:cubicBezTo>
                          <a:pt x="171304" y="23854"/>
                          <a:pt x="140868" y="47166"/>
                          <a:pt x="110884" y="67406"/>
                        </a:cubicBezTo>
                        <a:cubicBezTo>
                          <a:pt x="5757" y="138696"/>
                          <a:pt x="-17183" y="86109"/>
                          <a:pt x="11176" y="33341"/>
                        </a:cubicBezTo>
                        <a:cubicBezTo>
                          <a:pt x="14517" y="27197"/>
                          <a:pt x="19123" y="18975"/>
                          <a:pt x="24813" y="9307"/>
                        </a:cubicBezTo>
                        <a:lnTo>
                          <a:pt x="200657" y="0"/>
                        </a:lnTo>
                        <a:close/>
                      </a:path>
                    </a:pathLst>
                  </a:custGeom>
                  <a:solidFill>
                    <a:srgbClr val="000000">
                      <a:alpha val="9800"/>
                    </a:srgbClr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</p:grpSp>
          </p:grpSp>
          <p:grpSp>
            <p:nvGrpSpPr>
              <p:cNvPr id="3901" name="Google Shape;3901;p65"/>
              <p:cNvGrpSpPr/>
              <p:nvPr/>
            </p:nvGrpSpPr>
            <p:grpSpPr>
              <a:xfrm>
                <a:off x="4154655" y="3660944"/>
                <a:ext cx="433820" cy="434794"/>
                <a:chOff x="4154655" y="3660944"/>
                <a:chExt cx="433820" cy="434794"/>
              </a:xfrm>
            </p:grpSpPr>
            <p:sp>
              <p:nvSpPr>
                <p:cNvPr id="3902" name="Google Shape;3902;p65"/>
                <p:cNvSpPr/>
                <p:nvPr/>
              </p:nvSpPr>
              <p:spPr>
                <a:xfrm>
                  <a:off x="4168401" y="3660944"/>
                  <a:ext cx="412934" cy="43479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12934" h="434794" extrusionOk="0">
                      <a:moveTo>
                        <a:pt x="263633" y="28732"/>
                      </a:moveTo>
                      <a:cubicBezTo>
                        <a:pt x="263633" y="28732"/>
                        <a:pt x="236719" y="-4610"/>
                        <a:pt x="204025" y="541"/>
                      </a:cubicBezTo>
                      <a:cubicBezTo>
                        <a:pt x="171331" y="5691"/>
                        <a:pt x="168351" y="26924"/>
                        <a:pt x="148572" y="31533"/>
                      </a:cubicBezTo>
                      <a:cubicBezTo>
                        <a:pt x="128793" y="36141"/>
                        <a:pt x="85893" y="32978"/>
                        <a:pt x="66024" y="54302"/>
                      </a:cubicBezTo>
                      <a:cubicBezTo>
                        <a:pt x="46155" y="75626"/>
                        <a:pt x="56541" y="115834"/>
                        <a:pt x="47600" y="128665"/>
                      </a:cubicBezTo>
                      <a:cubicBezTo>
                        <a:pt x="38658" y="141495"/>
                        <a:pt x="6506" y="145471"/>
                        <a:pt x="1087" y="176192"/>
                      </a:cubicBezTo>
                      <a:cubicBezTo>
                        <a:pt x="-5235" y="211973"/>
                        <a:pt x="18067" y="231490"/>
                        <a:pt x="18247" y="249742"/>
                      </a:cubicBezTo>
                      <a:cubicBezTo>
                        <a:pt x="18518" y="280101"/>
                        <a:pt x="-809" y="306033"/>
                        <a:pt x="18157" y="340278"/>
                      </a:cubicBezTo>
                      <a:cubicBezTo>
                        <a:pt x="38568" y="377143"/>
                        <a:pt x="71714" y="374071"/>
                        <a:pt x="94292" y="384914"/>
                      </a:cubicBezTo>
                      <a:cubicBezTo>
                        <a:pt x="115968" y="395395"/>
                        <a:pt x="122922" y="435242"/>
                        <a:pt x="169977" y="434790"/>
                      </a:cubicBezTo>
                      <a:cubicBezTo>
                        <a:pt x="217031" y="434248"/>
                        <a:pt x="227327" y="403798"/>
                        <a:pt x="254060" y="391239"/>
                      </a:cubicBezTo>
                      <a:cubicBezTo>
                        <a:pt x="280793" y="378679"/>
                        <a:pt x="321525" y="394401"/>
                        <a:pt x="349523" y="372535"/>
                      </a:cubicBezTo>
                      <a:cubicBezTo>
                        <a:pt x="377521" y="350669"/>
                        <a:pt x="366322" y="322749"/>
                        <a:pt x="373456" y="307208"/>
                      </a:cubicBezTo>
                      <a:cubicBezTo>
                        <a:pt x="380591" y="291667"/>
                        <a:pt x="404164" y="289498"/>
                        <a:pt x="411569" y="262482"/>
                      </a:cubicBezTo>
                      <a:cubicBezTo>
                        <a:pt x="418975" y="235466"/>
                        <a:pt x="393958" y="213328"/>
                        <a:pt x="391519" y="203118"/>
                      </a:cubicBezTo>
                      <a:cubicBezTo>
                        <a:pt x="387184" y="185679"/>
                        <a:pt x="398654" y="175198"/>
                        <a:pt x="392694" y="150260"/>
                      </a:cubicBezTo>
                      <a:cubicBezTo>
                        <a:pt x="386733" y="125322"/>
                        <a:pt x="354942" y="109871"/>
                        <a:pt x="348349" y="102552"/>
                      </a:cubicBezTo>
                      <a:cubicBezTo>
                        <a:pt x="332544" y="85114"/>
                        <a:pt x="344375" y="45447"/>
                        <a:pt x="319719" y="30177"/>
                      </a:cubicBezTo>
                      <a:cubicBezTo>
                        <a:pt x="288289" y="10841"/>
                        <a:pt x="263633" y="28732"/>
                        <a:pt x="263633" y="28732"/>
                      </a:cubicBezTo>
                      <a:close/>
                    </a:path>
                  </a:pathLst>
                </a:custGeom>
                <a:solidFill>
                  <a:srgbClr val="263238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3903" name="Google Shape;3903;p65"/>
                <p:cNvSpPr/>
                <p:nvPr/>
              </p:nvSpPr>
              <p:spPr>
                <a:xfrm>
                  <a:off x="4154655" y="3737474"/>
                  <a:ext cx="68931" cy="26365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8931" h="263657" extrusionOk="0">
                      <a:moveTo>
                        <a:pt x="68932" y="0"/>
                      </a:moveTo>
                      <a:cubicBezTo>
                        <a:pt x="68209" y="18613"/>
                        <a:pt x="69383" y="40931"/>
                        <a:pt x="51953" y="52768"/>
                      </a:cubicBezTo>
                      <a:cubicBezTo>
                        <a:pt x="26484" y="66953"/>
                        <a:pt x="1466" y="90627"/>
                        <a:pt x="9956" y="122161"/>
                      </a:cubicBezTo>
                      <a:cubicBezTo>
                        <a:pt x="13027" y="140322"/>
                        <a:pt x="29283" y="154418"/>
                        <a:pt x="31270" y="173935"/>
                      </a:cubicBezTo>
                      <a:cubicBezTo>
                        <a:pt x="29283" y="192277"/>
                        <a:pt x="20704" y="210077"/>
                        <a:pt x="21787" y="229052"/>
                      </a:cubicBezTo>
                      <a:cubicBezTo>
                        <a:pt x="21697" y="241340"/>
                        <a:pt x="25219" y="253267"/>
                        <a:pt x="31903" y="263658"/>
                      </a:cubicBezTo>
                      <a:cubicBezTo>
                        <a:pt x="14201" y="244503"/>
                        <a:pt x="15285" y="215408"/>
                        <a:pt x="20613" y="191554"/>
                      </a:cubicBezTo>
                      <a:cubicBezTo>
                        <a:pt x="21245" y="188391"/>
                        <a:pt x="22781" y="180983"/>
                        <a:pt x="23232" y="178001"/>
                      </a:cubicBezTo>
                      <a:cubicBezTo>
                        <a:pt x="24316" y="171224"/>
                        <a:pt x="21065" y="165351"/>
                        <a:pt x="17452" y="158845"/>
                      </a:cubicBezTo>
                      <a:cubicBezTo>
                        <a:pt x="-7746" y="123516"/>
                        <a:pt x="-8107" y="80959"/>
                        <a:pt x="32625" y="57195"/>
                      </a:cubicBezTo>
                      <a:cubicBezTo>
                        <a:pt x="42831" y="50689"/>
                        <a:pt x="54843" y="46894"/>
                        <a:pt x="60532" y="35600"/>
                      </a:cubicBezTo>
                      <a:cubicBezTo>
                        <a:pt x="65681" y="25119"/>
                        <a:pt x="66313" y="12017"/>
                        <a:pt x="68932" y="0"/>
                      </a:cubicBezTo>
                      <a:lnTo>
                        <a:pt x="68932" y="0"/>
                      </a:lnTo>
                      <a:close/>
                    </a:path>
                  </a:pathLst>
                </a:custGeom>
                <a:solidFill>
                  <a:srgbClr val="263238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3904" name="Google Shape;3904;p65"/>
                <p:cNvSpPr/>
                <p:nvPr/>
              </p:nvSpPr>
              <p:spPr>
                <a:xfrm>
                  <a:off x="4493539" y="3868942"/>
                  <a:ext cx="94936" cy="17510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4936" h="175109" extrusionOk="0">
                      <a:moveTo>
                        <a:pt x="0" y="175109"/>
                      </a:moveTo>
                      <a:cubicBezTo>
                        <a:pt x="32423" y="165983"/>
                        <a:pt x="48589" y="155773"/>
                        <a:pt x="48860" y="120806"/>
                      </a:cubicBezTo>
                      <a:cubicBezTo>
                        <a:pt x="49583" y="113758"/>
                        <a:pt x="49312" y="104180"/>
                        <a:pt x="54189" y="98126"/>
                      </a:cubicBezTo>
                      <a:cubicBezTo>
                        <a:pt x="62046" y="89091"/>
                        <a:pt x="72974" y="82946"/>
                        <a:pt x="79477" y="73911"/>
                      </a:cubicBezTo>
                      <a:cubicBezTo>
                        <a:pt x="85257" y="66954"/>
                        <a:pt x="87154" y="59002"/>
                        <a:pt x="87786" y="49967"/>
                      </a:cubicBezTo>
                      <a:cubicBezTo>
                        <a:pt x="90044" y="32076"/>
                        <a:pt x="77852" y="16083"/>
                        <a:pt x="68459" y="0"/>
                      </a:cubicBezTo>
                      <a:cubicBezTo>
                        <a:pt x="74781" y="7048"/>
                        <a:pt x="80832" y="14186"/>
                        <a:pt x="86251" y="22137"/>
                      </a:cubicBezTo>
                      <a:cubicBezTo>
                        <a:pt x="97360" y="38311"/>
                        <a:pt x="98263" y="62797"/>
                        <a:pt x="86341" y="79061"/>
                      </a:cubicBezTo>
                      <a:cubicBezTo>
                        <a:pt x="78845" y="90085"/>
                        <a:pt x="67375" y="95867"/>
                        <a:pt x="59969" y="105626"/>
                      </a:cubicBezTo>
                      <a:cubicBezTo>
                        <a:pt x="53376" y="150894"/>
                        <a:pt x="52292" y="169598"/>
                        <a:pt x="0" y="175109"/>
                      </a:cubicBezTo>
                      <a:lnTo>
                        <a:pt x="0" y="175109"/>
                      </a:lnTo>
                      <a:close/>
                    </a:path>
                  </a:pathLst>
                </a:custGeom>
                <a:solidFill>
                  <a:srgbClr val="263238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  <p:grpSp>
            <p:nvGrpSpPr>
              <p:cNvPr id="3905" name="Google Shape;3905;p65"/>
              <p:cNvGrpSpPr/>
              <p:nvPr/>
            </p:nvGrpSpPr>
            <p:grpSpPr>
              <a:xfrm>
                <a:off x="4097055" y="4015628"/>
                <a:ext cx="458890" cy="531433"/>
                <a:chOff x="4097055" y="4015628"/>
                <a:chExt cx="458890" cy="531433"/>
              </a:xfrm>
            </p:grpSpPr>
            <p:grpSp>
              <p:nvGrpSpPr>
                <p:cNvPr id="3906" name="Google Shape;3906;p65"/>
                <p:cNvGrpSpPr/>
                <p:nvPr/>
              </p:nvGrpSpPr>
              <p:grpSpPr>
                <a:xfrm>
                  <a:off x="4097055" y="4015628"/>
                  <a:ext cx="458890" cy="531433"/>
                  <a:chOff x="4097055" y="4015628"/>
                  <a:chExt cx="458890" cy="531433"/>
                </a:xfrm>
              </p:grpSpPr>
              <p:sp>
                <p:nvSpPr>
                  <p:cNvPr id="3907" name="Google Shape;3907;p65"/>
                  <p:cNvSpPr/>
                  <p:nvPr/>
                </p:nvSpPr>
                <p:spPr>
                  <a:xfrm>
                    <a:off x="4109158" y="4015847"/>
                    <a:ext cx="439641" cy="476097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39641" h="476097" extrusionOk="0">
                        <a:moveTo>
                          <a:pt x="430261" y="476098"/>
                        </a:moveTo>
                        <a:lnTo>
                          <a:pt x="0" y="467333"/>
                        </a:lnTo>
                        <a:cubicBezTo>
                          <a:pt x="0" y="467333"/>
                          <a:pt x="100250" y="122807"/>
                          <a:pt x="203028" y="28475"/>
                        </a:cubicBezTo>
                        <a:cubicBezTo>
                          <a:pt x="249812" y="-14444"/>
                          <a:pt x="291537" y="-4143"/>
                          <a:pt x="325134" y="28295"/>
                        </a:cubicBezTo>
                        <a:cubicBezTo>
                          <a:pt x="333534" y="36427"/>
                          <a:pt x="433603" y="185604"/>
                          <a:pt x="439202" y="235390"/>
                        </a:cubicBezTo>
                        <a:cubicBezTo>
                          <a:pt x="444170" y="279393"/>
                          <a:pt x="405334" y="324752"/>
                          <a:pt x="405334" y="324752"/>
                        </a:cubicBezTo>
                        <a:lnTo>
                          <a:pt x="430261" y="476098"/>
                        </a:lnTo>
                        <a:close/>
                      </a:path>
                    </a:pathLst>
                  </a:custGeom>
                  <a:solidFill>
                    <a:schemeClr val="lt1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grpSp>
                <p:nvGrpSpPr>
                  <p:cNvPr id="3908" name="Google Shape;3908;p65"/>
                  <p:cNvGrpSpPr/>
                  <p:nvPr/>
                </p:nvGrpSpPr>
                <p:grpSpPr>
                  <a:xfrm>
                    <a:off x="4412255" y="4091488"/>
                    <a:ext cx="104404" cy="386631"/>
                    <a:chOff x="4412255" y="4091488"/>
                    <a:chExt cx="104404" cy="386631"/>
                  </a:xfrm>
                </p:grpSpPr>
                <p:sp>
                  <p:nvSpPr>
                    <p:cNvPr id="3909" name="Google Shape;3909;p65"/>
                    <p:cNvSpPr/>
                    <p:nvPr/>
                  </p:nvSpPr>
                  <p:spPr>
                    <a:xfrm>
                      <a:off x="4412255" y="4091488"/>
                      <a:ext cx="47234" cy="61893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47234" h="61893" extrusionOk="0">
                          <a:moveTo>
                            <a:pt x="0" y="41021"/>
                          </a:moveTo>
                          <a:lnTo>
                            <a:pt x="12373" y="0"/>
                          </a:lnTo>
                          <a:lnTo>
                            <a:pt x="43893" y="23764"/>
                          </a:lnTo>
                          <a:lnTo>
                            <a:pt x="47235" y="57014"/>
                          </a:lnTo>
                          <a:lnTo>
                            <a:pt x="18605" y="61894"/>
                          </a:lnTo>
                          <a:close/>
                        </a:path>
                      </a:pathLst>
                    </a:custGeom>
                    <a:solidFill>
                      <a:schemeClr val="dk1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  <p:sp>
                  <p:nvSpPr>
                    <p:cNvPr id="3910" name="Google Shape;3910;p65"/>
                    <p:cNvSpPr/>
                    <p:nvPr/>
                  </p:nvSpPr>
                  <p:spPr>
                    <a:xfrm>
                      <a:off x="4430860" y="4148502"/>
                      <a:ext cx="85799" cy="329617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85799" h="329617" extrusionOk="0">
                          <a:moveTo>
                            <a:pt x="0" y="4879"/>
                          </a:moveTo>
                          <a:lnTo>
                            <a:pt x="7677" y="241250"/>
                          </a:lnTo>
                          <a:lnTo>
                            <a:pt x="84445" y="329618"/>
                          </a:lnTo>
                          <a:lnTo>
                            <a:pt x="85799" y="216221"/>
                          </a:lnTo>
                          <a:lnTo>
                            <a:pt x="28630" y="0"/>
                          </a:lnTo>
                          <a:close/>
                        </a:path>
                      </a:pathLst>
                    </a:custGeom>
                    <a:solidFill>
                      <a:schemeClr val="dk1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</p:grpSp>
              <p:sp>
                <p:nvSpPr>
                  <p:cNvPr id="3911" name="Google Shape;3911;p65"/>
                  <p:cNvSpPr/>
                  <p:nvPr/>
                </p:nvSpPr>
                <p:spPr>
                  <a:xfrm>
                    <a:off x="4097055" y="4015628"/>
                    <a:ext cx="458890" cy="5314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58890" h="531433" extrusionOk="0">
                        <a:moveTo>
                          <a:pt x="336333" y="26978"/>
                        </a:moveTo>
                        <a:cubicBezTo>
                          <a:pt x="336333" y="26978"/>
                          <a:pt x="395851" y="152211"/>
                          <a:pt x="397025" y="186998"/>
                        </a:cubicBezTo>
                        <a:cubicBezTo>
                          <a:pt x="398290" y="224315"/>
                          <a:pt x="396212" y="334187"/>
                          <a:pt x="396212" y="334187"/>
                        </a:cubicBezTo>
                        <a:cubicBezTo>
                          <a:pt x="396212" y="334187"/>
                          <a:pt x="311045" y="206424"/>
                          <a:pt x="296685" y="163053"/>
                        </a:cubicBezTo>
                        <a:cubicBezTo>
                          <a:pt x="274468" y="95648"/>
                          <a:pt x="272481" y="413"/>
                          <a:pt x="272481" y="413"/>
                        </a:cubicBezTo>
                        <a:cubicBezTo>
                          <a:pt x="272481" y="413"/>
                          <a:pt x="240690" y="-8984"/>
                          <a:pt x="183249" y="61855"/>
                        </a:cubicBezTo>
                        <a:cubicBezTo>
                          <a:pt x="132221" y="124743"/>
                          <a:pt x="38565" y="341506"/>
                          <a:pt x="0" y="475865"/>
                        </a:cubicBezTo>
                        <a:lnTo>
                          <a:pt x="400547" y="531434"/>
                        </a:lnTo>
                        <a:lnTo>
                          <a:pt x="421230" y="474148"/>
                        </a:lnTo>
                        <a:lnTo>
                          <a:pt x="438660" y="516254"/>
                        </a:lnTo>
                        <a:lnTo>
                          <a:pt x="458891" y="483997"/>
                        </a:lnTo>
                        <a:lnTo>
                          <a:pt x="417436" y="324971"/>
                        </a:lnTo>
                        <a:cubicBezTo>
                          <a:pt x="417436" y="324971"/>
                          <a:pt x="463587" y="285937"/>
                          <a:pt x="451214" y="225399"/>
                        </a:cubicBezTo>
                        <a:cubicBezTo>
                          <a:pt x="437757" y="159620"/>
                          <a:pt x="336333" y="26978"/>
                          <a:pt x="336333" y="26978"/>
                        </a:cubicBezTo>
                        <a:close/>
                      </a:path>
                    </a:pathLst>
                  </a:custGeom>
                  <a:solidFill>
                    <a:schemeClr val="lt2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grpSp>
                <p:nvGrpSpPr>
                  <p:cNvPr id="3912" name="Google Shape;3912;p65"/>
                  <p:cNvGrpSpPr/>
                  <p:nvPr/>
                </p:nvGrpSpPr>
                <p:grpSpPr>
                  <a:xfrm>
                    <a:off x="4349034" y="4016041"/>
                    <a:ext cx="180088" cy="333954"/>
                    <a:chOff x="4349034" y="4016041"/>
                    <a:chExt cx="180088" cy="333954"/>
                  </a:xfrm>
                </p:grpSpPr>
                <p:sp>
                  <p:nvSpPr>
                    <p:cNvPr id="3913" name="Google Shape;3913;p65"/>
                    <p:cNvSpPr/>
                    <p:nvPr/>
                  </p:nvSpPr>
                  <p:spPr>
                    <a:xfrm>
                      <a:off x="4433389" y="4042605"/>
                      <a:ext cx="95733" cy="307209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95733" h="307209" extrusionOk="0">
                          <a:moveTo>
                            <a:pt x="59879" y="307210"/>
                          </a:moveTo>
                          <a:lnTo>
                            <a:pt x="95734" y="170772"/>
                          </a:lnTo>
                          <a:lnTo>
                            <a:pt x="66201" y="129209"/>
                          </a:lnTo>
                          <a:lnTo>
                            <a:pt x="94831" y="125865"/>
                          </a:lnTo>
                          <a:cubicBezTo>
                            <a:pt x="94831" y="125865"/>
                            <a:pt x="6954" y="9758"/>
                            <a:pt x="0" y="0"/>
                          </a:cubicBezTo>
                          <a:cubicBezTo>
                            <a:pt x="1445" y="4969"/>
                            <a:pt x="60330" y="127582"/>
                            <a:pt x="60692" y="160020"/>
                          </a:cubicBezTo>
                          <a:cubicBezTo>
                            <a:pt x="61053" y="192096"/>
                            <a:pt x="61143" y="300613"/>
                            <a:pt x="59879" y="307210"/>
                          </a:cubicBezTo>
                          <a:close/>
                        </a:path>
                      </a:pathLst>
                    </a:custGeom>
                    <a:solidFill>
                      <a:schemeClr val="dk2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  <p:sp>
                  <p:nvSpPr>
                    <p:cNvPr id="3914" name="Google Shape;3914;p65"/>
                    <p:cNvSpPr/>
                    <p:nvPr/>
                  </p:nvSpPr>
                  <p:spPr>
                    <a:xfrm>
                      <a:off x="4349034" y="4016041"/>
                      <a:ext cx="144142" cy="333954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44142" h="333954" extrusionOk="0">
                          <a:moveTo>
                            <a:pt x="31971" y="156496"/>
                          </a:moveTo>
                          <a:lnTo>
                            <a:pt x="14179" y="204927"/>
                          </a:lnTo>
                          <a:lnTo>
                            <a:pt x="144143" y="333955"/>
                          </a:lnTo>
                          <a:cubicBezTo>
                            <a:pt x="142337" y="329889"/>
                            <a:pt x="58885" y="205379"/>
                            <a:pt x="44796" y="162640"/>
                          </a:cubicBezTo>
                          <a:cubicBezTo>
                            <a:pt x="22579" y="95325"/>
                            <a:pt x="20592" y="0"/>
                            <a:pt x="20592" y="0"/>
                          </a:cubicBezTo>
                          <a:lnTo>
                            <a:pt x="0" y="144750"/>
                          </a:lnTo>
                          <a:lnTo>
                            <a:pt x="31971" y="156496"/>
                          </a:lnTo>
                          <a:close/>
                        </a:path>
                      </a:pathLst>
                    </a:custGeom>
                    <a:solidFill>
                      <a:schemeClr val="dk2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</p:grpSp>
              <p:grpSp>
                <p:nvGrpSpPr>
                  <p:cNvPr id="3915" name="Google Shape;3915;p65"/>
                  <p:cNvGrpSpPr/>
                  <p:nvPr/>
                </p:nvGrpSpPr>
                <p:grpSpPr>
                  <a:xfrm>
                    <a:off x="4467905" y="4349815"/>
                    <a:ext cx="50380" cy="140051"/>
                    <a:chOff x="4467905" y="4349815"/>
                    <a:chExt cx="50380" cy="140051"/>
                  </a:xfrm>
                </p:grpSpPr>
                <p:sp>
                  <p:nvSpPr>
                    <p:cNvPr id="3916" name="Google Shape;3916;p65"/>
                    <p:cNvSpPr/>
                    <p:nvPr/>
                  </p:nvSpPr>
                  <p:spPr>
                    <a:xfrm>
                      <a:off x="4493268" y="4349815"/>
                      <a:ext cx="25017" cy="140051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25017" h="140051" extrusionOk="0">
                          <a:moveTo>
                            <a:pt x="0" y="0"/>
                          </a:moveTo>
                          <a:cubicBezTo>
                            <a:pt x="12825" y="45720"/>
                            <a:pt x="21224" y="92705"/>
                            <a:pt x="25017" y="140051"/>
                          </a:cubicBezTo>
                          <a:cubicBezTo>
                            <a:pt x="12193" y="94331"/>
                            <a:pt x="3793" y="47346"/>
                            <a:pt x="0" y="0"/>
                          </a:cubicBezTo>
                          <a:lnTo>
                            <a:pt x="0" y="0"/>
                          </a:lnTo>
                          <a:close/>
                        </a:path>
                      </a:pathLst>
                    </a:custGeom>
                    <a:solidFill>
                      <a:schemeClr val="dk1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  <p:sp>
                  <p:nvSpPr>
                    <p:cNvPr id="3917" name="Google Shape;3917;p65"/>
                    <p:cNvSpPr/>
                    <p:nvPr/>
                  </p:nvSpPr>
                  <p:spPr>
                    <a:xfrm>
                      <a:off x="4467905" y="4388309"/>
                      <a:ext cx="20527" cy="20454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20527" h="20454" extrusionOk="0">
                          <a:moveTo>
                            <a:pt x="74" y="11292"/>
                          </a:moveTo>
                          <a:cubicBezTo>
                            <a:pt x="1339" y="20960"/>
                            <a:pt x="14886" y="18701"/>
                            <a:pt x="13802" y="9936"/>
                          </a:cubicBezTo>
                          <a:cubicBezTo>
                            <a:pt x="13170" y="1082"/>
                            <a:pt x="-558" y="1533"/>
                            <a:pt x="74" y="11292"/>
                          </a:cubicBezTo>
                          <a:lnTo>
                            <a:pt x="74" y="11292"/>
                          </a:lnTo>
                          <a:close/>
                          <a:moveTo>
                            <a:pt x="74" y="11292"/>
                          </a:moveTo>
                          <a:cubicBezTo>
                            <a:pt x="-1371" y="-1810"/>
                            <a:pt x="18769" y="-4791"/>
                            <a:pt x="20485" y="9214"/>
                          </a:cubicBezTo>
                          <a:cubicBezTo>
                            <a:pt x="21569" y="23219"/>
                            <a:pt x="1339" y="24393"/>
                            <a:pt x="74" y="11292"/>
                          </a:cubicBezTo>
                          <a:lnTo>
                            <a:pt x="74" y="11292"/>
                          </a:lnTo>
                          <a:close/>
                        </a:path>
                      </a:pathLst>
                    </a:custGeom>
                    <a:solidFill>
                      <a:schemeClr val="dk1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  <p:sp>
                  <p:nvSpPr>
                    <p:cNvPr id="3918" name="Google Shape;3918;p65"/>
                    <p:cNvSpPr/>
                    <p:nvPr/>
                  </p:nvSpPr>
                  <p:spPr>
                    <a:xfrm>
                      <a:off x="4475943" y="4441348"/>
                      <a:ext cx="20527" cy="20486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20527" h="20486" extrusionOk="0">
                          <a:moveTo>
                            <a:pt x="74" y="11292"/>
                          </a:moveTo>
                          <a:cubicBezTo>
                            <a:pt x="1339" y="20960"/>
                            <a:pt x="14886" y="18701"/>
                            <a:pt x="13802" y="9937"/>
                          </a:cubicBezTo>
                          <a:cubicBezTo>
                            <a:pt x="13170" y="1172"/>
                            <a:pt x="-558" y="1624"/>
                            <a:pt x="74" y="11292"/>
                          </a:cubicBezTo>
                          <a:lnTo>
                            <a:pt x="74" y="11292"/>
                          </a:lnTo>
                          <a:close/>
                          <a:moveTo>
                            <a:pt x="74" y="11292"/>
                          </a:moveTo>
                          <a:cubicBezTo>
                            <a:pt x="-1371" y="-1810"/>
                            <a:pt x="18769" y="-4791"/>
                            <a:pt x="20485" y="9214"/>
                          </a:cubicBezTo>
                          <a:cubicBezTo>
                            <a:pt x="21569" y="23309"/>
                            <a:pt x="1339" y="24393"/>
                            <a:pt x="74" y="11292"/>
                          </a:cubicBezTo>
                          <a:lnTo>
                            <a:pt x="74" y="11292"/>
                          </a:lnTo>
                          <a:close/>
                        </a:path>
                      </a:pathLst>
                    </a:custGeom>
                    <a:solidFill>
                      <a:schemeClr val="dk1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</p:grpSp>
              <p:sp>
                <p:nvSpPr>
                  <p:cNvPr id="3919" name="Google Shape;3919;p65"/>
                  <p:cNvSpPr/>
                  <p:nvPr/>
                </p:nvSpPr>
                <p:spPr>
                  <a:xfrm>
                    <a:off x="4236050" y="4383969"/>
                    <a:ext cx="117590" cy="4418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17590" h="44183" extrusionOk="0">
                        <a:moveTo>
                          <a:pt x="117590" y="29456"/>
                        </a:moveTo>
                        <a:lnTo>
                          <a:pt x="4787" y="0"/>
                        </a:lnTo>
                        <a:lnTo>
                          <a:pt x="0" y="14457"/>
                        </a:lnTo>
                        <a:lnTo>
                          <a:pt x="113707" y="44184"/>
                        </a:ln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</p:grpSp>
            <p:grpSp>
              <p:nvGrpSpPr>
                <p:cNvPr id="3920" name="Google Shape;3920;p65"/>
                <p:cNvGrpSpPr/>
                <p:nvPr/>
              </p:nvGrpSpPr>
              <p:grpSpPr>
                <a:xfrm>
                  <a:off x="4419341" y="4337150"/>
                  <a:ext cx="95714" cy="39417"/>
                  <a:chOff x="4419341" y="4337150"/>
                  <a:chExt cx="95714" cy="39417"/>
                </a:xfrm>
              </p:grpSpPr>
              <p:sp>
                <p:nvSpPr>
                  <p:cNvPr id="3921" name="Google Shape;3921;p65"/>
                  <p:cNvSpPr/>
                  <p:nvPr/>
                </p:nvSpPr>
                <p:spPr>
                  <a:xfrm>
                    <a:off x="4419341" y="4337150"/>
                    <a:ext cx="84255" cy="39417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84255" h="39417" extrusionOk="0">
                        <a:moveTo>
                          <a:pt x="83501" y="15"/>
                        </a:moveTo>
                        <a:cubicBezTo>
                          <a:pt x="69050" y="4261"/>
                          <a:pt x="54690" y="9231"/>
                          <a:pt x="41052" y="16369"/>
                        </a:cubicBezTo>
                        <a:cubicBezTo>
                          <a:pt x="34279" y="19983"/>
                          <a:pt x="27686" y="23959"/>
                          <a:pt x="21093" y="28115"/>
                        </a:cubicBezTo>
                        <a:cubicBezTo>
                          <a:pt x="17841" y="30194"/>
                          <a:pt x="14500" y="32181"/>
                          <a:pt x="11158" y="34079"/>
                        </a:cubicBezTo>
                        <a:cubicBezTo>
                          <a:pt x="7726" y="36067"/>
                          <a:pt x="4023" y="37964"/>
                          <a:pt x="230" y="38687"/>
                        </a:cubicBezTo>
                        <a:cubicBezTo>
                          <a:pt x="-131" y="38777"/>
                          <a:pt x="-41" y="39500"/>
                          <a:pt x="320" y="39410"/>
                        </a:cubicBezTo>
                        <a:cubicBezTo>
                          <a:pt x="4023" y="39048"/>
                          <a:pt x="7546" y="38597"/>
                          <a:pt x="11158" y="37512"/>
                        </a:cubicBezTo>
                        <a:cubicBezTo>
                          <a:pt x="14590" y="36518"/>
                          <a:pt x="17932" y="34982"/>
                          <a:pt x="21183" y="33266"/>
                        </a:cubicBezTo>
                        <a:cubicBezTo>
                          <a:pt x="28137" y="29742"/>
                          <a:pt x="34911" y="25766"/>
                          <a:pt x="41775" y="22152"/>
                        </a:cubicBezTo>
                        <a:cubicBezTo>
                          <a:pt x="55683" y="14833"/>
                          <a:pt x="69592" y="7514"/>
                          <a:pt x="83862" y="1641"/>
                        </a:cubicBezTo>
                        <a:cubicBezTo>
                          <a:pt x="84584" y="1370"/>
                          <a:pt x="84223" y="-166"/>
                          <a:pt x="83501" y="15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3922" name="Google Shape;3922;p65"/>
                  <p:cNvSpPr/>
                  <p:nvPr/>
                </p:nvSpPr>
                <p:spPr>
                  <a:xfrm>
                    <a:off x="4478267" y="4347450"/>
                    <a:ext cx="36788" cy="960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6788" h="9600" extrusionOk="0">
                        <a:moveTo>
                          <a:pt x="36405" y="467"/>
                        </a:moveTo>
                        <a:cubicBezTo>
                          <a:pt x="30083" y="-256"/>
                          <a:pt x="23761" y="-165"/>
                          <a:pt x="17710" y="919"/>
                        </a:cubicBezTo>
                        <a:cubicBezTo>
                          <a:pt x="14639" y="1461"/>
                          <a:pt x="11659" y="2545"/>
                          <a:pt x="8769" y="3810"/>
                        </a:cubicBezTo>
                        <a:cubicBezTo>
                          <a:pt x="7324" y="4443"/>
                          <a:pt x="5969" y="5075"/>
                          <a:pt x="4614" y="5888"/>
                        </a:cubicBezTo>
                        <a:cubicBezTo>
                          <a:pt x="3079" y="6702"/>
                          <a:pt x="1634" y="8057"/>
                          <a:pt x="98" y="8870"/>
                        </a:cubicBezTo>
                        <a:cubicBezTo>
                          <a:pt x="-82" y="8961"/>
                          <a:pt x="8" y="9683"/>
                          <a:pt x="189" y="9593"/>
                        </a:cubicBezTo>
                        <a:cubicBezTo>
                          <a:pt x="1634" y="9051"/>
                          <a:pt x="3260" y="9141"/>
                          <a:pt x="4795" y="8780"/>
                        </a:cubicBezTo>
                        <a:cubicBezTo>
                          <a:pt x="6330" y="8418"/>
                          <a:pt x="7775" y="8057"/>
                          <a:pt x="9311" y="7696"/>
                        </a:cubicBezTo>
                        <a:cubicBezTo>
                          <a:pt x="12381" y="6973"/>
                          <a:pt x="15362" y="6430"/>
                          <a:pt x="18432" y="5617"/>
                        </a:cubicBezTo>
                        <a:cubicBezTo>
                          <a:pt x="24484" y="4081"/>
                          <a:pt x="30535" y="2726"/>
                          <a:pt x="36676" y="1822"/>
                        </a:cubicBezTo>
                        <a:cubicBezTo>
                          <a:pt x="36947" y="1822"/>
                          <a:pt x="36676" y="557"/>
                          <a:pt x="36405" y="467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</p:grpSp>
          </p:grpSp>
          <p:grpSp>
            <p:nvGrpSpPr>
              <p:cNvPr id="3923" name="Google Shape;3923;p65"/>
              <p:cNvGrpSpPr/>
              <p:nvPr/>
            </p:nvGrpSpPr>
            <p:grpSpPr>
              <a:xfrm>
                <a:off x="3937940" y="4041268"/>
                <a:ext cx="577634" cy="1386981"/>
                <a:chOff x="3937940" y="4041268"/>
                <a:chExt cx="577634" cy="1386981"/>
              </a:xfrm>
            </p:grpSpPr>
            <p:grpSp>
              <p:nvGrpSpPr>
                <p:cNvPr id="3924" name="Google Shape;3924;p65"/>
                <p:cNvGrpSpPr/>
                <p:nvPr/>
              </p:nvGrpSpPr>
              <p:grpSpPr>
                <a:xfrm>
                  <a:off x="3937940" y="4638649"/>
                  <a:ext cx="577634" cy="789600"/>
                  <a:chOff x="3937940" y="4638649"/>
                  <a:chExt cx="577634" cy="789600"/>
                </a:xfrm>
              </p:grpSpPr>
              <p:grpSp>
                <p:nvGrpSpPr>
                  <p:cNvPr id="3925" name="Google Shape;3925;p65"/>
                  <p:cNvGrpSpPr/>
                  <p:nvPr/>
                </p:nvGrpSpPr>
                <p:grpSpPr>
                  <a:xfrm>
                    <a:off x="3937940" y="4638649"/>
                    <a:ext cx="577634" cy="789600"/>
                    <a:chOff x="3937940" y="4638649"/>
                    <a:chExt cx="577634" cy="789600"/>
                  </a:xfrm>
                </p:grpSpPr>
                <p:grpSp>
                  <p:nvGrpSpPr>
                    <p:cNvPr id="3926" name="Google Shape;3926;p65"/>
                    <p:cNvGrpSpPr/>
                    <p:nvPr/>
                  </p:nvGrpSpPr>
                  <p:grpSpPr>
                    <a:xfrm>
                      <a:off x="3937940" y="5010023"/>
                      <a:ext cx="577634" cy="418226"/>
                      <a:chOff x="3937940" y="5010023"/>
                      <a:chExt cx="577634" cy="418226"/>
                    </a:xfrm>
                  </p:grpSpPr>
                  <p:sp>
                    <p:nvSpPr>
                      <p:cNvPr id="3927" name="Google Shape;3927;p65"/>
                      <p:cNvSpPr/>
                      <p:nvPr/>
                    </p:nvSpPr>
                    <p:spPr>
                      <a:xfrm>
                        <a:off x="3937940" y="5010023"/>
                        <a:ext cx="577634" cy="418226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577634" h="418226" extrusionOk="0">
                            <a:moveTo>
                              <a:pt x="87225" y="418188"/>
                            </a:moveTo>
                            <a:lnTo>
                              <a:pt x="493462" y="410055"/>
                            </a:lnTo>
                            <a:cubicBezTo>
                              <a:pt x="603285" y="407887"/>
                              <a:pt x="583868" y="320332"/>
                              <a:pt x="555689" y="228711"/>
                            </a:cubicBezTo>
                            <a:cubicBezTo>
                              <a:pt x="527511" y="137001"/>
                              <a:pt x="485695" y="-1966"/>
                              <a:pt x="387613" y="21"/>
                            </a:cubicBezTo>
                            <a:cubicBezTo>
                              <a:pt x="289621" y="2009"/>
                              <a:pt x="282215" y="2100"/>
                              <a:pt x="282215" y="2100"/>
                            </a:cubicBezTo>
                            <a:cubicBezTo>
                              <a:pt x="282215" y="2100"/>
                              <a:pt x="274719" y="2280"/>
                              <a:pt x="176637" y="4178"/>
                            </a:cubicBezTo>
                            <a:cubicBezTo>
                              <a:pt x="78555" y="6165"/>
                              <a:pt x="42338" y="146669"/>
                              <a:pt x="17773" y="239373"/>
                            </a:cubicBezTo>
                            <a:cubicBezTo>
                              <a:pt x="-6703" y="332169"/>
                              <a:pt x="-22598" y="420356"/>
                              <a:pt x="87225" y="418188"/>
                            </a:cubicBezTo>
                            <a:close/>
                          </a:path>
                        </a:pathLst>
                      </a:custGeom>
                      <a:solidFill>
                        <a:schemeClr val="accent2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45700" rIns="91425" bIns="45700" anchor="ctr" anchorCtr="0">
                        <a:noAutofit/>
                      </a:bodyPr>
                      <a:lstStyle/>
                      <a:p>
                        <a:pPr marL="0" marR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 sz="18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endParaRPr>
                      </a:p>
                    </p:txBody>
                  </p:sp>
                  <p:grpSp>
                    <p:nvGrpSpPr>
                      <p:cNvPr id="3928" name="Google Shape;3928;p65"/>
                      <p:cNvGrpSpPr/>
                      <p:nvPr/>
                    </p:nvGrpSpPr>
                    <p:grpSpPr>
                      <a:xfrm>
                        <a:off x="4075102" y="5024675"/>
                        <a:ext cx="291821" cy="71846"/>
                        <a:chOff x="4075102" y="5024675"/>
                        <a:chExt cx="291821" cy="71846"/>
                      </a:xfrm>
                    </p:grpSpPr>
                    <p:sp>
                      <p:nvSpPr>
                        <p:cNvPr id="3929" name="Google Shape;3929;p65"/>
                        <p:cNvSpPr/>
                        <p:nvPr/>
                      </p:nvSpPr>
                      <p:spPr>
                        <a:xfrm>
                          <a:off x="4299626" y="5024675"/>
                          <a:ext cx="67297" cy="67328"/>
                        </a:xfrm>
                        <a:custGeom>
                          <a:avLst/>
                          <a:gdLst/>
                          <a:ahLst/>
                          <a:cxnLst/>
                          <a:rect l="l" t="t" r="r" b="b"/>
                          <a:pathLst>
                            <a:path w="67297" h="67328" extrusionOk="0">
                              <a:moveTo>
                                <a:pt x="7" y="34342"/>
                              </a:moveTo>
                              <a:cubicBezTo>
                                <a:pt x="368" y="52955"/>
                                <a:pt x="15721" y="67683"/>
                                <a:pt x="34326" y="67322"/>
                              </a:cubicBezTo>
                              <a:cubicBezTo>
                                <a:pt x="52931" y="66960"/>
                                <a:pt x="67652" y="51600"/>
                                <a:pt x="67291" y="32987"/>
                              </a:cubicBezTo>
                              <a:cubicBezTo>
                                <a:pt x="66930" y="14373"/>
                                <a:pt x="51576" y="-355"/>
                                <a:pt x="32971" y="7"/>
                              </a:cubicBezTo>
                              <a:cubicBezTo>
                                <a:pt x="14367" y="368"/>
                                <a:pt x="-355" y="15729"/>
                                <a:pt x="7" y="34342"/>
                              </a:cubicBezTo>
                              <a:close/>
                            </a:path>
                          </a:pathLst>
                        </a:custGeom>
                        <a:solidFill>
                          <a:srgbClr val="263238">
                            <a:alpha val="29800"/>
                          </a:srgbClr>
                        </a:solidFill>
                        <a:ln>
                          <a:noFill/>
                        </a:ln>
                      </p:spPr>
                      <p:txBody>
                        <a:bodyPr spcFirstLastPara="1" wrap="square" lIns="91425" tIns="45700" rIns="91425" bIns="45700" anchor="ctr" anchorCtr="0">
                          <a:noAutofit/>
                        </a:bodyPr>
                        <a:lstStyle/>
                        <a:p>
                          <a:pPr marL="0" marR="0" lvl="0" indent="0" algn="l" rtl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None/>
                          </a:pPr>
                          <a:endParaRPr sz="1800">
                            <a:solidFill>
                              <a:srgbClr val="000000"/>
                            </a:solidFill>
                            <a:latin typeface="Calibri"/>
                            <a:ea typeface="Calibri"/>
                            <a:cs typeface="Calibri"/>
                            <a:sym typeface="Calibri"/>
                          </a:endParaRPr>
                        </a:p>
                      </p:txBody>
                    </p:sp>
                    <p:sp>
                      <p:nvSpPr>
                        <p:cNvPr id="3930" name="Google Shape;3930;p65"/>
                        <p:cNvSpPr/>
                        <p:nvPr/>
                      </p:nvSpPr>
                      <p:spPr>
                        <a:xfrm>
                          <a:off x="4075102" y="5029193"/>
                          <a:ext cx="67297" cy="67328"/>
                        </a:xfrm>
                        <a:custGeom>
                          <a:avLst/>
                          <a:gdLst/>
                          <a:ahLst/>
                          <a:cxnLst/>
                          <a:rect l="l" t="t" r="r" b="b"/>
                          <a:pathLst>
                            <a:path w="67297" h="67328" extrusionOk="0">
                              <a:moveTo>
                                <a:pt x="7" y="34342"/>
                              </a:moveTo>
                              <a:cubicBezTo>
                                <a:pt x="368" y="52955"/>
                                <a:pt x="15721" y="67683"/>
                                <a:pt x="34326" y="67322"/>
                              </a:cubicBezTo>
                              <a:cubicBezTo>
                                <a:pt x="52931" y="66960"/>
                                <a:pt x="67652" y="51600"/>
                                <a:pt x="67291" y="32987"/>
                              </a:cubicBezTo>
                              <a:cubicBezTo>
                                <a:pt x="66930" y="14373"/>
                                <a:pt x="51576" y="-355"/>
                                <a:pt x="32971" y="7"/>
                              </a:cubicBezTo>
                              <a:cubicBezTo>
                                <a:pt x="14367" y="368"/>
                                <a:pt x="-355" y="15729"/>
                                <a:pt x="7" y="34342"/>
                              </a:cubicBezTo>
                              <a:close/>
                            </a:path>
                          </a:pathLst>
                        </a:custGeom>
                        <a:solidFill>
                          <a:srgbClr val="263238">
                            <a:alpha val="29800"/>
                          </a:srgbClr>
                        </a:solidFill>
                        <a:ln>
                          <a:noFill/>
                        </a:ln>
                      </p:spPr>
                      <p:txBody>
                        <a:bodyPr spcFirstLastPara="1" wrap="square" lIns="91425" tIns="45700" rIns="91425" bIns="45700" anchor="ctr" anchorCtr="0">
                          <a:noAutofit/>
                        </a:bodyPr>
                        <a:lstStyle/>
                        <a:p>
                          <a:pPr marL="0" marR="0" lvl="0" indent="0" algn="l" rtl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None/>
                          </a:pPr>
                          <a:endParaRPr sz="1800">
                            <a:solidFill>
                              <a:srgbClr val="000000"/>
                            </a:solidFill>
                            <a:latin typeface="Calibri"/>
                            <a:ea typeface="Calibri"/>
                            <a:cs typeface="Calibri"/>
                            <a:sym typeface="Calibri"/>
                          </a:endParaRPr>
                        </a:p>
                      </p:txBody>
                    </p:sp>
                    <p:sp>
                      <p:nvSpPr>
                        <p:cNvPr id="3931" name="Google Shape;3931;p65"/>
                        <p:cNvSpPr/>
                        <p:nvPr/>
                      </p:nvSpPr>
                      <p:spPr>
                        <a:xfrm>
                          <a:off x="4310465" y="5035519"/>
                          <a:ext cx="45619" cy="45640"/>
                        </a:xfrm>
                        <a:custGeom>
                          <a:avLst/>
                          <a:gdLst/>
                          <a:ahLst/>
                          <a:cxnLst/>
                          <a:rect l="l" t="t" r="r" b="b"/>
                          <a:pathLst>
                            <a:path w="45619" h="45640" extrusionOk="0">
                              <a:moveTo>
                                <a:pt x="5" y="23317"/>
                              </a:moveTo>
                              <a:cubicBezTo>
                                <a:pt x="276" y="35877"/>
                                <a:pt x="10662" y="45906"/>
                                <a:pt x="23307" y="45635"/>
                              </a:cubicBezTo>
                              <a:cubicBezTo>
                                <a:pt x="35860" y="45364"/>
                                <a:pt x="45885" y="34973"/>
                                <a:pt x="45615" y="22324"/>
                              </a:cubicBezTo>
                              <a:cubicBezTo>
                                <a:pt x="45344" y="9764"/>
                                <a:pt x="34957" y="-265"/>
                                <a:pt x="22313" y="5"/>
                              </a:cubicBezTo>
                              <a:cubicBezTo>
                                <a:pt x="9759" y="277"/>
                                <a:pt x="-266" y="10667"/>
                                <a:pt x="5" y="23317"/>
                              </a:cubicBezTo>
                              <a:close/>
                            </a:path>
                          </a:pathLst>
                        </a:custGeom>
                        <a:solidFill>
                          <a:schemeClr val="dk1"/>
                        </a:solidFill>
                        <a:ln>
                          <a:noFill/>
                        </a:ln>
                      </p:spPr>
                      <p:txBody>
                        <a:bodyPr spcFirstLastPara="1" wrap="square" lIns="91425" tIns="45700" rIns="91425" bIns="45700" anchor="ctr" anchorCtr="0">
                          <a:noAutofit/>
                        </a:bodyPr>
                        <a:lstStyle/>
                        <a:p>
                          <a:pPr marL="0" marR="0" lvl="0" indent="0" algn="l" rtl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None/>
                          </a:pPr>
                          <a:endParaRPr sz="1800">
                            <a:solidFill>
                              <a:srgbClr val="000000"/>
                            </a:solidFill>
                            <a:latin typeface="Calibri"/>
                            <a:ea typeface="Calibri"/>
                            <a:cs typeface="Calibri"/>
                            <a:sym typeface="Calibri"/>
                          </a:endParaRPr>
                        </a:p>
                      </p:txBody>
                    </p:sp>
                    <p:sp>
                      <p:nvSpPr>
                        <p:cNvPr id="3932" name="Google Shape;3932;p65"/>
                        <p:cNvSpPr/>
                        <p:nvPr/>
                      </p:nvSpPr>
                      <p:spPr>
                        <a:xfrm>
                          <a:off x="4085941" y="5040037"/>
                          <a:ext cx="45619" cy="45640"/>
                        </a:xfrm>
                        <a:custGeom>
                          <a:avLst/>
                          <a:gdLst/>
                          <a:ahLst/>
                          <a:cxnLst/>
                          <a:rect l="l" t="t" r="r" b="b"/>
                          <a:pathLst>
                            <a:path w="45619" h="45640" extrusionOk="0">
                              <a:moveTo>
                                <a:pt x="5" y="23317"/>
                              </a:moveTo>
                              <a:cubicBezTo>
                                <a:pt x="276" y="35877"/>
                                <a:pt x="10662" y="45906"/>
                                <a:pt x="23307" y="45635"/>
                              </a:cubicBezTo>
                              <a:cubicBezTo>
                                <a:pt x="35860" y="45364"/>
                                <a:pt x="45885" y="34973"/>
                                <a:pt x="45615" y="22324"/>
                              </a:cubicBezTo>
                              <a:cubicBezTo>
                                <a:pt x="45344" y="9764"/>
                                <a:pt x="34957" y="-265"/>
                                <a:pt x="22313" y="5"/>
                              </a:cubicBezTo>
                              <a:cubicBezTo>
                                <a:pt x="9759" y="277"/>
                                <a:pt x="-266" y="10667"/>
                                <a:pt x="5" y="23317"/>
                              </a:cubicBezTo>
                              <a:close/>
                            </a:path>
                          </a:pathLst>
                        </a:custGeom>
                        <a:solidFill>
                          <a:schemeClr val="dk1"/>
                        </a:solidFill>
                        <a:ln>
                          <a:noFill/>
                        </a:ln>
                      </p:spPr>
                      <p:txBody>
                        <a:bodyPr spcFirstLastPara="1" wrap="square" lIns="91425" tIns="45700" rIns="91425" bIns="45700" anchor="ctr" anchorCtr="0">
                          <a:noAutofit/>
                        </a:bodyPr>
                        <a:lstStyle/>
                        <a:p>
                          <a:pPr marL="0" marR="0" lvl="0" indent="0" algn="l" rtl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None/>
                          </a:pPr>
                          <a:endParaRPr sz="1800">
                            <a:solidFill>
                              <a:srgbClr val="000000"/>
                            </a:solidFill>
                            <a:latin typeface="Calibri"/>
                            <a:ea typeface="Calibri"/>
                            <a:cs typeface="Calibri"/>
                            <a:sym typeface="Calibri"/>
                          </a:endParaRPr>
                        </a:p>
                      </p:txBody>
                    </p:sp>
                  </p:grpSp>
                </p:grpSp>
                <p:sp>
                  <p:nvSpPr>
                    <p:cNvPr id="3933" name="Google Shape;3933;p65"/>
                    <p:cNvSpPr/>
                    <p:nvPr/>
                  </p:nvSpPr>
                  <p:spPr>
                    <a:xfrm>
                      <a:off x="4219221" y="4638649"/>
                      <a:ext cx="132150" cy="432691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32150" h="432691" extrusionOk="0">
                          <a:moveTo>
                            <a:pt x="120330" y="432475"/>
                          </a:moveTo>
                          <a:cubicBezTo>
                            <a:pt x="119337" y="432656"/>
                            <a:pt x="118343" y="432747"/>
                            <a:pt x="117350" y="432656"/>
                          </a:cubicBezTo>
                          <a:cubicBezTo>
                            <a:pt x="109764" y="432385"/>
                            <a:pt x="103893" y="426060"/>
                            <a:pt x="104164" y="418470"/>
                          </a:cubicBezTo>
                          <a:cubicBezTo>
                            <a:pt x="107415" y="327482"/>
                            <a:pt x="102809" y="80992"/>
                            <a:pt x="43833" y="34097"/>
                          </a:cubicBezTo>
                          <a:cubicBezTo>
                            <a:pt x="35705" y="27682"/>
                            <a:pt x="27216" y="25874"/>
                            <a:pt x="17281" y="28585"/>
                          </a:cubicBezTo>
                          <a:cubicBezTo>
                            <a:pt x="9875" y="30483"/>
                            <a:pt x="2469" y="26236"/>
                            <a:pt x="482" y="18917"/>
                          </a:cubicBezTo>
                          <a:cubicBezTo>
                            <a:pt x="-1505" y="11598"/>
                            <a:pt x="2830" y="4099"/>
                            <a:pt x="10146" y="2111"/>
                          </a:cubicBezTo>
                          <a:cubicBezTo>
                            <a:pt x="28570" y="-2768"/>
                            <a:pt x="46091" y="846"/>
                            <a:pt x="60903" y="12592"/>
                          </a:cubicBezTo>
                          <a:cubicBezTo>
                            <a:pt x="96126" y="40602"/>
                            <a:pt x="118614" y="118218"/>
                            <a:pt x="127736" y="243180"/>
                          </a:cubicBezTo>
                          <a:cubicBezTo>
                            <a:pt x="134419" y="334078"/>
                            <a:pt x="131529" y="418561"/>
                            <a:pt x="131529" y="419374"/>
                          </a:cubicBezTo>
                          <a:cubicBezTo>
                            <a:pt x="131258" y="426060"/>
                            <a:pt x="126472" y="431301"/>
                            <a:pt x="120330" y="432475"/>
                          </a:cubicBezTo>
                          <a:close/>
                        </a:path>
                      </a:pathLst>
                    </a:custGeom>
                    <a:solidFill>
                      <a:schemeClr val="accent2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</p:grpSp>
              <p:sp>
                <p:nvSpPr>
                  <p:cNvPr id="3934" name="Google Shape;3934;p65"/>
                  <p:cNvSpPr/>
                  <p:nvPr/>
                </p:nvSpPr>
                <p:spPr>
                  <a:xfrm>
                    <a:off x="4094796" y="4640278"/>
                    <a:ext cx="151760" cy="43518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51760" h="435183" extrusionOk="0">
                        <a:moveTo>
                          <a:pt x="16258" y="434913"/>
                        </a:moveTo>
                        <a:cubicBezTo>
                          <a:pt x="15355" y="435094"/>
                          <a:pt x="14451" y="435184"/>
                          <a:pt x="13548" y="435184"/>
                        </a:cubicBezTo>
                        <a:cubicBezTo>
                          <a:pt x="5962" y="435094"/>
                          <a:pt x="-89" y="428859"/>
                          <a:pt x="1" y="421269"/>
                        </a:cubicBezTo>
                        <a:cubicBezTo>
                          <a:pt x="1" y="420275"/>
                          <a:pt x="1356" y="325221"/>
                          <a:pt x="17522" y="227365"/>
                        </a:cubicBezTo>
                        <a:cubicBezTo>
                          <a:pt x="39920" y="91651"/>
                          <a:pt x="79298" y="15301"/>
                          <a:pt x="134480" y="482"/>
                        </a:cubicBezTo>
                        <a:cubicBezTo>
                          <a:pt x="141796" y="-1505"/>
                          <a:pt x="149292" y="2832"/>
                          <a:pt x="151279" y="10150"/>
                        </a:cubicBezTo>
                        <a:cubicBezTo>
                          <a:pt x="153266" y="17469"/>
                          <a:pt x="148931" y="24969"/>
                          <a:pt x="141615" y="26956"/>
                        </a:cubicBezTo>
                        <a:cubicBezTo>
                          <a:pt x="51752" y="51082"/>
                          <a:pt x="28721" y="319980"/>
                          <a:pt x="27366" y="421630"/>
                        </a:cubicBezTo>
                        <a:cubicBezTo>
                          <a:pt x="27366" y="428317"/>
                          <a:pt x="22580" y="433738"/>
                          <a:pt x="16258" y="434913"/>
                        </a:cubicBezTo>
                        <a:close/>
                      </a:path>
                    </a:pathLst>
                  </a:custGeom>
                  <a:solidFill>
                    <a:schemeClr val="accent2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</p:grpSp>
            <p:grpSp>
              <p:nvGrpSpPr>
                <p:cNvPr id="3935" name="Google Shape;3935;p65"/>
                <p:cNvGrpSpPr/>
                <p:nvPr/>
              </p:nvGrpSpPr>
              <p:grpSpPr>
                <a:xfrm>
                  <a:off x="3962594" y="4043053"/>
                  <a:ext cx="415952" cy="797866"/>
                  <a:chOff x="3962594" y="4043053"/>
                  <a:chExt cx="415952" cy="797866"/>
                </a:xfrm>
              </p:grpSpPr>
              <p:sp>
                <p:nvSpPr>
                  <p:cNvPr id="3936" name="Google Shape;3936;p65"/>
                  <p:cNvSpPr/>
                  <p:nvPr/>
                </p:nvSpPr>
                <p:spPr>
                  <a:xfrm>
                    <a:off x="3962594" y="4043053"/>
                    <a:ext cx="384508" cy="62806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84508" h="628060" extrusionOk="0">
                        <a:moveTo>
                          <a:pt x="309312" y="18979"/>
                        </a:moveTo>
                        <a:cubicBezTo>
                          <a:pt x="134913" y="122888"/>
                          <a:pt x="2150" y="233483"/>
                          <a:pt x="73" y="295558"/>
                        </a:cubicBezTo>
                        <a:cubicBezTo>
                          <a:pt x="-2727" y="379137"/>
                          <a:pt x="75847" y="557861"/>
                          <a:pt x="129765" y="624453"/>
                        </a:cubicBezTo>
                        <a:cubicBezTo>
                          <a:pt x="148822" y="647945"/>
                          <a:pt x="348870" y="550090"/>
                          <a:pt x="332613" y="522170"/>
                        </a:cubicBezTo>
                        <a:cubicBezTo>
                          <a:pt x="312924" y="488377"/>
                          <a:pt x="208249" y="315345"/>
                          <a:pt x="207436" y="311551"/>
                        </a:cubicBezTo>
                        <a:cubicBezTo>
                          <a:pt x="205540" y="303328"/>
                          <a:pt x="320691" y="136261"/>
                          <a:pt x="353927" y="91354"/>
                        </a:cubicBezTo>
                        <a:cubicBezTo>
                          <a:pt x="409200" y="16268"/>
                          <a:pt x="386712" y="-27193"/>
                          <a:pt x="309312" y="18979"/>
                        </a:cubicBezTo>
                        <a:close/>
                      </a:path>
                    </a:pathLst>
                  </a:custGeom>
                  <a:solidFill>
                    <a:srgbClr val="AD6359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grpSp>
                <p:nvGrpSpPr>
                  <p:cNvPr id="3937" name="Google Shape;3937;p65"/>
                  <p:cNvGrpSpPr/>
                  <p:nvPr/>
                </p:nvGrpSpPr>
                <p:grpSpPr>
                  <a:xfrm>
                    <a:off x="4054698" y="4505407"/>
                    <a:ext cx="323848" cy="335512"/>
                    <a:chOff x="4054698" y="4505407"/>
                    <a:chExt cx="323848" cy="335512"/>
                  </a:xfrm>
                </p:grpSpPr>
                <p:sp>
                  <p:nvSpPr>
                    <p:cNvPr id="3938" name="Google Shape;3938;p65"/>
                    <p:cNvSpPr/>
                    <p:nvPr/>
                  </p:nvSpPr>
                  <p:spPr>
                    <a:xfrm>
                      <a:off x="4054698" y="4505407"/>
                      <a:ext cx="323848" cy="335512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323848" h="335512" extrusionOk="0">
                          <a:moveTo>
                            <a:pt x="310142" y="285976"/>
                          </a:moveTo>
                          <a:cubicBezTo>
                            <a:pt x="292440" y="302330"/>
                            <a:pt x="270855" y="289951"/>
                            <a:pt x="270855" y="289951"/>
                          </a:cubicBezTo>
                          <a:cubicBezTo>
                            <a:pt x="270855" y="289951"/>
                            <a:pt x="266339" y="308655"/>
                            <a:pt x="250715" y="318414"/>
                          </a:cubicBezTo>
                          <a:cubicBezTo>
                            <a:pt x="232832" y="329618"/>
                            <a:pt x="207363" y="306487"/>
                            <a:pt x="207363" y="306487"/>
                          </a:cubicBezTo>
                          <a:cubicBezTo>
                            <a:pt x="207363" y="306487"/>
                            <a:pt x="198874" y="324467"/>
                            <a:pt x="181353" y="333142"/>
                          </a:cubicBezTo>
                          <a:cubicBezTo>
                            <a:pt x="163109" y="342177"/>
                            <a:pt x="134118" y="322480"/>
                            <a:pt x="134118" y="322480"/>
                          </a:cubicBezTo>
                          <a:cubicBezTo>
                            <a:pt x="134118" y="322480"/>
                            <a:pt x="117048" y="334858"/>
                            <a:pt x="96457" y="331515"/>
                          </a:cubicBezTo>
                          <a:cubicBezTo>
                            <a:pt x="61324" y="325823"/>
                            <a:pt x="40281" y="275585"/>
                            <a:pt x="26553" y="243780"/>
                          </a:cubicBezTo>
                          <a:cubicBezTo>
                            <a:pt x="12825" y="211975"/>
                            <a:pt x="3793" y="109059"/>
                            <a:pt x="0" y="89633"/>
                          </a:cubicBezTo>
                          <a:lnTo>
                            <a:pt x="203028" y="0"/>
                          </a:lnTo>
                          <a:cubicBezTo>
                            <a:pt x="203028" y="0"/>
                            <a:pt x="304904" y="124962"/>
                            <a:pt x="315742" y="164628"/>
                          </a:cubicBezTo>
                          <a:cubicBezTo>
                            <a:pt x="324954" y="198060"/>
                            <a:pt x="330011" y="267634"/>
                            <a:pt x="310142" y="285976"/>
                          </a:cubicBezTo>
                          <a:close/>
                        </a:path>
                      </a:pathLst>
                    </a:custGeom>
                    <a:solidFill>
                      <a:srgbClr val="AD6359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  <p:grpSp>
                  <p:nvGrpSpPr>
                    <p:cNvPr id="3939" name="Google Shape;3939;p65"/>
                    <p:cNvGrpSpPr/>
                    <p:nvPr/>
                  </p:nvGrpSpPr>
                  <p:grpSpPr>
                    <a:xfrm>
                      <a:off x="4153464" y="4682679"/>
                      <a:ext cx="174797" cy="145017"/>
                      <a:chOff x="4153464" y="4682679"/>
                      <a:chExt cx="174797" cy="145017"/>
                    </a:xfrm>
                  </p:grpSpPr>
                  <p:sp>
                    <p:nvSpPr>
                      <p:cNvPr id="3940" name="Google Shape;3940;p65"/>
                      <p:cNvSpPr/>
                      <p:nvPr/>
                    </p:nvSpPr>
                    <p:spPr>
                      <a:xfrm>
                        <a:off x="4303316" y="4682679"/>
                        <a:ext cx="24945" cy="110712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24945" h="110712" extrusionOk="0">
                            <a:moveTo>
                              <a:pt x="24946" y="109789"/>
                            </a:moveTo>
                            <a:cubicBezTo>
                              <a:pt x="23772" y="71930"/>
                              <a:pt x="11489" y="36510"/>
                              <a:pt x="1283" y="458"/>
                            </a:cubicBezTo>
                            <a:cubicBezTo>
                              <a:pt x="1012" y="-355"/>
                              <a:pt x="-162" y="7"/>
                              <a:pt x="19" y="820"/>
                            </a:cubicBezTo>
                            <a:cubicBezTo>
                              <a:pt x="10586" y="36600"/>
                              <a:pt x="14018" y="73917"/>
                              <a:pt x="23140" y="110060"/>
                            </a:cubicBezTo>
                            <a:cubicBezTo>
                              <a:pt x="23410" y="111054"/>
                              <a:pt x="24946" y="110873"/>
                              <a:pt x="24946" y="109789"/>
                            </a:cubicBezTo>
                            <a:close/>
                          </a:path>
                        </a:pathLst>
                      </a:custGeom>
                      <a:solidFill>
                        <a:srgbClr val="263238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45700" rIns="91425" bIns="45700" anchor="ctr" anchorCtr="0">
                        <a:noAutofit/>
                      </a:bodyPr>
                      <a:lstStyle/>
                      <a:p>
                        <a:pPr marL="0" marR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 sz="18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endParaRPr>
                      </a:p>
                    </p:txBody>
                  </p:sp>
                  <p:sp>
                    <p:nvSpPr>
                      <p:cNvPr id="3941" name="Google Shape;3941;p65"/>
                      <p:cNvSpPr/>
                      <p:nvPr/>
                    </p:nvSpPr>
                    <p:spPr>
                      <a:xfrm>
                        <a:off x="4226798" y="4708017"/>
                        <a:ext cx="37704" cy="103373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37704" h="103373" extrusionOk="0">
                            <a:moveTo>
                              <a:pt x="37702" y="102069"/>
                            </a:moveTo>
                            <a:cubicBezTo>
                              <a:pt x="37160" y="93486"/>
                              <a:pt x="33818" y="85173"/>
                              <a:pt x="31109" y="77132"/>
                            </a:cubicBezTo>
                            <a:cubicBezTo>
                              <a:pt x="28219" y="68457"/>
                              <a:pt x="25058" y="59873"/>
                              <a:pt x="21897" y="51289"/>
                            </a:cubicBezTo>
                            <a:cubicBezTo>
                              <a:pt x="15484" y="34122"/>
                              <a:pt x="8620" y="17135"/>
                              <a:pt x="1305" y="419"/>
                            </a:cubicBezTo>
                            <a:cubicBezTo>
                              <a:pt x="943" y="-303"/>
                              <a:pt x="-231" y="-33"/>
                              <a:pt x="40" y="781"/>
                            </a:cubicBezTo>
                            <a:cubicBezTo>
                              <a:pt x="6453" y="17858"/>
                              <a:pt x="12594" y="35025"/>
                              <a:pt x="18194" y="52374"/>
                            </a:cubicBezTo>
                            <a:cubicBezTo>
                              <a:pt x="20993" y="61048"/>
                              <a:pt x="23793" y="69722"/>
                              <a:pt x="26503" y="78487"/>
                            </a:cubicBezTo>
                            <a:cubicBezTo>
                              <a:pt x="29031" y="86619"/>
                              <a:pt x="31018" y="95383"/>
                              <a:pt x="35263" y="102792"/>
                            </a:cubicBezTo>
                            <a:cubicBezTo>
                              <a:pt x="35895" y="103876"/>
                              <a:pt x="37792" y="103334"/>
                              <a:pt x="37702" y="102069"/>
                            </a:cubicBezTo>
                            <a:close/>
                          </a:path>
                        </a:pathLst>
                      </a:custGeom>
                      <a:solidFill>
                        <a:srgbClr val="263238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45700" rIns="91425" bIns="45700" anchor="ctr" anchorCtr="0">
                        <a:noAutofit/>
                      </a:bodyPr>
                      <a:lstStyle/>
                      <a:p>
                        <a:pPr marL="0" marR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 sz="18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endParaRPr>
                      </a:p>
                    </p:txBody>
                  </p:sp>
                  <p:sp>
                    <p:nvSpPr>
                      <p:cNvPr id="3942" name="Google Shape;3942;p65"/>
                      <p:cNvSpPr/>
                      <p:nvPr/>
                    </p:nvSpPr>
                    <p:spPr>
                      <a:xfrm>
                        <a:off x="4153464" y="4734453"/>
                        <a:ext cx="35080" cy="93243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35080" h="93243" extrusionOk="0">
                            <a:moveTo>
                              <a:pt x="35080" y="92802"/>
                            </a:moveTo>
                            <a:cubicBezTo>
                              <a:pt x="34899" y="85393"/>
                              <a:pt x="30655" y="77441"/>
                              <a:pt x="27945" y="70665"/>
                            </a:cubicBezTo>
                            <a:cubicBezTo>
                              <a:pt x="24874" y="62894"/>
                              <a:pt x="21804" y="55124"/>
                              <a:pt x="18823" y="47353"/>
                            </a:cubicBezTo>
                            <a:cubicBezTo>
                              <a:pt x="12772" y="31812"/>
                              <a:pt x="6811" y="16271"/>
                              <a:pt x="1302" y="459"/>
                            </a:cubicBezTo>
                            <a:cubicBezTo>
                              <a:pt x="1031" y="-355"/>
                              <a:pt x="-233" y="6"/>
                              <a:pt x="38" y="820"/>
                            </a:cubicBezTo>
                            <a:cubicBezTo>
                              <a:pt x="5547" y="16903"/>
                              <a:pt x="10785" y="32986"/>
                              <a:pt x="16385" y="48980"/>
                            </a:cubicBezTo>
                            <a:cubicBezTo>
                              <a:pt x="19185" y="56841"/>
                              <a:pt x="21984" y="64701"/>
                              <a:pt x="24784" y="72472"/>
                            </a:cubicBezTo>
                            <a:cubicBezTo>
                              <a:pt x="27223" y="79158"/>
                              <a:pt x="29480" y="87742"/>
                              <a:pt x="34267" y="93073"/>
                            </a:cubicBezTo>
                            <a:cubicBezTo>
                              <a:pt x="34629" y="93434"/>
                              <a:pt x="35080" y="93163"/>
                              <a:pt x="35080" y="92802"/>
                            </a:cubicBezTo>
                            <a:close/>
                          </a:path>
                        </a:pathLst>
                      </a:custGeom>
                      <a:solidFill>
                        <a:srgbClr val="263238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45700" rIns="91425" bIns="45700" anchor="ctr" anchorCtr="0">
                        <a:noAutofit/>
                      </a:bodyPr>
                      <a:lstStyle/>
                      <a:p>
                        <a:pPr marL="0" marR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 sz="18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endParaRPr>
                      </a:p>
                    </p:txBody>
                  </p:sp>
                </p:grpSp>
              </p:grpSp>
            </p:grpSp>
            <p:grpSp>
              <p:nvGrpSpPr>
                <p:cNvPr id="3943" name="Google Shape;3943;p65"/>
                <p:cNvGrpSpPr/>
                <p:nvPr/>
              </p:nvGrpSpPr>
              <p:grpSpPr>
                <a:xfrm>
                  <a:off x="3959859" y="4041268"/>
                  <a:ext cx="391562" cy="496034"/>
                  <a:chOff x="3959859" y="4041268"/>
                  <a:chExt cx="391562" cy="496034"/>
                </a:xfrm>
              </p:grpSpPr>
              <p:sp>
                <p:nvSpPr>
                  <p:cNvPr id="3944" name="Google Shape;3944;p65"/>
                  <p:cNvSpPr/>
                  <p:nvPr/>
                </p:nvSpPr>
                <p:spPr>
                  <a:xfrm>
                    <a:off x="3959859" y="4041268"/>
                    <a:ext cx="391562" cy="496034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91562" h="496034" extrusionOk="0">
                        <a:moveTo>
                          <a:pt x="265444" y="399083"/>
                        </a:moveTo>
                        <a:lnTo>
                          <a:pt x="39566" y="496035"/>
                        </a:lnTo>
                        <a:cubicBezTo>
                          <a:pt x="39566" y="496035"/>
                          <a:pt x="-15255" y="332943"/>
                          <a:pt x="4162" y="280265"/>
                        </a:cubicBezTo>
                        <a:cubicBezTo>
                          <a:pt x="23580" y="227678"/>
                          <a:pt x="155892" y="102355"/>
                          <a:pt x="279082" y="33052"/>
                        </a:cubicBezTo>
                        <a:cubicBezTo>
                          <a:pt x="402271" y="-36251"/>
                          <a:pt x="426024" y="7843"/>
                          <a:pt x="341670" y="124131"/>
                        </a:cubicBezTo>
                        <a:cubicBezTo>
                          <a:pt x="257406" y="240419"/>
                          <a:pt x="217216" y="308547"/>
                          <a:pt x="218751" y="312251"/>
                        </a:cubicBezTo>
                        <a:cubicBezTo>
                          <a:pt x="220196" y="315956"/>
                          <a:pt x="265444" y="399083"/>
                          <a:pt x="265444" y="399083"/>
                        </a:cubicBezTo>
                        <a:close/>
                      </a:path>
                    </a:pathLst>
                  </a:custGeom>
                  <a:solidFill>
                    <a:schemeClr val="lt2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3945" name="Google Shape;3945;p65"/>
                  <p:cNvSpPr/>
                  <p:nvPr/>
                </p:nvSpPr>
                <p:spPr>
                  <a:xfrm>
                    <a:off x="3995381" y="4396308"/>
                    <a:ext cx="193866" cy="83117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93866" h="83117" extrusionOk="0">
                        <a:moveTo>
                          <a:pt x="193525" y="1305"/>
                        </a:moveTo>
                        <a:cubicBezTo>
                          <a:pt x="194248" y="944"/>
                          <a:pt x="193706" y="-231"/>
                          <a:pt x="192983" y="40"/>
                        </a:cubicBezTo>
                        <a:cubicBezTo>
                          <a:pt x="127324" y="23352"/>
                          <a:pt x="63020" y="51453"/>
                          <a:pt x="341" y="81812"/>
                        </a:cubicBezTo>
                        <a:cubicBezTo>
                          <a:pt x="-381" y="82174"/>
                          <a:pt x="161" y="83348"/>
                          <a:pt x="883" y="83077"/>
                        </a:cubicBezTo>
                        <a:cubicBezTo>
                          <a:pt x="66271" y="59042"/>
                          <a:pt x="131117" y="32297"/>
                          <a:pt x="193525" y="1305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3946" name="Google Shape;3946;p65"/>
                  <p:cNvSpPr/>
                  <p:nvPr/>
                </p:nvSpPr>
                <p:spPr>
                  <a:xfrm>
                    <a:off x="4176442" y="4151574"/>
                    <a:ext cx="137007" cy="288776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37007" h="288776" extrusionOk="0">
                        <a:moveTo>
                          <a:pt x="48860" y="288777"/>
                        </a:moveTo>
                        <a:cubicBezTo>
                          <a:pt x="36307" y="267001"/>
                          <a:pt x="12102" y="223992"/>
                          <a:pt x="0" y="201945"/>
                        </a:cubicBezTo>
                        <a:cubicBezTo>
                          <a:pt x="40732" y="131558"/>
                          <a:pt x="84083" y="61984"/>
                          <a:pt x="137008" y="0"/>
                        </a:cubicBezTo>
                        <a:cubicBezTo>
                          <a:pt x="88238" y="64604"/>
                          <a:pt x="45428" y="133455"/>
                          <a:pt x="3883" y="202849"/>
                        </a:cubicBezTo>
                        <a:cubicBezTo>
                          <a:pt x="3883" y="202849"/>
                          <a:pt x="3883" y="200951"/>
                          <a:pt x="3883" y="200951"/>
                        </a:cubicBezTo>
                        <a:cubicBezTo>
                          <a:pt x="15263" y="222817"/>
                          <a:pt x="37842" y="266820"/>
                          <a:pt x="48860" y="288777"/>
                        </a:cubicBezTo>
                        <a:lnTo>
                          <a:pt x="48860" y="288777"/>
                        </a:ln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</p:grpSp>
          </p:grpSp>
          <p:grpSp>
            <p:nvGrpSpPr>
              <p:cNvPr id="3947" name="Google Shape;3947;p65"/>
              <p:cNvGrpSpPr/>
              <p:nvPr/>
            </p:nvGrpSpPr>
            <p:grpSpPr>
              <a:xfrm>
                <a:off x="4276928" y="3692440"/>
                <a:ext cx="270846" cy="453896"/>
                <a:chOff x="4276928" y="3692440"/>
                <a:chExt cx="270846" cy="453896"/>
              </a:xfrm>
            </p:grpSpPr>
            <p:grpSp>
              <p:nvGrpSpPr>
                <p:cNvPr id="3948" name="Google Shape;3948;p65"/>
                <p:cNvGrpSpPr/>
                <p:nvPr/>
              </p:nvGrpSpPr>
              <p:grpSpPr>
                <a:xfrm>
                  <a:off x="4341540" y="3889452"/>
                  <a:ext cx="107563" cy="202490"/>
                  <a:chOff x="4341540" y="3889452"/>
                  <a:chExt cx="107563" cy="202490"/>
                </a:xfrm>
              </p:grpSpPr>
              <p:sp>
                <p:nvSpPr>
                  <p:cNvPr id="3949" name="Google Shape;3949;p65"/>
                  <p:cNvSpPr/>
                  <p:nvPr/>
                </p:nvSpPr>
                <p:spPr>
                  <a:xfrm>
                    <a:off x="4341540" y="3889452"/>
                    <a:ext cx="107472" cy="20249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7472" h="202490" extrusionOk="0">
                        <a:moveTo>
                          <a:pt x="540" y="143395"/>
                        </a:moveTo>
                        <a:cubicBezTo>
                          <a:pt x="2707" y="151707"/>
                          <a:pt x="43620" y="205017"/>
                          <a:pt x="81643" y="202397"/>
                        </a:cubicBezTo>
                        <a:cubicBezTo>
                          <a:pt x="94016" y="201493"/>
                          <a:pt x="92300" y="133636"/>
                          <a:pt x="92300" y="133636"/>
                        </a:cubicBezTo>
                        <a:lnTo>
                          <a:pt x="93293" y="128576"/>
                        </a:lnTo>
                        <a:lnTo>
                          <a:pt x="107473" y="58009"/>
                        </a:lnTo>
                        <a:lnTo>
                          <a:pt x="23841" y="6777"/>
                        </a:lnTo>
                        <a:lnTo>
                          <a:pt x="11739" y="0"/>
                        </a:lnTo>
                        <a:cubicBezTo>
                          <a:pt x="11739" y="0"/>
                          <a:pt x="9120" y="19607"/>
                          <a:pt x="6139" y="44003"/>
                        </a:cubicBezTo>
                        <a:cubicBezTo>
                          <a:pt x="5959" y="45178"/>
                          <a:pt x="5868" y="46262"/>
                          <a:pt x="5688" y="47437"/>
                        </a:cubicBezTo>
                        <a:cubicBezTo>
                          <a:pt x="5507" y="48792"/>
                          <a:pt x="5236" y="50148"/>
                          <a:pt x="5146" y="51412"/>
                        </a:cubicBezTo>
                        <a:cubicBezTo>
                          <a:pt x="4604" y="55027"/>
                          <a:pt x="4152" y="58731"/>
                          <a:pt x="3701" y="62526"/>
                        </a:cubicBezTo>
                        <a:cubicBezTo>
                          <a:pt x="3340" y="65327"/>
                          <a:pt x="3069" y="68128"/>
                          <a:pt x="2798" y="71110"/>
                        </a:cubicBezTo>
                        <a:cubicBezTo>
                          <a:pt x="2527" y="74092"/>
                          <a:pt x="2256" y="76983"/>
                          <a:pt x="1894" y="79965"/>
                        </a:cubicBezTo>
                        <a:cubicBezTo>
                          <a:pt x="-273" y="109421"/>
                          <a:pt x="-363" y="139871"/>
                          <a:pt x="540" y="143395"/>
                        </a:cubicBezTo>
                        <a:close/>
                      </a:path>
                    </a:pathLst>
                  </a:custGeom>
                  <a:solidFill>
                    <a:srgbClr val="AD6359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3950" name="Google Shape;3950;p65"/>
                  <p:cNvSpPr/>
                  <p:nvPr/>
                </p:nvSpPr>
                <p:spPr>
                  <a:xfrm>
                    <a:off x="4347860" y="3889452"/>
                    <a:ext cx="101243" cy="128576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1243" h="128576" extrusionOk="0">
                        <a:moveTo>
                          <a:pt x="0" y="44003"/>
                        </a:moveTo>
                        <a:cubicBezTo>
                          <a:pt x="21314" y="99482"/>
                          <a:pt x="66382" y="121348"/>
                          <a:pt x="87064" y="128576"/>
                        </a:cubicBezTo>
                        <a:lnTo>
                          <a:pt x="101243" y="58009"/>
                        </a:lnTo>
                        <a:lnTo>
                          <a:pt x="17611" y="6777"/>
                        </a:lnTo>
                        <a:lnTo>
                          <a:pt x="5509" y="0"/>
                        </a:lnTo>
                        <a:cubicBezTo>
                          <a:pt x="5599" y="90"/>
                          <a:pt x="2980" y="19607"/>
                          <a:pt x="0" y="44003"/>
                        </a:cubicBezTo>
                        <a:close/>
                      </a:path>
                    </a:pathLst>
                  </a:custGeom>
                  <a:solidFill>
                    <a:srgbClr val="263238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</p:grpSp>
            <p:grpSp>
              <p:nvGrpSpPr>
                <p:cNvPr id="3951" name="Google Shape;3951;p65"/>
                <p:cNvGrpSpPr/>
                <p:nvPr/>
              </p:nvGrpSpPr>
              <p:grpSpPr>
                <a:xfrm>
                  <a:off x="4276928" y="3692440"/>
                  <a:ext cx="270846" cy="306867"/>
                  <a:chOff x="4276928" y="3692440"/>
                  <a:chExt cx="270846" cy="306867"/>
                </a:xfrm>
              </p:grpSpPr>
              <p:sp>
                <p:nvSpPr>
                  <p:cNvPr id="3952" name="Google Shape;3952;p65"/>
                  <p:cNvSpPr/>
                  <p:nvPr/>
                </p:nvSpPr>
                <p:spPr>
                  <a:xfrm>
                    <a:off x="4297059" y="3709610"/>
                    <a:ext cx="250715" cy="289697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50715" h="289697" extrusionOk="0">
                        <a:moveTo>
                          <a:pt x="233690" y="110449"/>
                        </a:moveTo>
                        <a:cubicBezTo>
                          <a:pt x="281286" y="227460"/>
                          <a:pt x="216620" y="269204"/>
                          <a:pt x="191332" y="279415"/>
                        </a:cubicBezTo>
                        <a:cubicBezTo>
                          <a:pt x="168392" y="288721"/>
                          <a:pt x="89276" y="317454"/>
                          <a:pt x="29848" y="205955"/>
                        </a:cubicBezTo>
                        <a:cubicBezTo>
                          <a:pt x="-29579" y="94456"/>
                          <a:pt x="9708" y="35364"/>
                          <a:pt x="61007" y="11329"/>
                        </a:cubicBezTo>
                        <a:cubicBezTo>
                          <a:pt x="112306" y="-12706"/>
                          <a:pt x="186094" y="-6561"/>
                          <a:pt x="233690" y="110449"/>
                        </a:cubicBezTo>
                        <a:close/>
                      </a:path>
                    </a:pathLst>
                  </a:custGeom>
                  <a:solidFill>
                    <a:srgbClr val="AD6359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grpSp>
                <p:nvGrpSpPr>
                  <p:cNvPr id="3953" name="Google Shape;3953;p65"/>
                  <p:cNvGrpSpPr/>
                  <p:nvPr/>
                </p:nvGrpSpPr>
                <p:grpSpPr>
                  <a:xfrm>
                    <a:off x="4425688" y="3790971"/>
                    <a:ext cx="100479" cy="133451"/>
                    <a:chOff x="4425688" y="3790971"/>
                    <a:chExt cx="100479" cy="133451"/>
                  </a:xfrm>
                </p:grpSpPr>
                <p:sp>
                  <p:nvSpPr>
                    <p:cNvPr id="3954" name="Google Shape;3954;p65"/>
                    <p:cNvSpPr/>
                    <p:nvPr/>
                  </p:nvSpPr>
                  <p:spPr>
                    <a:xfrm>
                      <a:off x="4486157" y="3790971"/>
                      <a:ext cx="23361" cy="12824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23361" h="12824" extrusionOk="0">
                          <a:moveTo>
                            <a:pt x="19845" y="10565"/>
                          </a:moveTo>
                          <a:cubicBezTo>
                            <a:pt x="16955" y="11378"/>
                            <a:pt x="14156" y="11649"/>
                            <a:pt x="11266" y="12101"/>
                          </a:cubicBezTo>
                          <a:cubicBezTo>
                            <a:pt x="7924" y="12643"/>
                            <a:pt x="5395" y="13456"/>
                            <a:pt x="2234" y="12011"/>
                          </a:cubicBezTo>
                          <a:cubicBezTo>
                            <a:pt x="518" y="11198"/>
                            <a:pt x="-385" y="8668"/>
                            <a:pt x="157" y="6951"/>
                          </a:cubicBezTo>
                          <a:cubicBezTo>
                            <a:pt x="1512" y="2885"/>
                            <a:pt x="5395" y="1259"/>
                            <a:pt x="9369" y="445"/>
                          </a:cubicBezTo>
                          <a:cubicBezTo>
                            <a:pt x="13614" y="-458"/>
                            <a:pt x="17226" y="-6"/>
                            <a:pt x="21110" y="1981"/>
                          </a:cubicBezTo>
                          <a:cubicBezTo>
                            <a:pt x="24813" y="3789"/>
                            <a:pt x="23639" y="9481"/>
                            <a:pt x="19845" y="10565"/>
                          </a:cubicBezTo>
                          <a:close/>
                        </a:path>
                      </a:pathLst>
                    </a:custGeom>
                    <a:solidFill>
                      <a:srgbClr val="263238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  <p:sp>
                  <p:nvSpPr>
                    <p:cNvPr id="3955" name="Google Shape;3955;p65"/>
                    <p:cNvSpPr/>
                    <p:nvPr/>
                  </p:nvSpPr>
                  <p:spPr>
                    <a:xfrm>
                      <a:off x="4426892" y="3822721"/>
                      <a:ext cx="19951" cy="18937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9951" h="18937" extrusionOk="0">
                          <a:moveTo>
                            <a:pt x="7671" y="18120"/>
                          </a:moveTo>
                          <a:cubicBezTo>
                            <a:pt x="10110" y="16403"/>
                            <a:pt x="12096" y="14416"/>
                            <a:pt x="14264" y="12428"/>
                          </a:cubicBezTo>
                          <a:cubicBezTo>
                            <a:pt x="16793" y="10259"/>
                            <a:pt x="19051" y="8723"/>
                            <a:pt x="19864" y="5290"/>
                          </a:cubicBezTo>
                          <a:cubicBezTo>
                            <a:pt x="20315" y="3482"/>
                            <a:pt x="18960" y="1133"/>
                            <a:pt x="17244" y="501"/>
                          </a:cubicBezTo>
                          <a:cubicBezTo>
                            <a:pt x="13271" y="-945"/>
                            <a:pt x="9477" y="952"/>
                            <a:pt x="6316" y="3482"/>
                          </a:cubicBezTo>
                          <a:cubicBezTo>
                            <a:pt x="2884" y="6193"/>
                            <a:pt x="988" y="9265"/>
                            <a:pt x="85" y="13512"/>
                          </a:cubicBezTo>
                          <a:cubicBezTo>
                            <a:pt x="-728" y="17668"/>
                            <a:pt x="4510" y="20379"/>
                            <a:pt x="7671" y="18120"/>
                          </a:cubicBezTo>
                          <a:close/>
                        </a:path>
                      </a:pathLst>
                    </a:custGeom>
                    <a:solidFill>
                      <a:srgbClr val="263238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  <p:grpSp>
                  <p:nvGrpSpPr>
                    <p:cNvPr id="3956" name="Google Shape;3956;p65"/>
                    <p:cNvGrpSpPr/>
                    <p:nvPr/>
                  </p:nvGrpSpPr>
                  <p:grpSpPr>
                    <a:xfrm>
                      <a:off x="4425688" y="3846618"/>
                      <a:ext cx="35276" cy="30379"/>
                      <a:chOff x="4425688" y="3846618"/>
                      <a:chExt cx="35276" cy="30379"/>
                    </a:xfrm>
                  </p:grpSpPr>
                  <p:grpSp>
                    <p:nvGrpSpPr>
                      <p:cNvPr id="3957" name="Google Shape;3957;p65"/>
                      <p:cNvGrpSpPr/>
                      <p:nvPr/>
                    </p:nvGrpSpPr>
                    <p:grpSpPr>
                      <a:xfrm>
                        <a:off x="4439335" y="3846618"/>
                        <a:ext cx="21629" cy="30379"/>
                        <a:chOff x="4439335" y="3846618"/>
                        <a:chExt cx="21629" cy="30379"/>
                      </a:xfrm>
                    </p:grpSpPr>
                    <p:sp>
                      <p:nvSpPr>
                        <p:cNvPr id="3958" name="Google Shape;3958;p65"/>
                        <p:cNvSpPr/>
                        <p:nvPr/>
                      </p:nvSpPr>
                      <p:spPr>
                        <a:xfrm>
                          <a:off x="4455443" y="3852537"/>
                          <a:ext cx="5521" cy="24460"/>
                        </a:xfrm>
                        <a:custGeom>
                          <a:avLst/>
                          <a:gdLst/>
                          <a:ahLst/>
                          <a:cxnLst/>
                          <a:rect l="l" t="t" r="r" b="b"/>
                          <a:pathLst>
                            <a:path w="5521" h="24460" extrusionOk="0">
                              <a:moveTo>
                                <a:pt x="976" y="50"/>
                              </a:moveTo>
                              <a:cubicBezTo>
                                <a:pt x="795" y="-221"/>
                                <a:pt x="524" y="683"/>
                                <a:pt x="615" y="954"/>
                              </a:cubicBezTo>
                              <a:cubicBezTo>
                                <a:pt x="3866" y="8905"/>
                                <a:pt x="6304" y="18573"/>
                                <a:pt x="73" y="23994"/>
                              </a:cubicBezTo>
                              <a:cubicBezTo>
                                <a:pt x="-108" y="24175"/>
                                <a:pt x="73" y="24536"/>
                                <a:pt x="344" y="24446"/>
                              </a:cubicBezTo>
                              <a:cubicBezTo>
                                <a:pt x="8743" y="19838"/>
                                <a:pt x="5401" y="7098"/>
                                <a:pt x="976" y="50"/>
                              </a:cubicBezTo>
                              <a:close/>
                            </a:path>
                          </a:pathLst>
                        </a:custGeom>
                        <a:solidFill>
                          <a:srgbClr val="263238"/>
                        </a:solidFill>
                        <a:ln>
                          <a:noFill/>
                        </a:ln>
                      </p:spPr>
                      <p:txBody>
                        <a:bodyPr spcFirstLastPara="1" wrap="square" lIns="91425" tIns="45700" rIns="91425" bIns="45700" anchor="ctr" anchorCtr="0">
                          <a:noAutofit/>
                        </a:bodyPr>
                        <a:lstStyle/>
                        <a:p>
                          <a:pPr marL="0" marR="0" lvl="0" indent="0" algn="l" rtl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None/>
                          </a:pPr>
                          <a:endParaRPr sz="1800">
                            <a:solidFill>
                              <a:srgbClr val="000000"/>
                            </a:solidFill>
                            <a:latin typeface="Calibri"/>
                            <a:ea typeface="Calibri"/>
                            <a:cs typeface="Calibri"/>
                            <a:sym typeface="Calibri"/>
                          </a:endParaRPr>
                        </a:p>
                      </p:txBody>
                    </p:sp>
                    <p:sp>
                      <p:nvSpPr>
                        <p:cNvPr id="3959" name="Google Shape;3959;p65"/>
                        <p:cNvSpPr/>
                        <p:nvPr/>
                      </p:nvSpPr>
                      <p:spPr>
                        <a:xfrm>
                          <a:off x="4439335" y="3846618"/>
                          <a:ext cx="20363" cy="27271"/>
                        </a:xfrm>
                        <a:custGeom>
                          <a:avLst/>
                          <a:gdLst/>
                          <a:ahLst/>
                          <a:cxnLst/>
                          <a:rect l="l" t="t" r="r" b="b"/>
                          <a:pathLst>
                            <a:path w="20363" h="27271" extrusionOk="0">
                              <a:moveTo>
                                <a:pt x="6698" y="277"/>
                              </a:moveTo>
                              <a:cubicBezTo>
                                <a:pt x="-6669" y="4162"/>
                                <a:pt x="2092" y="30546"/>
                                <a:pt x="14465" y="26932"/>
                              </a:cubicBezTo>
                              <a:cubicBezTo>
                                <a:pt x="26658" y="23408"/>
                                <a:pt x="17897" y="-2976"/>
                                <a:pt x="6698" y="277"/>
                              </a:cubicBezTo>
                              <a:close/>
                            </a:path>
                          </a:pathLst>
                        </a:custGeom>
                        <a:solidFill>
                          <a:srgbClr val="263238"/>
                        </a:solidFill>
                        <a:ln>
                          <a:noFill/>
                        </a:ln>
                      </p:spPr>
                      <p:txBody>
                        <a:bodyPr spcFirstLastPara="1" wrap="square" lIns="91425" tIns="45700" rIns="91425" bIns="45700" anchor="ctr" anchorCtr="0">
                          <a:noAutofit/>
                        </a:bodyPr>
                        <a:lstStyle/>
                        <a:p>
                          <a:pPr marL="0" marR="0" lvl="0" indent="0" algn="l" rtl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None/>
                          </a:pPr>
                          <a:endParaRPr sz="1800">
                            <a:solidFill>
                              <a:srgbClr val="000000"/>
                            </a:solidFill>
                            <a:latin typeface="Calibri"/>
                            <a:ea typeface="Calibri"/>
                            <a:cs typeface="Calibri"/>
                            <a:sym typeface="Calibri"/>
                          </a:endParaRPr>
                        </a:p>
                      </p:txBody>
                    </p:sp>
                  </p:grpSp>
                  <p:sp>
                    <p:nvSpPr>
                      <p:cNvPr id="3960" name="Google Shape;3960;p65"/>
                      <p:cNvSpPr/>
                      <p:nvPr/>
                    </p:nvSpPr>
                    <p:spPr>
                      <a:xfrm>
                        <a:off x="4425688" y="3849643"/>
                        <a:ext cx="17785" cy="13834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17785" h="13834" extrusionOk="0">
                            <a:moveTo>
                              <a:pt x="15648" y="323"/>
                            </a:moveTo>
                            <a:cubicBezTo>
                              <a:pt x="13842" y="2582"/>
                              <a:pt x="12487" y="5925"/>
                              <a:pt x="9778" y="7190"/>
                            </a:cubicBezTo>
                            <a:cubicBezTo>
                              <a:pt x="6707" y="8546"/>
                              <a:pt x="3365" y="6648"/>
                              <a:pt x="385" y="4661"/>
                            </a:cubicBezTo>
                            <a:cubicBezTo>
                              <a:pt x="114" y="4480"/>
                              <a:pt x="-67" y="4751"/>
                              <a:pt x="23" y="5112"/>
                            </a:cubicBezTo>
                            <a:cubicBezTo>
                              <a:pt x="1649" y="10172"/>
                              <a:pt x="5262" y="14690"/>
                              <a:pt x="10952" y="13696"/>
                            </a:cubicBezTo>
                            <a:cubicBezTo>
                              <a:pt x="16100" y="12702"/>
                              <a:pt x="18177" y="7100"/>
                              <a:pt x="17725" y="1588"/>
                            </a:cubicBezTo>
                            <a:cubicBezTo>
                              <a:pt x="17635" y="594"/>
                              <a:pt x="16370" y="-580"/>
                              <a:pt x="15648" y="323"/>
                            </a:cubicBezTo>
                            <a:close/>
                          </a:path>
                        </a:pathLst>
                      </a:custGeom>
                      <a:solidFill>
                        <a:srgbClr val="263238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45700" rIns="91425" bIns="45700" anchor="ctr" anchorCtr="0">
                        <a:noAutofit/>
                      </a:bodyPr>
                      <a:lstStyle/>
                      <a:p>
                        <a:pPr marL="0" marR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 sz="18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endParaRPr>
                      </a:p>
                    </p:txBody>
                  </p:sp>
                </p:grpSp>
                <p:grpSp>
                  <p:nvGrpSpPr>
                    <p:cNvPr id="3961" name="Google Shape;3961;p65"/>
                    <p:cNvGrpSpPr/>
                    <p:nvPr/>
                  </p:nvGrpSpPr>
                  <p:grpSpPr>
                    <a:xfrm>
                      <a:off x="4501070" y="3816694"/>
                      <a:ext cx="25097" cy="36786"/>
                      <a:chOff x="4501070" y="3816694"/>
                      <a:chExt cx="25097" cy="36786"/>
                    </a:xfrm>
                  </p:grpSpPr>
                  <p:grpSp>
                    <p:nvGrpSpPr>
                      <p:cNvPr id="3962" name="Google Shape;3962;p65"/>
                      <p:cNvGrpSpPr/>
                      <p:nvPr/>
                    </p:nvGrpSpPr>
                    <p:grpSpPr>
                      <a:xfrm>
                        <a:off x="4501070" y="3823435"/>
                        <a:ext cx="21015" cy="30045"/>
                        <a:chOff x="4501070" y="3823435"/>
                        <a:chExt cx="21015" cy="30045"/>
                      </a:xfrm>
                    </p:grpSpPr>
                    <p:sp>
                      <p:nvSpPr>
                        <p:cNvPr id="3963" name="Google Shape;3963;p65"/>
                        <p:cNvSpPr/>
                        <p:nvPr/>
                      </p:nvSpPr>
                      <p:spPr>
                        <a:xfrm>
                          <a:off x="4501390" y="3835299"/>
                          <a:ext cx="16787" cy="18181"/>
                        </a:xfrm>
                        <a:custGeom>
                          <a:avLst/>
                          <a:gdLst/>
                          <a:ahLst/>
                          <a:cxnLst/>
                          <a:rect l="l" t="t" r="r" b="b"/>
                          <a:pathLst>
                            <a:path w="16787" h="18181" extrusionOk="0">
                              <a:moveTo>
                                <a:pt x="6" y="120"/>
                              </a:moveTo>
                              <a:cubicBezTo>
                                <a:pt x="-84" y="-241"/>
                                <a:pt x="819" y="301"/>
                                <a:pt x="909" y="572"/>
                              </a:cubicBezTo>
                              <a:cubicBezTo>
                                <a:pt x="3709" y="8704"/>
                                <a:pt x="8225" y="17559"/>
                                <a:pt x="16534" y="17469"/>
                              </a:cubicBezTo>
                              <a:cubicBezTo>
                                <a:pt x="16805" y="17469"/>
                                <a:pt x="16895" y="17920"/>
                                <a:pt x="16624" y="17920"/>
                              </a:cubicBezTo>
                              <a:cubicBezTo>
                                <a:pt x="7232" y="20089"/>
                                <a:pt x="1361" y="8252"/>
                                <a:pt x="6" y="120"/>
                              </a:cubicBezTo>
                              <a:close/>
                            </a:path>
                          </a:pathLst>
                        </a:custGeom>
                        <a:solidFill>
                          <a:srgbClr val="263238"/>
                        </a:solidFill>
                        <a:ln>
                          <a:noFill/>
                        </a:ln>
                      </p:spPr>
                      <p:txBody>
                        <a:bodyPr spcFirstLastPara="1" wrap="square" lIns="91425" tIns="45700" rIns="91425" bIns="45700" anchor="ctr" anchorCtr="0">
                          <a:noAutofit/>
                        </a:bodyPr>
                        <a:lstStyle/>
                        <a:p>
                          <a:pPr marL="0" marR="0" lvl="0" indent="0" algn="l" rtl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None/>
                          </a:pPr>
                          <a:endParaRPr sz="1800">
                            <a:solidFill>
                              <a:srgbClr val="000000"/>
                            </a:solidFill>
                            <a:latin typeface="Calibri"/>
                            <a:ea typeface="Calibri"/>
                            <a:cs typeface="Calibri"/>
                            <a:sym typeface="Calibri"/>
                          </a:endParaRPr>
                        </a:p>
                      </p:txBody>
                    </p:sp>
                    <p:sp>
                      <p:nvSpPr>
                        <p:cNvPr id="3964" name="Google Shape;3964;p65"/>
                        <p:cNvSpPr/>
                        <p:nvPr/>
                      </p:nvSpPr>
                      <p:spPr>
                        <a:xfrm>
                          <a:off x="4501070" y="3823435"/>
                          <a:ext cx="21015" cy="26737"/>
                        </a:xfrm>
                        <a:custGeom>
                          <a:avLst/>
                          <a:gdLst/>
                          <a:ahLst/>
                          <a:cxnLst/>
                          <a:rect l="l" t="t" r="r" b="b"/>
                          <a:pathLst>
                            <a:path w="21015" h="26737" extrusionOk="0">
                              <a:moveTo>
                                <a:pt x="4300" y="870"/>
                              </a:moveTo>
                              <a:cubicBezTo>
                                <a:pt x="16854" y="-5003"/>
                                <a:pt x="27691" y="20568"/>
                                <a:pt x="16041" y="25989"/>
                              </a:cubicBezTo>
                              <a:cubicBezTo>
                                <a:pt x="4571" y="31411"/>
                                <a:pt x="-6267" y="5750"/>
                                <a:pt x="4300" y="870"/>
                              </a:cubicBezTo>
                              <a:close/>
                            </a:path>
                          </a:pathLst>
                        </a:custGeom>
                        <a:solidFill>
                          <a:srgbClr val="263238"/>
                        </a:solidFill>
                        <a:ln>
                          <a:noFill/>
                        </a:ln>
                      </p:spPr>
                      <p:txBody>
                        <a:bodyPr spcFirstLastPara="1" wrap="square" lIns="91425" tIns="45700" rIns="91425" bIns="45700" anchor="ctr" anchorCtr="0">
                          <a:noAutofit/>
                        </a:bodyPr>
                        <a:lstStyle/>
                        <a:p>
                          <a:pPr marL="0" marR="0" lvl="0" indent="0" algn="l" rtl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None/>
                          </a:pPr>
                          <a:endParaRPr sz="1800">
                            <a:solidFill>
                              <a:srgbClr val="000000"/>
                            </a:solidFill>
                            <a:latin typeface="Calibri"/>
                            <a:ea typeface="Calibri"/>
                            <a:cs typeface="Calibri"/>
                            <a:sym typeface="Calibri"/>
                          </a:endParaRPr>
                        </a:p>
                      </p:txBody>
                    </p:sp>
                  </p:grpSp>
                  <p:sp>
                    <p:nvSpPr>
                      <p:cNvPr id="3965" name="Google Shape;3965;p65"/>
                      <p:cNvSpPr/>
                      <p:nvPr/>
                    </p:nvSpPr>
                    <p:spPr>
                      <a:xfrm>
                        <a:off x="4510484" y="3816694"/>
                        <a:ext cx="15683" cy="14896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15683" h="14896" extrusionOk="0">
                            <a:moveTo>
                              <a:pt x="937" y="6979"/>
                            </a:moveTo>
                            <a:cubicBezTo>
                              <a:pt x="3556" y="7521"/>
                              <a:pt x="6536" y="9057"/>
                              <a:pt x="9065" y="8244"/>
                            </a:cubicBezTo>
                            <a:cubicBezTo>
                              <a:pt x="11955" y="7250"/>
                              <a:pt x="12858" y="3636"/>
                              <a:pt x="13490" y="202"/>
                            </a:cubicBezTo>
                            <a:cubicBezTo>
                              <a:pt x="13581" y="-159"/>
                              <a:pt x="13852" y="22"/>
                              <a:pt x="14032" y="293"/>
                            </a:cubicBezTo>
                            <a:cubicBezTo>
                              <a:pt x="16200" y="5082"/>
                              <a:pt x="16742" y="10864"/>
                              <a:pt x="12497" y="13846"/>
                            </a:cubicBezTo>
                            <a:cubicBezTo>
                              <a:pt x="8613" y="16557"/>
                              <a:pt x="3646" y="13665"/>
                              <a:pt x="395" y="9238"/>
                            </a:cubicBezTo>
                            <a:cubicBezTo>
                              <a:pt x="-238" y="8515"/>
                              <a:pt x="-147" y="6798"/>
                              <a:pt x="937" y="6979"/>
                            </a:cubicBezTo>
                            <a:close/>
                          </a:path>
                        </a:pathLst>
                      </a:custGeom>
                      <a:solidFill>
                        <a:srgbClr val="263238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45700" rIns="91425" bIns="45700" anchor="ctr" anchorCtr="0">
                        <a:noAutofit/>
                      </a:bodyPr>
                      <a:lstStyle/>
                      <a:p>
                        <a:pPr marL="0" marR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 sz="18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endParaRPr>
                      </a:p>
                    </p:txBody>
                  </p:sp>
                </p:grpSp>
                <p:sp>
                  <p:nvSpPr>
                    <p:cNvPr id="3966" name="Google Shape;3966;p65"/>
                    <p:cNvSpPr/>
                    <p:nvPr/>
                  </p:nvSpPr>
                  <p:spPr>
                    <a:xfrm>
                      <a:off x="4475805" y="3917314"/>
                      <a:ext cx="18022" cy="7108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8022" h="7108" extrusionOk="0">
                          <a:moveTo>
                            <a:pt x="845" y="420"/>
                          </a:moveTo>
                          <a:cubicBezTo>
                            <a:pt x="3283" y="1956"/>
                            <a:pt x="5812" y="4305"/>
                            <a:pt x="8883" y="3944"/>
                          </a:cubicBezTo>
                          <a:cubicBezTo>
                            <a:pt x="11863" y="3582"/>
                            <a:pt x="15024" y="1595"/>
                            <a:pt x="17553" y="58"/>
                          </a:cubicBezTo>
                          <a:cubicBezTo>
                            <a:pt x="17824" y="-122"/>
                            <a:pt x="18095" y="149"/>
                            <a:pt x="18005" y="420"/>
                          </a:cubicBezTo>
                          <a:cubicBezTo>
                            <a:pt x="16469" y="4125"/>
                            <a:pt x="12224" y="7016"/>
                            <a:pt x="8160" y="7106"/>
                          </a:cubicBezTo>
                          <a:cubicBezTo>
                            <a:pt x="4186" y="7197"/>
                            <a:pt x="1657" y="4305"/>
                            <a:pt x="32" y="962"/>
                          </a:cubicBezTo>
                          <a:cubicBezTo>
                            <a:pt x="-149" y="510"/>
                            <a:pt x="483" y="149"/>
                            <a:pt x="845" y="420"/>
                          </a:cubicBezTo>
                          <a:close/>
                        </a:path>
                      </a:pathLst>
                    </a:custGeom>
                    <a:solidFill>
                      <a:srgbClr val="263238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  <p:sp>
                  <p:nvSpPr>
                    <p:cNvPr id="3967" name="Google Shape;3967;p65"/>
                    <p:cNvSpPr/>
                    <p:nvPr/>
                  </p:nvSpPr>
                  <p:spPr>
                    <a:xfrm>
                      <a:off x="4476608" y="3798331"/>
                      <a:ext cx="41529" cy="102709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41529" h="102709" extrusionOk="0">
                          <a:moveTo>
                            <a:pt x="27046" y="80279"/>
                          </a:moveTo>
                          <a:cubicBezTo>
                            <a:pt x="27046" y="80279"/>
                            <a:pt x="32013" y="92296"/>
                            <a:pt x="33458" y="98169"/>
                          </a:cubicBezTo>
                          <a:cubicBezTo>
                            <a:pt x="33639" y="98711"/>
                            <a:pt x="32284" y="99344"/>
                            <a:pt x="30297" y="99976"/>
                          </a:cubicBezTo>
                          <a:cubicBezTo>
                            <a:pt x="30207" y="100067"/>
                            <a:pt x="30207" y="100067"/>
                            <a:pt x="30026" y="100067"/>
                          </a:cubicBezTo>
                          <a:cubicBezTo>
                            <a:pt x="20092" y="104404"/>
                            <a:pt x="8712" y="103500"/>
                            <a:pt x="222" y="96633"/>
                          </a:cubicBezTo>
                          <a:cubicBezTo>
                            <a:pt x="-320" y="96181"/>
                            <a:pt x="222" y="95368"/>
                            <a:pt x="854" y="95639"/>
                          </a:cubicBezTo>
                          <a:cubicBezTo>
                            <a:pt x="10067" y="99344"/>
                            <a:pt x="19008" y="98621"/>
                            <a:pt x="28220" y="96362"/>
                          </a:cubicBezTo>
                          <a:cubicBezTo>
                            <a:pt x="28220" y="94645"/>
                            <a:pt x="19098" y="76122"/>
                            <a:pt x="20001" y="75761"/>
                          </a:cubicBezTo>
                          <a:cubicBezTo>
                            <a:pt x="23162" y="74677"/>
                            <a:pt x="30026" y="75219"/>
                            <a:pt x="34090" y="75309"/>
                          </a:cubicBezTo>
                          <a:cubicBezTo>
                            <a:pt x="24517" y="50010"/>
                            <a:pt x="10970" y="26427"/>
                            <a:pt x="1848" y="1127"/>
                          </a:cubicBezTo>
                          <a:cubicBezTo>
                            <a:pt x="1577" y="224"/>
                            <a:pt x="2841" y="-409"/>
                            <a:pt x="3293" y="314"/>
                          </a:cubicBezTo>
                          <a:cubicBezTo>
                            <a:pt x="19188" y="23987"/>
                            <a:pt x="30839" y="52901"/>
                            <a:pt x="41406" y="78743"/>
                          </a:cubicBezTo>
                          <a:cubicBezTo>
                            <a:pt x="42941" y="81905"/>
                            <a:pt x="29665" y="80640"/>
                            <a:pt x="27046" y="80279"/>
                          </a:cubicBezTo>
                          <a:close/>
                        </a:path>
                      </a:pathLst>
                    </a:custGeom>
                    <a:solidFill>
                      <a:srgbClr val="263238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</p:grpSp>
              <p:sp>
                <p:nvSpPr>
                  <p:cNvPr id="3968" name="Google Shape;3968;p65"/>
                  <p:cNvSpPr/>
                  <p:nvPr/>
                </p:nvSpPr>
                <p:spPr>
                  <a:xfrm>
                    <a:off x="4276928" y="3692440"/>
                    <a:ext cx="238828" cy="22935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38828" h="229359" extrusionOk="0">
                        <a:moveTo>
                          <a:pt x="55760" y="229360"/>
                        </a:moveTo>
                        <a:cubicBezTo>
                          <a:pt x="76171" y="223938"/>
                          <a:pt x="66056" y="180658"/>
                          <a:pt x="66056" y="180658"/>
                        </a:cubicBezTo>
                        <a:cubicBezTo>
                          <a:pt x="66056" y="180658"/>
                          <a:pt x="106426" y="166562"/>
                          <a:pt x="99382" y="103855"/>
                        </a:cubicBezTo>
                        <a:cubicBezTo>
                          <a:pt x="99382" y="103855"/>
                          <a:pt x="107962" y="131143"/>
                          <a:pt x="98388" y="158159"/>
                        </a:cubicBezTo>
                        <a:cubicBezTo>
                          <a:pt x="98388" y="158159"/>
                          <a:pt x="166847" y="125631"/>
                          <a:pt x="175879" y="55515"/>
                        </a:cubicBezTo>
                        <a:cubicBezTo>
                          <a:pt x="175879" y="55515"/>
                          <a:pt x="174614" y="90031"/>
                          <a:pt x="167209" y="104759"/>
                        </a:cubicBezTo>
                        <a:cubicBezTo>
                          <a:pt x="167209" y="104759"/>
                          <a:pt x="194122" y="85965"/>
                          <a:pt x="200174" y="56600"/>
                        </a:cubicBezTo>
                        <a:cubicBezTo>
                          <a:pt x="200174" y="56600"/>
                          <a:pt x="225913" y="87320"/>
                          <a:pt x="238828" y="93465"/>
                        </a:cubicBezTo>
                        <a:cubicBezTo>
                          <a:pt x="238828" y="93465"/>
                          <a:pt x="211644" y="-55984"/>
                          <a:pt x="80235" y="23077"/>
                        </a:cubicBezTo>
                        <a:cubicBezTo>
                          <a:pt x="80235" y="23077"/>
                          <a:pt x="6177" y="42233"/>
                          <a:pt x="397" y="108554"/>
                        </a:cubicBezTo>
                        <a:cubicBezTo>
                          <a:pt x="-5474" y="174785"/>
                          <a:pt x="55760" y="229360"/>
                          <a:pt x="55760" y="229360"/>
                        </a:cubicBezTo>
                        <a:close/>
                      </a:path>
                    </a:pathLst>
                  </a:custGeom>
                  <a:solidFill>
                    <a:srgbClr val="263238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grpSp>
                <p:nvGrpSpPr>
                  <p:cNvPr id="3969" name="Google Shape;3969;p65"/>
                  <p:cNvGrpSpPr/>
                  <p:nvPr/>
                </p:nvGrpSpPr>
                <p:grpSpPr>
                  <a:xfrm>
                    <a:off x="4301598" y="3878261"/>
                    <a:ext cx="70195" cy="82518"/>
                    <a:chOff x="4301598" y="3878261"/>
                    <a:chExt cx="70195" cy="82518"/>
                  </a:xfrm>
                </p:grpSpPr>
                <p:grpSp>
                  <p:nvGrpSpPr>
                    <p:cNvPr id="3970" name="Google Shape;3970;p65"/>
                    <p:cNvGrpSpPr/>
                    <p:nvPr/>
                  </p:nvGrpSpPr>
                  <p:grpSpPr>
                    <a:xfrm>
                      <a:off x="4301598" y="3878261"/>
                      <a:ext cx="70195" cy="70290"/>
                      <a:chOff x="4301598" y="3878261"/>
                      <a:chExt cx="70195" cy="70290"/>
                    </a:xfrm>
                  </p:grpSpPr>
                  <p:sp>
                    <p:nvSpPr>
                      <p:cNvPr id="3971" name="Google Shape;3971;p65"/>
                      <p:cNvSpPr/>
                      <p:nvPr/>
                    </p:nvSpPr>
                    <p:spPr>
                      <a:xfrm>
                        <a:off x="4301598" y="3878261"/>
                        <a:ext cx="70195" cy="70290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70195" h="70290" extrusionOk="0">
                            <a:moveTo>
                              <a:pt x="55023" y="20950"/>
                            </a:moveTo>
                            <a:cubicBezTo>
                              <a:pt x="55023" y="20950"/>
                              <a:pt x="18535" y="-10403"/>
                              <a:pt x="3633" y="3602"/>
                            </a:cubicBezTo>
                            <a:cubicBezTo>
                              <a:pt x="-11269" y="17607"/>
                              <a:pt x="23051" y="67755"/>
                              <a:pt x="45359" y="70104"/>
                            </a:cubicBezTo>
                            <a:cubicBezTo>
                              <a:pt x="67667" y="72453"/>
                              <a:pt x="70196" y="51852"/>
                              <a:pt x="70196" y="51852"/>
                            </a:cubicBezTo>
                            <a:lnTo>
                              <a:pt x="55023" y="20950"/>
                            </a:lnTo>
                            <a:close/>
                          </a:path>
                        </a:pathLst>
                      </a:custGeom>
                      <a:solidFill>
                        <a:srgbClr val="AD6359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45700" rIns="91425" bIns="45700" anchor="ctr" anchorCtr="0">
                        <a:noAutofit/>
                      </a:bodyPr>
                      <a:lstStyle/>
                      <a:p>
                        <a:pPr marL="0" marR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 sz="18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endParaRPr>
                      </a:p>
                    </p:txBody>
                  </p:sp>
                  <p:sp>
                    <p:nvSpPr>
                      <p:cNvPr id="3972" name="Google Shape;3972;p65"/>
                      <p:cNvSpPr/>
                      <p:nvPr/>
                    </p:nvSpPr>
                    <p:spPr>
                      <a:xfrm>
                        <a:off x="4315199" y="3895724"/>
                        <a:ext cx="45611" cy="39315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45611" h="39315" extrusionOk="0">
                            <a:moveTo>
                              <a:pt x="238" y="324"/>
                            </a:moveTo>
                            <a:cubicBezTo>
                              <a:pt x="-123" y="415"/>
                              <a:pt x="-33" y="866"/>
                              <a:pt x="238" y="866"/>
                            </a:cubicBezTo>
                            <a:cubicBezTo>
                              <a:pt x="15953" y="2945"/>
                              <a:pt x="26881" y="14239"/>
                              <a:pt x="35642" y="26618"/>
                            </a:cubicBezTo>
                            <a:cubicBezTo>
                              <a:pt x="30042" y="22462"/>
                              <a:pt x="23539" y="21016"/>
                              <a:pt x="17759" y="27883"/>
                            </a:cubicBezTo>
                            <a:cubicBezTo>
                              <a:pt x="17488" y="28244"/>
                              <a:pt x="17940" y="28696"/>
                              <a:pt x="18301" y="28515"/>
                            </a:cubicBezTo>
                            <a:cubicBezTo>
                              <a:pt x="23811" y="25805"/>
                              <a:pt x="28326" y="25714"/>
                              <a:pt x="33474" y="29328"/>
                            </a:cubicBezTo>
                            <a:cubicBezTo>
                              <a:pt x="37087" y="31949"/>
                              <a:pt x="40067" y="35653"/>
                              <a:pt x="43138" y="38906"/>
                            </a:cubicBezTo>
                            <a:cubicBezTo>
                              <a:pt x="44131" y="39990"/>
                              <a:pt x="46299" y="38725"/>
                              <a:pt x="45396" y="37370"/>
                            </a:cubicBezTo>
                            <a:cubicBezTo>
                              <a:pt x="45305" y="37280"/>
                              <a:pt x="45215" y="37189"/>
                              <a:pt x="45215" y="37099"/>
                            </a:cubicBezTo>
                            <a:cubicBezTo>
                              <a:pt x="40880" y="18938"/>
                              <a:pt x="20198" y="-2929"/>
                              <a:pt x="238" y="324"/>
                            </a:cubicBezTo>
                            <a:close/>
                          </a:path>
                        </a:pathLst>
                      </a:custGeom>
                      <a:solidFill>
                        <a:srgbClr val="263238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45700" rIns="91425" bIns="45700" anchor="ctr" anchorCtr="0">
                        <a:noAutofit/>
                      </a:bodyPr>
                      <a:lstStyle/>
                      <a:p>
                        <a:pPr marL="0" marR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 sz="18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endParaRPr>
                      </a:p>
                    </p:txBody>
                  </p:sp>
                </p:grpSp>
                <p:sp>
                  <p:nvSpPr>
                    <p:cNvPr id="3973" name="Google Shape;3973;p65"/>
                    <p:cNvSpPr/>
                    <p:nvPr/>
                  </p:nvSpPr>
                  <p:spPr>
                    <a:xfrm>
                      <a:off x="4346469" y="3939563"/>
                      <a:ext cx="21206" cy="21216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21206" h="21216" extrusionOk="0">
                          <a:moveTo>
                            <a:pt x="20990" y="8530"/>
                          </a:moveTo>
                          <a:cubicBezTo>
                            <a:pt x="22164" y="14313"/>
                            <a:pt x="18461" y="19825"/>
                            <a:pt x="12681" y="20999"/>
                          </a:cubicBezTo>
                          <a:cubicBezTo>
                            <a:pt x="6901" y="22174"/>
                            <a:pt x="1391" y="18469"/>
                            <a:pt x="217" y="12686"/>
                          </a:cubicBezTo>
                          <a:cubicBezTo>
                            <a:pt x="-957" y="6903"/>
                            <a:pt x="2746" y="1392"/>
                            <a:pt x="8526" y="217"/>
                          </a:cubicBezTo>
                          <a:cubicBezTo>
                            <a:pt x="14216" y="-957"/>
                            <a:pt x="19816" y="2747"/>
                            <a:pt x="20990" y="8530"/>
                          </a:cubicBezTo>
                          <a:close/>
                        </a:path>
                      </a:pathLst>
                    </a:custGeom>
                    <a:solidFill>
                      <a:srgbClr val="FFC727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</p:grpSp>
            </p:grpSp>
            <p:grpSp>
              <p:nvGrpSpPr>
                <p:cNvPr id="3974" name="Google Shape;3974;p65"/>
                <p:cNvGrpSpPr/>
                <p:nvPr/>
              </p:nvGrpSpPr>
              <p:grpSpPr>
                <a:xfrm>
                  <a:off x="4323385" y="4016492"/>
                  <a:ext cx="141163" cy="129844"/>
                  <a:chOff x="4323385" y="4016492"/>
                  <a:chExt cx="141163" cy="129844"/>
                </a:xfrm>
              </p:grpSpPr>
              <p:sp>
                <p:nvSpPr>
                  <p:cNvPr id="3975" name="Google Shape;3975;p65"/>
                  <p:cNvSpPr/>
                  <p:nvPr/>
                </p:nvSpPr>
                <p:spPr>
                  <a:xfrm>
                    <a:off x="4323385" y="4016492"/>
                    <a:ext cx="138723" cy="125242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38723" h="125242" extrusionOk="0">
                        <a:moveTo>
                          <a:pt x="111991" y="2620"/>
                        </a:moveTo>
                        <a:lnTo>
                          <a:pt x="96818" y="62255"/>
                        </a:lnTo>
                        <a:lnTo>
                          <a:pt x="16889" y="0"/>
                        </a:lnTo>
                        <a:lnTo>
                          <a:pt x="0" y="25661"/>
                        </a:lnTo>
                        <a:cubicBezTo>
                          <a:pt x="0" y="25661"/>
                          <a:pt x="83993" y="130293"/>
                          <a:pt x="83722" y="125052"/>
                        </a:cubicBezTo>
                        <a:lnTo>
                          <a:pt x="100521" y="73098"/>
                        </a:lnTo>
                        <a:lnTo>
                          <a:pt x="138724" y="102554"/>
                        </a:lnTo>
                        <a:lnTo>
                          <a:pt x="124635" y="17710"/>
                        </a:lnTo>
                        <a:lnTo>
                          <a:pt x="111991" y="2620"/>
                        </a:lnTo>
                        <a:close/>
                      </a:path>
                    </a:pathLst>
                  </a:custGeom>
                  <a:solidFill>
                    <a:schemeClr val="lt1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3976" name="Google Shape;3976;p65"/>
                  <p:cNvSpPr/>
                  <p:nvPr/>
                </p:nvSpPr>
                <p:spPr>
                  <a:xfrm>
                    <a:off x="4326990" y="4034516"/>
                    <a:ext cx="137558" cy="11182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37558" h="111820" extrusionOk="0">
                        <a:moveTo>
                          <a:pt x="130603" y="42244"/>
                        </a:moveTo>
                        <a:cubicBezTo>
                          <a:pt x="127803" y="28329"/>
                          <a:pt x="125365" y="14234"/>
                          <a:pt x="121933" y="409"/>
                        </a:cubicBezTo>
                        <a:cubicBezTo>
                          <a:pt x="121843" y="-42"/>
                          <a:pt x="121030" y="-223"/>
                          <a:pt x="120939" y="409"/>
                        </a:cubicBezTo>
                        <a:cubicBezTo>
                          <a:pt x="119946" y="14324"/>
                          <a:pt x="130964" y="67544"/>
                          <a:pt x="132590" y="80465"/>
                        </a:cubicBezTo>
                        <a:cubicBezTo>
                          <a:pt x="132500" y="80465"/>
                          <a:pt x="132500" y="80374"/>
                          <a:pt x="132409" y="80374"/>
                        </a:cubicBezTo>
                        <a:cubicBezTo>
                          <a:pt x="130784" y="79109"/>
                          <a:pt x="97187" y="54713"/>
                          <a:pt x="97006" y="55165"/>
                        </a:cubicBezTo>
                        <a:cubicBezTo>
                          <a:pt x="92942" y="63568"/>
                          <a:pt x="80659" y="101427"/>
                          <a:pt x="79846" y="104770"/>
                        </a:cubicBezTo>
                        <a:cubicBezTo>
                          <a:pt x="66570" y="88145"/>
                          <a:pt x="16084" y="28058"/>
                          <a:pt x="911" y="12607"/>
                        </a:cubicBezTo>
                        <a:cubicBezTo>
                          <a:pt x="459" y="12156"/>
                          <a:pt x="-263" y="12698"/>
                          <a:pt x="98" y="13240"/>
                        </a:cubicBezTo>
                        <a:cubicBezTo>
                          <a:pt x="12290" y="31040"/>
                          <a:pt x="79214" y="112179"/>
                          <a:pt x="80027" y="111818"/>
                        </a:cubicBezTo>
                        <a:cubicBezTo>
                          <a:pt x="80659" y="112179"/>
                          <a:pt x="96103" y="65556"/>
                          <a:pt x="97548" y="56972"/>
                        </a:cubicBezTo>
                        <a:cubicBezTo>
                          <a:pt x="103418" y="62484"/>
                          <a:pt x="137738" y="90494"/>
                          <a:pt x="137557" y="88416"/>
                        </a:cubicBezTo>
                        <a:cubicBezTo>
                          <a:pt x="136474" y="74140"/>
                          <a:pt x="133403" y="56159"/>
                          <a:pt x="130603" y="42244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</p:grpSp>
          </p:grpSp>
        </p:grpSp>
      </p:grpSp>
      <p:sp>
        <p:nvSpPr>
          <p:cNvPr id="3977" name="Google Shape;3977;p65"/>
          <p:cNvSpPr/>
          <p:nvPr/>
        </p:nvSpPr>
        <p:spPr>
          <a:xfrm rot="-5400000">
            <a:off x="2000782" y="1040894"/>
            <a:ext cx="564900" cy="915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Abel"/>
              <a:ea typeface="Abel"/>
              <a:cs typeface="Abel"/>
              <a:sym typeface="Abel"/>
            </a:endParaRPr>
          </a:p>
        </p:txBody>
      </p:sp>
      <p:sp>
        <p:nvSpPr>
          <p:cNvPr id="3978" name="Google Shape;3978;p65"/>
          <p:cNvSpPr/>
          <p:nvPr/>
        </p:nvSpPr>
        <p:spPr>
          <a:xfrm rot="-5400000">
            <a:off x="6638951" y="1033460"/>
            <a:ext cx="564900" cy="915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Abel"/>
              <a:ea typeface="Abel"/>
              <a:cs typeface="Abel"/>
              <a:sym typeface="Abel"/>
            </a:endParaRPr>
          </a:p>
        </p:txBody>
      </p:sp>
      <p:sp>
        <p:nvSpPr>
          <p:cNvPr id="3979" name="Google Shape;3979;p65"/>
          <p:cNvSpPr/>
          <p:nvPr/>
        </p:nvSpPr>
        <p:spPr>
          <a:xfrm rot="-5400000">
            <a:off x="2000782" y="2805144"/>
            <a:ext cx="564900" cy="915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Abel"/>
              <a:ea typeface="Abel"/>
              <a:cs typeface="Abel"/>
              <a:sym typeface="Abel"/>
            </a:endParaRPr>
          </a:p>
        </p:txBody>
      </p:sp>
      <p:sp>
        <p:nvSpPr>
          <p:cNvPr id="3980" name="Google Shape;3980;p65"/>
          <p:cNvSpPr/>
          <p:nvPr/>
        </p:nvSpPr>
        <p:spPr>
          <a:xfrm rot="-5400000">
            <a:off x="6638951" y="2797710"/>
            <a:ext cx="564900" cy="915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Abel"/>
              <a:ea typeface="Abel"/>
              <a:cs typeface="Abel"/>
              <a:sym typeface="Abel"/>
            </a:endParaRPr>
          </a:p>
        </p:txBody>
      </p:sp>
      <p:sp>
        <p:nvSpPr>
          <p:cNvPr id="3981" name="Google Shape;3981;p65"/>
          <p:cNvSpPr/>
          <p:nvPr/>
        </p:nvSpPr>
        <p:spPr>
          <a:xfrm>
            <a:off x="2103805" y="1319158"/>
            <a:ext cx="358850" cy="358479"/>
          </a:xfrm>
          <a:custGeom>
            <a:avLst/>
            <a:gdLst/>
            <a:ahLst/>
            <a:cxnLst/>
            <a:rect l="l" t="t" r="r" b="b"/>
            <a:pathLst>
              <a:path w="16429" h="16412" extrusionOk="0">
                <a:moveTo>
                  <a:pt x="9039" y="2885"/>
                </a:moveTo>
                <a:lnTo>
                  <a:pt x="9039" y="4488"/>
                </a:lnTo>
                <a:lnTo>
                  <a:pt x="8174" y="4488"/>
                </a:lnTo>
                <a:cubicBezTo>
                  <a:pt x="7731" y="4487"/>
                  <a:pt x="7373" y="4130"/>
                  <a:pt x="7371" y="3687"/>
                </a:cubicBezTo>
                <a:cubicBezTo>
                  <a:pt x="7373" y="3245"/>
                  <a:pt x="7731" y="2886"/>
                  <a:pt x="8174" y="2885"/>
                </a:cubicBezTo>
                <a:close/>
                <a:moveTo>
                  <a:pt x="14500" y="2725"/>
                </a:moveTo>
                <a:cubicBezTo>
                  <a:pt x="15032" y="2725"/>
                  <a:pt x="15462" y="3154"/>
                  <a:pt x="15462" y="3687"/>
                </a:cubicBezTo>
                <a:cubicBezTo>
                  <a:pt x="15462" y="4219"/>
                  <a:pt x="15032" y="4648"/>
                  <a:pt x="14500" y="4648"/>
                </a:cubicBezTo>
                <a:cubicBezTo>
                  <a:pt x="14496" y="4648"/>
                  <a:pt x="14491" y="4648"/>
                  <a:pt x="14487" y="4648"/>
                </a:cubicBezTo>
                <a:lnTo>
                  <a:pt x="14487" y="2725"/>
                </a:lnTo>
                <a:cubicBezTo>
                  <a:pt x="14491" y="2725"/>
                  <a:pt x="14496" y="2725"/>
                  <a:pt x="14500" y="2725"/>
                </a:cubicBezTo>
                <a:close/>
                <a:moveTo>
                  <a:pt x="13526" y="1549"/>
                </a:moveTo>
                <a:lnTo>
                  <a:pt x="13526" y="5824"/>
                </a:lnTo>
                <a:cubicBezTo>
                  <a:pt x="12501" y="5055"/>
                  <a:pt x="11278" y="4598"/>
                  <a:pt x="10000" y="4504"/>
                </a:cubicBezTo>
                <a:lnTo>
                  <a:pt x="10000" y="2869"/>
                </a:lnTo>
                <a:cubicBezTo>
                  <a:pt x="11278" y="2775"/>
                  <a:pt x="12501" y="2318"/>
                  <a:pt x="13526" y="1549"/>
                </a:cubicBezTo>
                <a:close/>
                <a:moveTo>
                  <a:pt x="3685" y="7437"/>
                </a:moveTo>
                <a:cubicBezTo>
                  <a:pt x="4061" y="7437"/>
                  <a:pt x="4429" y="7583"/>
                  <a:pt x="4706" y="7860"/>
                </a:cubicBezTo>
                <a:cubicBezTo>
                  <a:pt x="5119" y="8271"/>
                  <a:pt x="5242" y="8892"/>
                  <a:pt x="5019" y="9431"/>
                </a:cubicBezTo>
                <a:cubicBezTo>
                  <a:pt x="4795" y="9970"/>
                  <a:pt x="4269" y="10321"/>
                  <a:pt x="3687" y="10321"/>
                </a:cubicBezTo>
                <a:cubicBezTo>
                  <a:pt x="2890" y="10321"/>
                  <a:pt x="2244" y="9675"/>
                  <a:pt x="2244" y="8879"/>
                </a:cubicBezTo>
                <a:cubicBezTo>
                  <a:pt x="2244" y="8296"/>
                  <a:pt x="2596" y="7770"/>
                  <a:pt x="3134" y="7546"/>
                </a:cubicBezTo>
                <a:cubicBezTo>
                  <a:pt x="3313" y="7472"/>
                  <a:pt x="3500" y="7437"/>
                  <a:pt x="3685" y="7437"/>
                </a:cubicBezTo>
                <a:close/>
                <a:moveTo>
                  <a:pt x="8814" y="7447"/>
                </a:moveTo>
                <a:cubicBezTo>
                  <a:pt x="9076" y="7447"/>
                  <a:pt x="9290" y="7656"/>
                  <a:pt x="9295" y="7918"/>
                </a:cubicBezTo>
                <a:lnTo>
                  <a:pt x="9295" y="11443"/>
                </a:lnTo>
                <a:cubicBezTo>
                  <a:pt x="9294" y="11885"/>
                  <a:pt x="8937" y="12244"/>
                  <a:pt x="8494" y="12244"/>
                </a:cubicBezTo>
                <a:lnTo>
                  <a:pt x="6623" y="12244"/>
                </a:lnTo>
                <a:cubicBezTo>
                  <a:pt x="6276" y="12244"/>
                  <a:pt x="6043" y="12600"/>
                  <a:pt x="6182" y="12918"/>
                </a:cubicBezTo>
                <a:cubicBezTo>
                  <a:pt x="6333" y="13262"/>
                  <a:pt x="6410" y="13632"/>
                  <a:pt x="6410" y="14007"/>
                </a:cubicBezTo>
                <a:lnTo>
                  <a:pt x="6410" y="15450"/>
                </a:lnTo>
                <a:lnTo>
                  <a:pt x="961" y="15450"/>
                </a:lnTo>
                <a:lnTo>
                  <a:pt x="961" y="14007"/>
                </a:lnTo>
                <a:cubicBezTo>
                  <a:pt x="961" y="12505"/>
                  <a:pt x="2184" y="11283"/>
                  <a:pt x="3685" y="11283"/>
                </a:cubicBezTo>
                <a:lnTo>
                  <a:pt x="7853" y="11283"/>
                </a:lnTo>
                <a:cubicBezTo>
                  <a:pt x="8118" y="11283"/>
                  <a:pt x="8333" y="11068"/>
                  <a:pt x="8333" y="10802"/>
                </a:cubicBezTo>
                <a:lnTo>
                  <a:pt x="8333" y="7918"/>
                </a:lnTo>
                <a:cubicBezTo>
                  <a:pt x="8339" y="7656"/>
                  <a:pt x="8553" y="7447"/>
                  <a:pt x="8814" y="7447"/>
                </a:cubicBezTo>
                <a:close/>
                <a:moveTo>
                  <a:pt x="14003" y="0"/>
                </a:moveTo>
                <a:cubicBezTo>
                  <a:pt x="13885" y="0"/>
                  <a:pt x="13765" y="44"/>
                  <a:pt x="13667" y="142"/>
                </a:cubicBezTo>
                <a:lnTo>
                  <a:pt x="13557" y="252"/>
                </a:lnTo>
                <a:cubicBezTo>
                  <a:pt x="12492" y="1323"/>
                  <a:pt x="11046" y="1924"/>
                  <a:pt x="9536" y="1924"/>
                </a:cubicBezTo>
                <a:cubicBezTo>
                  <a:pt x="9531" y="1924"/>
                  <a:pt x="9525" y="1924"/>
                  <a:pt x="9520" y="1924"/>
                </a:cubicBezTo>
                <a:lnTo>
                  <a:pt x="8174" y="1924"/>
                </a:lnTo>
                <a:cubicBezTo>
                  <a:pt x="8167" y="1924"/>
                  <a:pt x="8161" y="1924"/>
                  <a:pt x="8155" y="1924"/>
                </a:cubicBezTo>
                <a:cubicBezTo>
                  <a:pt x="7182" y="1924"/>
                  <a:pt x="6393" y="2712"/>
                  <a:pt x="6393" y="3687"/>
                </a:cubicBezTo>
                <a:cubicBezTo>
                  <a:pt x="6393" y="4662"/>
                  <a:pt x="7182" y="5451"/>
                  <a:pt x="8155" y="5451"/>
                </a:cubicBezTo>
                <a:cubicBezTo>
                  <a:pt x="8161" y="5451"/>
                  <a:pt x="8167" y="5451"/>
                  <a:pt x="8174" y="5451"/>
                </a:cubicBezTo>
                <a:lnTo>
                  <a:pt x="8333" y="5451"/>
                </a:lnTo>
                <a:lnTo>
                  <a:pt x="8333" y="6559"/>
                </a:lnTo>
                <a:cubicBezTo>
                  <a:pt x="7758" y="6763"/>
                  <a:pt x="7373" y="7307"/>
                  <a:pt x="7371" y="7918"/>
                </a:cubicBezTo>
                <a:lnTo>
                  <a:pt x="7371" y="10323"/>
                </a:lnTo>
                <a:lnTo>
                  <a:pt x="5608" y="10323"/>
                </a:lnTo>
                <a:cubicBezTo>
                  <a:pt x="5921" y="9907"/>
                  <a:pt x="6090" y="9400"/>
                  <a:pt x="6090" y="8880"/>
                </a:cubicBezTo>
                <a:cubicBezTo>
                  <a:pt x="6090" y="7555"/>
                  <a:pt x="5012" y="6476"/>
                  <a:pt x="3685" y="6476"/>
                </a:cubicBezTo>
                <a:cubicBezTo>
                  <a:pt x="2360" y="6476"/>
                  <a:pt x="1282" y="7555"/>
                  <a:pt x="1282" y="8880"/>
                </a:cubicBezTo>
                <a:cubicBezTo>
                  <a:pt x="1282" y="9570"/>
                  <a:pt x="1579" y="10226"/>
                  <a:pt x="2098" y="10682"/>
                </a:cubicBezTo>
                <a:cubicBezTo>
                  <a:pt x="859" y="11276"/>
                  <a:pt x="0" y="12544"/>
                  <a:pt x="0" y="14007"/>
                </a:cubicBezTo>
                <a:lnTo>
                  <a:pt x="0" y="15932"/>
                </a:lnTo>
                <a:cubicBezTo>
                  <a:pt x="0" y="16197"/>
                  <a:pt x="216" y="16412"/>
                  <a:pt x="481" y="16412"/>
                </a:cubicBezTo>
                <a:lnTo>
                  <a:pt x="6891" y="16412"/>
                </a:lnTo>
                <a:cubicBezTo>
                  <a:pt x="7157" y="16412"/>
                  <a:pt x="7373" y="16197"/>
                  <a:pt x="7371" y="15932"/>
                </a:cubicBezTo>
                <a:lnTo>
                  <a:pt x="7371" y="14007"/>
                </a:lnTo>
                <a:cubicBezTo>
                  <a:pt x="7373" y="13738"/>
                  <a:pt x="7343" y="13470"/>
                  <a:pt x="7285" y="13206"/>
                </a:cubicBezTo>
                <a:lnTo>
                  <a:pt x="8494" y="13206"/>
                </a:lnTo>
                <a:cubicBezTo>
                  <a:pt x="9467" y="13205"/>
                  <a:pt x="10256" y="12417"/>
                  <a:pt x="10256" y="11443"/>
                </a:cubicBezTo>
                <a:lnTo>
                  <a:pt x="10256" y="7918"/>
                </a:lnTo>
                <a:cubicBezTo>
                  <a:pt x="10256" y="7306"/>
                  <a:pt x="9871" y="6763"/>
                  <a:pt x="9295" y="6558"/>
                </a:cubicBezTo>
                <a:lnTo>
                  <a:pt x="9295" y="5449"/>
                </a:lnTo>
                <a:lnTo>
                  <a:pt x="9520" y="5449"/>
                </a:lnTo>
                <a:cubicBezTo>
                  <a:pt x="9523" y="5449"/>
                  <a:pt x="9527" y="5449"/>
                  <a:pt x="9531" y="5449"/>
                </a:cubicBezTo>
                <a:cubicBezTo>
                  <a:pt x="11042" y="5449"/>
                  <a:pt x="12491" y="6051"/>
                  <a:pt x="13557" y="7121"/>
                </a:cubicBezTo>
                <a:lnTo>
                  <a:pt x="13667" y="7231"/>
                </a:lnTo>
                <a:cubicBezTo>
                  <a:pt x="13759" y="7324"/>
                  <a:pt x="13883" y="7373"/>
                  <a:pt x="14008" y="7373"/>
                </a:cubicBezTo>
                <a:cubicBezTo>
                  <a:pt x="14070" y="7373"/>
                  <a:pt x="14132" y="7361"/>
                  <a:pt x="14191" y="7337"/>
                </a:cubicBezTo>
                <a:cubicBezTo>
                  <a:pt x="14370" y="7262"/>
                  <a:pt x="14487" y="7086"/>
                  <a:pt x="14487" y="6892"/>
                </a:cubicBezTo>
                <a:lnTo>
                  <a:pt x="14487" y="5610"/>
                </a:lnTo>
                <a:cubicBezTo>
                  <a:pt x="14493" y="5610"/>
                  <a:pt x="14500" y="5610"/>
                  <a:pt x="14506" y="5610"/>
                </a:cubicBezTo>
                <a:cubicBezTo>
                  <a:pt x="15568" y="5610"/>
                  <a:pt x="16429" y="4750"/>
                  <a:pt x="16429" y="3687"/>
                </a:cubicBezTo>
                <a:cubicBezTo>
                  <a:pt x="16429" y="2625"/>
                  <a:pt x="15568" y="1764"/>
                  <a:pt x="14506" y="1764"/>
                </a:cubicBezTo>
                <a:cubicBezTo>
                  <a:pt x="14500" y="1764"/>
                  <a:pt x="14493" y="1764"/>
                  <a:pt x="14487" y="1764"/>
                </a:cubicBezTo>
                <a:lnTo>
                  <a:pt x="14487" y="1763"/>
                </a:lnTo>
                <a:lnTo>
                  <a:pt x="14487" y="482"/>
                </a:lnTo>
                <a:cubicBezTo>
                  <a:pt x="14488" y="192"/>
                  <a:pt x="14251" y="0"/>
                  <a:pt x="14003" y="0"/>
                </a:cubicBezTo>
                <a:close/>
              </a:path>
            </a:pathLst>
          </a:custGeom>
          <a:solidFill>
            <a:srgbClr val="192B77"/>
          </a:solidFill>
          <a:ln w="9525" cap="flat" cmpd="sng">
            <a:noFill/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3982" name="Google Shape;3982;p65"/>
          <p:cNvGrpSpPr/>
          <p:nvPr/>
        </p:nvGrpSpPr>
        <p:grpSpPr>
          <a:xfrm>
            <a:off x="2104691" y="3083403"/>
            <a:ext cx="357081" cy="358501"/>
            <a:chOff x="2733800" y="3534200"/>
            <a:chExt cx="408700" cy="410325"/>
          </a:xfrm>
          <a:solidFill>
            <a:srgbClr val="192B77"/>
          </a:solidFill>
        </p:grpSpPr>
        <p:sp>
          <p:nvSpPr>
            <p:cNvPr id="3983" name="Google Shape;3983;p65"/>
            <p:cNvSpPr/>
            <p:nvPr/>
          </p:nvSpPr>
          <p:spPr>
            <a:xfrm>
              <a:off x="2733800" y="3784175"/>
              <a:ext cx="408700" cy="160350"/>
            </a:xfrm>
            <a:custGeom>
              <a:avLst/>
              <a:gdLst/>
              <a:ahLst/>
              <a:cxnLst/>
              <a:rect l="l" t="t" r="r" b="b"/>
              <a:pathLst>
                <a:path w="16348" h="6414" extrusionOk="0">
                  <a:moveTo>
                    <a:pt x="3045" y="965"/>
                  </a:moveTo>
                  <a:cubicBezTo>
                    <a:pt x="3295" y="965"/>
                    <a:pt x="3542" y="1062"/>
                    <a:pt x="3725" y="1247"/>
                  </a:cubicBezTo>
                  <a:cubicBezTo>
                    <a:pt x="4000" y="1521"/>
                    <a:pt x="4082" y="1935"/>
                    <a:pt x="3934" y="2294"/>
                  </a:cubicBezTo>
                  <a:cubicBezTo>
                    <a:pt x="3785" y="2654"/>
                    <a:pt x="3435" y="2889"/>
                    <a:pt x="3046" y="2889"/>
                  </a:cubicBezTo>
                  <a:cubicBezTo>
                    <a:pt x="2515" y="2887"/>
                    <a:pt x="2085" y="2457"/>
                    <a:pt x="2083" y="1926"/>
                  </a:cubicBezTo>
                  <a:cubicBezTo>
                    <a:pt x="2085" y="1537"/>
                    <a:pt x="2318" y="1187"/>
                    <a:pt x="2678" y="1037"/>
                  </a:cubicBezTo>
                  <a:cubicBezTo>
                    <a:pt x="2796" y="989"/>
                    <a:pt x="2921" y="965"/>
                    <a:pt x="3045" y="965"/>
                  </a:cubicBezTo>
                  <a:close/>
                  <a:moveTo>
                    <a:pt x="8173" y="965"/>
                  </a:moveTo>
                  <a:cubicBezTo>
                    <a:pt x="8423" y="965"/>
                    <a:pt x="8669" y="1062"/>
                    <a:pt x="8854" y="1247"/>
                  </a:cubicBezTo>
                  <a:cubicBezTo>
                    <a:pt x="9129" y="1521"/>
                    <a:pt x="9211" y="1935"/>
                    <a:pt x="9063" y="2294"/>
                  </a:cubicBezTo>
                  <a:cubicBezTo>
                    <a:pt x="8914" y="2654"/>
                    <a:pt x="8564" y="2889"/>
                    <a:pt x="8174" y="2889"/>
                  </a:cubicBezTo>
                  <a:cubicBezTo>
                    <a:pt x="7644" y="2887"/>
                    <a:pt x="7213" y="2457"/>
                    <a:pt x="7212" y="1926"/>
                  </a:cubicBezTo>
                  <a:cubicBezTo>
                    <a:pt x="7212" y="1537"/>
                    <a:pt x="7446" y="1187"/>
                    <a:pt x="7807" y="1037"/>
                  </a:cubicBezTo>
                  <a:cubicBezTo>
                    <a:pt x="7925" y="989"/>
                    <a:pt x="8050" y="965"/>
                    <a:pt x="8173" y="965"/>
                  </a:cubicBezTo>
                  <a:close/>
                  <a:moveTo>
                    <a:pt x="13302" y="965"/>
                  </a:moveTo>
                  <a:cubicBezTo>
                    <a:pt x="13552" y="965"/>
                    <a:pt x="13798" y="1062"/>
                    <a:pt x="13982" y="1247"/>
                  </a:cubicBezTo>
                  <a:cubicBezTo>
                    <a:pt x="14258" y="1521"/>
                    <a:pt x="14340" y="1935"/>
                    <a:pt x="14192" y="2294"/>
                  </a:cubicBezTo>
                  <a:cubicBezTo>
                    <a:pt x="14042" y="2654"/>
                    <a:pt x="13691" y="2889"/>
                    <a:pt x="13303" y="2889"/>
                  </a:cubicBezTo>
                  <a:cubicBezTo>
                    <a:pt x="12771" y="2887"/>
                    <a:pt x="12342" y="2457"/>
                    <a:pt x="12341" y="1926"/>
                  </a:cubicBezTo>
                  <a:cubicBezTo>
                    <a:pt x="12341" y="1537"/>
                    <a:pt x="12575" y="1187"/>
                    <a:pt x="12935" y="1037"/>
                  </a:cubicBezTo>
                  <a:cubicBezTo>
                    <a:pt x="13054" y="989"/>
                    <a:pt x="13178" y="965"/>
                    <a:pt x="13302" y="965"/>
                  </a:cubicBezTo>
                  <a:close/>
                  <a:moveTo>
                    <a:pt x="3046" y="3849"/>
                  </a:moveTo>
                  <a:cubicBezTo>
                    <a:pt x="4011" y="3849"/>
                    <a:pt x="4850" y="4513"/>
                    <a:pt x="5072" y="5451"/>
                  </a:cubicBezTo>
                  <a:lnTo>
                    <a:pt x="1019" y="5451"/>
                  </a:lnTo>
                  <a:cubicBezTo>
                    <a:pt x="1241" y="4513"/>
                    <a:pt x="2080" y="3849"/>
                    <a:pt x="3046" y="3849"/>
                  </a:cubicBezTo>
                  <a:close/>
                  <a:moveTo>
                    <a:pt x="8174" y="3849"/>
                  </a:moveTo>
                  <a:cubicBezTo>
                    <a:pt x="9139" y="3849"/>
                    <a:pt x="9978" y="4513"/>
                    <a:pt x="10201" y="5451"/>
                  </a:cubicBezTo>
                  <a:lnTo>
                    <a:pt x="6146" y="5451"/>
                  </a:lnTo>
                  <a:cubicBezTo>
                    <a:pt x="6370" y="4513"/>
                    <a:pt x="7209" y="3849"/>
                    <a:pt x="8174" y="3849"/>
                  </a:cubicBezTo>
                  <a:close/>
                  <a:moveTo>
                    <a:pt x="13303" y="3849"/>
                  </a:moveTo>
                  <a:cubicBezTo>
                    <a:pt x="14268" y="3849"/>
                    <a:pt x="15107" y="4513"/>
                    <a:pt x="15330" y="5451"/>
                  </a:cubicBezTo>
                  <a:lnTo>
                    <a:pt x="11274" y="5451"/>
                  </a:lnTo>
                  <a:cubicBezTo>
                    <a:pt x="11498" y="4513"/>
                    <a:pt x="12338" y="3849"/>
                    <a:pt x="13303" y="3849"/>
                  </a:cubicBezTo>
                  <a:close/>
                  <a:moveTo>
                    <a:pt x="3046" y="1"/>
                  </a:moveTo>
                  <a:cubicBezTo>
                    <a:pt x="2281" y="1"/>
                    <a:pt x="1588" y="455"/>
                    <a:pt x="1282" y="1156"/>
                  </a:cubicBezTo>
                  <a:cubicBezTo>
                    <a:pt x="976" y="1858"/>
                    <a:pt x="1117" y="2673"/>
                    <a:pt x="1637" y="3234"/>
                  </a:cubicBezTo>
                  <a:cubicBezTo>
                    <a:pt x="632" y="3758"/>
                    <a:pt x="1" y="4798"/>
                    <a:pt x="1" y="5933"/>
                  </a:cubicBezTo>
                  <a:cubicBezTo>
                    <a:pt x="1" y="6198"/>
                    <a:pt x="216" y="6413"/>
                    <a:pt x="481" y="6413"/>
                  </a:cubicBezTo>
                  <a:lnTo>
                    <a:pt x="15867" y="6413"/>
                  </a:lnTo>
                  <a:cubicBezTo>
                    <a:pt x="16132" y="6413"/>
                    <a:pt x="16347" y="6198"/>
                    <a:pt x="16347" y="5933"/>
                  </a:cubicBezTo>
                  <a:cubicBezTo>
                    <a:pt x="16346" y="4798"/>
                    <a:pt x="15716" y="3758"/>
                    <a:pt x="14712" y="3234"/>
                  </a:cubicBezTo>
                  <a:cubicBezTo>
                    <a:pt x="15231" y="2673"/>
                    <a:pt x="15372" y="1858"/>
                    <a:pt x="15066" y="1156"/>
                  </a:cubicBezTo>
                  <a:cubicBezTo>
                    <a:pt x="14760" y="455"/>
                    <a:pt x="14067" y="1"/>
                    <a:pt x="13303" y="1"/>
                  </a:cubicBezTo>
                  <a:cubicBezTo>
                    <a:pt x="12537" y="1"/>
                    <a:pt x="11846" y="455"/>
                    <a:pt x="11539" y="1156"/>
                  </a:cubicBezTo>
                  <a:cubicBezTo>
                    <a:pt x="11233" y="1858"/>
                    <a:pt x="11373" y="2673"/>
                    <a:pt x="11894" y="3234"/>
                  </a:cubicBezTo>
                  <a:cubicBezTo>
                    <a:pt x="11424" y="3480"/>
                    <a:pt x="11025" y="3845"/>
                    <a:pt x="10738" y="4291"/>
                  </a:cubicBezTo>
                  <a:cubicBezTo>
                    <a:pt x="10451" y="3845"/>
                    <a:pt x="10053" y="3480"/>
                    <a:pt x="9583" y="3234"/>
                  </a:cubicBezTo>
                  <a:cubicBezTo>
                    <a:pt x="10104" y="2673"/>
                    <a:pt x="10243" y="1858"/>
                    <a:pt x="9937" y="1156"/>
                  </a:cubicBezTo>
                  <a:cubicBezTo>
                    <a:pt x="9631" y="455"/>
                    <a:pt x="8939" y="1"/>
                    <a:pt x="8174" y="1"/>
                  </a:cubicBezTo>
                  <a:cubicBezTo>
                    <a:pt x="7410" y="1"/>
                    <a:pt x="6717" y="455"/>
                    <a:pt x="6411" y="1156"/>
                  </a:cubicBezTo>
                  <a:cubicBezTo>
                    <a:pt x="6105" y="1858"/>
                    <a:pt x="6244" y="2673"/>
                    <a:pt x="6765" y="3234"/>
                  </a:cubicBezTo>
                  <a:cubicBezTo>
                    <a:pt x="6295" y="3480"/>
                    <a:pt x="5897" y="3845"/>
                    <a:pt x="5610" y="4291"/>
                  </a:cubicBezTo>
                  <a:cubicBezTo>
                    <a:pt x="5323" y="3845"/>
                    <a:pt x="4924" y="3480"/>
                    <a:pt x="4454" y="3234"/>
                  </a:cubicBezTo>
                  <a:cubicBezTo>
                    <a:pt x="4976" y="2673"/>
                    <a:pt x="5115" y="1858"/>
                    <a:pt x="4809" y="1156"/>
                  </a:cubicBezTo>
                  <a:cubicBezTo>
                    <a:pt x="4503" y="455"/>
                    <a:pt x="3811" y="1"/>
                    <a:pt x="3046" y="1"/>
                  </a:cubicBez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84" name="Google Shape;3984;p65"/>
            <p:cNvSpPr/>
            <p:nvPr/>
          </p:nvSpPr>
          <p:spPr>
            <a:xfrm>
              <a:off x="2821725" y="3534200"/>
              <a:ext cx="232400" cy="224400"/>
            </a:xfrm>
            <a:custGeom>
              <a:avLst/>
              <a:gdLst/>
              <a:ahLst/>
              <a:cxnLst/>
              <a:rect l="l" t="t" r="r" b="b"/>
              <a:pathLst>
                <a:path w="9296" h="8976" extrusionOk="0">
                  <a:moveTo>
                    <a:pt x="4658" y="963"/>
                  </a:moveTo>
                  <a:cubicBezTo>
                    <a:pt x="4907" y="963"/>
                    <a:pt x="5153" y="1061"/>
                    <a:pt x="5337" y="1245"/>
                  </a:cubicBezTo>
                  <a:cubicBezTo>
                    <a:pt x="5612" y="1520"/>
                    <a:pt x="5694" y="1933"/>
                    <a:pt x="5546" y="2294"/>
                  </a:cubicBezTo>
                  <a:cubicBezTo>
                    <a:pt x="5397" y="2652"/>
                    <a:pt x="5047" y="2887"/>
                    <a:pt x="4657" y="2887"/>
                  </a:cubicBezTo>
                  <a:cubicBezTo>
                    <a:pt x="4127" y="2885"/>
                    <a:pt x="3696" y="2456"/>
                    <a:pt x="3695" y="1925"/>
                  </a:cubicBezTo>
                  <a:cubicBezTo>
                    <a:pt x="3695" y="1536"/>
                    <a:pt x="3929" y="1185"/>
                    <a:pt x="4290" y="1037"/>
                  </a:cubicBezTo>
                  <a:cubicBezTo>
                    <a:pt x="4409" y="988"/>
                    <a:pt x="4534" y="963"/>
                    <a:pt x="4658" y="963"/>
                  </a:cubicBezTo>
                  <a:close/>
                  <a:moveTo>
                    <a:pt x="4657" y="3849"/>
                  </a:moveTo>
                  <a:cubicBezTo>
                    <a:pt x="5622" y="3849"/>
                    <a:pt x="6461" y="4512"/>
                    <a:pt x="6685" y="5451"/>
                  </a:cubicBezTo>
                  <a:lnTo>
                    <a:pt x="2630" y="5451"/>
                  </a:lnTo>
                  <a:cubicBezTo>
                    <a:pt x="2854" y="4512"/>
                    <a:pt x="3692" y="3849"/>
                    <a:pt x="4657" y="3849"/>
                  </a:cubicBezTo>
                  <a:close/>
                  <a:moveTo>
                    <a:pt x="7381" y="6412"/>
                  </a:moveTo>
                  <a:lnTo>
                    <a:pt x="7381" y="8015"/>
                  </a:lnTo>
                  <a:lnTo>
                    <a:pt x="1933" y="8015"/>
                  </a:lnTo>
                  <a:lnTo>
                    <a:pt x="1933" y="6412"/>
                  </a:lnTo>
                  <a:close/>
                  <a:moveTo>
                    <a:pt x="4657" y="0"/>
                  </a:moveTo>
                  <a:cubicBezTo>
                    <a:pt x="3893" y="0"/>
                    <a:pt x="3200" y="453"/>
                    <a:pt x="2894" y="1154"/>
                  </a:cubicBezTo>
                  <a:cubicBezTo>
                    <a:pt x="2588" y="1856"/>
                    <a:pt x="2727" y="2671"/>
                    <a:pt x="3248" y="3232"/>
                  </a:cubicBezTo>
                  <a:cubicBezTo>
                    <a:pt x="2396" y="3679"/>
                    <a:pt x="1804" y="4501"/>
                    <a:pt x="1651" y="5451"/>
                  </a:cubicBezTo>
                  <a:lnTo>
                    <a:pt x="491" y="5451"/>
                  </a:lnTo>
                  <a:cubicBezTo>
                    <a:pt x="487" y="5451"/>
                    <a:pt x="484" y="5451"/>
                    <a:pt x="480" y="5451"/>
                  </a:cubicBezTo>
                  <a:cubicBezTo>
                    <a:pt x="215" y="5451"/>
                    <a:pt x="0" y="5665"/>
                    <a:pt x="0" y="5931"/>
                  </a:cubicBezTo>
                  <a:cubicBezTo>
                    <a:pt x="0" y="6197"/>
                    <a:pt x="215" y="6412"/>
                    <a:pt x="480" y="6412"/>
                  </a:cubicBezTo>
                  <a:cubicBezTo>
                    <a:pt x="484" y="6412"/>
                    <a:pt x="487" y="6412"/>
                    <a:pt x="491" y="6412"/>
                  </a:cubicBezTo>
                  <a:lnTo>
                    <a:pt x="971" y="6412"/>
                  </a:lnTo>
                  <a:lnTo>
                    <a:pt x="971" y="8496"/>
                  </a:lnTo>
                  <a:cubicBezTo>
                    <a:pt x="971" y="8761"/>
                    <a:pt x="1186" y="8976"/>
                    <a:pt x="1451" y="8976"/>
                  </a:cubicBezTo>
                  <a:lnTo>
                    <a:pt x="7863" y="8976"/>
                  </a:lnTo>
                  <a:cubicBezTo>
                    <a:pt x="8128" y="8976"/>
                    <a:pt x="8343" y="8761"/>
                    <a:pt x="8343" y="8496"/>
                  </a:cubicBezTo>
                  <a:lnTo>
                    <a:pt x="8343" y="6412"/>
                  </a:lnTo>
                  <a:lnTo>
                    <a:pt x="8824" y="6412"/>
                  </a:lnTo>
                  <a:cubicBezTo>
                    <a:pt x="9086" y="6407"/>
                    <a:pt x="9295" y="6193"/>
                    <a:pt x="9295" y="5931"/>
                  </a:cubicBezTo>
                  <a:cubicBezTo>
                    <a:pt x="9295" y="5669"/>
                    <a:pt x="9086" y="5455"/>
                    <a:pt x="8824" y="5451"/>
                  </a:cubicBezTo>
                  <a:lnTo>
                    <a:pt x="7664" y="5451"/>
                  </a:lnTo>
                  <a:cubicBezTo>
                    <a:pt x="7510" y="4501"/>
                    <a:pt x="6918" y="3679"/>
                    <a:pt x="6066" y="3232"/>
                  </a:cubicBezTo>
                  <a:cubicBezTo>
                    <a:pt x="6587" y="2671"/>
                    <a:pt x="6726" y="1856"/>
                    <a:pt x="6420" y="1154"/>
                  </a:cubicBezTo>
                  <a:cubicBezTo>
                    <a:pt x="6114" y="453"/>
                    <a:pt x="5422" y="0"/>
                    <a:pt x="4657" y="0"/>
                  </a:cubicBez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985" name="Google Shape;3985;p65"/>
          <p:cNvGrpSpPr/>
          <p:nvPr/>
        </p:nvGrpSpPr>
        <p:grpSpPr>
          <a:xfrm>
            <a:off x="6742872" y="1325380"/>
            <a:ext cx="357059" cy="358479"/>
            <a:chOff x="5654375" y="4143800"/>
            <a:chExt cx="408675" cy="410300"/>
          </a:xfrm>
          <a:solidFill>
            <a:srgbClr val="192B77"/>
          </a:solidFill>
        </p:grpSpPr>
        <p:sp>
          <p:nvSpPr>
            <p:cNvPr id="3986" name="Google Shape;3986;p65"/>
            <p:cNvSpPr/>
            <p:nvPr/>
          </p:nvSpPr>
          <p:spPr>
            <a:xfrm>
              <a:off x="5654375" y="4385775"/>
              <a:ext cx="408675" cy="168325"/>
            </a:xfrm>
            <a:custGeom>
              <a:avLst/>
              <a:gdLst/>
              <a:ahLst/>
              <a:cxnLst/>
              <a:rect l="l" t="t" r="r" b="b"/>
              <a:pathLst>
                <a:path w="16347" h="6733" extrusionOk="0">
                  <a:moveTo>
                    <a:pt x="3045" y="964"/>
                  </a:moveTo>
                  <a:cubicBezTo>
                    <a:pt x="3295" y="964"/>
                    <a:pt x="3540" y="1061"/>
                    <a:pt x="3724" y="1245"/>
                  </a:cubicBezTo>
                  <a:cubicBezTo>
                    <a:pt x="3999" y="1521"/>
                    <a:pt x="4082" y="1934"/>
                    <a:pt x="3934" y="2294"/>
                  </a:cubicBezTo>
                  <a:cubicBezTo>
                    <a:pt x="3784" y="2653"/>
                    <a:pt x="3434" y="2887"/>
                    <a:pt x="3045" y="2887"/>
                  </a:cubicBezTo>
                  <a:cubicBezTo>
                    <a:pt x="2515" y="2887"/>
                    <a:pt x="2084" y="2456"/>
                    <a:pt x="2083" y="1925"/>
                  </a:cubicBezTo>
                  <a:cubicBezTo>
                    <a:pt x="2083" y="1537"/>
                    <a:pt x="2317" y="1185"/>
                    <a:pt x="2677" y="1037"/>
                  </a:cubicBezTo>
                  <a:cubicBezTo>
                    <a:pt x="2796" y="988"/>
                    <a:pt x="2921" y="964"/>
                    <a:pt x="3045" y="964"/>
                  </a:cubicBezTo>
                  <a:close/>
                  <a:moveTo>
                    <a:pt x="8174" y="964"/>
                  </a:moveTo>
                  <a:cubicBezTo>
                    <a:pt x="8423" y="964"/>
                    <a:pt x="8669" y="1061"/>
                    <a:pt x="8853" y="1245"/>
                  </a:cubicBezTo>
                  <a:cubicBezTo>
                    <a:pt x="9128" y="1521"/>
                    <a:pt x="9210" y="1934"/>
                    <a:pt x="9062" y="2294"/>
                  </a:cubicBezTo>
                  <a:cubicBezTo>
                    <a:pt x="8913" y="2653"/>
                    <a:pt x="8561" y="2887"/>
                    <a:pt x="8173" y="2887"/>
                  </a:cubicBezTo>
                  <a:cubicBezTo>
                    <a:pt x="7642" y="2887"/>
                    <a:pt x="7213" y="2456"/>
                    <a:pt x="7211" y="1925"/>
                  </a:cubicBezTo>
                  <a:cubicBezTo>
                    <a:pt x="7211" y="1537"/>
                    <a:pt x="7445" y="1185"/>
                    <a:pt x="7806" y="1037"/>
                  </a:cubicBezTo>
                  <a:cubicBezTo>
                    <a:pt x="7925" y="988"/>
                    <a:pt x="8050" y="964"/>
                    <a:pt x="8174" y="964"/>
                  </a:cubicBezTo>
                  <a:close/>
                  <a:moveTo>
                    <a:pt x="13302" y="964"/>
                  </a:moveTo>
                  <a:cubicBezTo>
                    <a:pt x="13552" y="964"/>
                    <a:pt x="13797" y="1061"/>
                    <a:pt x="13981" y="1245"/>
                  </a:cubicBezTo>
                  <a:cubicBezTo>
                    <a:pt x="14257" y="1521"/>
                    <a:pt x="14339" y="1934"/>
                    <a:pt x="14189" y="2294"/>
                  </a:cubicBezTo>
                  <a:cubicBezTo>
                    <a:pt x="14041" y="2653"/>
                    <a:pt x="13690" y="2887"/>
                    <a:pt x="13302" y="2887"/>
                  </a:cubicBezTo>
                  <a:cubicBezTo>
                    <a:pt x="12770" y="2887"/>
                    <a:pt x="12341" y="2456"/>
                    <a:pt x="12340" y="1925"/>
                  </a:cubicBezTo>
                  <a:cubicBezTo>
                    <a:pt x="12340" y="1537"/>
                    <a:pt x="12574" y="1185"/>
                    <a:pt x="12933" y="1037"/>
                  </a:cubicBezTo>
                  <a:cubicBezTo>
                    <a:pt x="13052" y="988"/>
                    <a:pt x="13178" y="964"/>
                    <a:pt x="13302" y="964"/>
                  </a:cubicBezTo>
                  <a:close/>
                  <a:moveTo>
                    <a:pt x="3045" y="3845"/>
                  </a:moveTo>
                  <a:cubicBezTo>
                    <a:pt x="4134" y="3845"/>
                    <a:pt x="5041" y="4684"/>
                    <a:pt x="5121" y="5772"/>
                  </a:cubicBezTo>
                  <a:lnTo>
                    <a:pt x="967" y="5772"/>
                  </a:lnTo>
                  <a:cubicBezTo>
                    <a:pt x="1049" y="4684"/>
                    <a:pt x="1954" y="3845"/>
                    <a:pt x="3045" y="3845"/>
                  </a:cubicBezTo>
                  <a:close/>
                  <a:moveTo>
                    <a:pt x="8173" y="3845"/>
                  </a:moveTo>
                  <a:cubicBezTo>
                    <a:pt x="9263" y="3845"/>
                    <a:pt x="10168" y="4684"/>
                    <a:pt x="10250" y="5772"/>
                  </a:cubicBezTo>
                  <a:lnTo>
                    <a:pt x="6095" y="5772"/>
                  </a:lnTo>
                  <a:cubicBezTo>
                    <a:pt x="6177" y="4684"/>
                    <a:pt x="7082" y="3845"/>
                    <a:pt x="8173" y="3845"/>
                  </a:cubicBezTo>
                  <a:close/>
                  <a:moveTo>
                    <a:pt x="13300" y="3845"/>
                  </a:moveTo>
                  <a:cubicBezTo>
                    <a:pt x="14391" y="3845"/>
                    <a:pt x="15296" y="4684"/>
                    <a:pt x="15378" y="5772"/>
                  </a:cubicBezTo>
                  <a:lnTo>
                    <a:pt x="11224" y="5772"/>
                  </a:lnTo>
                  <a:cubicBezTo>
                    <a:pt x="11304" y="4684"/>
                    <a:pt x="12211" y="3845"/>
                    <a:pt x="13300" y="3845"/>
                  </a:cubicBezTo>
                  <a:close/>
                  <a:moveTo>
                    <a:pt x="3045" y="1"/>
                  </a:moveTo>
                  <a:cubicBezTo>
                    <a:pt x="2280" y="1"/>
                    <a:pt x="1588" y="455"/>
                    <a:pt x="1281" y="1156"/>
                  </a:cubicBezTo>
                  <a:cubicBezTo>
                    <a:pt x="977" y="1858"/>
                    <a:pt x="1116" y="2673"/>
                    <a:pt x="1636" y="3233"/>
                  </a:cubicBezTo>
                  <a:cubicBezTo>
                    <a:pt x="631" y="3758"/>
                    <a:pt x="0" y="4798"/>
                    <a:pt x="0" y="5932"/>
                  </a:cubicBezTo>
                  <a:lnTo>
                    <a:pt x="0" y="6252"/>
                  </a:lnTo>
                  <a:cubicBezTo>
                    <a:pt x="0" y="6517"/>
                    <a:pt x="215" y="6733"/>
                    <a:pt x="480" y="6733"/>
                  </a:cubicBezTo>
                  <a:lnTo>
                    <a:pt x="15866" y="6733"/>
                  </a:lnTo>
                  <a:cubicBezTo>
                    <a:pt x="16131" y="6733"/>
                    <a:pt x="16346" y="6517"/>
                    <a:pt x="16346" y="6252"/>
                  </a:cubicBezTo>
                  <a:lnTo>
                    <a:pt x="16346" y="5932"/>
                  </a:lnTo>
                  <a:cubicBezTo>
                    <a:pt x="16345" y="4798"/>
                    <a:pt x="15715" y="3758"/>
                    <a:pt x="14711" y="3233"/>
                  </a:cubicBezTo>
                  <a:cubicBezTo>
                    <a:pt x="15231" y="2673"/>
                    <a:pt x="15370" y="1858"/>
                    <a:pt x="15065" y="1156"/>
                  </a:cubicBezTo>
                  <a:cubicBezTo>
                    <a:pt x="14759" y="455"/>
                    <a:pt x="14066" y="1"/>
                    <a:pt x="13302" y="1"/>
                  </a:cubicBezTo>
                  <a:cubicBezTo>
                    <a:pt x="12536" y="1"/>
                    <a:pt x="11845" y="455"/>
                    <a:pt x="11539" y="1156"/>
                  </a:cubicBezTo>
                  <a:cubicBezTo>
                    <a:pt x="11233" y="1858"/>
                    <a:pt x="11372" y="2673"/>
                    <a:pt x="11893" y="3233"/>
                  </a:cubicBezTo>
                  <a:cubicBezTo>
                    <a:pt x="11423" y="3480"/>
                    <a:pt x="11025" y="3845"/>
                    <a:pt x="10738" y="4291"/>
                  </a:cubicBezTo>
                  <a:cubicBezTo>
                    <a:pt x="10450" y="3845"/>
                    <a:pt x="10052" y="3480"/>
                    <a:pt x="9582" y="3233"/>
                  </a:cubicBezTo>
                  <a:cubicBezTo>
                    <a:pt x="10102" y="2673"/>
                    <a:pt x="10241" y="1858"/>
                    <a:pt x="9936" y="1156"/>
                  </a:cubicBezTo>
                  <a:cubicBezTo>
                    <a:pt x="9630" y="455"/>
                    <a:pt x="8938" y="1"/>
                    <a:pt x="8173" y="1"/>
                  </a:cubicBezTo>
                  <a:cubicBezTo>
                    <a:pt x="7407" y="1"/>
                    <a:pt x="6716" y="455"/>
                    <a:pt x="6410" y="1156"/>
                  </a:cubicBezTo>
                  <a:cubicBezTo>
                    <a:pt x="6104" y="1858"/>
                    <a:pt x="6243" y="2673"/>
                    <a:pt x="6764" y="3233"/>
                  </a:cubicBezTo>
                  <a:cubicBezTo>
                    <a:pt x="6294" y="3480"/>
                    <a:pt x="5896" y="3845"/>
                    <a:pt x="5609" y="4291"/>
                  </a:cubicBezTo>
                  <a:cubicBezTo>
                    <a:pt x="5322" y="3845"/>
                    <a:pt x="4924" y="3480"/>
                    <a:pt x="4453" y="3233"/>
                  </a:cubicBezTo>
                  <a:cubicBezTo>
                    <a:pt x="4973" y="2673"/>
                    <a:pt x="5112" y="1858"/>
                    <a:pt x="4808" y="1156"/>
                  </a:cubicBezTo>
                  <a:cubicBezTo>
                    <a:pt x="4502" y="455"/>
                    <a:pt x="3809" y="1"/>
                    <a:pt x="3045" y="1"/>
                  </a:cubicBez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87" name="Google Shape;3987;p65"/>
            <p:cNvSpPr/>
            <p:nvPr/>
          </p:nvSpPr>
          <p:spPr>
            <a:xfrm>
              <a:off x="5734700" y="4199925"/>
              <a:ext cx="248425" cy="24050"/>
            </a:xfrm>
            <a:custGeom>
              <a:avLst/>
              <a:gdLst/>
              <a:ahLst/>
              <a:cxnLst/>
              <a:rect l="l" t="t" r="r" b="b"/>
              <a:pathLst>
                <a:path w="9937" h="962" extrusionOk="0">
                  <a:moveTo>
                    <a:pt x="9458" y="1"/>
                  </a:moveTo>
                  <a:cubicBezTo>
                    <a:pt x="9454" y="1"/>
                    <a:pt x="9451" y="1"/>
                    <a:pt x="9447" y="1"/>
                  </a:cubicBezTo>
                  <a:lnTo>
                    <a:pt x="472" y="1"/>
                  </a:lnTo>
                  <a:cubicBezTo>
                    <a:pt x="209" y="5"/>
                    <a:pt x="0" y="219"/>
                    <a:pt x="0" y="481"/>
                  </a:cubicBezTo>
                  <a:cubicBezTo>
                    <a:pt x="0" y="743"/>
                    <a:pt x="209" y="957"/>
                    <a:pt x="472" y="962"/>
                  </a:cubicBezTo>
                  <a:lnTo>
                    <a:pt x="9447" y="962"/>
                  </a:lnTo>
                  <a:cubicBezTo>
                    <a:pt x="9451" y="962"/>
                    <a:pt x="9454" y="962"/>
                    <a:pt x="9458" y="962"/>
                  </a:cubicBezTo>
                  <a:cubicBezTo>
                    <a:pt x="9721" y="962"/>
                    <a:pt x="9936" y="747"/>
                    <a:pt x="9936" y="481"/>
                  </a:cubicBezTo>
                  <a:cubicBezTo>
                    <a:pt x="9936" y="215"/>
                    <a:pt x="9721" y="1"/>
                    <a:pt x="9458" y="1"/>
                  </a:cubicBez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88" name="Google Shape;3988;p65"/>
            <p:cNvSpPr/>
            <p:nvPr/>
          </p:nvSpPr>
          <p:spPr>
            <a:xfrm>
              <a:off x="5686400" y="4143800"/>
              <a:ext cx="344575" cy="136275"/>
            </a:xfrm>
            <a:custGeom>
              <a:avLst/>
              <a:gdLst/>
              <a:ahLst/>
              <a:cxnLst/>
              <a:rect l="l" t="t" r="r" b="b"/>
              <a:pathLst>
                <a:path w="13783" h="5451" extrusionOk="0">
                  <a:moveTo>
                    <a:pt x="12019" y="963"/>
                  </a:moveTo>
                  <a:cubicBezTo>
                    <a:pt x="12462" y="963"/>
                    <a:pt x="12820" y="1322"/>
                    <a:pt x="12820" y="1764"/>
                  </a:cubicBezTo>
                  <a:lnTo>
                    <a:pt x="12820" y="3687"/>
                  </a:lnTo>
                  <a:cubicBezTo>
                    <a:pt x="12820" y="4129"/>
                    <a:pt x="12462" y="4488"/>
                    <a:pt x="12019" y="4490"/>
                  </a:cubicBezTo>
                  <a:lnTo>
                    <a:pt x="1762" y="4490"/>
                  </a:lnTo>
                  <a:cubicBezTo>
                    <a:pt x="1320" y="4488"/>
                    <a:pt x="961" y="4129"/>
                    <a:pt x="961" y="3687"/>
                  </a:cubicBezTo>
                  <a:lnTo>
                    <a:pt x="963" y="1764"/>
                  </a:lnTo>
                  <a:cubicBezTo>
                    <a:pt x="963" y="1322"/>
                    <a:pt x="1321" y="963"/>
                    <a:pt x="1764" y="963"/>
                  </a:cubicBezTo>
                  <a:close/>
                  <a:moveTo>
                    <a:pt x="1762" y="1"/>
                  </a:moveTo>
                  <a:cubicBezTo>
                    <a:pt x="790" y="2"/>
                    <a:pt x="0" y="792"/>
                    <a:pt x="0" y="1764"/>
                  </a:cubicBezTo>
                  <a:lnTo>
                    <a:pt x="0" y="3687"/>
                  </a:lnTo>
                  <a:cubicBezTo>
                    <a:pt x="0" y="4661"/>
                    <a:pt x="790" y="5449"/>
                    <a:pt x="1762" y="5450"/>
                  </a:cubicBezTo>
                  <a:lnTo>
                    <a:pt x="12019" y="5450"/>
                  </a:lnTo>
                  <a:cubicBezTo>
                    <a:pt x="12992" y="5449"/>
                    <a:pt x="13781" y="4661"/>
                    <a:pt x="13783" y="3687"/>
                  </a:cubicBezTo>
                  <a:lnTo>
                    <a:pt x="13783" y="1764"/>
                  </a:lnTo>
                  <a:cubicBezTo>
                    <a:pt x="13781" y="792"/>
                    <a:pt x="12992" y="2"/>
                    <a:pt x="12019" y="1"/>
                  </a:cubicBez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89" name="Google Shape;3989;p65"/>
            <p:cNvSpPr/>
            <p:nvPr/>
          </p:nvSpPr>
          <p:spPr>
            <a:xfrm>
              <a:off x="5954400" y="4305700"/>
              <a:ext cx="34575" cy="56125"/>
            </a:xfrm>
            <a:custGeom>
              <a:avLst/>
              <a:gdLst/>
              <a:ahLst/>
              <a:cxnLst/>
              <a:rect l="l" t="t" r="r" b="b"/>
              <a:pathLst>
                <a:path w="1383" h="2245" extrusionOk="0">
                  <a:moveTo>
                    <a:pt x="532" y="1"/>
                  </a:moveTo>
                  <a:cubicBezTo>
                    <a:pt x="493" y="1"/>
                    <a:pt x="454" y="6"/>
                    <a:pt x="415" y="15"/>
                  </a:cubicBezTo>
                  <a:cubicBezTo>
                    <a:pt x="157" y="80"/>
                    <a:pt x="0" y="341"/>
                    <a:pt x="65" y="598"/>
                  </a:cubicBezTo>
                  <a:lnTo>
                    <a:pt x="386" y="1880"/>
                  </a:lnTo>
                  <a:cubicBezTo>
                    <a:pt x="439" y="2098"/>
                    <a:pt x="636" y="2244"/>
                    <a:pt x="851" y="2244"/>
                  </a:cubicBezTo>
                  <a:cubicBezTo>
                    <a:pt x="890" y="2244"/>
                    <a:pt x="929" y="2240"/>
                    <a:pt x="968" y="2230"/>
                  </a:cubicBezTo>
                  <a:cubicBezTo>
                    <a:pt x="1226" y="2165"/>
                    <a:pt x="1383" y="1905"/>
                    <a:pt x="1318" y="1647"/>
                  </a:cubicBezTo>
                  <a:lnTo>
                    <a:pt x="998" y="365"/>
                  </a:lnTo>
                  <a:cubicBezTo>
                    <a:pt x="943" y="147"/>
                    <a:pt x="747" y="1"/>
                    <a:pt x="532" y="1"/>
                  </a:cubicBez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90" name="Google Shape;3990;p65"/>
            <p:cNvSpPr/>
            <p:nvPr/>
          </p:nvSpPr>
          <p:spPr>
            <a:xfrm>
              <a:off x="5728325" y="4305675"/>
              <a:ext cx="34650" cy="56250"/>
            </a:xfrm>
            <a:custGeom>
              <a:avLst/>
              <a:gdLst/>
              <a:ahLst/>
              <a:cxnLst/>
              <a:rect l="l" t="t" r="r" b="b"/>
              <a:pathLst>
                <a:path w="1386" h="2250" extrusionOk="0">
                  <a:moveTo>
                    <a:pt x="854" y="1"/>
                  </a:moveTo>
                  <a:cubicBezTo>
                    <a:pt x="639" y="1"/>
                    <a:pt x="443" y="146"/>
                    <a:pt x="388" y="365"/>
                  </a:cubicBezTo>
                  <a:lnTo>
                    <a:pt x="69" y="1646"/>
                  </a:lnTo>
                  <a:cubicBezTo>
                    <a:pt x="0" y="1906"/>
                    <a:pt x="157" y="2171"/>
                    <a:pt x="418" y="2235"/>
                  </a:cubicBezTo>
                  <a:cubicBezTo>
                    <a:pt x="457" y="2245"/>
                    <a:pt x="495" y="2249"/>
                    <a:pt x="534" y="2249"/>
                  </a:cubicBezTo>
                  <a:cubicBezTo>
                    <a:pt x="751" y="2249"/>
                    <a:pt x="948" y="2101"/>
                    <a:pt x="1002" y="1879"/>
                  </a:cubicBezTo>
                  <a:lnTo>
                    <a:pt x="1321" y="598"/>
                  </a:lnTo>
                  <a:cubicBezTo>
                    <a:pt x="1386" y="340"/>
                    <a:pt x="1229" y="79"/>
                    <a:pt x="971" y="15"/>
                  </a:cubicBezTo>
                  <a:cubicBezTo>
                    <a:pt x="932" y="5"/>
                    <a:pt x="893" y="1"/>
                    <a:pt x="854" y="1"/>
                  </a:cubicBez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91" name="Google Shape;3991;p65"/>
            <p:cNvSpPr/>
            <p:nvPr/>
          </p:nvSpPr>
          <p:spPr>
            <a:xfrm>
              <a:off x="5846550" y="4305450"/>
              <a:ext cx="24275" cy="56600"/>
            </a:xfrm>
            <a:custGeom>
              <a:avLst/>
              <a:gdLst/>
              <a:ahLst/>
              <a:cxnLst/>
              <a:rect l="l" t="t" r="r" b="b"/>
              <a:pathLst>
                <a:path w="971" h="2264" extrusionOk="0">
                  <a:moveTo>
                    <a:pt x="486" y="1"/>
                  </a:moveTo>
                  <a:cubicBezTo>
                    <a:pt x="217" y="1"/>
                    <a:pt x="0" y="222"/>
                    <a:pt x="4" y="491"/>
                  </a:cubicBezTo>
                  <a:lnTo>
                    <a:pt x="4" y="1773"/>
                  </a:lnTo>
                  <a:cubicBezTo>
                    <a:pt x="0" y="2042"/>
                    <a:pt x="217" y="2263"/>
                    <a:pt x="486" y="2263"/>
                  </a:cubicBezTo>
                  <a:cubicBezTo>
                    <a:pt x="754" y="2263"/>
                    <a:pt x="971" y="2042"/>
                    <a:pt x="967" y="1773"/>
                  </a:cubicBezTo>
                  <a:lnTo>
                    <a:pt x="967" y="491"/>
                  </a:lnTo>
                  <a:cubicBezTo>
                    <a:pt x="971" y="222"/>
                    <a:pt x="754" y="1"/>
                    <a:pt x="486" y="1"/>
                  </a:cubicBez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992" name="Google Shape;3992;p65"/>
          <p:cNvSpPr/>
          <p:nvPr/>
        </p:nvSpPr>
        <p:spPr>
          <a:xfrm>
            <a:off x="6762383" y="3059573"/>
            <a:ext cx="318020" cy="358476"/>
          </a:xfrm>
          <a:custGeom>
            <a:avLst/>
            <a:gdLst/>
            <a:ahLst/>
            <a:cxnLst/>
            <a:rect l="l" t="t" r="r" b="b"/>
            <a:pathLst>
              <a:path w="14558" h="16410" extrusionOk="0">
                <a:moveTo>
                  <a:pt x="13046" y="961"/>
                </a:moveTo>
                <a:lnTo>
                  <a:pt x="12262" y="2137"/>
                </a:lnTo>
                <a:cubicBezTo>
                  <a:pt x="12154" y="2298"/>
                  <a:pt x="12154" y="2509"/>
                  <a:pt x="12262" y="2670"/>
                </a:cubicBezTo>
                <a:lnTo>
                  <a:pt x="13046" y="3846"/>
                </a:lnTo>
                <a:lnTo>
                  <a:pt x="8335" y="3846"/>
                </a:lnTo>
                <a:lnTo>
                  <a:pt x="8335" y="961"/>
                </a:lnTo>
                <a:close/>
                <a:moveTo>
                  <a:pt x="3364" y="7436"/>
                </a:moveTo>
                <a:cubicBezTo>
                  <a:pt x="3698" y="7436"/>
                  <a:pt x="4026" y="7567"/>
                  <a:pt x="4272" y="7812"/>
                </a:cubicBezTo>
                <a:cubicBezTo>
                  <a:pt x="4638" y="8178"/>
                  <a:pt x="4748" y="8730"/>
                  <a:pt x="4549" y="9209"/>
                </a:cubicBezTo>
                <a:cubicBezTo>
                  <a:pt x="4351" y="9688"/>
                  <a:pt x="3884" y="10000"/>
                  <a:pt x="3366" y="10000"/>
                </a:cubicBezTo>
                <a:cubicBezTo>
                  <a:pt x="2658" y="9998"/>
                  <a:pt x="2086" y="9426"/>
                  <a:pt x="2084" y="8718"/>
                </a:cubicBezTo>
                <a:cubicBezTo>
                  <a:pt x="2084" y="8200"/>
                  <a:pt x="2396" y="7733"/>
                  <a:pt x="2875" y="7534"/>
                </a:cubicBezTo>
                <a:cubicBezTo>
                  <a:pt x="3033" y="7468"/>
                  <a:pt x="3199" y="7436"/>
                  <a:pt x="3364" y="7436"/>
                </a:cubicBezTo>
                <a:close/>
                <a:moveTo>
                  <a:pt x="7865" y="10962"/>
                </a:moveTo>
                <a:cubicBezTo>
                  <a:pt x="8128" y="10962"/>
                  <a:pt x="8343" y="11176"/>
                  <a:pt x="8343" y="11442"/>
                </a:cubicBezTo>
                <a:cubicBezTo>
                  <a:pt x="8343" y="11708"/>
                  <a:pt x="8128" y="11923"/>
                  <a:pt x="7865" y="11923"/>
                </a:cubicBezTo>
                <a:cubicBezTo>
                  <a:pt x="7861" y="11923"/>
                  <a:pt x="7858" y="11923"/>
                  <a:pt x="7854" y="11923"/>
                </a:cubicBezTo>
                <a:lnTo>
                  <a:pt x="6084" y="11923"/>
                </a:lnTo>
                <a:cubicBezTo>
                  <a:pt x="5751" y="11924"/>
                  <a:pt x="5520" y="12251"/>
                  <a:pt x="5630" y="12564"/>
                </a:cubicBezTo>
                <a:cubicBezTo>
                  <a:pt x="5722" y="12820"/>
                  <a:pt x="5770" y="13091"/>
                  <a:pt x="5770" y="13365"/>
                </a:cubicBezTo>
                <a:lnTo>
                  <a:pt x="5770" y="15450"/>
                </a:lnTo>
                <a:lnTo>
                  <a:pt x="962" y="15450"/>
                </a:lnTo>
                <a:lnTo>
                  <a:pt x="962" y="13365"/>
                </a:lnTo>
                <a:cubicBezTo>
                  <a:pt x="962" y="12040"/>
                  <a:pt x="2040" y="10962"/>
                  <a:pt x="3366" y="10962"/>
                </a:cubicBezTo>
                <a:lnTo>
                  <a:pt x="7854" y="10962"/>
                </a:lnTo>
                <a:cubicBezTo>
                  <a:pt x="7858" y="10962"/>
                  <a:pt x="7861" y="10962"/>
                  <a:pt x="7865" y="10962"/>
                </a:cubicBezTo>
                <a:close/>
                <a:moveTo>
                  <a:pt x="7852" y="0"/>
                </a:moveTo>
                <a:cubicBezTo>
                  <a:pt x="7586" y="0"/>
                  <a:pt x="7372" y="217"/>
                  <a:pt x="7372" y="481"/>
                </a:cubicBezTo>
                <a:lnTo>
                  <a:pt x="7372" y="10000"/>
                </a:lnTo>
                <a:lnTo>
                  <a:pt x="5206" y="10000"/>
                </a:lnTo>
                <a:cubicBezTo>
                  <a:pt x="5710" y="9278"/>
                  <a:pt x="5745" y="8329"/>
                  <a:pt x="5297" y="7572"/>
                </a:cubicBezTo>
                <a:cubicBezTo>
                  <a:pt x="4891" y="6885"/>
                  <a:pt x="4154" y="6472"/>
                  <a:pt x="3368" y="6472"/>
                </a:cubicBezTo>
                <a:cubicBezTo>
                  <a:pt x="3287" y="6472"/>
                  <a:pt x="3206" y="6476"/>
                  <a:pt x="3124" y="6485"/>
                </a:cubicBezTo>
                <a:cubicBezTo>
                  <a:pt x="2250" y="6579"/>
                  <a:pt x="1512" y="7176"/>
                  <a:pt x="1236" y="8012"/>
                </a:cubicBezTo>
                <a:cubicBezTo>
                  <a:pt x="960" y="8847"/>
                  <a:pt x="1198" y="9767"/>
                  <a:pt x="1844" y="10364"/>
                </a:cubicBezTo>
                <a:cubicBezTo>
                  <a:pt x="752" y="10921"/>
                  <a:pt x="0" y="12057"/>
                  <a:pt x="0" y="13365"/>
                </a:cubicBezTo>
                <a:lnTo>
                  <a:pt x="0" y="15929"/>
                </a:lnTo>
                <a:cubicBezTo>
                  <a:pt x="0" y="16194"/>
                  <a:pt x="216" y="16410"/>
                  <a:pt x="482" y="16410"/>
                </a:cubicBezTo>
                <a:lnTo>
                  <a:pt x="6251" y="16410"/>
                </a:lnTo>
                <a:cubicBezTo>
                  <a:pt x="6517" y="16410"/>
                  <a:pt x="6732" y="16194"/>
                  <a:pt x="6732" y="15929"/>
                </a:cubicBezTo>
                <a:lnTo>
                  <a:pt x="6732" y="13365"/>
                </a:lnTo>
                <a:cubicBezTo>
                  <a:pt x="6732" y="13204"/>
                  <a:pt x="6721" y="13044"/>
                  <a:pt x="6697" y="12885"/>
                </a:cubicBezTo>
                <a:lnTo>
                  <a:pt x="7854" y="12885"/>
                </a:lnTo>
                <a:cubicBezTo>
                  <a:pt x="8556" y="12885"/>
                  <a:pt x="9156" y="12378"/>
                  <a:pt x="9275" y="11687"/>
                </a:cubicBezTo>
                <a:cubicBezTo>
                  <a:pt x="9393" y="10994"/>
                  <a:pt x="8997" y="10317"/>
                  <a:pt x="8335" y="10083"/>
                </a:cubicBezTo>
                <a:lnTo>
                  <a:pt x="8335" y="4808"/>
                </a:lnTo>
                <a:lnTo>
                  <a:pt x="13944" y="4808"/>
                </a:lnTo>
                <a:cubicBezTo>
                  <a:pt x="14327" y="4807"/>
                  <a:pt x="14557" y="4379"/>
                  <a:pt x="14343" y="4060"/>
                </a:cubicBezTo>
                <a:lnTo>
                  <a:pt x="13239" y="2404"/>
                </a:lnTo>
                <a:lnTo>
                  <a:pt x="14343" y="747"/>
                </a:lnTo>
                <a:cubicBezTo>
                  <a:pt x="14557" y="429"/>
                  <a:pt x="14328" y="0"/>
                  <a:pt x="13945" y="0"/>
                </a:cubicBezTo>
                <a:cubicBezTo>
                  <a:pt x="13945" y="0"/>
                  <a:pt x="13944" y="0"/>
                  <a:pt x="13944" y="0"/>
                </a:cubicBezTo>
                <a:lnTo>
                  <a:pt x="7854" y="0"/>
                </a:lnTo>
                <a:cubicBezTo>
                  <a:pt x="7853" y="0"/>
                  <a:pt x="7852" y="0"/>
                  <a:pt x="7852" y="0"/>
                </a:cubicBezTo>
                <a:close/>
              </a:path>
            </a:pathLst>
          </a:custGeom>
          <a:solidFill>
            <a:srgbClr val="192B77"/>
          </a:solidFill>
          <a:ln w="9525" cap="flat" cmpd="sng">
            <a:noFill/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804CBB0C-4F6E-C6BA-7A5A-A09BFD4018B1}"/>
              </a:ext>
            </a:extLst>
          </p:cNvPr>
          <p:cNvSpPr/>
          <p:nvPr/>
        </p:nvSpPr>
        <p:spPr>
          <a:xfrm>
            <a:off x="0" y="92212"/>
            <a:ext cx="9144000" cy="600164"/>
          </a:xfrm>
          <a:prstGeom prst="rect">
            <a:avLst/>
          </a:prstGeom>
          <a:noFill/>
          <a:ln w="9525" cap="flat">
            <a:noFill/>
            <a:prstDash val="solid"/>
            <a:miter/>
          </a:ln>
        </p:spPr>
        <p:txBody>
          <a:bodyPr wrap="square" lIns="91440" rtlCol="0" anchor="t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sz="2400" b="1" dirty="0">
                <a:solidFill>
                  <a:srgbClr val="FFCD8D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</a:t>
            </a:r>
            <a:r>
              <a:rPr lang="fa-IR" sz="2400" b="1" dirty="0">
                <a:solidFill>
                  <a:srgbClr val="192B7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خود را در این قسمت وارد نمایید</a:t>
            </a:r>
            <a:endParaRPr lang="en-US" sz="2400" b="1" dirty="0">
              <a:solidFill>
                <a:srgbClr val="192B7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EE3DF08-14E0-1132-3D05-A57611766D54}"/>
              </a:ext>
            </a:extLst>
          </p:cNvPr>
          <p:cNvSpPr txBox="1"/>
          <p:nvPr/>
        </p:nvSpPr>
        <p:spPr>
          <a:xfrm>
            <a:off x="6050745" y="1667488"/>
            <a:ext cx="2829767" cy="11003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b="1" dirty="0">
                <a:solidFill>
                  <a:srgbClr val="FFCD8D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</a:t>
            </a:r>
            <a:r>
              <a:rPr lang="fa-IR" b="1" dirty="0">
                <a:solidFill>
                  <a:srgbClr val="192B7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را بنویسید</a:t>
            </a:r>
            <a:endParaRPr lang="en-US" b="1" dirty="0">
              <a:solidFill>
                <a:srgbClr val="192B7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000" dirty="0">
                <a:solidFill>
                  <a:schemeClr val="accent3">
                    <a:lumMod val="10000"/>
                  </a:schemeClr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100" dirty="0">
              <a:solidFill>
                <a:schemeClr val="accent3">
                  <a:lumMod val="10000"/>
                </a:schemeClr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917E25E-1F50-CF5F-8F4A-15E219768636}"/>
              </a:ext>
            </a:extLst>
          </p:cNvPr>
          <p:cNvSpPr txBox="1"/>
          <p:nvPr/>
        </p:nvSpPr>
        <p:spPr>
          <a:xfrm>
            <a:off x="5392598" y="3531161"/>
            <a:ext cx="2829767" cy="11003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b="1" dirty="0">
                <a:solidFill>
                  <a:srgbClr val="FFCD8D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</a:t>
            </a:r>
            <a:r>
              <a:rPr lang="fa-IR" b="1" dirty="0">
                <a:solidFill>
                  <a:srgbClr val="192B7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را بنویسید</a:t>
            </a:r>
            <a:endParaRPr lang="en-US" b="1" dirty="0">
              <a:solidFill>
                <a:srgbClr val="192B7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000" dirty="0">
                <a:solidFill>
                  <a:schemeClr val="accent3">
                    <a:lumMod val="10000"/>
                  </a:schemeClr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100" dirty="0">
              <a:solidFill>
                <a:schemeClr val="accent3">
                  <a:lumMod val="10000"/>
                </a:schemeClr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947F856-9DD7-95C9-DEC1-EBA9045810D7}"/>
              </a:ext>
            </a:extLst>
          </p:cNvPr>
          <p:cNvSpPr txBox="1"/>
          <p:nvPr/>
        </p:nvSpPr>
        <p:spPr>
          <a:xfrm>
            <a:off x="631954" y="3514810"/>
            <a:ext cx="2829767" cy="11003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b="1" dirty="0">
                <a:solidFill>
                  <a:srgbClr val="FFCD8D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</a:t>
            </a:r>
            <a:r>
              <a:rPr lang="fa-IR" b="1" dirty="0">
                <a:solidFill>
                  <a:srgbClr val="192B7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را بنویسید</a:t>
            </a:r>
            <a:endParaRPr lang="en-US" b="1" dirty="0">
              <a:solidFill>
                <a:srgbClr val="192B7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000" dirty="0">
                <a:solidFill>
                  <a:schemeClr val="accent3">
                    <a:lumMod val="10000"/>
                  </a:schemeClr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100" dirty="0">
              <a:solidFill>
                <a:schemeClr val="accent3">
                  <a:lumMod val="10000"/>
                </a:schemeClr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2DEC648-371A-3D29-34D0-244E98CFEF56}"/>
              </a:ext>
            </a:extLst>
          </p:cNvPr>
          <p:cNvSpPr txBox="1"/>
          <p:nvPr/>
        </p:nvSpPr>
        <p:spPr>
          <a:xfrm>
            <a:off x="220371" y="1750543"/>
            <a:ext cx="2829767" cy="11003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b="1" dirty="0">
                <a:solidFill>
                  <a:srgbClr val="FFCD8D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</a:t>
            </a:r>
            <a:r>
              <a:rPr lang="fa-IR" b="1" dirty="0">
                <a:solidFill>
                  <a:srgbClr val="192B7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را بنویسید</a:t>
            </a:r>
            <a:endParaRPr lang="en-US" b="1" dirty="0">
              <a:solidFill>
                <a:srgbClr val="192B7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000" dirty="0">
                <a:solidFill>
                  <a:schemeClr val="accent3">
                    <a:lumMod val="10000"/>
                  </a:schemeClr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100" dirty="0">
              <a:solidFill>
                <a:schemeClr val="accent3">
                  <a:lumMod val="10000"/>
                </a:schemeClr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</p:spTree>
  </p:cSld>
  <p:clrMapOvr>
    <a:masterClrMapping/>
  </p:clrMapOvr>
  <p:transition spd="slow">
    <p:cover dir="d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0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17" name="Google Shape;4017;p67"/>
          <p:cNvGrpSpPr/>
          <p:nvPr/>
        </p:nvGrpSpPr>
        <p:grpSpPr>
          <a:xfrm>
            <a:off x="5540296" y="1101551"/>
            <a:ext cx="3318335" cy="3807485"/>
            <a:chOff x="5540296" y="1101551"/>
            <a:chExt cx="3318335" cy="3807485"/>
          </a:xfrm>
        </p:grpSpPr>
        <p:grpSp>
          <p:nvGrpSpPr>
            <p:cNvPr id="4018" name="Google Shape;4018;p67"/>
            <p:cNvGrpSpPr/>
            <p:nvPr/>
          </p:nvGrpSpPr>
          <p:grpSpPr>
            <a:xfrm>
              <a:off x="6493387" y="1101551"/>
              <a:ext cx="1324495" cy="1334172"/>
              <a:chOff x="6300987" y="456093"/>
              <a:chExt cx="1215690" cy="1224573"/>
            </a:xfrm>
          </p:grpSpPr>
          <p:sp>
            <p:nvSpPr>
              <p:cNvPr id="4019" name="Google Shape;4019;p67"/>
              <p:cNvSpPr/>
              <p:nvPr/>
            </p:nvSpPr>
            <p:spPr>
              <a:xfrm rot="-4253141">
                <a:off x="6425745" y="592485"/>
                <a:ext cx="966174" cy="951788"/>
              </a:xfrm>
              <a:custGeom>
                <a:avLst/>
                <a:gdLst/>
                <a:ahLst/>
                <a:cxnLst/>
                <a:rect l="l" t="t" r="r" b="b"/>
                <a:pathLst>
                  <a:path w="966038" h="951654" extrusionOk="0">
                    <a:moveTo>
                      <a:pt x="966038" y="475827"/>
                    </a:moveTo>
                    <a:cubicBezTo>
                      <a:pt x="966038" y="738619"/>
                      <a:pt x="749783" y="951654"/>
                      <a:pt x="483019" y="951654"/>
                    </a:cubicBezTo>
                    <a:cubicBezTo>
                      <a:pt x="216255" y="951654"/>
                      <a:pt x="0" y="738619"/>
                      <a:pt x="0" y="475827"/>
                    </a:cubicBezTo>
                    <a:cubicBezTo>
                      <a:pt x="0" y="213035"/>
                      <a:pt x="216255" y="0"/>
                      <a:pt x="483019" y="0"/>
                    </a:cubicBezTo>
                    <a:cubicBezTo>
                      <a:pt x="749783" y="0"/>
                      <a:pt x="966038" y="213035"/>
                      <a:pt x="966038" y="475827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020" name="Google Shape;4020;p67"/>
              <p:cNvSpPr/>
              <p:nvPr/>
            </p:nvSpPr>
            <p:spPr>
              <a:xfrm rot="-4253141">
                <a:off x="6531598" y="697057"/>
                <a:ext cx="753716" cy="742488"/>
              </a:xfrm>
              <a:custGeom>
                <a:avLst/>
                <a:gdLst/>
                <a:ahLst/>
                <a:cxnLst/>
                <a:rect l="l" t="t" r="r" b="b"/>
                <a:pathLst>
                  <a:path w="753610" h="742384" extrusionOk="0">
                    <a:moveTo>
                      <a:pt x="753611" y="371192"/>
                    </a:moveTo>
                    <a:cubicBezTo>
                      <a:pt x="753611" y="576196"/>
                      <a:pt x="584909" y="742384"/>
                      <a:pt x="376806" y="742384"/>
                    </a:cubicBezTo>
                    <a:cubicBezTo>
                      <a:pt x="168702" y="742384"/>
                      <a:pt x="0" y="576196"/>
                      <a:pt x="0" y="371192"/>
                    </a:cubicBezTo>
                    <a:cubicBezTo>
                      <a:pt x="0" y="166188"/>
                      <a:pt x="168702" y="0"/>
                      <a:pt x="376806" y="0"/>
                    </a:cubicBezTo>
                    <a:cubicBezTo>
                      <a:pt x="584909" y="0"/>
                      <a:pt x="753611" y="166188"/>
                      <a:pt x="753611" y="371192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021" name="Google Shape;4021;p67"/>
              <p:cNvSpPr/>
              <p:nvPr/>
            </p:nvSpPr>
            <p:spPr>
              <a:xfrm rot="-4253141">
                <a:off x="6636957" y="801129"/>
                <a:ext cx="543409" cy="535340"/>
              </a:xfrm>
              <a:custGeom>
                <a:avLst/>
                <a:gdLst/>
                <a:ahLst/>
                <a:cxnLst/>
                <a:rect l="l" t="t" r="r" b="b"/>
                <a:pathLst>
                  <a:path w="543333" h="535265" extrusionOk="0">
                    <a:moveTo>
                      <a:pt x="543334" y="267633"/>
                    </a:moveTo>
                    <a:cubicBezTo>
                      <a:pt x="543334" y="415442"/>
                      <a:pt x="421704" y="535265"/>
                      <a:pt x="271667" y="535265"/>
                    </a:cubicBezTo>
                    <a:cubicBezTo>
                      <a:pt x="121629" y="535265"/>
                      <a:pt x="0" y="415442"/>
                      <a:pt x="0" y="267633"/>
                    </a:cubicBezTo>
                    <a:cubicBezTo>
                      <a:pt x="0" y="119823"/>
                      <a:pt x="121629" y="0"/>
                      <a:pt x="271667" y="0"/>
                    </a:cubicBezTo>
                    <a:cubicBezTo>
                      <a:pt x="421704" y="0"/>
                      <a:pt x="543334" y="119823"/>
                      <a:pt x="543334" y="267633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022" name="Google Shape;4022;p67"/>
              <p:cNvSpPr/>
              <p:nvPr/>
            </p:nvSpPr>
            <p:spPr>
              <a:xfrm>
                <a:off x="6745696" y="904012"/>
                <a:ext cx="326226" cy="330292"/>
              </a:xfrm>
              <a:custGeom>
                <a:avLst/>
                <a:gdLst/>
                <a:ahLst/>
                <a:cxnLst/>
                <a:rect l="l" t="t" r="r" b="b"/>
                <a:pathLst>
                  <a:path w="326226" h="330292" extrusionOk="0">
                    <a:moveTo>
                      <a:pt x="326222" y="162481"/>
                    </a:moveTo>
                    <a:cubicBezTo>
                      <a:pt x="326854" y="253740"/>
                      <a:pt x="254241" y="328826"/>
                      <a:pt x="164197" y="330271"/>
                    </a:cubicBezTo>
                    <a:cubicBezTo>
                      <a:pt x="74153" y="331717"/>
                      <a:pt x="636" y="258981"/>
                      <a:pt x="4" y="167812"/>
                    </a:cubicBezTo>
                    <a:cubicBezTo>
                      <a:pt x="-628" y="76553"/>
                      <a:pt x="71985" y="1467"/>
                      <a:pt x="162029" y="21"/>
                    </a:cubicBezTo>
                    <a:cubicBezTo>
                      <a:pt x="252164" y="-1424"/>
                      <a:pt x="325680" y="71312"/>
                      <a:pt x="326222" y="16248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023" name="Google Shape;4023;p67"/>
              <p:cNvSpPr/>
              <p:nvPr/>
            </p:nvSpPr>
            <p:spPr>
              <a:xfrm>
                <a:off x="6836195" y="995645"/>
                <a:ext cx="145229" cy="147117"/>
              </a:xfrm>
              <a:custGeom>
                <a:avLst/>
                <a:gdLst/>
                <a:ahLst/>
                <a:cxnLst/>
                <a:rect l="l" t="t" r="r" b="b"/>
                <a:pathLst>
                  <a:path w="145229" h="147117" extrusionOk="0">
                    <a:moveTo>
                      <a:pt x="145228" y="72384"/>
                    </a:moveTo>
                    <a:cubicBezTo>
                      <a:pt x="145499" y="112954"/>
                      <a:pt x="113166" y="146476"/>
                      <a:pt x="73066" y="147108"/>
                    </a:cubicBezTo>
                    <a:cubicBezTo>
                      <a:pt x="32966" y="147741"/>
                      <a:pt x="272" y="115393"/>
                      <a:pt x="2" y="74733"/>
                    </a:cubicBezTo>
                    <a:cubicBezTo>
                      <a:pt x="-270" y="34164"/>
                      <a:pt x="32063" y="642"/>
                      <a:pt x="72163" y="9"/>
                    </a:cubicBezTo>
                    <a:cubicBezTo>
                      <a:pt x="112263" y="-623"/>
                      <a:pt x="144957" y="31724"/>
                      <a:pt x="145228" y="72384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4024" name="Google Shape;4024;p67"/>
            <p:cNvGrpSpPr/>
            <p:nvPr/>
          </p:nvGrpSpPr>
          <p:grpSpPr>
            <a:xfrm>
              <a:off x="7156109" y="3832348"/>
              <a:ext cx="1688245" cy="1076687"/>
              <a:chOff x="7355500" y="3589475"/>
              <a:chExt cx="1601750" cy="1021525"/>
            </a:xfrm>
          </p:grpSpPr>
          <p:sp>
            <p:nvSpPr>
              <p:cNvPr id="4025" name="Google Shape;4025;p67"/>
              <p:cNvSpPr/>
              <p:nvPr/>
            </p:nvSpPr>
            <p:spPr>
              <a:xfrm>
                <a:off x="8115450" y="3748800"/>
                <a:ext cx="841800" cy="862200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latin typeface="Abel"/>
                  <a:ea typeface="Abel"/>
                  <a:cs typeface="Abel"/>
                  <a:sym typeface="Abel"/>
                </a:endParaRPr>
              </a:p>
            </p:txBody>
          </p:sp>
          <p:sp>
            <p:nvSpPr>
              <p:cNvPr id="4026" name="Google Shape;4026;p67"/>
              <p:cNvSpPr/>
              <p:nvPr/>
            </p:nvSpPr>
            <p:spPr>
              <a:xfrm>
                <a:off x="7355500" y="3589475"/>
                <a:ext cx="841800" cy="1021500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latin typeface="Abel"/>
                  <a:ea typeface="Abel"/>
                  <a:cs typeface="Abel"/>
                  <a:sym typeface="Abel"/>
                </a:endParaRPr>
              </a:p>
            </p:txBody>
          </p:sp>
        </p:grpSp>
        <p:grpSp>
          <p:nvGrpSpPr>
            <p:cNvPr id="4027" name="Google Shape;4027;p67"/>
            <p:cNvGrpSpPr/>
            <p:nvPr/>
          </p:nvGrpSpPr>
          <p:grpSpPr>
            <a:xfrm>
              <a:off x="7257795" y="1683453"/>
              <a:ext cx="1600836" cy="2413513"/>
              <a:chOff x="7451977" y="1550675"/>
              <a:chExt cx="1518820" cy="2289860"/>
            </a:xfrm>
          </p:grpSpPr>
          <p:grpSp>
            <p:nvGrpSpPr>
              <p:cNvPr id="4028" name="Google Shape;4028;p67"/>
              <p:cNvGrpSpPr/>
              <p:nvPr/>
            </p:nvGrpSpPr>
            <p:grpSpPr>
              <a:xfrm flipH="1">
                <a:off x="7587451" y="2169048"/>
                <a:ext cx="1153213" cy="1671487"/>
                <a:chOff x="5167787" y="3008090"/>
                <a:chExt cx="1438998" cy="2218886"/>
              </a:xfrm>
            </p:grpSpPr>
            <p:grpSp>
              <p:nvGrpSpPr>
                <p:cNvPr id="4029" name="Google Shape;4029;p67"/>
                <p:cNvGrpSpPr/>
                <p:nvPr/>
              </p:nvGrpSpPr>
              <p:grpSpPr>
                <a:xfrm>
                  <a:off x="5167787" y="3008090"/>
                  <a:ext cx="777831" cy="2218886"/>
                  <a:chOff x="5167787" y="3008090"/>
                  <a:chExt cx="777831" cy="2218886"/>
                </a:xfrm>
              </p:grpSpPr>
              <p:grpSp>
                <p:nvGrpSpPr>
                  <p:cNvPr id="4030" name="Google Shape;4030;p67"/>
                  <p:cNvGrpSpPr/>
                  <p:nvPr/>
                </p:nvGrpSpPr>
                <p:grpSpPr>
                  <a:xfrm>
                    <a:off x="5167787" y="4535233"/>
                    <a:ext cx="615985" cy="691743"/>
                    <a:chOff x="5167787" y="4535233"/>
                    <a:chExt cx="615985" cy="691743"/>
                  </a:xfrm>
                </p:grpSpPr>
                <p:sp>
                  <p:nvSpPr>
                    <p:cNvPr id="4031" name="Google Shape;4031;p67"/>
                    <p:cNvSpPr/>
                    <p:nvPr/>
                  </p:nvSpPr>
                  <p:spPr>
                    <a:xfrm>
                      <a:off x="5167827" y="4535233"/>
                      <a:ext cx="615874" cy="691743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615874" h="691743" extrusionOk="0">
                          <a:moveTo>
                            <a:pt x="602326" y="691705"/>
                          </a:moveTo>
                          <a:cubicBezTo>
                            <a:pt x="581295" y="694182"/>
                            <a:pt x="20485" y="574453"/>
                            <a:pt x="2023" y="556355"/>
                          </a:cubicBezTo>
                          <a:cubicBezTo>
                            <a:pt x="-5114" y="549592"/>
                            <a:pt x="7543" y="466820"/>
                            <a:pt x="25720" y="367189"/>
                          </a:cubicBezTo>
                          <a:cubicBezTo>
                            <a:pt x="25910" y="366141"/>
                            <a:pt x="26100" y="365093"/>
                            <a:pt x="26291" y="364045"/>
                          </a:cubicBezTo>
                          <a:cubicBezTo>
                            <a:pt x="30002" y="343471"/>
                            <a:pt x="128784" y="0"/>
                            <a:pt x="128784" y="0"/>
                          </a:cubicBezTo>
                          <a:lnTo>
                            <a:pt x="494314" y="86201"/>
                          </a:lnTo>
                          <a:lnTo>
                            <a:pt x="388966" y="437293"/>
                          </a:lnTo>
                          <a:lnTo>
                            <a:pt x="387538" y="443389"/>
                          </a:lnTo>
                          <a:cubicBezTo>
                            <a:pt x="387538" y="443389"/>
                            <a:pt x="581771" y="585311"/>
                            <a:pt x="599947" y="607409"/>
                          </a:cubicBezTo>
                          <a:cubicBezTo>
                            <a:pt x="617933" y="629317"/>
                            <a:pt x="623263" y="689419"/>
                            <a:pt x="602326" y="691705"/>
                          </a:cubicBezTo>
                          <a:close/>
                        </a:path>
                      </a:pathLst>
                    </a:custGeom>
                    <a:solidFill>
                      <a:srgbClr val="AD6359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  <p:sp>
                  <p:nvSpPr>
                    <p:cNvPr id="4032" name="Google Shape;4032;p67"/>
                    <p:cNvSpPr/>
                    <p:nvPr/>
                  </p:nvSpPr>
                  <p:spPr>
                    <a:xfrm>
                      <a:off x="5167787" y="4951952"/>
                      <a:ext cx="615985" cy="275024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615985" h="275024" extrusionOk="0">
                          <a:moveTo>
                            <a:pt x="16910" y="0"/>
                          </a:moveTo>
                          <a:cubicBezTo>
                            <a:pt x="3777" y="76295"/>
                            <a:pt x="-3932" y="134017"/>
                            <a:pt x="2064" y="139636"/>
                          </a:cubicBezTo>
                          <a:cubicBezTo>
                            <a:pt x="20526" y="157829"/>
                            <a:pt x="581335" y="277463"/>
                            <a:pt x="602367" y="274987"/>
                          </a:cubicBezTo>
                          <a:cubicBezTo>
                            <a:pt x="623398" y="272605"/>
                            <a:pt x="618069" y="212598"/>
                            <a:pt x="599988" y="190595"/>
                          </a:cubicBezTo>
                          <a:cubicBezTo>
                            <a:pt x="588949" y="177165"/>
                            <a:pt x="512531" y="119253"/>
                            <a:pt x="454385" y="75914"/>
                          </a:cubicBezTo>
                          <a:cubicBezTo>
                            <a:pt x="493307" y="107442"/>
                            <a:pt x="549265" y="182880"/>
                            <a:pt x="309258" y="105632"/>
                          </a:cubicBezTo>
                          <a:cubicBezTo>
                            <a:pt x="161085" y="58007"/>
                            <a:pt x="68585" y="21907"/>
                            <a:pt x="16910" y="0"/>
                          </a:cubicBezTo>
                          <a:close/>
                        </a:path>
                      </a:pathLst>
                    </a:custGeom>
                    <a:solidFill>
                      <a:schemeClr val="dk1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</p:grpSp>
              <p:sp>
                <p:nvSpPr>
                  <p:cNvPr id="4033" name="Google Shape;4033;p67"/>
                  <p:cNvSpPr/>
                  <p:nvPr/>
                </p:nvSpPr>
                <p:spPr>
                  <a:xfrm>
                    <a:off x="5205157" y="3008090"/>
                    <a:ext cx="740461" cy="1866804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740461" h="1866804" extrusionOk="0">
                        <a:moveTo>
                          <a:pt x="731631" y="95"/>
                        </a:moveTo>
                        <a:cubicBezTo>
                          <a:pt x="731631" y="95"/>
                          <a:pt x="762940" y="268415"/>
                          <a:pt x="707649" y="329565"/>
                        </a:cubicBezTo>
                        <a:cubicBezTo>
                          <a:pt x="707649" y="329565"/>
                          <a:pt x="622571" y="937546"/>
                          <a:pt x="587551" y="1115568"/>
                        </a:cubicBezTo>
                        <a:cubicBezTo>
                          <a:pt x="541300" y="1350550"/>
                          <a:pt x="399885" y="1866805"/>
                          <a:pt x="399885" y="1866805"/>
                        </a:cubicBezTo>
                        <a:lnTo>
                          <a:pt x="0" y="1769936"/>
                        </a:lnTo>
                        <a:cubicBezTo>
                          <a:pt x="0" y="1769936"/>
                          <a:pt x="207080" y="1089851"/>
                          <a:pt x="209078" y="1074515"/>
                        </a:cubicBezTo>
                        <a:cubicBezTo>
                          <a:pt x="220212" y="987647"/>
                          <a:pt x="285686" y="384524"/>
                          <a:pt x="280357" y="369570"/>
                        </a:cubicBezTo>
                        <a:cubicBezTo>
                          <a:pt x="212314" y="177260"/>
                          <a:pt x="303006" y="0"/>
                          <a:pt x="303006" y="0"/>
                        </a:cubicBezTo>
                        <a:lnTo>
                          <a:pt x="731631" y="0"/>
                        </a:ln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</p:grpSp>
            <p:grpSp>
              <p:nvGrpSpPr>
                <p:cNvPr id="4034" name="Google Shape;4034;p67"/>
                <p:cNvGrpSpPr/>
                <p:nvPr/>
              </p:nvGrpSpPr>
              <p:grpSpPr>
                <a:xfrm>
                  <a:off x="5498419" y="3008185"/>
                  <a:ext cx="1108366" cy="1899779"/>
                  <a:chOff x="5498419" y="3008185"/>
                  <a:chExt cx="1108366" cy="1899779"/>
                </a:xfrm>
              </p:grpSpPr>
              <p:grpSp>
                <p:nvGrpSpPr>
                  <p:cNvPr id="4035" name="Google Shape;4035;p67"/>
                  <p:cNvGrpSpPr/>
                  <p:nvPr/>
                </p:nvGrpSpPr>
                <p:grpSpPr>
                  <a:xfrm>
                    <a:off x="5981208" y="4377880"/>
                    <a:ext cx="625577" cy="530084"/>
                    <a:chOff x="5981208" y="4377880"/>
                    <a:chExt cx="625577" cy="530084"/>
                  </a:xfrm>
                </p:grpSpPr>
                <p:sp>
                  <p:nvSpPr>
                    <p:cNvPr id="4036" name="Google Shape;4036;p67"/>
                    <p:cNvSpPr/>
                    <p:nvPr/>
                  </p:nvSpPr>
                  <p:spPr>
                    <a:xfrm>
                      <a:off x="5981876" y="4377880"/>
                      <a:ext cx="624909" cy="530084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624909" h="530084" extrusionOk="0">
                          <a:moveTo>
                            <a:pt x="616026" y="527113"/>
                          </a:moveTo>
                          <a:cubicBezTo>
                            <a:pt x="595946" y="533686"/>
                            <a:pt x="22575" y="529209"/>
                            <a:pt x="782" y="515112"/>
                          </a:cubicBezTo>
                          <a:cubicBezTo>
                            <a:pt x="-7593" y="509873"/>
                            <a:pt x="54074" y="0"/>
                            <a:pt x="54074" y="0"/>
                          </a:cubicBezTo>
                          <a:lnTo>
                            <a:pt x="420461" y="15812"/>
                          </a:lnTo>
                          <a:lnTo>
                            <a:pt x="355749" y="326898"/>
                          </a:lnTo>
                          <a:cubicBezTo>
                            <a:pt x="355749" y="326898"/>
                            <a:pt x="574438" y="426911"/>
                            <a:pt x="596707" y="444818"/>
                          </a:cubicBezTo>
                          <a:cubicBezTo>
                            <a:pt x="618881" y="462820"/>
                            <a:pt x="636106" y="520637"/>
                            <a:pt x="616026" y="527113"/>
                          </a:cubicBezTo>
                          <a:close/>
                        </a:path>
                      </a:pathLst>
                    </a:custGeom>
                    <a:solidFill>
                      <a:srgbClr val="AD6359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  <p:sp>
                  <p:nvSpPr>
                    <p:cNvPr id="4037" name="Google Shape;4037;p67"/>
                    <p:cNvSpPr/>
                    <p:nvPr/>
                  </p:nvSpPr>
                  <p:spPr>
                    <a:xfrm>
                      <a:off x="5981208" y="4748212"/>
                      <a:ext cx="625518" cy="159734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625518" h="159734" extrusionOk="0">
                          <a:moveTo>
                            <a:pt x="616693" y="156781"/>
                          </a:moveTo>
                          <a:cubicBezTo>
                            <a:pt x="607843" y="159639"/>
                            <a:pt x="492217" y="160401"/>
                            <a:pt x="363458" y="159163"/>
                          </a:cubicBezTo>
                          <a:cubicBezTo>
                            <a:pt x="354989" y="159068"/>
                            <a:pt x="346424" y="158972"/>
                            <a:pt x="337859" y="158877"/>
                          </a:cubicBezTo>
                          <a:cubicBezTo>
                            <a:pt x="315876" y="158687"/>
                            <a:pt x="293702" y="158401"/>
                            <a:pt x="271719" y="158020"/>
                          </a:cubicBezTo>
                          <a:cubicBezTo>
                            <a:pt x="263154" y="157829"/>
                            <a:pt x="254589" y="157639"/>
                            <a:pt x="246119" y="157544"/>
                          </a:cubicBezTo>
                          <a:lnTo>
                            <a:pt x="245739" y="157544"/>
                          </a:lnTo>
                          <a:cubicBezTo>
                            <a:pt x="237269" y="157353"/>
                            <a:pt x="228800" y="157163"/>
                            <a:pt x="220520" y="156972"/>
                          </a:cubicBezTo>
                          <a:cubicBezTo>
                            <a:pt x="207673" y="156781"/>
                            <a:pt x="195111" y="156401"/>
                            <a:pt x="182930" y="156115"/>
                          </a:cubicBezTo>
                          <a:cubicBezTo>
                            <a:pt x="174936" y="155829"/>
                            <a:pt x="167132" y="155638"/>
                            <a:pt x="159424" y="155448"/>
                          </a:cubicBezTo>
                          <a:lnTo>
                            <a:pt x="159138" y="155448"/>
                          </a:lnTo>
                          <a:cubicBezTo>
                            <a:pt x="151430" y="155162"/>
                            <a:pt x="143912" y="154877"/>
                            <a:pt x="136584" y="154686"/>
                          </a:cubicBezTo>
                          <a:lnTo>
                            <a:pt x="136299" y="154686"/>
                          </a:lnTo>
                          <a:cubicBezTo>
                            <a:pt x="125260" y="154400"/>
                            <a:pt x="114696" y="154019"/>
                            <a:pt x="104609" y="153543"/>
                          </a:cubicBezTo>
                          <a:cubicBezTo>
                            <a:pt x="97852" y="153353"/>
                            <a:pt x="91190" y="153067"/>
                            <a:pt x="84814" y="152686"/>
                          </a:cubicBezTo>
                          <a:cubicBezTo>
                            <a:pt x="72348" y="152114"/>
                            <a:pt x="61023" y="151543"/>
                            <a:pt x="50935" y="150876"/>
                          </a:cubicBezTo>
                          <a:cubicBezTo>
                            <a:pt x="45892" y="150590"/>
                            <a:pt x="41038" y="150304"/>
                            <a:pt x="36661" y="149923"/>
                          </a:cubicBezTo>
                          <a:cubicBezTo>
                            <a:pt x="25717" y="149066"/>
                            <a:pt x="16866" y="148209"/>
                            <a:pt x="10871" y="147256"/>
                          </a:cubicBezTo>
                          <a:cubicBezTo>
                            <a:pt x="5922" y="146495"/>
                            <a:pt x="2687" y="145637"/>
                            <a:pt x="1449" y="144780"/>
                          </a:cubicBezTo>
                          <a:cubicBezTo>
                            <a:pt x="-1501" y="142970"/>
                            <a:pt x="403" y="80867"/>
                            <a:pt x="4019" y="190"/>
                          </a:cubicBezTo>
                          <a:cubicBezTo>
                            <a:pt x="59405" y="13145"/>
                            <a:pt x="160661" y="33528"/>
                            <a:pt x="315495" y="55816"/>
                          </a:cubicBezTo>
                          <a:cubicBezTo>
                            <a:pt x="570158" y="92488"/>
                            <a:pt x="494215" y="23908"/>
                            <a:pt x="451010" y="667"/>
                          </a:cubicBezTo>
                          <a:cubicBezTo>
                            <a:pt x="450630" y="381"/>
                            <a:pt x="450154" y="190"/>
                            <a:pt x="449773" y="0"/>
                          </a:cubicBezTo>
                          <a:cubicBezTo>
                            <a:pt x="452438" y="1238"/>
                            <a:pt x="455198" y="2477"/>
                            <a:pt x="457862" y="3810"/>
                          </a:cubicBezTo>
                          <a:cubicBezTo>
                            <a:pt x="458243" y="4001"/>
                            <a:pt x="458814" y="4191"/>
                            <a:pt x="459195" y="4381"/>
                          </a:cubicBezTo>
                          <a:cubicBezTo>
                            <a:pt x="464143" y="6763"/>
                            <a:pt x="469092" y="9049"/>
                            <a:pt x="473945" y="11430"/>
                          </a:cubicBezTo>
                          <a:cubicBezTo>
                            <a:pt x="479274" y="13906"/>
                            <a:pt x="484699" y="16573"/>
                            <a:pt x="490123" y="19145"/>
                          </a:cubicBezTo>
                          <a:cubicBezTo>
                            <a:pt x="499069" y="23431"/>
                            <a:pt x="508015" y="27622"/>
                            <a:pt x="516579" y="31909"/>
                          </a:cubicBezTo>
                          <a:cubicBezTo>
                            <a:pt x="525239" y="36004"/>
                            <a:pt x="533424" y="40100"/>
                            <a:pt x="541227" y="44005"/>
                          </a:cubicBezTo>
                          <a:cubicBezTo>
                            <a:pt x="545890" y="46387"/>
                            <a:pt x="550363" y="48673"/>
                            <a:pt x="554741" y="50768"/>
                          </a:cubicBezTo>
                          <a:cubicBezTo>
                            <a:pt x="556929" y="51816"/>
                            <a:pt x="558928" y="52959"/>
                            <a:pt x="561022" y="54007"/>
                          </a:cubicBezTo>
                          <a:cubicBezTo>
                            <a:pt x="563781" y="55436"/>
                            <a:pt x="566541" y="56769"/>
                            <a:pt x="569206" y="58198"/>
                          </a:cubicBezTo>
                          <a:cubicBezTo>
                            <a:pt x="575011" y="61151"/>
                            <a:pt x="580055" y="63913"/>
                            <a:pt x="584337" y="66389"/>
                          </a:cubicBezTo>
                          <a:cubicBezTo>
                            <a:pt x="585384" y="66961"/>
                            <a:pt x="586431" y="67437"/>
                            <a:pt x="587382" y="68104"/>
                          </a:cubicBezTo>
                          <a:cubicBezTo>
                            <a:pt x="592045" y="70771"/>
                            <a:pt x="595472" y="73057"/>
                            <a:pt x="597470" y="74581"/>
                          </a:cubicBezTo>
                          <a:cubicBezTo>
                            <a:pt x="619453" y="92488"/>
                            <a:pt x="636678" y="150304"/>
                            <a:pt x="616693" y="156781"/>
                          </a:cubicBezTo>
                          <a:close/>
                        </a:path>
                      </a:pathLst>
                    </a:custGeom>
                    <a:solidFill>
                      <a:schemeClr val="dk1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</p:grpSp>
              <p:grpSp>
                <p:nvGrpSpPr>
                  <p:cNvPr id="4038" name="Google Shape;4038;p67"/>
                  <p:cNvGrpSpPr/>
                  <p:nvPr/>
                </p:nvGrpSpPr>
                <p:grpSpPr>
                  <a:xfrm>
                    <a:off x="5498419" y="3008185"/>
                    <a:ext cx="990123" cy="1558480"/>
                    <a:chOff x="5498419" y="3008185"/>
                    <a:chExt cx="990123" cy="1558480"/>
                  </a:xfrm>
                </p:grpSpPr>
                <p:sp>
                  <p:nvSpPr>
                    <p:cNvPr id="4039" name="Google Shape;4039;p67"/>
                    <p:cNvSpPr/>
                    <p:nvPr/>
                  </p:nvSpPr>
                  <p:spPr>
                    <a:xfrm>
                      <a:off x="5498419" y="3008185"/>
                      <a:ext cx="990123" cy="155848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990123" h="1558480" extrusionOk="0">
                          <a:moveTo>
                            <a:pt x="887359" y="1553813"/>
                          </a:moveTo>
                          <a:lnTo>
                            <a:pt x="503462" y="1558481"/>
                          </a:lnTo>
                          <a:cubicBezTo>
                            <a:pt x="503462" y="1558481"/>
                            <a:pt x="598532" y="861631"/>
                            <a:pt x="588635" y="828675"/>
                          </a:cubicBezTo>
                          <a:cubicBezTo>
                            <a:pt x="584733" y="815816"/>
                            <a:pt x="119089" y="393001"/>
                            <a:pt x="119089" y="393001"/>
                          </a:cubicBezTo>
                          <a:cubicBezTo>
                            <a:pt x="-47926" y="228219"/>
                            <a:pt x="9554" y="0"/>
                            <a:pt x="9554" y="0"/>
                          </a:cubicBezTo>
                          <a:lnTo>
                            <a:pt x="438274" y="0"/>
                          </a:lnTo>
                          <a:cubicBezTo>
                            <a:pt x="438274" y="0"/>
                            <a:pt x="444079" y="67056"/>
                            <a:pt x="466633" y="92392"/>
                          </a:cubicBezTo>
                          <a:cubicBezTo>
                            <a:pt x="595582" y="237172"/>
                            <a:pt x="924283" y="536734"/>
                            <a:pt x="974626" y="669798"/>
                          </a:cubicBezTo>
                          <a:cubicBezTo>
                            <a:pt x="1037816" y="836771"/>
                            <a:pt x="887359" y="1553813"/>
                            <a:pt x="887359" y="1553813"/>
                          </a:cubicBezTo>
                          <a:close/>
                        </a:path>
                      </a:pathLst>
                    </a:custGeom>
                    <a:solidFill>
                      <a:schemeClr val="dk1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  <p:sp>
                  <p:nvSpPr>
                    <p:cNvPr id="4040" name="Google Shape;4040;p67"/>
                    <p:cNvSpPr/>
                    <p:nvPr/>
                  </p:nvSpPr>
                  <p:spPr>
                    <a:xfrm>
                      <a:off x="5509108" y="3156108"/>
                      <a:ext cx="361730" cy="473773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361730" h="473773" extrusionOk="0">
                          <a:moveTo>
                            <a:pt x="102" y="0"/>
                          </a:moveTo>
                          <a:cubicBezTo>
                            <a:pt x="1340" y="25622"/>
                            <a:pt x="5717" y="50959"/>
                            <a:pt x="13711" y="75152"/>
                          </a:cubicBezTo>
                          <a:cubicBezTo>
                            <a:pt x="21229" y="99441"/>
                            <a:pt x="31507" y="122872"/>
                            <a:pt x="43688" y="145256"/>
                          </a:cubicBezTo>
                          <a:cubicBezTo>
                            <a:pt x="68146" y="189833"/>
                            <a:pt x="99265" y="230696"/>
                            <a:pt x="134761" y="267176"/>
                          </a:cubicBezTo>
                          <a:cubicBezTo>
                            <a:pt x="169782" y="304228"/>
                            <a:pt x="207943" y="338423"/>
                            <a:pt x="245915" y="372713"/>
                          </a:cubicBezTo>
                          <a:cubicBezTo>
                            <a:pt x="284076" y="406813"/>
                            <a:pt x="322808" y="440341"/>
                            <a:pt x="361731" y="473773"/>
                          </a:cubicBezTo>
                          <a:cubicBezTo>
                            <a:pt x="341080" y="458629"/>
                            <a:pt x="320905" y="442722"/>
                            <a:pt x="300730" y="426911"/>
                          </a:cubicBezTo>
                          <a:cubicBezTo>
                            <a:pt x="280745" y="410813"/>
                            <a:pt x="260951" y="394525"/>
                            <a:pt x="241347" y="378047"/>
                          </a:cubicBezTo>
                          <a:cubicBezTo>
                            <a:pt x="202329" y="344710"/>
                            <a:pt x="164072" y="310420"/>
                            <a:pt x="128195" y="273463"/>
                          </a:cubicBezTo>
                          <a:cubicBezTo>
                            <a:pt x="92793" y="236029"/>
                            <a:pt x="61008" y="194691"/>
                            <a:pt x="37502" y="148590"/>
                          </a:cubicBezTo>
                          <a:cubicBezTo>
                            <a:pt x="25892" y="125539"/>
                            <a:pt x="16185" y="101441"/>
                            <a:pt x="9429" y="76486"/>
                          </a:cubicBezTo>
                          <a:cubicBezTo>
                            <a:pt x="2862" y="51435"/>
                            <a:pt x="-659" y="25622"/>
                            <a:pt x="102" y="0"/>
                          </a:cubicBezTo>
                          <a:close/>
                        </a:path>
                      </a:pathLst>
                    </a:custGeom>
                    <a:solidFill>
                      <a:schemeClr val="lt2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</p:grpSp>
            </p:grpSp>
          </p:grpSp>
          <p:grpSp>
            <p:nvGrpSpPr>
              <p:cNvPr id="4041" name="Google Shape;4041;p67"/>
              <p:cNvGrpSpPr/>
              <p:nvPr/>
            </p:nvGrpSpPr>
            <p:grpSpPr>
              <a:xfrm flipH="1">
                <a:off x="7451977" y="1550675"/>
                <a:ext cx="1518820" cy="808588"/>
                <a:chOff x="4880624" y="2187204"/>
                <a:chExt cx="1895208" cy="1073394"/>
              </a:xfrm>
            </p:grpSpPr>
            <p:grpSp>
              <p:nvGrpSpPr>
                <p:cNvPr id="4042" name="Google Shape;4042;p67"/>
                <p:cNvGrpSpPr/>
                <p:nvPr/>
              </p:nvGrpSpPr>
              <p:grpSpPr>
                <a:xfrm>
                  <a:off x="5527577" y="2192094"/>
                  <a:ext cx="557002" cy="652749"/>
                  <a:chOff x="5527577" y="2192094"/>
                  <a:chExt cx="557002" cy="652749"/>
                </a:xfrm>
              </p:grpSpPr>
              <p:sp>
                <p:nvSpPr>
                  <p:cNvPr id="4043" name="Google Shape;4043;p67"/>
                  <p:cNvSpPr/>
                  <p:nvPr/>
                </p:nvSpPr>
                <p:spPr>
                  <a:xfrm>
                    <a:off x="5528890" y="2192094"/>
                    <a:ext cx="536089" cy="65274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36089" h="652749" extrusionOk="0">
                        <a:moveTo>
                          <a:pt x="533802" y="652738"/>
                        </a:moveTo>
                        <a:cubicBezTo>
                          <a:pt x="528473" y="652452"/>
                          <a:pt x="503635" y="651118"/>
                          <a:pt x="467282" y="649309"/>
                        </a:cubicBezTo>
                        <a:cubicBezTo>
                          <a:pt x="456337" y="625210"/>
                          <a:pt x="444537" y="583110"/>
                          <a:pt x="455291" y="525579"/>
                        </a:cubicBezTo>
                        <a:cubicBezTo>
                          <a:pt x="457099" y="516054"/>
                          <a:pt x="430357" y="569489"/>
                          <a:pt x="433498" y="647594"/>
                        </a:cubicBezTo>
                        <a:cubicBezTo>
                          <a:pt x="363266" y="643975"/>
                          <a:pt x="267625" y="639022"/>
                          <a:pt x="184260" y="633973"/>
                        </a:cubicBezTo>
                        <a:cubicBezTo>
                          <a:pt x="185116" y="601303"/>
                          <a:pt x="184355" y="570918"/>
                          <a:pt x="184355" y="570918"/>
                        </a:cubicBezTo>
                        <a:cubicBezTo>
                          <a:pt x="179692" y="594159"/>
                          <a:pt x="173126" y="615019"/>
                          <a:pt x="166083" y="632926"/>
                        </a:cubicBezTo>
                        <a:cubicBezTo>
                          <a:pt x="154663" y="632354"/>
                          <a:pt x="143529" y="631497"/>
                          <a:pt x="132775" y="630830"/>
                        </a:cubicBezTo>
                        <a:cubicBezTo>
                          <a:pt x="139056" y="580443"/>
                          <a:pt x="137058" y="491670"/>
                          <a:pt x="137058" y="491670"/>
                        </a:cubicBezTo>
                        <a:cubicBezTo>
                          <a:pt x="124877" y="552344"/>
                          <a:pt x="101656" y="599874"/>
                          <a:pt x="85383" y="627592"/>
                        </a:cubicBezTo>
                        <a:cubicBezTo>
                          <a:pt x="32471" y="623782"/>
                          <a:pt x="-2264" y="620353"/>
                          <a:pt x="115" y="617971"/>
                        </a:cubicBezTo>
                        <a:cubicBezTo>
                          <a:pt x="87096" y="532151"/>
                          <a:pt x="32471" y="474811"/>
                          <a:pt x="61306" y="395658"/>
                        </a:cubicBezTo>
                        <a:cubicBezTo>
                          <a:pt x="95946" y="300789"/>
                          <a:pt x="180548" y="291645"/>
                          <a:pt x="183594" y="218683"/>
                        </a:cubicBezTo>
                        <a:cubicBezTo>
                          <a:pt x="186163" y="159343"/>
                          <a:pt x="186924" y="51234"/>
                          <a:pt x="263342" y="33898"/>
                        </a:cubicBezTo>
                        <a:cubicBezTo>
                          <a:pt x="263342" y="33898"/>
                          <a:pt x="329197" y="-28205"/>
                          <a:pt x="421888" y="15706"/>
                        </a:cubicBezTo>
                        <a:cubicBezTo>
                          <a:pt x="536657" y="69903"/>
                          <a:pt x="476132" y="249068"/>
                          <a:pt x="481461" y="286882"/>
                        </a:cubicBezTo>
                        <a:cubicBezTo>
                          <a:pt x="488979" y="340794"/>
                          <a:pt x="512771" y="361463"/>
                          <a:pt x="527045" y="423376"/>
                        </a:cubicBezTo>
                        <a:cubicBezTo>
                          <a:pt x="541701" y="486050"/>
                          <a:pt x="510772" y="524626"/>
                          <a:pt x="504491" y="565965"/>
                        </a:cubicBezTo>
                        <a:cubicBezTo>
                          <a:pt x="498305" y="607303"/>
                          <a:pt x="547030" y="653595"/>
                          <a:pt x="533802" y="652738"/>
                        </a:cubicBezTo>
                        <a:close/>
                      </a:path>
                    </a:pathLst>
                  </a:custGeom>
                  <a:solidFill>
                    <a:srgbClr val="263238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4044" name="Google Shape;4044;p67"/>
                  <p:cNvSpPr/>
                  <p:nvPr/>
                </p:nvSpPr>
                <p:spPr>
                  <a:xfrm>
                    <a:off x="5527577" y="2398871"/>
                    <a:ext cx="193090" cy="397954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93090" h="397954" extrusionOk="0">
                        <a:moveTo>
                          <a:pt x="0" y="397955"/>
                        </a:moveTo>
                        <a:cubicBezTo>
                          <a:pt x="11896" y="382334"/>
                          <a:pt x="22745" y="365760"/>
                          <a:pt x="29597" y="348043"/>
                        </a:cubicBezTo>
                        <a:cubicBezTo>
                          <a:pt x="37019" y="330422"/>
                          <a:pt x="35782" y="311753"/>
                          <a:pt x="33593" y="292417"/>
                        </a:cubicBezTo>
                        <a:cubicBezTo>
                          <a:pt x="31405" y="273177"/>
                          <a:pt x="28550" y="253460"/>
                          <a:pt x="28264" y="233172"/>
                        </a:cubicBezTo>
                        <a:cubicBezTo>
                          <a:pt x="28264" y="212979"/>
                          <a:pt x="30548" y="191929"/>
                          <a:pt x="38732" y="172593"/>
                        </a:cubicBezTo>
                        <a:cubicBezTo>
                          <a:pt x="46536" y="153162"/>
                          <a:pt x="59288" y="136017"/>
                          <a:pt x="74515" y="122396"/>
                        </a:cubicBezTo>
                        <a:cubicBezTo>
                          <a:pt x="89646" y="108585"/>
                          <a:pt x="106490" y="97822"/>
                          <a:pt x="122858" y="87154"/>
                        </a:cubicBezTo>
                        <a:cubicBezTo>
                          <a:pt x="139037" y="76390"/>
                          <a:pt x="155215" y="65722"/>
                          <a:pt x="167872" y="51340"/>
                        </a:cubicBezTo>
                        <a:cubicBezTo>
                          <a:pt x="180719" y="37243"/>
                          <a:pt x="189189" y="19336"/>
                          <a:pt x="193091" y="0"/>
                        </a:cubicBezTo>
                        <a:cubicBezTo>
                          <a:pt x="192424" y="19717"/>
                          <a:pt x="185668" y="39624"/>
                          <a:pt x="173487" y="55912"/>
                        </a:cubicBezTo>
                        <a:cubicBezTo>
                          <a:pt x="161401" y="72295"/>
                          <a:pt x="145413" y="85058"/>
                          <a:pt x="129615" y="96774"/>
                        </a:cubicBezTo>
                        <a:cubicBezTo>
                          <a:pt x="113818" y="108585"/>
                          <a:pt x="97925" y="119729"/>
                          <a:pt x="84412" y="132874"/>
                        </a:cubicBezTo>
                        <a:cubicBezTo>
                          <a:pt x="70994" y="146018"/>
                          <a:pt x="59859" y="161163"/>
                          <a:pt x="53197" y="178403"/>
                        </a:cubicBezTo>
                        <a:cubicBezTo>
                          <a:pt x="46536" y="195548"/>
                          <a:pt x="43586" y="214217"/>
                          <a:pt x="43491" y="233172"/>
                        </a:cubicBezTo>
                        <a:cubicBezTo>
                          <a:pt x="43110" y="252222"/>
                          <a:pt x="45299" y="271558"/>
                          <a:pt x="46346" y="291370"/>
                        </a:cubicBezTo>
                        <a:cubicBezTo>
                          <a:pt x="46821" y="301276"/>
                          <a:pt x="47107" y="311372"/>
                          <a:pt x="45965" y="321659"/>
                        </a:cubicBezTo>
                        <a:cubicBezTo>
                          <a:pt x="44918" y="331946"/>
                          <a:pt x="41492" y="342233"/>
                          <a:pt x="37019" y="351282"/>
                        </a:cubicBezTo>
                        <a:cubicBezTo>
                          <a:pt x="27408" y="369284"/>
                          <a:pt x="14656" y="384810"/>
                          <a:pt x="0" y="397955"/>
                        </a:cubicBezTo>
                        <a:close/>
                      </a:path>
                    </a:pathLst>
                  </a:custGeom>
                  <a:solidFill>
                    <a:srgbClr val="263238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4045" name="Google Shape;4045;p67"/>
                  <p:cNvSpPr/>
                  <p:nvPr/>
                </p:nvSpPr>
                <p:spPr>
                  <a:xfrm>
                    <a:off x="6010017" y="2280761"/>
                    <a:ext cx="74562" cy="55559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74562" h="555593" extrusionOk="0">
                        <a:moveTo>
                          <a:pt x="2427" y="0"/>
                        </a:moveTo>
                        <a:cubicBezTo>
                          <a:pt x="9945" y="23146"/>
                          <a:pt x="11563" y="47720"/>
                          <a:pt x="13181" y="71914"/>
                        </a:cubicBezTo>
                        <a:cubicBezTo>
                          <a:pt x="14418" y="96203"/>
                          <a:pt x="14418" y="120396"/>
                          <a:pt x="14133" y="144590"/>
                        </a:cubicBezTo>
                        <a:lnTo>
                          <a:pt x="14037" y="180689"/>
                        </a:lnTo>
                        <a:cubicBezTo>
                          <a:pt x="14037" y="192786"/>
                          <a:pt x="14704" y="204121"/>
                          <a:pt x="16892" y="215360"/>
                        </a:cubicBezTo>
                        <a:cubicBezTo>
                          <a:pt x="21079" y="238030"/>
                          <a:pt x="32023" y="258223"/>
                          <a:pt x="44585" y="278987"/>
                        </a:cubicBezTo>
                        <a:cubicBezTo>
                          <a:pt x="50581" y="289465"/>
                          <a:pt x="56766" y="300419"/>
                          <a:pt x="61525" y="312039"/>
                        </a:cubicBezTo>
                        <a:cubicBezTo>
                          <a:pt x="66283" y="323659"/>
                          <a:pt x="69899" y="335947"/>
                          <a:pt x="71993" y="348425"/>
                        </a:cubicBezTo>
                        <a:cubicBezTo>
                          <a:pt x="73706" y="360998"/>
                          <a:pt x="74562" y="373285"/>
                          <a:pt x="74372" y="385763"/>
                        </a:cubicBezTo>
                        <a:cubicBezTo>
                          <a:pt x="74277" y="398240"/>
                          <a:pt x="72659" y="410909"/>
                          <a:pt x="69519" y="423005"/>
                        </a:cubicBezTo>
                        <a:cubicBezTo>
                          <a:pt x="66473" y="435197"/>
                          <a:pt x="62096" y="446627"/>
                          <a:pt x="58289" y="457867"/>
                        </a:cubicBezTo>
                        <a:cubicBezTo>
                          <a:pt x="54483" y="469106"/>
                          <a:pt x="51723" y="480632"/>
                          <a:pt x="50105" y="492252"/>
                        </a:cubicBezTo>
                        <a:cubicBezTo>
                          <a:pt x="46584" y="515207"/>
                          <a:pt x="57052" y="539115"/>
                          <a:pt x="74562" y="555593"/>
                        </a:cubicBezTo>
                        <a:cubicBezTo>
                          <a:pt x="54768" y="541782"/>
                          <a:pt x="41445" y="517303"/>
                          <a:pt x="42587" y="491681"/>
                        </a:cubicBezTo>
                        <a:cubicBezTo>
                          <a:pt x="43158" y="479203"/>
                          <a:pt x="45347" y="467011"/>
                          <a:pt x="48487" y="455105"/>
                        </a:cubicBezTo>
                        <a:cubicBezTo>
                          <a:pt x="51532" y="443198"/>
                          <a:pt x="55434" y="431863"/>
                          <a:pt x="57528" y="420434"/>
                        </a:cubicBezTo>
                        <a:cubicBezTo>
                          <a:pt x="62096" y="397859"/>
                          <a:pt x="61049" y="373856"/>
                          <a:pt x="57242" y="351092"/>
                        </a:cubicBezTo>
                        <a:cubicBezTo>
                          <a:pt x="54958" y="339757"/>
                          <a:pt x="51818" y="328803"/>
                          <a:pt x="47250" y="318135"/>
                        </a:cubicBezTo>
                        <a:cubicBezTo>
                          <a:pt x="42777" y="307467"/>
                          <a:pt x="36972" y="297371"/>
                          <a:pt x="30881" y="286988"/>
                        </a:cubicBezTo>
                        <a:cubicBezTo>
                          <a:pt x="24886" y="276606"/>
                          <a:pt x="18700" y="265843"/>
                          <a:pt x="13466" y="254413"/>
                        </a:cubicBezTo>
                        <a:cubicBezTo>
                          <a:pt x="8327" y="242888"/>
                          <a:pt x="4235" y="230696"/>
                          <a:pt x="2142" y="218123"/>
                        </a:cubicBezTo>
                        <a:cubicBezTo>
                          <a:pt x="48" y="205550"/>
                          <a:pt x="-237" y="192786"/>
                          <a:pt x="143" y="180689"/>
                        </a:cubicBezTo>
                        <a:cubicBezTo>
                          <a:pt x="333" y="168497"/>
                          <a:pt x="1095" y="156400"/>
                          <a:pt x="1761" y="144304"/>
                        </a:cubicBezTo>
                        <a:cubicBezTo>
                          <a:pt x="3093" y="120206"/>
                          <a:pt x="4711" y="96107"/>
                          <a:pt x="5377" y="72104"/>
                        </a:cubicBezTo>
                        <a:cubicBezTo>
                          <a:pt x="6424" y="48006"/>
                          <a:pt x="6424" y="23908"/>
                          <a:pt x="2427" y="0"/>
                        </a:cubicBezTo>
                        <a:close/>
                      </a:path>
                    </a:pathLst>
                  </a:custGeom>
                  <a:solidFill>
                    <a:srgbClr val="263238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</p:grpSp>
            <p:grpSp>
              <p:nvGrpSpPr>
                <p:cNvPr id="4046" name="Google Shape;4046;p67"/>
                <p:cNvGrpSpPr/>
                <p:nvPr/>
              </p:nvGrpSpPr>
              <p:grpSpPr>
                <a:xfrm>
                  <a:off x="5860431" y="2534199"/>
                  <a:ext cx="915401" cy="482171"/>
                  <a:chOff x="5860431" y="2534199"/>
                  <a:chExt cx="915401" cy="482171"/>
                </a:xfrm>
              </p:grpSpPr>
              <p:grpSp>
                <p:nvGrpSpPr>
                  <p:cNvPr id="4047" name="Google Shape;4047;p67"/>
                  <p:cNvGrpSpPr/>
                  <p:nvPr/>
                </p:nvGrpSpPr>
                <p:grpSpPr>
                  <a:xfrm>
                    <a:off x="5861804" y="2537019"/>
                    <a:ext cx="914028" cy="465059"/>
                    <a:chOff x="5861804" y="2537019"/>
                    <a:chExt cx="914028" cy="465059"/>
                  </a:xfrm>
                </p:grpSpPr>
                <p:sp>
                  <p:nvSpPr>
                    <p:cNvPr id="4048" name="Google Shape;4048;p67"/>
                    <p:cNvSpPr/>
                    <p:nvPr/>
                  </p:nvSpPr>
                  <p:spPr>
                    <a:xfrm>
                      <a:off x="5861804" y="2537019"/>
                      <a:ext cx="646549" cy="465059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646549" h="465059" extrusionOk="0">
                          <a:moveTo>
                            <a:pt x="13222" y="102835"/>
                          </a:moveTo>
                          <a:cubicBezTo>
                            <a:pt x="82978" y="298097"/>
                            <a:pt x="210785" y="459451"/>
                            <a:pt x="272452" y="464308"/>
                          </a:cubicBezTo>
                          <a:cubicBezTo>
                            <a:pt x="360861" y="471166"/>
                            <a:pt x="542151" y="430018"/>
                            <a:pt x="641218" y="383917"/>
                          </a:cubicBezTo>
                          <a:cubicBezTo>
                            <a:pt x="670338" y="370392"/>
                            <a:pt x="572128" y="150174"/>
                            <a:pt x="540914" y="164652"/>
                          </a:cubicBezTo>
                          <a:cubicBezTo>
                            <a:pt x="503323" y="182083"/>
                            <a:pt x="314039" y="246091"/>
                            <a:pt x="309947" y="246662"/>
                          </a:cubicBezTo>
                          <a:cubicBezTo>
                            <a:pt x="301097" y="247805"/>
                            <a:pt x="136746" y="85690"/>
                            <a:pt x="96777" y="43303"/>
                          </a:cubicBezTo>
                          <a:cubicBezTo>
                            <a:pt x="23690" y="-34421"/>
                            <a:pt x="-24654" y="-3274"/>
                            <a:pt x="13222" y="102835"/>
                          </a:cubicBezTo>
                          <a:close/>
                        </a:path>
                      </a:pathLst>
                    </a:custGeom>
                    <a:solidFill>
                      <a:srgbClr val="AD6359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  <p:grpSp>
                  <p:nvGrpSpPr>
                    <p:cNvPr id="4049" name="Google Shape;4049;p67"/>
                    <p:cNvGrpSpPr/>
                    <p:nvPr/>
                  </p:nvGrpSpPr>
                  <p:grpSpPr>
                    <a:xfrm>
                      <a:off x="6378545" y="2587363"/>
                      <a:ext cx="397287" cy="344621"/>
                      <a:chOff x="6378545" y="2587363"/>
                      <a:chExt cx="397287" cy="344621"/>
                    </a:xfrm>
                  </p:grpSpPr>
                  <p:grpSp>
                    <p:nvGrpSpPr>
                      <p:cNvPr id="4050" name="Google Shape;4050;p67"/>
                      <p:cNvGrpSpPr/>
                      <p:nvPr/>
                    </p:nvGrpSpPr>
                    <p:grpSpPr>
                      <a:xfrm>
                        <a:off x="6384826" y="2608792"/>
                        <a:ext cx="391006" cy="323192"/>
                        <a:chOff x="6384826" y="2608792"/>
                        <a:chExt cx="391006" cy="323192"/>
                      </a:xfrm>
                    </p:grpSpPr>
                    <p:sp>
                      <p:nvSpPr>
                        <p:cNvPr id="4051" name="Google Shape;4051;p67"/>
                        <p:cNvSpPr/>
                        <p:nvPr/>
                      </p:nvSpPr>
                      <p:spPr>
                        <a:xfrm>
                          <a:off x="6384826" y="2608792"/>
                          <a:ext cx="391006" cy="323192"/>
                        </a:xfrm>
                        <a:custGeom>
                          <a:avLst/>
                          <a:gdLst/>
                          <a:ahLst/>
                          <a:cxnLst/>
                          <a:rect l="l" t="t" r="r" b="b"/>
                          <a:pathLst>
                            <a:path w="391006" h="323192" extrusionOk="0">
                              <a:moveTo>
                                <a:pt x="75656" y="323193"/>
                              </a:moveTo>
                              <a:cubicBezTo>
                                <a:pt x="104396" y="320811"/>
                                <a:pt x="211172" y="302142"/>
                                <a:pt x="278930" y="267567"/>
                              </a:cubicBezTo>
                              <a:cubicBezTo>
                                <a:pt x="311761" y="250803"/>
                                <a:pt x="401027" y="192700"/>
                                <a:pt x="390083" y="166411"/>
                              </a:cubicBezTo>
                              <a:cubicBezTo>
                                <a:pt x="379139" y="140217"/>
                                <a:pt x="351541" y="154886"/>
                                <a:pt x="351541" y="154886"/>
                              </a:cubicBezTo>
                              <a:cubicBezTo>
                                <a:pt x="351541" y="154886"/>
                                <a:pt x="385610" y="124692"/>
                                <a:pt x="372191" y="99260"/>
                              </a:cubicBezTo>
                              <a:cubicBezTo>
                                <a:pt x="358773" y="73828"/>
                                <a:pt x="316615" y="98117"/>
                                <a:pt x="316615" y="98117"/>
                              </a:cubicBezTo>
                              <a:cubicBezTo>
                                <a:pt x="316615" y="98117"/>
                                <a:pt x="349352" y="64589"/>
                                <a:pt x="334125" y="40205"/>
                              </a:cubicBezTo>
                              <a:cubicBezTo>
                                <a:pt x="318994" y="15821"/>
                                <a:pt x="280642" y="47349"/>
                                <a:pt x="280642" y="47349"/>
                              </a:cubicBezTo>
                              <a:cubicBezTo>
                                <a:pt x="280642" y="47349"/>
                                <a:pt x="311952" y="18012"/>
                                <a:pt x="291015" y="3248"/>
                              </a:cubicBezTo>
                              <a:cubicBezTo>
                                <a:pt x="265797" y="-14564"/>
                                <a:pt x="214217" y="45920"/>
                                <a:pt x="176912" y="62684"/>
                              </a:cubicBezTo>
                              <a:cubicBezTo>
                                <a:pt x="168442" y="66494"/>
                                <a:pt x="0" y="127359"/>
                                <a:pt x="0" y="127359"/>
                              </a:cubicBezTo>
                              <a:lnTo>
                                <a:pt x="75656" y="323193"/>
                              </a:lnTo>
                              <a:close/>
                            </a:path>
                          </a:pathLst>
                        </a:custGeom>
                        <a:solidFill>
                          <a:srgbClr val="AD6359"/>
                        </a:solidFill>
                        <a:ln>
                          <a:noFill/>
                        </a:ln>
                      </p:spPr>
                      <p:txBody>
                        <a:bodyPr spcFirstLastPara="1" wrap="square" lIns="91425" tIns="45700" rIns="91425" bIns="45700" anchor="ctr" anchorCtr="0">
                          <a:noAutofit/>
                        </a:bodyPr>
                        <a:lstStyle/>
                        <a:p>
                          <a:pPr marL="0" marR="0" lvl="0" indent="0" algn="l" rtl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None/>
                          </a:pPr>
                          <a:endParaRPr sz="1800">
                            <a:solidFill>
                              <a:srgbClr val="000000"/>
                            </a:solidFill>
                            <a:latin typeface="Calibri"/>
                            <a:ea typeface="Calibri"/>
                            <a:cs typeface="Calibri"/>
                            <a:sym typeface="Calibri"/>
                          </a:endParaRPr>
                        </a:p>
                      </p:txBody>
                    </p:sp>
                    <p:grpSp>
                      <p:nvGrpSpPr>
                        <p:cNvPr id="4052" name="Google Shape;4052;p67"/>
                        <p:cNvGrpSpPr/>
                        <p:nvPr/>
                      </p:nvGrpSpPr>
                      <p:grpSpPr>
                        <a:xfrm>
                          <a:off x="6546586" y="2655156"/>
                          <a:ext cx="188584" cy="183512"/>
                          <a:chOff x="6546586" y="2655156"/>
                          <a:chExt cx="188584" cy="183512"/>
                        </a:xfrm>
                      </p:grpSpPr>
                      <p:sp>
                        <p:nvSpPr>
                          <p:cNvPr id="4053" name="Google Shape;4053;p67"/>
                          <p:cNvSpPr/>
                          <p:nvPr/>
                        </p:nvSpPr>
                        <p:spPr>
                          <a:xfrm>
                            <a:off x="6546586" y="2655156"/>
                            <a:ext cx="120865" cy="77104"/>
                          </a:xfrm>
                          <a:custGeom>
                            <a:avLst/>
                            <a:gdLst/>
                            <a:ahLst/>
                            <a:cxnLst/>
                            <a:rect l="l" t="t" r="r" b="b"/>
                            <a:pathLst>
                              <a:path w="120865" h="77104" extrusionOk="0">
                                <a:moveTo>
                                  <a:pt x="118122" y="1081"/>
                                </a:moveTo>
                                <a:cubicBezTo>
                                  <a:pt x="80056" y="45467"/>
                                  <a:pt x="55693" y="58326"/>
                                  <a:pt x="688" y="75280"/>
                                </a:cubicBezTo>
                                <a:cubicBezTo>
                                  <a:pt x="-359" y="75566"/>
                                  <a:pt x="-169" y="77281"/>
                                  <a:pt x="973" y="77090"/>
                                </a:cubicBezTo>
                                <a:cubicBezTo>
                                  <a:pt x="56359" y="65374"/>
                                  <a:pt x="89192" y="53659"/>
                                  <a:pt x="120310" y="2795"/>
                                </a:cubicBezTo>
                                <a:cubicBezTo>
                                  <a:pt x="121833" y="319"/>
                                  <a:pt x="119930" y="-1110"/>
                                  <a:pt x="118122" y="1081"/>
                                </a:cubicBezTo>
                                <a:close/>
                              </a:path>
                            </a:pathLst>
                          </a:custGeom>
                          <a:solidFill>
                            <a:srgbClr val="263238"/>
                          </a:solidFill>
                          <a:ln>
                            <a:noFill/>
                          </a:ln>
                        </p:spPr>
                        <p:txBody>
                          <a:bodyPr spcFirstLastPara="1" wrap="square" lIns="91425" tIns="45700" rIns="91425" bIns="45700" anchor="ctr" anchorCtr="0">
                            <a:noAutofit/>
                          </a:bodyPr>
                          <a:lstStyle/>
                          <a:p>
                            <a:pPr marL="0" marR="0" lvl="0" indent="0" algn="l" rtl="0"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None/>
                            </a:pPr>
                            <a:endParaRPr sz="1800">
                              <a:solidFill>
                                <a:srgbClr val="000000"/>
                              </a:solidFill>
                              <a:latin typeface="Calibri"/>
                              <a:ea typeface="Calibri"/>
                              <a:cs typeface="Calibri"/>
                              <a:sym typeface="Calibri"/>
                            </a:endParaRPr>
                          </a:p>
                        </p:txBody>
                      </p:sp>
                      <p:sp>
                        <p:nvSpPr>
                          <p:cNvPr id="4054" name="Google Shape;4054;p67"/>
                          <p:cNvSpPr/>
                          <p:nvPr/>
                        </p:nvSpPr>
                        <p:spPr>
                          <a:xfrm>
                            <a:off x="6577031" y="2704999"/>
                            <a:ext cx="129131" cy="81100"/>
                          </a:xfrm>
                          <a:custGeom>
                            <a:avLst/>
                            <a:gdLst/>
                            <a:ahLst/>
                            <a:cxnLst/>
                            <a:rect l="l" t="t" r="r" b="b"/>
                            <a:pathLst>
                              <a:path w="129131" h="81100" extrusionOk="0">
                                <a:moveTo>
                                  <a:pt x="126599" y="767"/>
                                </a:moveTo>
                                <a:cubicBezTo>
                                  <a:pt x="83013" y="43439"/>
                                  <a:pt x="56748" y="57631"/>
                                  <a:pt x="410" y="79634"/>
                                </a:cubicBezTo>
                                <a:cubicBezTo>
                                  <a:pt x="-351" y="79920"/>
                                  <a:pt x="29" y="81349"/>
                                  <a:pt x="886" y="81063"/>
                                </a:cubicBezTo>
                                <a:cubicBezTo>
                                  <a:pt x="57985" y="64108"/>
                                  <a:pt x="90436" y="51631"/>
                                  <a:pt x="128407" y="3339"/>
                                </a:cubicBezTo>
                                <a:cubicBezTo>
                                  <a:pt x="130120" y="1053"/>
                                  <a:pt x="128502" y="-1233"/>
                                  <a:pt x="126599" y="767"/>
                                </a:cubicBezTo>
                                <a:close/>
                              </a:path>
                            </a:pathLst>
                          </a:custGeom>
                          <a:solidFill>
                            <a:srgbClr val="263238"/>
                          </a:solidFill>
                          <a:ln>
                            <a:noFill/>
                          </a:ln>
                        </p:spPr>
                        <p:txBody>
                          <a:bodyPr spcFirstLastPara="1" wrap="square" lIns="91425" tIns="45700" rIns="91425" bIns="45700" anchor="ctr" anchorCtr="0">
                            <a:noAutofit/>
                          </a:bodyPr>
                          <a:lstStyle/>
                          <a:p>
                            <a:pPr marL="0" marR="0" lvl="0" indent="0" algn="l" rtl="0"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None/>
                            </a:pPr>
                            <a:endParaRPr sz="1800">
                              <a:solidFill>
                                <a:srgbClr val="000000"/>
                              </a:solidFill>
                              <a:latin typeface="Calibri"/>
                              <a:ea typeface="Calibri"/>
                              <a:cs typeface="Calibri"/>
                              <a:sym typeface="Calibri"/>
                            </a:endParaRPr>
                          </a:p>
                        </p:txBody>
                      </p:sp>
                      <p:sp>
                        <p:nvSpPr>
                          <p:cNvPr id="4055" name="Google Shape;4055;p67"/>
                          <p:cNvSpPr/>
                          <p:nvPr/>
                        </p:nvSpPr>
                        <p:spPr>
                          <a:xfrm>
                            <a:off x="6601069" y="2765815"/>
                            <a:ext cx="134101" cy="72853"/>
                          </a:xfrm>
                          <a:custGeom>
                            <a:avLst/>
                            <a:gdLst/>
                            <a:ahLst/>
                            <a:cxnLst/>
                            <a:rect l="l" t="t" r="r" b="b"/>
                            <a:pathLst>
                              <a:path w="134101" h="72853" extrusionOk="0">
                                <a:moveTo>
                                  <a:pt x="131586" y="1293"/>
                                </a:moveTo>
                                <a:cubicBezTo>
                                  <a:pt x="86383" y="39583"/>
                                  <a:pt x="58309" y="56347"/>
                                  <a:pt x="829" y="70730"/>
                                </a:cubicBezTo>
                                <a:cubicBezTo>
                                  <a:pt x="-503" y="71111"/>
                                  <a:pt x="-123" y="73111"/>
                                  <a:pt x="1210" y="72825"/>
                                </a:cubicBezTo>
                                <a:cubicBezTo>
                                  <a:pt x="61164" y="63872"/>
                                  <a:pt x="96470" y="43203"/>
                                  <a:pt x="132538" y="2817"/>
                                </a:cubicBezTo>
                                <a:cubicBezTo>
                                  <a:pt x="135012" y="54"/>
                                  <a:pt x="134441" y="-1089"/>
                                  <a:pt x="131586" y="1293"/>
                                </a:cubicBezTo>
                                <a:close/>
                              </a:path>
                            </a:pathLst>
                          </a:custGeom>
                          <a:solidFill>
                            <a:srgbClr val="263238"/>
                          </a:solidFill>
                          <a:ln>
                            <a:noFill/>
                          </a:ln>
                        </p:spPr>
                        <p:txBody>
                          <a:bodyPr spcFirstLastPara="1" wrap="square" lIns="91425" tIns="45700" rIns="91425" bIns="45700" anchor="ctr" anchorCtr="0">
                            <a:noAutofit/>
                          </a:bodyPr>
                          <a:lstStyle/>
                          <a:p>
                            <a:pPr marL="0" marR="0" lvl="0" indent="0" algn="l" rtl="0"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None/>
                            </a:pPr>
                            <a:endParaRPr sz="1800">
                              <a:solidFill>
                                <a:srgbClr val="000000"/>
                              </a:solidFill>
                              <a:latin typeface="Calibri"/>
                              <a:ea typeface="Calibri"/>
                              <a:cs typeface="Calibri"/>
                              <a:sym typeface="Calibri"/>
                            </a:endParaRPr>
                          </a:p>
                        </p:txBody>
                      </p:sp>
                    </p:grpSp>
                  </p:grpSp>
                  <p:grpSp>
                    <p:nvGrpSpPr>
                      <p:cNvPr id="4056" name="Google Shape;4056;p67"/>
                      <p:cNvGrpSpPr/>
                      <p:nvPr/>
                    </p:nvGrpSpPr>
                    <p:grpSpPr>
                      <a:xfrm>
                        <a:off x="6378545" y="2587363"/>
                        <a:ext cx="222110" cy="227535"/>
                        <a:chOff x="6378545" y="2587363"/>
                        <a:chExt cx="222110" cy="227535"/>
                      </a:xfrm>
                    </p:grpSpPr>
                    <p:sp>
                      <p:nvSpPr>
                        <p:cNvPr id="4057" name="Google Shape;4057;p67"/>
                        <p:cNvSpPr/>
                        <p:nvPr/>
                      </p:nvSpPr>
                      <p:spPr>
                        <a:xfrm>
                          <a:off x="6378545" y="2587363"/>
                          <a:ext cx="222110" cy="227535"/>
                        </a:xfrm>
                        <a:custGeom>
                          <a:avLst/>
                          <a:gdLst/>
                          <a:ahLst/>
                          <a:cxnLst/>
                          <a:rect l="l" t="t" r="r" b="b"/>
                          <a:pathLst>
                            <a:path w="222110" h="227535" extrusionOk="0">
                              <a:moveTo>
                                <a:pt x="0" y="143263"/>
                              </a:moveTo>
                              <a:cubicBezTo>
                                <a:pt x="0" y="143263"/>
                                <a:pt x="39874" y="81732"/>
                                <a:pt x="63380" y="58586"/>
                              </a:cubicBezTo>
                              <a:cubicBezTo>
                                <a:pt x="86886" y="35440"/>
                                <a:pt x="206128" y="-18566"/>
                                <a:pt x="219261" y="6484"/>
                              </a:cubicBezTo>
                              <a:cubicBezTo>
                                <a:pt x="236200" y="38965"/>
                                <a:pt x="173487" y="83732"/>
                                <a:pt x="139893" y="101639"/>
                              </a:cubicBezTo>
                              <a:cubicBezTo>
                                <a:pt x="139893" y="101639"/>
                                <a:pt x="179196" y="176601"/>
                                <a:pt x="141130" y="218511"/>
                              </a:cubicBezTo>
                              <a:cubicBezTo>
                                <a:pt x="103064" y="260326"/>
                                <a:pt x="0" y="143263"/>
                                <a:pt x="0" y="143263"/>
                              </a:cubicBezTo>
                              <a:close/>
                            </a:path>
                          </a:pathLst>
                        </a:custGeom>
                        <a:solidFill>
                          <a:srgbClr val="AD6359"/>
                        </a:solidFill>
                        <a:ln>
                          <a:noFill/>
                        </a:ln>
                      </p:spPr>
                      <p:txBody>
                        <a:bodyPr spcFirstLastPara="1" wrap="square" lIns="91425" tIns="45700" rIns="91425" bIns="45700" anchor="ctr" anchorCtr="0">
                          <a:noAutofit/>
                        </a:bodyPr>
                        <a:lstStyle/>
                        <a:p>
                          <a:pPr marL="0" marR="0" lvl="0" indent="0" algn="l" rtl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None/>
                          </a:pPr>
                          <a:endParaRPr sz="1800">
                            <a:solidFill>
                              <a:srgbClr val="000000"/>
                            </a:solidFill>
                            <a:latin typeface="Calibri"/>
                            <a:ea typeface="Calibri"/>
                            <a:cs typeface="Calibri"/>
                            <a:sym typeface="Calibri"/>
                          </a:endParaRPr>
                        </a:p>
                      </p:txBody>
                    </p:sp>
                    <p:sp>
                      <p:nvSpPr>
                        <p:cNvPr id="4058" name="Google Shape;4058;p67"/>
                        <p:cNvSpPr/>
                        <p:nvPr/>
                      </p:nvSpPr>
                      <p:spPr>
                        <a:xfrm>
                          <a:off x="6515214" y="2604111"/>
                          <a:ext cx="84913" cy="203050"/>
                        </a:xfrm>
                        <a:custGeom>
                          <a:avLst/>
                          <a:gdLst/>
                          <a:ahLst/>
                          <a:cxnLst/>
                          <a:rect l="l" t="t" r="r" b="b"/>
                          <a:pathLst>
                            <a:path w="84913" h="203050" extrusionOk="0">
                              <a:moveTo>
                                <a:pt x="84400" y="214"/>
                              </a:moveTo>
                              <a:cubicBezTo>
                                <a:pt x="78500" y="40981"/>
                                <a:pt x="32916" y="61651"/>
                                <a:pt x="1701" y="81463"/>
                              </a:cubicBezTo>
                              <a:cubicBezTo>
                                <a:pt x="-678" y="82987"/>
                                <a:pt x="-297" y="85368"/>
                                <a:pt x="1225" y="86987"/>
                              </a:cubicBezTo>
                              <a:cubicBezTo>
                                <a:pt x="15595" y="119563"/>
                                <a:pt x="26349" y="169569"/>
                                <a:pt x="6840" y="201668"/>
                              </a:cubicBezTo>
                              <a:cubicBezTo>
                                <a:pt x="6269" y="202621"/>
                                <a:pt x="7506" y="203573"/>
                                <a:pt x="8268" y="202716"/>
                              </a:cubicBezTo>
                              <a:cubicBezTo>
                                <a:pt x="33867" y="171188"/>
                                <a:pt x="27206" y="121087"/>
                                <a:pt x="9219" y="86416"/>
                              </a:cubicBezTo>
                              <a:cubicBezTo>
                                <a:pt x="41576" y="66604"/>
                                <a:pt x="86398" y="43839"/>
                                <a:pt x="84876" y="214"/>
                              </a:cubicBezTo>
                              <a:cubicBezTo>
                                <a:pt x="84781" y="-71"/>
                                <a:pt x="84400" y="-71"/>
                                <a:pt x="84400" y="214"/>
                              </a:cubicBezTo>
                              <a:close/>
                            </a:path>
                          </a:pathLst>
                        </a:custGeom>
                        <a:solidFill>
                          <a:srgbClr val="263238"/>
                        </a:solidFill>
                        <a:ln>
                          <a:noFill/>
                        </a:ln>
                      </p:spPr>
                      <p:txBody>
                        <a:bodyPr spcFirstLastPara="1" wrap="square" lIns="91425" tIns="45700" rIns="91425" bIns="45700" anchor="ctr" anchorCtr="0">
                          <a:noAutofit/>
                        </a:bodyPr>
                        <a:lstStyle/>
                        <a:p>
                          <a:pPr marL="0" marR="0" lvl="0" indent="0" algn="l" rtl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None/>
                          </a:pPr>
                          <a:endParaRPr sz="1800">
                            <a:solidFill>
                              <a:srgbClr val="000000"/>
                            </a:solidFill>
                            <a:latin typeface="Calibri"/>
                            <a:ea typeface="Calibri"/>
                            <a:cs typeface="Calibri"/>
                            <a:sym typeface="Calibri"/>
                          </a:endParaRPr>
                        </a:p>
                      </p:txBody>
                    </p:sp>
                  </p:grpSp>
                </p:grpSp>
              </p:grpSp>
              <p:grpSp>
                <p:nvGrpSpPr>
                  <p:cNvPr id="4059" name="Google Shape;4059;p67"/>
                  <p:cNvGrpSpPr/>
                  <p:nvPr/>
                </p:nvGrpSpPr>
                <p:grpSpPr>
                  <a:xfrm>
                    <a:off x="5860431" y="2534199"/>
                    <a:ext cx="459682" cy="482171"/>
                    <a:chOff x="5860431" y="2534199"/>
                    <a:chExt cx="459682" cy="482171"/>
                  </a:xfrm>
                </p:grpSpPr>
                <p:sp>
                  <p:nvSpPr>
                    <p:cNvPr id="4060" name="Google Shape;4060;p67"/>
                    <p:cNvSpPr/>
                    <p:nvPr/>
                  </p:nvSpPr>
                  <p:spPr>
                    <a:xfrm>
                      <a:off x="5860471" y="2534199"/>
                      <a:ext cx="459642" cy="482128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459642" h="482128" extrusionOk="0">
                          <a:moveTo>
                            <a:pt x="406160" y="209001"/>
                          </a:moveTo>
                          <a:lnTo>
                            <a:pt x="459643" y="455889"/>
                          </a:lnTo>
                          <a:cubicBezTo>
                            <a:pt x="459643" y="455889"/>
                            <a:pt x="298814" y="502466"/>
                            <a:pt x="247995" y="471510"/>
                          </a:cubicBezTo>
                          <a:cubicBezTo>
                            <a:pt x="197082" y="440553"/>
                            <a:pt x="65183" y="271389"/>
                            <a:pt x="17981" y="128895"/>
                          </a:cubicBezTo>
                          <a:cubicBezTo>
                            <a:pt x="-29221" y="-13599"/>
                            <a:pt x="20074" y="-43793"/>
                            <a:pt x="124185" y="67745"/>
                          </a:cubicBezTo>
                          <a:cubicBezTo>
                            <a:pt x="228296" y="179187"/>
                            <a:pt x="307854" y="245481"/>
                            <a:pt x="311946" y="244719"/>
                          </a:cubicBezTo>
                          <a:cubicBezTo>
                            <a:pt x="315848" y="243862"/>
                            <a:pt x="406160" y="209001"/>
                            <a:pt x="406160" y="209001"/>
                          </a:cubicBezTo>
                          <a:close/>
                        </a:path>
                      </a:pathLst>
                    </a:custGeom>
                    <a:solidFill>
                      <a:schemeClr val="accent2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  <p:sp>
                  <p:nvSpPr>
                    <p:cNvPr id="4061" name="Google Shape;4061;p67"/>
                    <p:cNvSpPr/>
                    <p:nvPr/>
                  </p:nvSpPr>
                  <p:spPr>
                    <a:xfrm>
                      <a:off x="6223992" y="2769326"/>
                      <a:ext cx="45688" cy="219114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45688" h="219114" extrusionOk="0">
                          <a:moveTo>
                            <a:pt x="1432" y="448"/>
                          </a:moveTo>
                          <a:cubicBezTo>
                            <a:pt x="1242" y="-314"/>
                            <a:pt x="-90" y="-28"/>
                            <a:pt x="5" y="734"/>
                          </a:cubicBezTo>
                          <a:cubicBezTo>
                            <a:pt x="10378" y="74077"/>
                            <a:pt x="25985" y="146943"/>
                            <a:pt x="44257" y="218666"/>
                          </a:cubicBezTo>
                          <a:cubicBezTo>
                            <a:pt x="44447" y="219428"/>
                            <a:pt x="45779" y="219142"/>
                            <a:pt x="45684" y="218380"/>
                          </a:cubicBezTo>
                          <a:cubicBezTo>
                            <a:pt x="34455" y="145228"/>
                            <a:pt x="20465" y="72076"/>
                            <a:pt x="1432" y="448"/>
                          </a:cubicBezTo>
                          <a:close/>
                        </a:path>
                      </a:pathLst>
                    </a:custGeom>
                    <a:solidFill>
                      <a:schemeClr val="dk1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  <p:sp>
                  <p:nvSpPr>
                    <p:cNvPr id="4062" name="Google Shape;4062;p67"/>
                    <p:cNvSpPr/>
                    <p:nvPr/>
                  </p:nvSpPr>
                  <p:spPr>
                    <a:xfrm>
                      <a:off x="5860431" y="2534295"/>
                      <a:ext cx="325784" cy="48207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325784" h="482075" extrusionOk="0">
                          <a:moveTo>
                            <a:pt x="325785" y="481129"/>
                          </a:moveTo>
                          <a:cubicBezTo>
                            <a:pt x="294285" y="483510"/>
                            <a:pt x="265069" y="481795"/>
                            <a:pt x="248035" y="471413"/>
                          </a:cubicBezTo>
                          <a:cubicBezTo>
                            <a:pt x="197217" y="440457"/>
                            <a:pt x="65222" y="271388"/>
                            <a:pt x="18020" y="128799"/>
                          </a:cubicBezTo>
                          <a:cubicBezTo>
                            <a:pt x="-16144" y="25834"/>
                            <a:pt x="129" y="-18457"/>
                            <a:pt x="51138" y="7069"/>
                          </a:cubicBezTo>
                          <a:lnTo>
                            <a:pt x="325785" y="481129"/>
                          </a:lnTo>
                          <a:close/>
                        </a:path>
                      </a:pathLst>
                    </a:custGeom>
                    <a:solidFill>
                      <a:srgbClr val="000000">
                        <a:alpha val="9800"/>
                      </a:srgbClr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</p:grpSp>
            </p:grpSp>
            <p:grpSp>
              <p:nvGrpSpPr>
                <p:cNvPr id="4063" name="Google Shape;4063;p67"/>
                <p:cNvGrpSpPr/>
                <p:nvPr/>
              </p:nvGrpSpPr>
              <p:grpSpPr>
                <a:xfrm>
                  <a:off x="5507973" y="2526436"/>
                  <a:ext cx="509664" cy="481844"/>
                  <a:chOff x="5507973" y="2526436"/>
                  <a:chExt cx="509664" cy="481844"/>
                </a:xfrm>
              </p:grpSpPr>
              <p:sp>
                <p:nvSpPr>
                  <p:cNvPr id="4064" name="Google Shape;4064;p67"/>
                  <p:cNvSpPr/>
                  <p:nvPr/>
                </p:nvSpPr>
                <p:spPr>
                  <a:xfrm>
                    <a:off x="5507973" y="2526436"/>
                    <a:ext cx="509664" cy="481844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09664" h="481844" extrusionOk="0">
                        <a:moveTo>
                          <a:pt x="456413" y="384403"/>
                        </a:moveTo>
                        <a:lnTo>
                          <a:pt x="428815" y="481844"/>
                        </a:lnTo>
                        <a:lnTo>
                          <a:pt x="0" y="481844"/>
                        </a:lnTo>
                        <a:cubicBezTo>
                          <a:pt x="0" y="481844"/>
                          <a:pt x="95261" y="135896"/>
                          <a:pt x="257993" y="29407"/>
                        </a:cubicBezTo>
                        <a:cubicBezTo>
                          <a:pt x="339360" y="-23838"/>
                          <a:pt x="394746" y="355"/>
                          <a:pt x="430243" y="60934"/>
                        </a:cubicBezTo>
                        <a:cubicBezTo>
                          <a:pt x="439188" y="76270"/>
                          <a:pt x="506280" y="224574"/>
                          <a:pt x="509515" y="288106"/>
                        </a:cubicBezTo>
                        <a:cubicBezTo>
                          <a:pt x="512941" y="355638"/>
                          <a:pt x="456413" y="384403"/>
                          <a:pt x="456413" y="384403"/>
                        </a:cubicBezTo>
                        <a:close/>
                      </a:path>
                    </a:pathLst>
                  </a:custGeom>
                  <a:solidFill>
                    <a:schemeClr val="accent2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grpSp>
                <p:nvGrpSpPr>
                  <p:cNvPr id="4065" name="Google Shape;4065;p67"/>
                  <p:cNvGrpSpPr/>
                  <p:nvPr/>
                </p:nvGrpSpPr>
                <p:grpSpPr>
                  <a:xfrm>
                    <a:off x="5822862" y="2877975"/>
                    <a:ext cx="134578" cy="26355"/>
                    <a:chOff x="5822862" y="2877975"/>
                    <a:chExt cx="134578" cy="26355"/>
                  </a:xfrm>
                </p:grpSpPr>
                <p:sp>
                  <p:nvSpPr>
                    <p:cNvPr id="4066" name="Google Shape;4066;p67"/>
                    <p:cNvSpPr/>
                    <p:nvPr/>
                  </p:nvSpPr>
                  <p:spPr>
                    <a:xfrm>
                      <a:off x="5822862" y="2877975"/>
                      <a:ext cx="96713" cy="2635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96713" h="26355" extrusionOk="0">
                          <a:moveTo>
                            <a:pt x="96130" y="3"/>
                          </a:moveTo>
                          <a:cubicBezTo>
                            <a:pt x="80047" y="1527"/>
                            <a:pt x="63869" y="3814"/>
                            <a:pt x="47976" y="8862"/>
                          </a:cubicBezTo>
                          <a:cubicBezTo>
                            <a:pt x="40078" y="11338"/>
                            <a:pt x="32274" y="14386"/>
                            <a:pt x="24471" y="17720"/>
                          </a:cubicBezTo>
                          <a:cubicBezTo>
                            <a:pt x="20569" y="19339"/>
                            <a:pt x="16667" y="20768"/>
                            <a:pt x="12765" y="22197"/>
                          </a:cubicBezTo>
                          <a:cubicBezTo>
                            <a:pt x="8768" y="23626"/>
                            <a:pt x="4391" y="24959"/>
                            <a:pt x="298" y="24959"/>
                          </a:cubicBezTo>
                          <a:cubicBezTo>
                            <a:pt x="-82" y="24959"/>
                            <a:pt x="-82" y="25816"/>
                            <a:pt x="204" y="25816"/>
                          </a:cubicBezTo>
                          <a:cubicBezTo>
                            <a:pt x="4200" y="26197"/>
                            <a:pt x="8007" y="26578"/>
                            <a:pt x="12004" y="26197"/>
                          </a:cubicBezTo>
                          <a:cubicBezTo>
                            <a:pt x="15810" y="25816"/>
                            <a:pt x="19617" y="24864"/>
                            <a:pt x="23424" y="23721"/>
                          </a:cubicBezTo>
                          <a:cubicBezTo>
                            <a:pt x="31513" y="21340"/>
                            <a:pt x="39412" y="18292"/>
                            <a:pt x="47501" y="15720"/>
                          </a:cubicBezTo>
                          <a:cubicBezTo>
                            <a:pt x="63679" y="10576"/>
                            <a:pt x="79857" y="5433"/>
                            <a:pt x="96225" y="2004"/>
                          </a:cubicBezTo>
                          <a:cubicBezTo>
                            <a:pt x="96892" y="1813"/>
                            <a:pt x="96892" y="-92"/>
                            <a:pt x="96130" y="3"/>
                          </a:cubicBezTo>
                          <a:close/>
                        </a:path>
                      </a:pathLst>
                    </a:custGeom>
                    <a:solidFill>
                      <a:schemeClr val="dk1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  <p:sp>
                  <p:nvSpPr>
                    <p:cNvPr id="4067" name="Google Shape;4067;p67"/>
                    <p:cNvSpPr/>
                    <p:nvPr/>
                  </p:nvSpPr>
                  <p:spPr>
                    <a:xfrm>
                      <a:off x="5877391" y="2896249"/>
                      <a:ext cx="80049" cy="697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80049" h="6970" extrusionOk="0">
                          <a:moveTo>
                            <a:pt x="79572" y="5351"/>
                          </a:moveTo>
                          <a:cubicBezTo>
                            <a:pt x="66629" y="2589"/>
                            <a:pt x="53306" y="684"/>
                            <a:pt x="40173" y="112"/>
                          </a:cubicBezTo>
                          <a:cubicBezTo>
                            <a:pt x="33511" y="-174"/>
                            <a:pt x="26945" y="112"/>
                            <a:pt x="20284" y="684"/>
                          </a:cubicBezTo>
                          <a:cubicBezTo>
                            <a:pt x="17143" y="969"/>
                            <a:pt x="13907" y="1350"/>
                            <a:pt x="10767" y="1731"/>
                          </a:cubicBezTo>
                          <a:cubicBezTo>
                            <a:pt x="7246" y="2208"/>
                            <a:pt x="3820" y="3351"/>
                            <a:pt x="299" y="3732"/>
                          </a:cubicBezTo>
                          <a:cubicBezTo>
                            <a:pt x="-82" y="3732"/>
                            <a:pt x="-82" y="4589"/>
                            <a:pt x="203" y="4589"/>
                          </a:cubicBezTo>
                          <a:cubicBezTo>
                            <a:pt x="3534" y="4398"/>
                            <a:pt x="6770" y="4970"/>
                            <a:pt x="10101" y="5065"/>
                          </a:cubicBezTo>
                          <a:cubicBezTo>
                            <a:pt x="13432" y="5160"/>
                            <a:pt x="16667" y="5160"/>
                            <a:pt x="19998" y="5256"/>
                          </a:cubicBezTo>
                          <a:cubicBezTo>
                            <a:pt x="26564" y="5446"/>
                            <a:pt x="33226" y="5637"/>
                            <a:pt x="39792" y="5732"/>
                          </a:cubicBezTo>
                          <a:cubicBezTo>
                            <a:pt x="53020" y="5827"/>
                            <a:pt x="66248" y="6208"/>
                            <a:pt x="79381" y="6970"/>
                          </a:cubicBezTo>
                          <a:cubicBezTo>
                            <a:pt x="80238" y="6970"/>
                            <a:pt x="80238" y="5446"/>
                            <a:pt x="79572" y="5351"/>
                          </a:cubicBezTo>
                          <a:close/>
                        </a:path>
                      </a:pathLst>
                    </a:custGeom>
                    <a:solidFill>
                      <a:schemeClr val="dk1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</p:grpSp>
            </p:grpSp>
            <p:grpSp>
              <p:nvGrpSpPr>
                <p:cNvPr id="4068" name="Google Shape;4068;p67"/>
                <p:cNvGrpSpPr/>
                <p:nvPr/>
              </p:nvGrpSpPr>
              <p:grpSpPr>
                <a:xfrm>
                  <a:off x="4880624" y="2531832"/>
                  <a:ext cx="976037" cy="728766"/>
                  <a:chOff x="4880624" y="2531832"/>
                  <a:chExt cx="976037" cy="728766"/>
                </a:xfrm>
              </p:grpSpPr>
              <p:grpSp>
                <p:nvGrpSpPr>
                  <p:cNvPr id="4069" name="Google Shape;4069;p67"/>
                  <p:cNvGrpSpPr/>
                  <p:nvPr/>
                </p:nvGrpSpPr>
                <p:grpSpPr>
                  <a:xfrm>
                    <a:off x="4880624" y="2535048"/>
                    <a:ext cx="971110" cy="725550"/>
                    <a:chOff x="4880624" y="2535048"/>
                    <a:chExt cx="971110" cy="725550"/>
                  </a:xfrm>
                </p:grpSpPr>
                <p:sp>
                  <p:nvSpPr>
                    <p:cNvPr id="4070" name="Google Shape;4070;p67"/>
                    <p:cNvSpPr/>
                    <p:nvPr/>
                  </p:nvSpPr>
                  <p:spPr>
                    <a:xfrm>
                      <a:off x="5050010" y="2535048"/>
                      <a:ext cx="801724" cy="512342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801724" h="512342" extrusionOk="0">
                          <a:moveTo>
                            <a:pt x="732515" y="1364"/>
                          </a:moveTo>
                          <a:cubicBezTo>
                            <a:pt x="520677" y="23653"/>
                            <a:pt x="354423" y="91185"/>
                            <a:pt x="296848" y="121855"/>
                          </a:cubicBezTo>
                          <a:cubicBezTo>
                            <a:pt x="259258" y="141858"/>
                            <a:pt x="50180" y="289495"/>
                            <a:pt x="2502" y="333310"/>
                          </a:cubicBezTo>
                          <a:cubicBezTo>
                            <a:pt x="-20909" y="354742"/>
                            <a:pt x="126978" y="530764"/>
                            <a:pt x="154386" y="510761"/>
                          </a:cubicBezTo>
                          <a:cubicBezTo>
                            <a:pt x="191595" y="483615"/>
                            <a:pt x="422371" y="275589"/>
                            <a:pt x="425607" y="273017"/>
                          </a:cubicBezTo>
                          <a:cubicBezTo>
                            <a:pt x="438169" y="263016"/>
                            <a:pt x="684647" y="112426"/>
                            <a:pt x="736036" y="84232"/>
                          </a:cubicBezTo>
                          <a:cubicBezTo>
                            <a:pt x="821876" y="37178"/>
                            <a:pt x="826539" y="-8542"/>
                            <a:pt x="732515" y="1364"/>
                          </a:cubicBezTo>
                          <a:close/>
                        </a:path>
                      </a:pathLst>
                    </a:custGeom>
                    <a:solidFill>
                      <a:srgbClr val="AD6359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  <p:grpSp>
                  <p:nvGrpSpPr>
                    <p:cNvPr id="4071" name="Google Shape;4071;p67"/>
                    <p:cNvGrpSpPr/>
                    <p:nvPr/>
                  </p:nvGrpSpPr>
                  <p:grpSpPr>
                    <a:xfrm>
                      <a:off x="4880624" y="2858738"/>
                      <a:ext cx="323866" cy="401860"/>
                      <a:chOff x="4880624" y="2858738"/>
                      <a:chExt cx="323866" cy="401860"/>
                    </a:xfrm>
                  </p:grpSpPr>
                  <p:sp>
                    <p:nvSpPr>
                      <p:cNvPr id="4072" name="Google Shape;4072;p67"/>
                      <p:cNvSpPr/>
                      <p:nvPr/>
                    </p:nvSpPr>
                    <p:spPr>
                      <a:xfrm>
                        <a:off x="4880624" y="2858738"/>
                        <a:ext cx="323866" cy="401860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323866" h="401860" extrusionOk="0">
                            <a:moveTo>
                              <a:pt x="157612" y="400431"/>
                            </a:moveTo>
                            <a:cubicBezTo>
                              <a:pt x="132774" y="391954"/>
                              <a:pt x="133440" y="364712"/>
                              <a:pt x="133440" y="364712"/>
                            </a:cubicBezTo>
                            <a:cubicBezTo>
                              <a:pt x="133440" y="364712"/>
                              <a:pt x="113170" y="370046"/>
                              <a:pt x="95564" y="360140"/>
                            </a:cubicBezTo>
                            <a:cubicBezTo>
                              <a:pt x="75485" y="348805"/>
                              <a:pt x="84430" y="312230"/>
                              <a:pt x="84430" y="312230"/>
                            </a:cubicBezTo>
                            <a:cubicBezTo>
                              <a:pt x="84430" y="312230"/>
                              <a:pt x="62733" y="313372"/>
                              <a:pt x="45222" y="301085"/>
                            </a:cubicBezTo>
                            <a:cubicBezTo>
                              <a:pt x="27046" y="288226"/>
                              <a:pt x="30852" y="250126"/>
                              <a:pt x="30852" y="250126"/>
                            </a:cubicBezTo>
                            <a:cubicBezTo>
                              <a:pt x="30852" y="250126"/>
                              <a:pt x="10106" y="240125"/>
                              <a:pt x="2588" y="218599"/>
                            </a:cubicBezTo>
                            <a:cubicBezTo>
                              <a:pt x="-10164" y="181737"/>
                              <a:pt x="27141" y="135446"/>
                              <a:pt x="50551" y="105727"/>
                            </a:cubicBezTo>
                            <a:cubicBezTo>
                              <a:pt x="73962" y="76009"/>
                              <a:pt x="168176" y="13716"/>
                              <a:pt x="184925" y="0"/>
                            </a:cubicBezTo>
                            <a:lnTo>
                              <a:pt x="323866" y="187166"/>
                            </a:lnTo>
                            <a:cubicBezTo>
                              <a:pt x="323866" y="187166"/>
                              <a:pt x="309686" y="311848"/>
                              <a:pt x="277235" y="342900"/>
                            </a:cubicBezTo>
                            <a:cubicBezTo>
                              <a:pt x="249828" y="368903"/>
                              <a:pt x="185496" y="410051"/>
                              <a:pt x="157612" y="400431"/>
                            </a:cubicBezTo>
                            <a:close/>
                          </a:path>
                        </a:pathLst>
                      </a:custGeom>
                      <a:solidFill>
                        <a:srgbClr val="AD6359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45700" rIns="91425" bIns="45700" anchor="ctr" anchorCtr="0">
                        <a:noAutofit/>
                      </a:bodyPr>
                      <a:lstStyle/>
                      <a:p>
                        <a:pPr marL="0" marR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 sz="18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endParaRPr>
                      </a:p>
                    </p:txBody>
                  </p:sp>
                  <p:grpSp>
                    <p:nvGrpSpPr>
                      <p:cNvPr id="4073" name="Google Shape;4073;p67"/>
                      <p:cNvGrpSpPr/>
                      <p:nvPr/>
                    </p:nvGrpSpPr>
                    <p:grpSpPr>
                      <a:xfrm>
                        <a:off x="4911343" y="3026355"/>
                        <a:ext cx="199718" cy="198281"/>
                        <a:chOff x="4911343" y="3026355"/>
                        <a:chExt cx="199718" cy="198281"/>
                      </a:xfrm>
                    </p:grpSpPr>
                    <p:sp>
                      <p:nvSpPr>
                        <p:cNvPr id="4074" name="Google Shape;4074;p67"/>
                        <p:cNvSpPr/>
                        <p:nvPr/>
                      </p:nvSpPr>
                      <p:spPr>
                        <a:xfrm>
                          <a:off x="5016618" y="3143646"/>
                          <a:ext cx="94443" cy="80990"/>
                        </a:xfrm>
                        <a:custGeom>
                          <a:avLst/>
                          <a:gdLst/>
                          <a:ahLst/>
                          <a:cxnLst/>
                          <a:rect l="l" t="t" r="r" b="b"/>
                          <a:pathLst>
                            <a:path w="94443" h="80990" extrusionOk="0">
                              <a:moveTo>
                                <a:pt x="1539" y="80852"/>
                              </a:moveTo>
                              <a:cubicBezTo>
                                <a:pt x="37321" y="60088"/>
                                <a:pt x="64919" y="29798"/>
                                <a:pt x="94230" y="1223"/>
                              </a:cubicBezTo>
                              <a:cubicBezTo>
                                <a:pt x="94896" y="556"/>
                                <a:pt x="93850" y="-396"/>
                                <a:pt x="93183" y="175"/>
                              </a:cubicBezTo>
                              <a:cubicBezTo>
                                <a:pt x="64348" y="28941"/>
                                <a:pt x="30184" y="51706"/>
                                <a:pt x="302" y="79328"/>
                              </a:cubicBezTo>
                              <a:cubicBezTo>
                                <a:pt x="-555" y="80090"/>
                                <a:pt x="588" y="81423"/>
                                <a:pt x="1539" y="80852"/>
                              </a:cubicBezTo>
                              <a:close/>
                            </a:path>
                          </a:pathLst>
                        </a:custGeom>
                        <a:solidFill>
                          <a:srgbClr val="263238"/>
                        </a:solidFill>
                        <a:ln>
                          <a:noFill/>
                        </a:ln>
                      </p:spPr>
                      <p:txBody>
                        <a:bodyPr spcFirstLastPara="1" wrap="square" lIns="91425" tIns="45700" rIns="91425" bIns="45700" anchor="ctr" anchorCtr="0">
                          <a:noAutofit/>
                        </a:bodyPr>
                        <a:lstStyle/>
                        <a:p>
                          <a:pPr marL="0" marR="0" lvl="0" indent="0" algn="l" rtl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None/>
                          </a:pPr>
                          <a:endParaRPr sz="1800">
                            <a:solidFill>
                              <a:srgbClr val="000000"/>
                            </a:solidFill>
                            <a:latin typeface="Calibri"/>
                            <a:ea typeface="Calibri"/>
                            <a:cs typeface="Calibri"/>
                            <a:sym typeface="Calibri"/>
                          </a:endParaRPr>
                        </a:p>
                      </p:txBody>
                    </p:sp>
                    <p:sp>
                      <p:nvSpPr>
                        <p:cNvPr id="4075" name="Google Shape;4075;p67"/>
                        <p:cNvSpPr/>
                        <p:nvPr/>
                      </p:nvSpPr>
                      <p:spPr>
                        <a:xfrm>
                          <a:off x="4965888" y="3083124"/>
                          <a:ext cx="80994" cy="89381"/>
                        </a:xfrm>
                        <a:custGeom>
                          <a:avLst/>
                          <a:gdLst/>
                          <a:ahLst/>
                          <a:cxnLst/>
                          <a:rect l="l" t="t" r="r" b="b"/>
                          <a:pathLst>
                            <a:path w="80994" h="89381" extrusionOk="0">
                              <a:moveTo>
                                <a:pt x="2117" y="89177"/>
                              </a:moveTo>
                              <a:cubicBezTo>
                                <a:pt x="10015" y="84224"/>
                                <a:pt x="16391" y="76699"/>
                                <a:pt x="22672" y="69841"/>
                              </a:cubicBezTo>
                              <a:cubicBezTo>
                                <a:pt x="29429" y="62507"/>
                                <a:pt x="36091" y="55078"/>
                                <a:pt x="42657" y="47553"/>
                              </a:cubicBezTo>
                              <a:cubicBezTo>
                                <a:pt x="55790" y="32408"/>
                                <a:pt x="68542" y="16978"/>
                                <a:pt x="80818" y="1261"/>
                              </a:cubicBezTo>
                              <a:cubicBezTo>
                                <a:pt x="81389" y="595"/>
                                <a:pt x="80438" y="-453"/>
                                <a:pt x="79867" y="214"/>
                              </a:cubicBezTo>
                              <a:cubicBezTo>
                                <a:pt x="66734" y="15263"/>
                                <a:pt x="53411" y="30122"/>
                                <a:pt x="39707" y="44600"/>
                              </a:cubicBezTo>
                              <a:cubicBezTo>
                                <a:pt x="32855" y="51839"/>
                                <a:pt x="25908" y="59078"/>
                                <a:pt x="18961" y="66127"/>
                              </a:cubicBezTo>
                              <a:cubicBezTo>
                                <a:pt x="12490" y="72794"/>
                                <a:pt x="5067" y="79271"/>
                                <a:pt x="213" y="87177"/>
                              </a:cubicBezTo>
                              <a:cubicBezTo>
                                <a:pt x="-548" y="88415"/>
                                <a:pt x="880" y="89939"/>
                                <a:pt x="2117" y="89177"/>
                              </a:cubicBezTo>
                              <a:close/>
                            </a:path>
                          </a:pathLst>
                        </a:custGeom>
                        <a:solidFill>
                          <a:srgbClr val="263238"/>
                        </a:solidFill>
                        <a:ln>
                          <a:noFill/>
                        </a:ln>
                      </p:spPr>
                      <p:txBody>
                        <a:bodyPr spcFirstLastPara="1" wrap="square" lIns="91425" tIns="45700" rIns="91425" bIns="45700" anchor="ctr" anchorCtr="0">
                          <a:noAutofit/>
                        </a:bodyPr>
                        <a:lstStyle/>
                        <a:p>
                          <a:pPr marL="0" marR="0" lvl="0" indent="0" algn="l" rtl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None/>
                          </a:pPr>
                          <a:endParaRPr sz="1800">
                            <a:solidFill>
                              <a:srgbClr val="000000"/>
                            </a:solidFill>
                            <a:latin typeface="Calibri"/>
                            <a:ea typeface="Calibri"/>
                            <a:cs typeface="Calibri"/>
                            <a:sym typeface="Calibri"/>
                          </a:endParaRPr>
                        </a:p>
                      </p:txBody>
                    </p:sp>
                    <p:sp>
                      <p:nvSpPr>
                        <p:cNvPr id="4076" name="Google Shape;4076;p67"/>
                        <p:cNvSpPr/>
                        <p:nvPr/>
                      </p:nvSpPr>
                      <p:spPr>
                        <a:xfrm>
                          <a:off x="4911343" y="3026355"/>
                          <a:ext cx="72063" cy="81892"/>
                        </a:xfrm>
                        <a:custGeom>
                          <a:avLst/>
                          <a:gdLst/>
                          <a:ahLst/>
                          <a:cxnLst/>
                          <a:rect l="l" t="t" r="r" b="b"/>
                          <a:pathLst>
                            <a:path w="72063" h="81892" extrusionOk="0">
                              <a:moveTo>
                                <a:pt x="704" y="81843"/>
                              </a:moveTo>
                              <a:cubicBezTo>
                                <a:pt x="7746" y="77842"/>
                                <a:pt x="13171" y="69651"/>
                                <a:pt x="18310" y="63460"/>
                              </a:cubicBezTo>
                              <a:cubicBezTo>
                                <a:pt x="24115" y="56411"/>
                                <a:pt x="30015" y="49458"/>
                                <a:pt x="35915" y="42505"/>
                              </a:cubicBezTo>
                              <a:cubicBezTo>
                                <a:pt x="47716" y="28598"/>
                                <a:pt x="59516" y="14692"/>
                                <a:pt x="71888" y="1261"/>
                              </a:cubicBezTo>
                              <a:cubicBezTo>
                                <a:pt x="72459" y="595"/>
                                <a:pt x="71507" y="-453"/>
                                <a:pt x="70841" y="214"/>
                              </a:cubicBezTo>
                              <a:cubicBezTo>
                                <a:pt x="58279" y="13834"/>
                                <a:pt x="45527" y="27265"/>
                                <a:pt x="33060" y="40981"/>
                              </a:cubicBezTo>
                              <a:cubicBezTo>
                                <a:pt x="26970" y="47743"/>
                                <a:pt x="20879" y="54506"/>
                                <a:pt x="14884" y="61269"/>
                              </a:cubicBezTo>
                              <a:cubicBezTo>
                                <a:pt x="9745" y="67079"/>
                                <a:pt x="2703" y="73747"/>
                                <a:pt x="38" y="81176"/>
                              </a:cubicBezTo>
                              <a:cubicBezTo>
                                <a:pt x="-152" y="81652"/>
                                <a:pt x="419" y="82033"/>
                                <a:pt x="704" y="81843"/>
                              </a:cubicBezTo>
                              <a:close/>
                            </a:path>
                          </a:pathLst>
                        </a:custGeom>
                        <a:solidFill>
                          <a:srgbClr val="263238"/>
                        </a:solidFill>
                        <a:ln>
                          <a:noFill/>
                        </a:ln>
                      </p:spPr>
                      <p:txBody>
                        <a:bodyPr spcFirstLastPara="1" wrap="square" lIns="91425" tIns="45700" rIns="91425" bIns="45700" anchor="ctr" anchorCtr="0">
                          <a:noAutofit/>
                        </a:bodyPr>
                        <a:lstStyle/>
                        <a:p>
                          <a:pPr marL="0" marR="0" lvl="0" indent="0" algn="l" rtl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None/>
                          </a:pPr>
                          <a:endParaRPr sz="1800">
                            <a:solidFill>
                              <a:srgbClr val="000000"/>
                            </a:solidFill>
                            <a:latin typeface="Calibri"/>
                            <a:ea typeface="Calibri"/>
                            <a:cs typeface="Calibri"/>
                            <a:sym typeface="Calibri"/>
                          </a:endParaRPr>
                        </a:p>
                      </p:txBody>
                    </p:sp>
                  </p:grpSp>
                </p:grpSp>
              </p:grpSp>
              <p:grpSp>
                <p:nvGrpSpPr>
                  <p:cNvPr id="4077" name="Google Shape;4077;p67"/>
                  <p:cNvGrpSpPr/>
                  <p:nvPr/>
                </p:nvGrpSpPr>
                <p:grpSpPr>
                  <a:xfrm>
                    <a:off x="5135496" y="2531832"/>
                    <a:ext cx="721165" cy="461017"/>
                    <a:chOff x="5135496" y="2531832"/>
                    <a:chExt cx="721165" cy="461017"/>
                  </a:xfrm>
                </p:grpSpPr>
                <p:sp>
                  <p:nvSpPr>
                    <p:cNvPr id="4078" name="Google Shape;4078;p67"/>
                    <p:cNvSpPr/>
                    <p:nvPr/>
                  </p:nvSpPr>
                  <p:spPr>
                    <a:xfrm>
                      <a:off x="5135496" y="2531832"/>
                      <a:ext cx="721165" cy="461017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721165" h="461017" extrusionOk="0">
                          <a:moveTo>
                            <a:pt x="174248" y="461017"/>
                          </a:moveTo>
                          <a:lnTo>
                            <a:pt x="0" y="252229"/>
                          </a:lnTo>
                          <a:cubicBezTo>
                            <a:pt x="0" y="252229"/>
                            <a:pt x="160068" y="143739"/>
                            <a:pt x="209839" y="113641"/>
                          </a:cubicBezTo>
                          <a:cubicBezTo>
                            <a:pt x="260182" y="83256"/>
                            <a:pt x="462313" y="13628"/>
                            <a:pt x="610105" y="1817"/>
                          </a:cubicBezTo>
                          <a:cubicBezTo>
                            <a:pt x="757897" y="-9994"/>
                            <a:pt x="754185" y="36869"/>
                            <a:pt x="622762" y="110592"/>
                          </a:cubicBezTo>
                          <a:cubicBezTo>
                            <a:pt x="491339" y="184316"/>
                            <a:pt x="396935" y="247181"/>
                            <a:pt x="394175" y="250229"/>
                          </a:cubicBezTo>
                          <a:cubicBezTo>
                            <a:pt x="385705" y="259373"/>
                            <a:pt x="174248" y="461017"/>
                            <a:pt x="174248" y="461017"/>
                          </a:cubicBezTo>
                          <a:close/>
                        </a:path>
                      </a:pathLst>
                    </a:custGeom>
                    <a:solidFill>
                      <a:schemeClr val="accent2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  <p:grpSp>
                  <p:nvGrpSpPr>
                    <p:cNvPr id="4079" name="Google Shape;4079;p67"/>
                    <p:cNvGrpSpPr/>
                    <p:nvPr/>
                  </p:nvGrpSpPr>
                  <p:grpSpPr>
                    <a:xfrm>
                      <a:off x="5204552" y="2648902"/>
                      <a:ext cx="542190" cy="282698"/>
                      <a:chOff x="5204552" y="2648902"/>
                      <a:chExt cx="542190" cy="282698"/>
                    </a:xfrm>
                  </p:grpSpPr>
                  <p:sp>
                    <p:nvSpPr>
                      <p:cNvPr id="4080" name="Google Shape;4080;p67"/>
                      <p:cNvSpPr/>
                      <p:nvPr/>
                    </p:nvSpPr>
                    <p:spPr>
                      <a:xfrm>
                        <a:off x="5204552" y="2763110"/>
                        <a:ext cx="143957" cy="168490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143957" h="168490" extrusionOk="0">
                            <a:moveTo>
                              <a:pt x="142782" y="168303"/>
                            </a:moveTo>
                            <a:cubicBezTo>
                              <a:pt x="143353" y="168875"/>
                              <a:pt x="144304" y="168018"/>
                              <a:pt x="143829" y="167351"/>
                            </a:cubicBezTo>
                            <a:cubicBezTo>
                              <a:pt x="99767" y="108963"/>
                              <a:pt x="51328" y="53432"/>
                              <a:pt x="1176" y="187"/>
                            </a:cubicBezTo>
                            <a:cubicBezTo>
                              <a:pt x="605" y="-384"/>
                              <a:pt x="-347" y="473"/>
                              <a:pt x="129" y="1140"/>
                            </a:cubicBezTo>
                            <a:cubicBezTo>
                              <a:pt x="44762" y="59052"/>
                              <a:pt x="91963" y="115535"/>
                              <a:pt x="142782" y="168303"/>
                            </a:cubicBezTo>
                            <a:close/>
                          </a:path>
                        </a:pathLst>
                      </a:custGeom>
                      <a:solidFill>
                        <a:schemeClr val="dk1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45700" rIns="91425" bIns="45700" anchor="ctr" anchorCtr="0">
                        <a:noAutofit/>
                      </a:bodyPr>
                      <a:lstStyle/>
                      <a:p>
                        <a:pPr marL="0" marR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 sz="18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endParaRPr>
                      </a:p>
                    </p:txBody>
                  </p:sp>
                  <p:grpSp>
                    <p:nvGrpSpPr>
                      <p:cNvPr id="4081" name="Google Shape;4081;p67"/>
                      <p:cNvGrpSpPr/>
                      <p:nvPr/>
                    </p:nvGrpSpPr>
                    <p:grpSpPr>
                      <a:xfrm>
                        <a:off x="5537664" y="2648902"/>
                        <a:ext cx="209078" cy="126396"/>
                        <a:chOff x="5537664" y="2648902"/>
                        <a:chExt cx="209078" cy="126396"/>
                      </a:xfrm>
                    </p:grpSpPr>
                    <p:sp>
                      <p:nvSpPr>
                        <p:cNvPr id="4082" name="Google Shape;4082;p67"/>
                        <p:cNvSpPr/>
                        <p:nvPr/>
                      </p:nvSpPr>
                      <p:spPr>
                        <a:xfrm>
                          <a:off x="5537664" y="2648902"/>
                          <a:ext cx="209078" cy="126396"/>
                        </a:xfrm>
                        <a:custGeom>
                          <a:avLst/>
                          <a:gdLst/>
                          <a:ahLst/>
                          <a:cxnLst/>
                          <a:rect l="l" t="t" r="r" b="b"/>
                          <a:pathLst>
                            <a:path w="209078" h="126396" extrusionOk="0">
                              <a:moveTo>
                                <a:pt x="0" y="126397"/>
                              </a:moveTo>
                              <a:cubicBezTo>
                                <a:pt x="16654" y="114681"/>
                                <a:pt x="33784" y="103537"/>
                                <a:pt x="50914" y="92583"/>
                              </a:cubicBezTo>
                              <a:cubicBezTo>
                                <a:pt x="68043" y="81534"/>
                                <a:pt x="85554" y="71056"/>
                                <a:pt x="102779" y="60293"/>
                              </a:cubicBezTo>
                              <a:cubicBezTo>
                                <a:pt x="120384" y="50006"/>
                                <a:pt x="137800" y="39433"/>
                                <a:pt x="155500" y="29337"/>
                              </a:cubicBezTo>
                              <a:cubicBezTo>
                                <a:pt x="173201" y="19240"/>
                                <a:pt x="190997" y="9334"/>
                                <a:pt x="209078" y="0"/>
                              </a:cubicBezTo>
                              <a:cubicBezTo>
                                <a:pt x="192329" y="11811"/>
                                <a:pt x="175295" y="22860"/>
                                <a:pt x="158165" y="33909"/>
                              </a:cubicBezTo>
                              <a:cubicBezTo>
                                <a:pt x="141035" y="44863"/>
                                <a:pt x="123620" y="55435"/>
                                <a:pt x="106300" y="66199"/>
                              </a:cubicBezTo>
                              <a:cubicBezTo>
                                <a:pt x="88694" y="76486"/>
                                <a:pt x="71374" y="87058"/>
                                <a:pt x="53673" y="97060"/>
                              </a:cubicBezTo>
                              <a:cubicBezTo>
                                <a:pt x="35878" y="107061"/>
                                <a:pt x="18177" y="117062"/>
                                <a:pt x="0" y="126397"/>
                              </a:cubicBezTo>
                              <a:close/>
                            </a:path>
                          </a:pathLst>
                        </a:custGeom>
                        <a:solidFill>
                          <a:schemeClr val="dk1"/>
                        </a:solidFill>
                        <a:ln>
                          <a:noFill/>
                        </a:ln>
                      </p:spPr>
                      <p:txBody>
                        <a:bodyPr spcFirstLastPara="1" wrap="square" lIns="91425" tIns="45700" rIns="91425" bIns="45700" anchor="ctr" anchorCtr="0">
                          <a:noAutofit/>
                        </a:bodyPr>
                        <a:lstStyle/>
                        <a:p>
                          <a:pPr marL="0" marR="0" lvl="0" indent="0" algn="l" rtl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None/>
                          </a:pPr>
                          <a:endParaRPr sz="1800">
                            <a:solidFill>
                              <a:srgbClr val="000000"/>
                            </a:solidFill>
                            <a:latin typeface="Calibri"/>
                            <a:ea typeface="Calibri"/>
                            <a:cs typeface="Calibri"/>
                            <a:sym typeface="Calibri"/>
                          </a:endParaRPr>
                        </a:p>
                      </p:txBody>
                    </p:sp>
                    <p:sp>
                      <p:nvSpPr>
                        <p:cNvPr id="4083" name="Google Shape;4083;p67"/>
                        <p:cNvSpPr/>
                        <p:nvPr/>
                      </p:nvSpPr>
                      <p:spPr>
                        <a:xfrm>
                          <a:off x="5694687" y="2665952"/>
                          <a:ext cx="44347" cy="15525"/>
                        </a:xfrm>
                        <a:custGeom>
                          <a:avLst/>
                          <a:gdLst/>
                          <a:ahLst/>
                          <a:cxnLst/>
                          <a:rect l="l" t="t" r="r" b="b"/>
                          <a:pathLst>
                            <a:path w="44347" h="15525" extrusionOk="0">
                              <a:moveTo>
                                <a:pt x="0" y="15526"/>
                              </a:moveTo>
                              <a:cubicBezTo>
                                <a:pt x="6947" y="11525"/>
                                <a:pt x="14275" y="8668"/>
                                <a:pt x="21603" y="6096"/>
                              </a:cubicBezTo>
                              <a:cubicBezTo>
                                <a:pt x="29026" y="3620"/>
                                <a:pt x="36448" y="1524"/>
                                <a:pt x="44347" y="0"/>
                              </a:cubicBezTo>
                              <a:cubicBezTo>
                                <a:pt x="41111" y="2476"/>
                                <a:pt x="37590" y="4286"/>
                                <a:pt x="34069" y="6001"/>
                              </a:cubicBezTo>
                              <a:cubicBezTo>
                                <a:pt x="30548" y="7715"/>
                                <a:pt x="26837" y="9144"/>
                                <a:pt x="23125" y="10382"/>
                              </a:cubicBezTo>
                              <a:cubicBezTo>
                                <a:pt x="15607" y="12859"/>
                                <a:pt x="7994" y="14954"/>
                                <a:pt x="0" y="15526"/>
                              </a:cubicBezTo>
                              <a:close/>
                            </a:path>
                          </a:pathLst>
                        </a:custGeom>
                        <a:solidFill>
                          <a:schemeClr val="dk1"/>
                        </a:solidFill>
                        <a:ln>
                          <a:noFill/>
                        </a:ln>
                      </p:spPr>
                      <p:txBody>
                        <a:bodyPr spcFirstLastPara="1" wrap="square" lIns="91425" tIns="45700" rIns="91425" bIns="45700" anchor="ctr" anchorCtr="0">
                          <a:noAutofit/>
                        </a:bodyPr>
                        <a:lstStyle/>
                        <a:p>
                          <a:pPr marL="0" marR="0" lvl="0" indent="0" algn="l" rtl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None/>
                          </a:pPr>
                          <a:endParaRPr sz="1800">
                            <a:solidFill>
                              <a:srgbClr val="000000"/>
                            </a:solidFill>
                            <a:latin typeface="Calibri"/>
                            <a:ea typeface="Calibri"/>
                            <a:cs typeface="Calibri"/>
                            <a:sym typeface="Calibri"/>
                          </a:endParaRPr>
                        </a:p>
                      </p:txBody>
                    </p:sp>
                  </p:grpSp>
                </p:grpSp>
              </p:grpSp>
            </p:grpSp>
            <p:grpSp>
              <p:nvGrpSpPr>
                <p:cNvPr id="4084" name="Google Shape;4084;p67"/>
                <p:cNvGrpSpPr/>
                <p:nvPr/>
              </p:nvGrpSpPr>
              <p:grpSpPr>
                <a:xfrm>
                  <a:off x="5762812" y="2187204"/>
                  <a:ext cx="297738" cy="444618"/>
                  <a:chOff x="5762812" y="2187204"/>
                  <a:chExt cx="297738" cy="444618"/>
                </a:xfrm>
              </p:grpSpPr>
              <p:grpSp>
                <p:nvGrpSpPr>
                  <p:cNvPr id="4085" name="Google Shape;4085;p67"/>
                  <p:cNvGrpSpPr/>
                  <p:nvPr/>
                </p:nvGrpSpPr>
                <p:grpSpPr>
                  <a:xfrm>
                    <a:off x="5843673" y="2417063"/>
                    <a:ext cx="112718" cy="214759"/>
                    <a:chOff x="5843673" y="2417063"/>
                    <a:chExt cx="112718" cy="214759"/>
                  </a:xfrm>
                </p:grpSpPr>
                <p:sp>
                  <p:nvSpPr>
                    <p:cNvPr id="4086" name="Google Shape;4086;p67"/>
                    <p:cNvSpPr/>
                    <p:nvPr/>
                  </p:nvSpPr>
                  <p:spPr>
                    <a:xfrm>
                      <a:off x="5843673" y="2417063"/>
                      <a:ext cx="112718" cy="214759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12718" h="214759" extrusionOk="0">
                          <a:moveTo>
                            <a:pt x="2517" y="155829"/>
                          </a:moveTo>
                          <a:cubicBezTo>
                            <a:pt x="5372" y="164687"/>
                            <a:pt x="53050" y="219647"/>
                            <a:pt x="93971" y="214408"/>
                          </a:cubicBezTo>
                          <a:cubicBezTo>
                            <a:pt x="107294" y="212693"/>
                            <a:pt x="101108" y="139351"/>
                            <a:pt x="101108" y="139351"/>
                          </a:cubicBezTo>
                          <a:lnTo>
                            <a:pt x="101870" y="133826"/>
                          </a:lnTo>
                          <a:lnTo>
                            <a:pt x="112718" y="56579"/>
                          </a:lnTo>
                          <a:lnTo>
                            <a:pt x="19076" y="6572"/>
                          </a:lnTo>
                          <a:lnTo>
                            <a:pt x="5562" y="0"/>
                          </a:lnTo>
                          <a:cubicBezTo>
                            <a:pt x="5562" y="0"/>
                            <a:pt x="3944" y="21336"/>
                            <a:pt x="2327" y="47911"/>
                          </a:cubicBezTo>
                          <a:cubicBezTo>
                            <a:pt x="2232" y="49149"/>
                            <a:pt x="2136" y="50387"/>
                            <a:pt x="2041" y="51721"/>
                          </a:cubicBezTo>
                          <a:cubicBezTo>
                            <a:pt x="1946" y="53245"/>
                            <a:pt x="1756" y="54674"/>
                            <a:pt x="1661" y="56007"/>
                          </a:cubicBezTo>
                          <a:cubicBezTo>
                            <a:pt x="1375" y="60008"/>
                            <a:pt x="1090" y="64008"/>
                            <a:pt x="899" y="68104"/>
                          </a:cubicBezTo>
                          <a:cubicBezTo>
                            <a:pt x="709" y="71152"/>
                            <a:pt x="519" y="74200"/>
                            <a:pt x="519" y="77438"/>
                          </a:cubicBezTo>
                          <a:cubicBezTo>
                            <a:pt x="328" y="80677"/>
                            <a:pt x="328" y="83820"/>
                            <a:pt x="138" y="87058"/>
                          </a:cubicBezTo>
                          <a:cubicBezTo>
                            <a:pt x="-528" y="119063"/>
                            <a:pt x="1375" y="152019"/>
                            <a:pt x="2517" y="155829"/>
                          </a:cubicBezTo>
                          <a:close/>
                        </a:path>
                      </a:pathLst>
                    </a:custGeom>
                    <a:solidFill>
                      <a:srgbClr val="AD6359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  <p:sp>
                  <p:nvSpPr>
                    <p:cNvPr id="4087" name="Google Shape;4087;p67"/>
                    <p:cNvSpPr/>
                    <p:nvPr/>
                  </p:nvSpPr>
                  <p:spPr>
                    <a:xfrm>
                      <a:off x="5846000" y="2417063"/>
                      <a:ext cx="110391" cy="133826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10391" h="133826" extrusionOk="0">
                          <a:moveTo>
                            <a:pt x="0" y="47911"/>
                          </a:moveTo>
                          <a:cubicBezTo>
                            <a:pt x="26551" y="106585"/>
                            <a:pt x="76798" y="127254"/>
                            <a:pt x="99543" y="133826"/>
                          </a:cubicBezTo>
                          <a:lnTo>
                            <a:pt x="110392" y="56579"/>
                          </a:lnTo>
                          <a:lnTo>
                            <a:pt x="16749" y="6572"/>
                          </a:lnTo>
                          <a:lnTo>
                            <a:pt x="3236" y="0"/>
                          </a:lnTo>
                          <a:cubicBezTo>
                            <a:pt x="3331" y="0"/>
                            <a:pt x="1713" y="21336"/>
                            <a:pt x="0" y="47911"/>
                          </a:cubicBezTo>
                          <a:close/>
                        </a:path>
                      </a:pathLst>
                    </a:custGeom>
                    <a:solidFill>
                      <a:srgbClr val="263238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</p:grpSp>
              <p:grpSp>
                <p:nvGrpSpPr>
                  <p:cNvPr id="4088" name="Google Shape;4088;p67"/>
                  <p:cNvGrpSpPr/>
                  <p:nvPr/>
                </p:nvGrpSpPr>
                <p:grpSpPr>
                  <a:xfrm>
                    <a:off x="5762812" y="2187204"/>
                    <a:ext cx="297738" cy="328179"/>
                    <a:chOff x="5762812" y="2187204"/>
                    <a:chExt cx="297738" cy="328179"/>
                  </a:xfrm>
                </p:grpSpPr>
                <p:sp>
                  <p:nvSpPr>
                    <p:cNvPr id="4089" name="Google Shape;4089;p67"/>
                    <p:cNvSpPr/>
                    <p:nvPr/>
                  </p:nvSpPr>
                  <p:spPr>
                    <a:xfrm>
                      <a:off x="5793065" y="2199817"/>
                      <a:ext cx="267485" cy="315566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267485" h="315566" extrusionOk="0">
                          <a:moveTo>
                            <a:pt x="252783" y="125997"/>
                          </a:moveTo>
                          <a:cubicBezTo>
                            <a:pt x="298272" y="255156"/>
                            <a:pt x="226232" y="296971"/>
                            <a:pt x="198348" y="306782"/>
                          </a:cubicBezTo>
                          <a:cubicBezTo>
                            <a:pt x="173129" y="315640"/>
                            <a:pt x="85958" y="342786"/>
                            <a:pt x="27336" y="219057"/>
                          </a:cubicBezTo>
                          <a:cubicBezTo>
                            <a:pt x="-31286" y="95327"/>
                            <a:pt x="14299" y="33319"/>
                            <a:pt x="71017" y="9983"/>
                          </a:cubicBezTo>
                          <a:cubicBezTo>
                            <a:pt x="127736" y="-13544"/>
                            <a:pt x="207294" y="-3162"/>
                            <a:pt x="252783" y="125997"/>
                          </a:cubicBezTo>
                          <a:close/>
                        </a:path>
                      </a:pathLst>
                    </a:custGeom>
                    <a:solidFill>
                      <a:srgbClr val="AD6359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  <p:grpSp>
                  <p:nvGrpSpPr>
                    <p:cNvPr id="4090" name="Google Shape;4090;p67"/>
                    <p:cNvGrpSpPr/>
                    <p:nvPr/>
                  </p:nvGrpSpPr>
                  <p:grpSpPr>
                    <a:xfrm>
                      <a:off x="5926293" y="2308582"/>
                      <a:ext cx="110743" cy="136683"/>
                      <a:chOff x="5926293" y="2308582"/>
                      <a:chExt cx="110743" cy="136683"/>
                    </a:xfrm>
                  </p:grpSpPr>
                  <p:sp>
                    <p:nvSpPr>
                      <p:cNvPr id="4091" name="Google Shape;4091;p67"/>
                      <p:cNvSpPr/>
                      <p:nvPr/>
                    </p:nvSpPr>
                    <p:spPr>
                      <a:xfrm>
                        <a:off x="5997979" y="2311227"/>
                        <a:ext cx="23844" cy="17049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23844" h="17049" extrusionOk="0">
                            <a:moveTo>
                              <a:pt x="21602" y="9729"/>
                            </a:moveTo>
                            <a:cubicBezTo>
                              <a:pt x="18938" y="11539"/>
                              <a:pt x="16083" y="12682"/>
                              <a:pt x="13228" y="14111"/>
                            </a:cubicBezTo>
                            <a:cubicBezTo>
                              <a:pt x="9992" y="15730"/>
                              <a:pt x="7613" y="17445"/>
                              <a:pt x="3807" y="16968"/>
                            </a:cubicBezTo>
                            <a:cubicBezTo>
                              <a:pt x="1808" y="16778"/>
                              <a:pt x="0" y="14397"/>
                              <a:pt x="0" y="12396"/>
                            </a:cubicBezTo>
                            <a:cubicBezTo>
                              <a:pt x="95" y="7824"/>
                              <a:pt x="3521" y="4776"/>
                              <a:pt x="7328" y="2586"/>
                            </a:cubicBezTo>
                            <a:cubicBezTo>
                              <a:pt x="11420" y="204"/>
                              <a:pt x="15226" y="-462"/>
                              <a:pt x="19890" y="300"/>
                            </a:cubicBezTo>
                            <a:cubicBezTo>
                              <a:pt x="24457" y="1157"/>
                              <a:pt x="25123" y="7443"/>
                              <a:pt x="21602" y="9729"/>
                            </a:cubicBezTo>
                            <a:close/>
                          </a:path>
                        </a:pathLst>
                      </a:custGeom>
                      <a:solidFill>
                        <a:srgbClr val="263238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45700" rIns="91425" bIns="45700" anchor="ctr" anchorCtr="0">
                        <a:noAutofit/>
                      </a:bodyPr>
                      <a:lstStyle/>
                      <a:p>
                        <a:pPr marL="0" marR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 sz="18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endParaRPr>
                      </a:p>
                    </p:txBody>
                  </p:sp>
                  <p:sp>
                    <p:nvSpPr>
                      <p:cNvPr id="4092" name="Google Shape;4092;p67"/>
                      <p:cNvSpPr/>
                      <p:nvPr/>
                    </p:nvSpPr>
                    <p:spPr>
                      <a:xfrm>
                        <a:off x="5926293" y="2336398"/>
                        <a:ext cx="24592" cy="16423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24592" h="16423" extrusionOk="0">
                            <a:moveTo>
                              <a:pt x="6498" y="16277"/>
                            </a:moveTo>
                            <a:cubicBezTo>
                              <a:pt x="9639" y="15515"/>
                              <a:pt x="12399" y="14181"/>
                              <a:pt x="15444" y="13133"/>
                            </a:cubicBezTo>
                            <a:cubicBezTo>
                              <a:pt x="18870" y="11895"/>
                              <a:pt x="21725" y="11228"/>
                              <a:pt x="23914" y="8180"/>
                            </a:cubicBezTo>
                            <a:cubicBezTo>
                              <a:pt x="25151" y="6561"/>
                              <a:pt x="24580" y="3608"/>
                              <a:pt x="23152" y="2275"/>
                            </a:cubicBezTo>
                            <a:cubicBezTo>
                              <a:pt x="19726" y="-773"/>
                              <a:pt x="15158" y="-297"/>
                              <a:pt x="10971" y="1037"/>
                            </a:cubicBezTo>
                            <a:cubicBezTo>
                              <a:pt x="6498" y="2465"/>
                              <a:pt x="3358" y="4751"/>
                              <a:pt x="788" y="8752"/>
                            </a:cubicBezTo>
                            <a:cubicBezTo>
                              <a:pt x="-1781" y="12562"/>
                              <a:pt x="2406" y="17324"/>
                              <a:pt x="6498" y="16277"/>
                            </a:cubicBezTo>
                            <a:close/>
                          </a:path>
                        </a:pathLst>
                      </a:custGeom>
                      <a:solidFill>
                        <a:srgbClr val="263238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45700" rIns="91425" bIns="45700" anchor="ctr" anchorCtr="0">
                        <a:noAutofit/>
                      </a:bodyPr>
                      <a:lstStyle/>
                      <a:p>
                        <a:pPr marL="0" marR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 sz="18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endParaRPr>
                      </a:p>
                    </p:txBody>
                  </p:sp>
                  <p:grpSp>
                    <p:nvGrpSpPr>
                      <p:cNvPr id="4093" name="Google Shape;4093;p67"/>
                      <p:cNvGrpSpPr/>
                      <p:nvPr/>
                    </p:nvGrpSpPr>
                    <p:grpSpPr>
                      <a:xfrm>
                        <a:off x="5926485" y="2361063"/>
                        <a:ext cx="37151" cy="33345"/>
                        <a:chOff x="5926485" y="2361063"/>
                        <a:chExt cx="37151" cy="33345"/>
                      </a:xfrm>
                    </p:grpSpPr>
                    <p:grpSp>
                      <p:nvGrpSpPr>
                        <p:cNvPr id="4094" name="Google Shape;4094;p67"/>
                        <p:cNvGrpSpPr/>
                        <p:nvPr/>
                      </p:nvGrpSpPr>
                      <p:grpSpPr>
                        <a:xfrm>
                          <a:off x="5940984" y="2361063"/>
                          <a:ext cx="22652" cy="33345"/>
                          <a:chOff x="5940984" y="2361063"/>
                          <a:chExt cx="22652" cy="33345"/>
                        </a:xfrm>
                      </p:grpSpPr>
                      <p:sp>
                        <p:nvSpPr>
                          <p:cNvPr id="4095" name="Google Shape;4095;p67"/>
                          <p:cNvSpPr/>
                          <p:nvPr/>
                        </p:nvSpPr>
                        <p:spPr>
                          <a:xfrm>
                            <a:off x="5956959" y="2368052"/>
                            <a:ext cx="6677" cy="26356"/>
                          </a:xfrm>
                          <a:custGeom>
                            <a:avLst/>
                            <a:gdLst/>
                            <a:ahLst/>
                            <a:cxnLst/>
                            <a:rect l="l" t="t" r="r" b="b"/>
                            <a:pathLst>
                              <a:path w="6677" h="26356" extrusionOk="0">
                                <a:moveTo>
                                  <a:pt x="2859" y="53"/>
                                </a:moveTo>
                                <a:cubicBezTo>
                                  <a:pt x="2669" y="-233"/>
                                  <a:pt x="2288" y="720"/>
                                  <a:pt x="2383" y="1005"/>
                                </a:cubicBezTo>
                                <a:cubicBezTo>
                                  <a:pt x="5333" y="9864"/>
                                  <a:pt x="7236" y="20436"/>
                                  <a:pt x="99" y="25866"/>
                                </a:cubicBezTo>
                                <a:cubicBezTo>
                                  <a:pt x="-91" y="26056"/>
                                  <a:pt x="4" y="26437"/>
                                  <a:pt x="289" y="26342"/>
                                </a:cubicBezTo>
                                <a:cubicBezTo>
                                  <a:pt x="9711" y="22056"/>
                                  <a:pt x="7046" y="7959"/>
                                  <a:pt x="2859" y="53"/>
                                </a:cubicBezTo>
                                <a:close/>
                              </a:path>
                            </a:pathLst>
                          </a:custGeom>
                          <a:solidFill>
                            <a:srgbClr val="263238"/>
                          </a:solidFill>
                          <a:ln>
                            <a:noFill/>
                          </a:ln>
                        </p:spPr>
                        <p:txBody>
                          <a:bodyPr spcFirstLastPara="1" wrap="square" lIns="91425" tIns="45700" rIns="91425" bIns="45700" anchor="ctr" anchorCtr="0">
                            <a:noAutofit/>
                          </a:bodyPr>
                          <a:lstStyle/>
                          <a:p>
                            <a:pPr marL="0" marR="0" lvl="0" indent="0" algn="l" rtl="0"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None/>
                            </a:pPr>
                            <a:endParaRPr sz="1800">
                              <a:solidFill>
                                <a:srgbClr val="000000"/>
                              </a:solidFill>
                              <a:latin typeface="Calibri"/>
                              <a:ea typeface="Calibri"/>
                              <a:cs typeface="Calibri"/>
                              <a:sym typeface="Calibri"/>
                            </a:endParaRPr>
                          </a:p>
                        </p:txBody>
                      </p:sp>
                      <p:sp>
                        <p:nvSpPr>
                          <p:cNvPr id="4096" name="Google Shape;4096;p67"/>
                          <p:cNvSpPr/>
                          <p:nvPr/>
                        </p:nvSpPr>
                        <p:spPr>
                          <a:xfrm>
                            <a:off x="5940984" y="2361063"/>
                            <a:ext cx="21567" cy="29744"/>
                          </a:xfrm>
                          <a:custGeom>
                            <a:avLst/>
                            <a:gdLst/>
                            <a:ahLst/>
                            <a:cxnLst/>
                            <a:rect l="l" t="t" r="r" b="b"/>
                            <a:pathLst>
                              <a:path w="21567" h="29744" extrusionOk="0">
                                <a:moveTo>
                                  <a:pt x="7985" y="184"/>
                                </a:moveTo>
                                <a:cubicBezTo>
                                  <a:pt x="-6670" y="3423"/>
                                  <a:pt x="847" y="32569"/>
                                  <a:pt x="14456" y="29521"/>
                                </a:cubicBezTo>
                                <a:cubicBezTo>
                                  <a:pt x="27875" y="26569"/>
                                  <a:pt x="20356" y="-2578"/>
                                  <a:pt x="7985" y="184"/>
                                </a:cubicBezTo>
                                <a:close/>
                              </a:path>
                            </a:pathLst>
                          </a:custGeom>
                          <a:solidFill>
                            <a:srgbClr val="263238"/>
                          </a:solidFill>
                          <a:ln>
                            <a:noFill/>
                          </a:ln>
                        </p:spPr>
                        <p:txBody>
                          <a:bodyPr spcFirstLastPara="1" wrap="square" lIns="91425" tIns="45700" rIns="91425" bIns="45700" anchor="ctr" anchorCtr="0">
                            <a:noAutofit/>
                          </a:bodyPr>
                          <a:lstStyle/>
                          <a:p>
                            <a:pPr marL="0" marR="0" lvl="0" indent="0" algn="l" rtl="0"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None/>
                            </a:pPr>
                            <a:endParaRPr sz="1800">
                              <a:solidFill>
                                <a:srgbClr val="000000"/>
                              </a:solidFill>
                              <a:latin typeface="Calibri"/>
                              <a:ea typeface="Calibri"/>
                              <a:cs typeface="Calibri"/>
                              <a:sym typeface="Calibri"/>
                            </a:endParaRPr>
                          </a:p>
                        </p:txBody>
                      </p:sp>
                    </p:grpSp>
                    <p:sp>
                      <p:nvSpPr>
                        <p:cNvPr id="4097" name="Google Shape;4097;p67"/>
                        <p:cNvSpPr/>
                        <p:nvPr/>
                      </p:nvSpPr>
                      <p:spPr>
                        <a:xfrm>
                          <a:off x="5926485" y="2363914"/>
                          <a:ext cx="19441" cy="14441"/>
                        </a:xfrm>
                        <a:custGeom>
                          <a:avLst/>
                          <a:gdLst/>
                          <a:ahLst/>
                          <a:cxnLst/>
                          <a:rect l="l" t="t" r="r" b="b"/>
                          <a:pathLst>
                            <a:path w="19441" h="14441" extrusionOk="0">
                              <a:moveTo>
                                <a:pt x="17250" y="286"/>
                              </a:moveTo>
                              <a:cubicBezTo>
                                <a:pt x="15156" y="2572"/>
                                <a:pt x="13443" y="6191"/>
                                <a:pt x="10398" y="7239"/>
                              </a:cubicBezTo>
                              <a:cubicBezTo>
                                <a:pt x="6972" y="8477"/>
                                <a:pt x="3451" y="6191"/>
                                <a:pt x="406" y="3810"/>
                              </a:cubicBezTo>
                              <a:cubicBezTo>
                                <a:pt x="120" y="3524"/>
                                <a:pt x="-70" y="3905"/>
                                <a:pt x="25" y="4286"/>
                              </a:cubicBezTo>
                              <a:cubicBezTo>
                                <a:pt x="1357" y="9906"/>
                                <a:pt x="4973" y="15049"/>
                                <a:pt x="11254" y="14383"/>
                              </a:cubicBezTo>
                              <a:cubicBezTo>
                                <a:pt x="16869" y="13716"/>
                                <a:pt x="19534" y="7810"/>
                                <a:pt x="19439" y="1810"/>
                              </a:cubicBezTo>
                              <a:cubicBezTo>
                                <a:pt x="19343" y="667"/>
                                <a:pt x="18011" y="-572"/>
                                <a:pt x="17250" y="286"/>
                              </a:cubicBezTo>
                              <a:close/>
                            </a:path>
                          </a:pathLst>
                        </a:custGeom>
                        <a:solidFill>
                          <a:srgbClr val="263238"/>
                        </a:solidFill>
                        <a:ln>
                          <a:noFill/>
                        </a:ln>
                      </p:spPr>
                      <p:txBody>
                        <a:bodyPr spcFirstLastPara="1" wrap="square" lIns="91425" tIns="45700" rIns="91425" bIns="45700" anchor="ctr" anchorCtr="0">
                          <a:noAutofit/>
                        </a:bodyPr>
                        <a:lstStyle/>
                        <a:p>
                          <a:pPr marL="0" marR="0" lvl="0" indent="0" algn="l" rtl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None/>
                          </a:pPr>
                          <a:endParaRPr sz="1800">
                            <a:solidFill>
                              <a:srgbClr val="000000"/>
                            </a:solidFill>
                            <a:latin typeface="Calibri"/>
                            <a:ea typeface="Calibri"/>
                            <a:cs typeface="Calibri"/>
                            <a:sym typeface="Calibri"/>
                          </a:endParaRPr>
                        </a:p>
                      </p:txBody>
                    </p:sp>
                  </p:grpSp>
                  <p:grpSp>
                    <p:nvGrpSpPr>
                      <p:cNvPr id="4098" name="Google Shape;4098;p67"/>
                      <p:cNvGrpSpPr/>
                      <p:nvPr/>
                    </p:nvGrpSpPr>
                    <p:grpSpPr>
                      <a:xfrm>
                        <a:off x="6007680" y="2331417"/>
                        <a:ext cx="29356" cy="39066"/>
                        <a:chOff x="6007680" y="2331417"/>
                        <a:chExt cx="29356" cy="39066"/>
                      </a:xfrm>
                    </p:grpSpPr>
                    <p:grpSp>
                      <p:nvGrpSpPr>
                        <p:cNvPr id="4099" name="Google Shape;4099;p67"/>
                        <p:cNvGrpSpPr/>
                        <p:nvPr/>
                      </p:nvGrpSpPr>
                      <p:grpSpPr>
                        <a:xfrm>
                          <a:off x="6007680" y="2337220"/>
                          <a:ext cx="22057" cy="33263"/>
                          <a:chOff x="6007680" y="2337220"/>
                          <a:chExt cx="22057" cy="33263"/>
                        </a:xfrm>
                      </p:grpSpPr>
                      <p:sp>
                        <p:nvSpPr>
                          <p:cNvPr id="4100" name="Google Shape;4100;p67"/>
                          <p:cNvSpPr/>
                          <p:nvPr/>
                        </p:nvSpPr>
                        <p:spPr>
                          <a:xfrm>
                            <a:off x="6007781" y="2349310"/>
                            <a:ext cx="16445" cy="21173"/>
                          </a:xfrm>
                          <a:custGeom>
                            <a:avLst/>
                            <a:gdLst/>
                            <a:ahLst/>
                            <a:cxnLst/>
                            <a:rect l="l" t="t" r="r" b="b"/>
                            <a:pathLst>
                              <a:path w="16445" h="21173" extrusionOk="0">
                                <a:moveTo>
                                  <a:pt x="0" y="126"/>
                                </a:moveTo>
                                <a:cubicBezTo>
                                  <a:pt x="0" y="-255"/>
                                  <a:pt x="856" y="316"/>
                                  <a:pt x="951" y="697"/>
                                </a:cubicBezTo>
                                <a:cubicBezTo>
                                  <a:pt x="3140" y="9746"/>
                                  <a:pt x="7232" y="19747"/>
                                  <a:pt x="16178" y="20509"/>
                                </a:cubicBezTo>
                                <a:cubicBezTo>
                                  <a:pt x="16463" y="20509"/>
                                  <a:pt x="16559" y="20985"/>
                                  <a:pt x="16273" y="21081"/>
                                </a:cubicBezTo>
                                <a:cubicBezTo>
                                  <a:pt x="5900" y="22414"/>
                                  <a:pt x="666" y="9079"/>
                                  <a:pt x="0" y="126"/>
                                </a:cubicBezTo>
                                <a:close/>
                              </a:path>
                            </a:pathLst>
                          </a:custGeom>
                          <a:solidFill>
                            <a:srgbClr val="263238"/>
                          </a:solidFill>
                          <a:ln>
                            <a:noFill/>
                          </a:ln>
                        </p:spPr>
                        <p:txBody>
                          <a:bodyPr spcFirstLastPara="1" wrap="square" lIns="91425" tIns="45700" rIns="91425" bIns="45700" anchor="ctr" anchorCtr="0">
                            <a:noAutofit/>
                          </a:bodyPr>
                          <a:lstStyle/>
                          <a:p>
                            <a:pPr marL="0" marR="0" lvl="0" indent="0" algn="l" rtl="0"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None/>
                            </a:pPr>
                            <a:endParaRPr sz="1800">
                              <a:solidFill>
                                <a:srgbClr val="000000"/>
                              </a:solidFill>
                              <a:latin typeface="Calibri"/>
                              <a:ea typeface="Calibri"/>
                              <a:cs typeface="Calibri"/>
                              <a:sym typeface="Calibri"/>
                            </a:endParaRPr>
                          </a:p>
                        </p:txBody>
                      </p:sp>
                      <p:sp>
                        <p:nvSpPr>
                          <p:cNvPr id="4101" name="Google Shape;4101;p67"/>
                          <p:cNvSpPr/>
                          <p:nvPr/>
                        </p:nvSpPr>
                        <p:spPr>
                          <a:xfrm>
                            <a:off x="6007680" y="2337220"/>
                            <a:ext cx="22057" cy="29396"/>
                          </a:xfrm>
                          <a:custGeom>
                            <a:avLst/>
                            <a:gdLst/>
                            <a:ahLst/>
                            <a:cxnLst/>
                            <a:rect l="l" t="t" r="r" b="b"/>
                            <a:pathLst>
                              <a:path w="22057" h="29396" extrusionOk="0">
                                <a:moveTo>
                                  <a:pt x="5525" y="595"/>
                                </a:moveTo>
                                <a:cubicBezTo>
                                  <a:pt x="19705" y="-4453"/>
                                  <a:pt x="28841" y="24122"/>
                                  <a:pt x="15708" y="28885"/>
                                </a:cubicBezTo>
                                <a:cubicBezTo>
                                  <a:pt x="2766" y="33552"/>
                                  <a:pt x="-6370" y="4882"/>
                                  <a:pt x="5525" y="595"/>
                                </a:cubicBezTo>
                                <a:close/>
                              </a:path>
                            </a:pathLst>
                          </a:custGeom>
                          <a:solidFill>
                            <a:srgbClr val="263238"/>
                          </a:solidFill>
                          <a:ln>
                            <a:noFill/>
                          </a:ln>
                        </p:spPr>
                        <p:txBody>
                          <a:bodyPr spcFirstLastPara="1" wrap="square" lIns="91425" tIns="45700" rIns="91425" bIns="45700" anchor="ctr" anchorCtr="0">
                            <a:noAutofit/>
                          </a:bodyPr>
                          <a:lstStyle/>
                          <a:p>
                            <a:pPr marL="0" marR="0" lvl="0" indent="0" algn="l" rtl="0"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None/>
                            </a:pPr>
                            <a:endParaRPr sz="1800">
                              <a:solidFill>
                                <a:srgbClr val="000000"/>
                              </a:solidFill>
                              <a:latin typeface="Calibri"/>
                              <a:ea typeface="Calibri"/>
                              <a:cs typeface="Calibri"/>
                              <a:sym typeface="Calibri"/>
                            </a:endParaRPr>
                          </a:p>
                        </p:txBody>
                      </p:sp>
                    </p:grpSp>
                    <p:sp>
                      <p:nvSpPr>
                        <p:cNvPr id="4102" name="Google Shape;4102;p67"/>
                        <p:cNvSpPr/>
                        <p:nvPr/>
                      </p:nvSpPr>
                      <p:spPr>
                        <a:xfrm>
                          <a:off x="6017990" y="2331417"/>
                          <a:ext cx="19046" cy="15674"/>
                        </a:xfrm>
                        <a:custGeom>
                          <a:avLst/>
                          <a:gdLst/>
                          <a:ahLst/>
                          <a:cxnLst/>
                          <a:rect l="l" t="t" r="r" b="b"/>
                          <a:pathLst>
                            <a:path w="19046" h="15674" extrusionOk="0">
                              <a:moveTo>
                                <a:pt x="1307" y="6208"/>
                              </a:moveTo>
                              <a:cubicBezTo>
                                <a:pt x="4352" y="7066"/>
                                <a:pt x="7682" y="9066"/>
                                <a:pt x="10823" y="8399"/>
                              </a:cubicBezTo>
                              <a:cubicBezTo>
                                <a:pt x="14439" y="7637"/>
                                <a:pt x="16057" y="3827"/>
                                <a:pt x="17485" y="208"/>
                              </a:cubicBezTo>
                              <a:cubicBezTo>
                                <a:pt x="17580" y="-173"/>
                                <a:pt x="17960" y="17"/>
                                <a:pt x="18056" y="398"/>
                              </a:cubicBezTo>
                              <a:cubicBezTo>
                                <a:pt x="19864" y="5827"/>
                                <a:pt x="19578" y="12209"/>
                                <a:pt x="13963" y="14876"/>
                              </a:cubicBezTo>
                              <a:cubicBezTo>
                                <a:pt x="8825" y="17353"/>
                                <a:pt x="3400" y="13733"/>
                                <a:pt x="260" y="8590"/>
                              </a:cubicBezTo>
                              <a:cubicBezTo>
                                <a:pt x="-311" y="7637"/>
                                <a:pt x="69" y="5827"/>
                                <a:pt x="1307" y="6208"/>
                              </a:cubicBezTo>
                              <a:close/>
                            </a:path>
                          </a:pathLst>
                        </a:custGeom>
                        <a:solidFill>
                          <a:srgbClr val="263238"/>
                        </a:solidFill>
                        <a:ln>
                          <a:noFill/>
                        </a:ln>
                      </p:spPr>
                      <p:txBody>
                        <a:bodyPr spcFirstLastPara="1" wrap="square" lIns="91425" tIns="45700" rIns="91425" bIns="45700" anchor="ctr" anchorCtr="0">
                          <a:noAutofit/>
                        </a:bodyPr>
                        <a:lstStyle/>
                        <a:p>
                          <a:pPr marL="0" marR="0" lvl="0" indent="0" algn="l" rtl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None/>
                          </a:pPr>
                          <a:endParaRPr sz="1800">
                            <a:solidFill>
                              <a:srgbClr val="000000"/>
                            </a:solidFill>
                            <a:latin typeface="Calibri"/>
                            <a:ea typeface="Calibri"/>
                            <a:cs typeface="Calibri"/>
                            <a:sym typeface="Calibri"/>
                          </a:endParaRPr>
                        </a:p>
                      </p:txBody>
                    </p:sp>
                  </p:grpSp>
                  <p:sp>
                    <p:nvSpPr>
                      <p:cNvPr id="4103" name="Google Shape;4103;p67"/>
                      <p:cNvSpPr/>
                      <p:nvPr/>
                    </p:nvSpPr>
                    <p:spPr>
                      <a:xfrm>
                        <a:off x="5975677" y="2437385"/>
                        <a:ext cx="19498" cy="7880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19498" h="7880" extrusionOk="0">
                            <a:moveTo>
                              <a:pt x="890" y="728"/>
                            </a:moveTo>
                            <a:cubicBezTo>
                              <a:pt x="3555" y="2443"/>
                              <a:pt x="6314" y="4919"/>
                              <a:pt x="9645" y="4443"/>
                            </a:cubicBezTo>
                            <a:cubicBezTo>
                              <a:pt x="12881" y="4062"/>
                              <a:pt x="16307" y="1776"/>
                              <a:pt x="18972" y="62"/>
                            </a:cubicBezTo>
                            <a:cubicBezTo>
                              <a:pt x="19257" y="-129"/>
                              <a:pt x="19638" y="157"/>
                              <a:pt x="19447" y="443"/>
                            </a:cubicBezTo>
                            <a:cubicBezTo>
                              <a:pt x="17830" y="4443"/>
                              <a:pt x="13262" y="7682"/>
                              <a:pt x="8884" y="7872"/>
                            </a:cubicBezTo>
                            <a:cubicBezTo>
                              <a:pt x="4601" y="8063"/>
                              <a:pt x="1842" y="4919"/>
                              <a:pt x="33" y="1300"/>
                            </a:cubicBezTo>
                            <a:cubicBezTo>
                              <a:pt x="-157" y="824"/>
                              <a:pt x="509" y="443"/>
                              <a:pt x="890" y="728"/>
                            </a:cubicBezTo>
                            <a:close/>
                          </a:path>
                        </a:pathLst>
                      </a:custGeom>
                      <a:solidFill>
                        <a:srgbClr val="263238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45700" rIns="91425" bIns="45700" anchor="ctr" anchorCtr="0">
                        <a:noAutofit/>
                      </a:bodyPr>
                      <a:lstStyle/>
                      <a:p>
                        <a:pPr marL="0" marR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 sz="18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endParaRPr>
                      </a:p>
                    </p:txBody>
                  </p:sp>
                  <p:sp>
                    <p:nvSpPr>
                      <p:cNvPr id="4104" name="Google Shape;4104;p67"/>
                      <p:cNvSpPr/>
                      <p:nvPr/>
                    </p:nvSpPr>
                    <p:spPr>
                      <a:xfrm>
                        <a:off x="5976333" y="2308582"/>
                        <a:ext cx="44707" cy="111100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44707" h="111100" extrusionOk="0">
                            <a:moveTo>
                              <a:pt x="28974" y="86765"/>
                            </a:moveTo>
                            <a:cubicBezTo>
                              <a:pt x="28974" y="86765"/>
                              <a:pt x="34493" y="99719"/>
                              <a:pt x="36207" y="106005"/>
                            </a:cubicBezTo>
                            <a:cubicBezTo>
                              <a:pt x="36397" y="106577"/>
                              <a:pt x="34874" y="107339"/>
                              <a:pt x="32781" y="108006"/>
                            </a:cubicBezTo>
                            <a:cubicBezTo>
                              <a:pt x="32685" y="108101"/>
                              <a:pt x="32685" y="108101"/>
                              <a:pt x="32495" y="108101"/>
                            </a:cubicBezTo>
                            <a:cubicBezTo>
                              <a:pt x="21837" y="112863"/>
                              <a:pt x="9465" y="112101"/>
                              <a:pt x="234" y="104767"/>
                            </a:cubicBezTo>
                            <a:cubicBezTo>
                              <a:pt x="-337" y="104291"/>
                              <a:pt x="234" y="103433"/>
                              <a:pt x="900" y="103624"/>
                            </a:cubicBezTo>
                            <a:cubicBezTo>
                              <a:pt x="10893" y="107529"/>
                              <a:pt x="20599" y="106577"/>
                              <a:pt x="30497" y="104005"/>
                            </a:cubicBezTo>
                            <a:cubicBezTo>
                              <a:pt x="30497" y="102100"/>
                              <a:pt x="20314" y="82193"/>
                              <a:pt x="21361" y="81812"/>
                            </a:cubicBezTo>
                            <a:cubicBezTo>
                              <a:pt x="24787" y="80574"/>
                              <a:pt x="32210" y="81050"/>
                              <a:pt x="36587" y="81145"/>
                            </a:cubicBezTo>
                            <a:cubicBezTo>
                              <a:pt x="25929" y="53903"/>
                              <a:pt x="10893" y="28567"/>
                              <a:pt x="710" y="1230"/>
                            </a:cubicBezTo>
                            <a:cubicBezTo>
                              <a:pt x="329" y="278"/>
                              <a:pt x="1757" y="-484"/>
                              <a:pt x="2233" y="373"/>
                            </a:cubicBezTo>
                            <a:cubicBezTo>
                              <a:pt x="19838" y="25805"/>
                              <a:pt x="32781" y="56952"/>
                              <a:pt x="44581" y="84765"/>
                            </a:cubicBezTo>
                            <a:cubicBezTo>
                              <a:pt x="46199" y="88384"/>
                              <a:pt x="31829" y="87146"/>
                              <a:pt x="28974" y="86765"/>
                            </a:cubicBezTo>
                            <a:close/>
                          </a:path>
                        </a:pathLst>
                      </a:custGeom>
                      <a:solidFill>
                        <a:srgbClr val="263238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45700" rIns="91425" bIns="45700" anchor="ctr" anchorCtr="0">
                        <a:noAutofit/>
                      </a:bodyPr>
                      <a:lstStyle/>
                      <a:p>
                        <a:pPr marL="0" marR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 sz="18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endParaRPr>
                      </a:p>
                    </p:txBody>
                  </p:sp>
                  <p:grpSp>
                    <p:nvGrpSpPr>
                      <p:cNvPr id="4105" name="Google Shape;4105;p67"/>
                      <p:cNvGrpSpPr/>
                      <p:nvPr/>
                    </p:nvGrpSpPr>
                    <p:grpSpPr>
                      <a:xfrm>
                        <a:off x="5976096" y="2412015"/>
                        <a:ext cx="31494" cy="22011"/>
                        <a:chOff x="5976096" y="2412015"/>
                        <a:chExt cx="31494" cy="22011"/>
                      </a:xfrm>
                    </p:grpSpPr>
                    <p:sp>
                      <p:nvSpPr>
                        <p:cNvPr id="4106" name="Google Shape;4106;p67"/>
                        <p:cNvSpPr/>
                        <p:nvPr/>
                      </p:nvSpPr>
                      <p:spPr>
                        <a:xfrm>
                          <a:off x="5976096" y="2412015"/>
                          <a:ext cx="31494" cy="22011"/>
                        </a:xfrm>
                        <a:custGeom>
                          <a:avLst/>
                          <a:gdLst/>
                          <a:ahLst/>
                          <a:cxnLst/>
                          <a:rect l="l" t="t" r="r" b="b"/>
                          <a:pathLst>
                            <a:path w="31494" h="22011" extrusionOk="0">
                              <a:moveTo>
                                <a:pt x="31494" y="2477"/>
                              </a:moveTo>
                              <a:cubicBezTo>
                                <a:pt x="31494" y="2477"/>
                                <a:pt x="27878" y="12668"/>
                                <a:pt x="20360" y="18288"/>
                              </a:cubicBezTo>
                              <a:cubicBezTo>
                                <a:pt x="17600" y="20383"/>
                                <a:pt x="14365" y="21812"/>
                                <a:pt x="10558" y="22003"/>
                              </a:cubicBezTo>
                              <a:cubicBezTo>
                                <a:pt x="2755" y="22289"/>
                                <a:pt x="566" y="15716"/>
                                <a:pt x="90" y="9716"/>
                              </a:cubicBezTo>
                              <a:cubicBezTo>
                                <a:pt x="-291" y="4763"/>
                                <a:pt x="661" y="0"/>
                                <a:pt x="661" y="0"/>
                              </a:cubicBezTo>
                              <a:cubicBezTo>
                                <a:pt x="661" y="0"/>
                                <a:pt x="14365" y="6667"/>
                                <a:pt x="31494" y="2477"/>
                              </a:cubicBezTo>
                              <a:close/>
                            </a:path>
                          </a:pathLst>
                        </a:custGeom>
                        <a:solidFill>
                          <a:srgbClr val="263238"/>
                        </a:solidFill>
                        <a:ln>
                          <a:noFill/>
                        </a:ln>
                      </p:spPr>
                      <p:txBody>
                        <a:bodyPr spcFirstLastPara="1" wrap="square" lIns="91425" tIns="45700" rIns="91425" bIns="45700" anchor="ctr" anchorCtr="0">
                          <a:noAutofit/>
                        </a:bodyPr>
                        <a:lstStyle/>
                        <a:p>
                          <a:pPr marL="0" marR="0" lvl="0" indent="0" algn="l" rtl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None/>
                          </a:pPr>
                          <a:endParaRPr sz="1800">
                            <a:solidFill>
                              <a:srgbClr val="000000"/>
                            </a:solidFill>
                            <a:latin typeface="Calibri"/>
                            <a:ea typeface="Calibri"/>
                            <a:cs typeface="Calibri"/>
                            <a:sym typeface="Calibri"/>
                          </a:endParaRPr>
                        </a:p>
                      </p:txBody>
                    </p:sp>
                    <p:sp>
                      <p:nvSpPr>
                        <p:cNvPr id="4107" name="Google Shape;4107;p67"/>
                        <p:cNvSpPr/>
                        <p:nvPr/>
                      </p:nvSpPr>
                      <p:spPr>
                        <a:xfrm>
                          <a:off x="5976282" y="2421299"/>
                          <a:ext cx="20269" cy="12727"/>
                        </a:xfrm>
                        <a:custGeom>
                          <a:avLst/>
                          <a:gdLst/>
                          <a:ahLst/>
                          <a:cxnLst/>
                          <a:rect l="l" t="t" r="r" b="b"/>
                          <a:pathLst>
                            <a:path w="20269" h="12727" extrusionOk="0">
                              <a:moveTo>
                                <a:pt x="20270" y="9004"/>
                              </a:moveTo>
                              <a:cubicBezTo>
                                <a:pt x="17510" y="11100"/>
                                <a:pt x="14275" y="12528"/>
                                <a:pt x="10468" y="12719"/>
                              </a:cubicBezTo>
                              <a:cubicBezTo>
                                <a:pt x="2665" y="13005"/>
                                <a:pt x="476" y="6433"/>
                                <a:pt x="0" y="432"/>
                              </a:cubicBezTo>
                              <a:cubicBezTo>
                                <a:pt x="7994" y="-1188"/>
                                <a:pt x="17225" y="1765"/>
                                <a:pt x="20270" y="9004"/>
                              </a:cubicBezTo>
                              <a:close/>
                            </a:path>
                          </a:pathLst>
                        </a:custGeom>
                        <a:solidFill>
                          <a:srgbClr val="FF99BA"/>
                        </a:solidFill>
                        <a:ln>
                          <a:noFill/>
                        </a:ln>
                      </p:spPr>
                      <p:txBody>
                        <a:bodyPr spcFirstLastPara="1" wrap="square" lIns="91425" tIns="45700" rIns="91425" bIns="45700" anchor="ctr" anchorCtr="0">
                          <a:noAutofit/>
                        </a:bodyPr>
                        <a:lstStyle/>
                        <a:p>
                          <a:pPr marL="0" marR="0" lvl="0" indent="0" algn="l" rtl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None/>
                          </a:pPr>
                          <a:endParaRPr sz="1800">
                            <a:solidFill>
                              <a:srgbClr val="000000"/>
                            </a:solidFill>
                            <a:latin typeface="Calibri"/>
                            <a:ea typeface="Calibri"/>
                            <a:cs typeface="Calibri"/>
                            <a:sym typeface="Calibri"/>
                          </a:endParaRPr>
                        </a:p>
                      </p:txBody>
                    </p:sp>
                  </p:grpSp>
                </p:grpSp>
                <p:sp>
                  <p:nvSpPr>
                    <p:cNvPr id="4108" name="Google Shape;4108;p67"/>
                    <p:cNvSpPr/>
                    <p:nvPr/>
                  </p:nvSpPr>
                  <p:spPr>
                    <a:xfrm>
                      <a:off x="5762812" y="2187204"/>
                      <a:ext cx="266067" cy="23389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266067" h="233890" extrusionOk="0">
                          <a:moveTo>
                            <a:pt x="60158" y="233670"/>
                          </a:moveTo>
                          <a:cubicBezTo>
                            <a:pt x="91753" y="223669"/>
                            <a:pt x="75289" y="174139"/>
                            <a:pt x="75289" y="174139"/>
                          </a:cubicBezTo>
                          <a:cubicBezTo>
                            <a:pt x="75289" y="174139"/>
                            <a:pt x="109929" y="159280"/>
                            <a:pt x="93751" y="100701"/>
                          </a:cubicBezTo>
                          <a:cubicBezTo>
                            <a:pt x="93751" y="100701"/>
                            <a:pt x="122301" y="129847"/>
                            <a:pt x="172929" y="121180"/>
                          </a:cubicBezTo>
                          <a:cubicBezTo>
                            <a:pt x="183682" y="119370"/>
                            <a:pt x="140668" y="103939"/>
                            <a:pt x="140668" y="103939"/>
                          </a:cubicBezTo>
                          <a:cubicBezTo>
                            <a:pt x="140668" y="103939"/>
                            <a:pt x="193960" y="127752"/>
                            <a:pt x="265620" y="88699"/>
                          </a:cubicBezTo>
                          <a:cubicBezTo>
                            <a:pt x="270663" y="85937"/>
                            <a:pt x="232883" y="9070"/>
                            <a:pt x="164078" y="1165"/>
                          </a:cubicBezTo>
                          <a:cubicBezTo>
                            <a:pt x="95274" y="-6741"/>
                            <a:pt x="46359" y="26406"/>
                            <a:pt x="21616" y="76317"/>
                          </a:cubicBezTo>
                          <a:cubicBezTo>
                            <a:pt x="21616" y="76317"/>
                            <a:pt x="-7029" y="102415"/>
                            <a:pt x="1631" y="145564"/>
                          </a:cubicBezTo>
                          <a:cubicBezTo>
                            <a:pt x="10291" y="188902"/>
                            <a:pt x="47881" y="237575"/>
                            <a:pt x="60158" y="233670"/>
                          </a:cubicBezTo>
                          <a:close/>
                        </a:path>
                      </a:pathLst>
                    </a:custGeom>
                    <a:solidFill>
                      <a:srgbClr val="263238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  <p:grpSp>
                  <p:nvGrpSpPr>
                    <p:cNvPr id="4109" name="Google Shape;4109;p67"/>
                    <p:cNvGrpSpPr/>
                    <p:nvPr/>
                  </p:nvGrpSpPr>
                  <p:grpSpPr>
                    <a:xfrm>
                      <a:off x="5792511" y="2393452"/>
                      <a:ext cx="76138" cy="76095"/>
                      <a:chOff x="5792511" y="2393452"/>
                      <a:chExt cx="76138" cy="76095"/>
                    </a:xfrm>
                  </p:grpSpPr>
                  <p:sp>
                    <p:nvSpPr>
                      <p:cNvPr id="4110" name="Google Shape;4110;p67"/>
                      <p:cNvSpPr/>
                      <p:nvPr/>
                    </p:nvSpPr>
                    <p:spPr>
                      <a:xfrm>
                        <a:off x="5792511" y="2393452"/>
                        <a:ext cx="76138" cy="76095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76138" h="76095" extrusionOk="0">
                            <a:moveTo>
                              <a:pt x="59580" y="22659"/>
                            </a:moveTo>
                            <a:cubicBezTo>
                              <a:pt x="59580" y="22659"/>
                              <a:pt x="19991" y="-11250"/>
                              <a:pt x="3908" y="3895"/>
                            </a:cubicBezTo>
                            <a:cubicBezTo>
                              <a:pt x="-12175" y="19039"/>
                              <a:pt x="25035" y="73427"/>
                              <a:pt x="49207" y="75904"/>
                            </a:cubicBezTo>
                            <a:cubicBezTo>
                              <a:pt x="73379" y="78380"/>
                              <a:pt x="76138" y="56092"/>
                              <a:pt x="76138" y="56092"/>
                            </a:cubicBezTo>
                            <a:lnTo>
                              <a:pt x="59580" y="22659"/>
                            </a:lnTo>
                            <a:close/>
                          </a:path>
                        </a:pathLst>
                      </a:custGeom>
                      <a:solidFill>
                        <a:srgbClr val="AD6359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45700" rIns="91425" bIns="45700" anchor="ctr" anchorCtr="0">
                        <a:noAutofit/>
                      </a:bodyPr>
                      <a:lstStyle/>
                      <a:p>
                        <a:pPr marL="0" marR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 sz="18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endParaRPr>
                      </a:p>
                    </p:txBody>
                  </p:sp>
                  <p:sp>
                    <p:nvSpPr>
                      <p:cNvPr id="4111" name="Google Shape;4111;p67"/>
                      <p:cNvSpPr/>
                      <p:nvPr/>
                    </p:nvSpPr>
                    <p:spPr>
                      <a:xfrm>
                        <a:off x="5807207" y="2412348"/>
                        <a:ext cx="49481" cy="42716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49481" h="42716" extrusionOk="0">
                            <a:moveTo>
                              <a:pt x="251" y="334"/>
                            </a:moveTo>
                            <a:cubicBezTo>
                              <a:pt x="-129" y="430"/>
                              <a:pt x="-35" y="906"/>
                              <a:pt x="251" y="906"/>
                            </a:cubicBezTo>
                            <a:cubicBezTo>
                              <a:pt x="17286" y="3192"/>
                              <a:pt x="29181" y="15384"/>
                              <a:pt x="38698" y="28814"/>
                            </a:cubicBezTo>
                            <a:cubicBezTo>
                              <a:pt x="32607" y="24242"/>
                              <a:pt x="25565" y="22813"/>
                              <a:pt x="19284" y="30243"/>
                            </a:cubicBezTo>
                            <a:cubicBezTo>
                              <a:pt x="18999" y="30624"/>
                              <a:pt x="19475" y="31195"/>
                              <a:pt x="19950" y="31005"/>
                            </a:cubicBezTo>
                            <a:cubicBezTo>
                              <a:pt x="25946" y="28052"/>
                              <a:pt x="30799" y="27957"/>
                              <a:pt x="36319" y="31862"/>
                            </a:cubicBezTo>
                            <a:cubicBezTo>
                              <a:pt x="40316" y="34624"/>
                              <a:pt x="43551" y="38720"/>
                              <a:pt x="46787" y="42244"/>
                            </a:cubicBezTo>
                            <a:cubicBezTo>
                              <a:pt x="47834" y="43483"/>
                              <a:pt x="50213" y="42054"/>
                              <a:pt x="49261" y="40625"/>
                            </a:cubicBezTo>
                            <a:cubicBezTo>
                              <a:pt x="49166" y="40530"/>
                              <a:pt x="49071" y="40434"/>
                              <a:pt x="49071" y="40339"/>
                            </a:cubicBezTo>
                            <a:cubicBezTo>
                              <a:pt x="44313" y="20527"/>
                              <a:pt x="21854" y="-3095"/>
                              <a:pt x="251" y="334"/>
                            </a:cubicBezTo>
                            <a:close/>
                          </a:path>
                        </a:pathLst>
                      </a:custGeom>
                      <a:solidFill>
                        <a:srgbClr val="263238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45700" rIns="91425" bIns="45700" anchor="ctr" anchorCtr="0">
                        <a:noAutofit/>
                      </a:bodyPr>
                      <a:lstStyle/>
                      <a:p>
                        <a:pPr marL="0" marR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 sz="18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endParaRPr>
                      </a:p>
                    </p:txBody>
                  </p:sp>
                </p:grpSp>
              </p:grpSp>
            </p:grpSp>
          </p:grpSp>
        </p:grpSp>
        <p:grpSp>
          <p:nvGrpSpPr>
            <p:cNvPr id="4112" name="Google Shape;4112;p67"/>
            <p:cNvGrpSpPr/>
            <p:nvPr/>
          </p:nvGrpSpPr>
          <p:grpSpPr>
            <a:xfrm>
              <a:off x="6060467" y="2042130"/>
              <a:ext cx="941640" cy="2857603"/>
              <a:chOff x="3813981" y="3299340"/>
              <a:chExt cx="1107942" cy="3362281"/>
            </a:xfrm>
          </p:grpSpPr>
          <p:grpSp>
            <p:nvGrpSpPr>
              <p:cNvPr id="4113" name="Google Shape;4113;p67"/>
              <p:cNvGrpSpPr/>
              <p:nvPr/>
            </p:nvGrpSpPr>
            <p:grpSpPr>
              <a:xfrm>
                <a:off x="3813981" y="4486523"/>
                <a:ext cx="1088470" cy="2175098"/>
                <a:chOff x="3813981" y="4486523"/>
                <a:chExt cx="1088470" cy="2175098"/>
              </a:xfrm>
            </p:grpSpPr>
            <p:grpSp>
              <p:nvGrpSpPr>
                <p:cNvPr id="4114" name="Google Shape;4114;p67"/>
                <p:cNvGrpSpPr/>
                <p:nvPr/>
              </p:nvGrpSpPr>
              <p:grpSpPr>
                <a:xfrm>
                  <a:off x="3813981" y="4486523"/>
                  <a:ext cx="909758" cy="2161887"/>
                  <a:chOff x="3813981" y="4486523"/>
                  <a:chExt cx="909758" cy="2161887"/>
                </a:xfrm>
              </p:grpSpPr>
              <p:grpSp>
                <p:nvGrpSpPr>
                  <p:cNvPr id="4115" name="Google Shape;4115;p67"/>
                  <p:cNvGrpSpPr/>
                  <p:nvPr/>
                </p:nvGrpSpPr>
                <p:grpSpPr>
                  <a:xfrm>
                    <a:off x="3813981" y="5864900"/>
                    <a:ext cx="569373" cy="783510"/>
                    <a:chOff x="3813981" y="5864900"/>
                    <a:chExt cx="569373" cy="783510"/>
                  </a:xfrm>
                </p:grpSpPr>
                <p:sp>
                  <p:nvSpPr>
                    <p:cNvPr id="4116" name="Google Shape;4116;p67"/>
                    <p:cNvSpPr/>
                    <p:nvPr/>
                  </p:nvSpPr>
                  <p:spPr>
                    <a:xfrm>
                      <a:off x="3813987" y="5864900"/>
                      <a:ext cx="569367" cy="783419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569367" h="783419" extrusionOk="0">
                          <a:moveTo>
                            <a:pt x="267444" y="0"/>
                          </a:moveTo>
                          <a:cubicBezTo>
                            <a:pt x="267444" y="0"/>
                            <a:pt x="78505" y="312721"/>
                            <a:pt x="78415" y="312901"/>
                          </a:cubicBezTo>
                          <a:cubicBezTo>
                            <a:pt x="45540" y="373982"/>
                            <a:pt x="17813" y="428195"/>
                            <a:pt x="6072" y="457561"/>
                          </a:cubicBezTo>
                          <a:cubicBezTo>
                            <a:pt x="5982" y="457742"/>
                            <a:pt x="5892" y="457832"/>
                            <a:pt x="5892" y="458013"/>
                          </a:cubicBezTo>
                          <a:cubicBezTo>
                            <a:pt x="1466" y="469127"/>
                            <a:pt x="-701" y="476536"/>
                            <a:pt x="202" y="479337"/>
                          </a:cubicBezTo>
                          <a:cubicBezTo>
                            <a:pt x="292" y="479608"/>
                            <a:pt x="292" y="479789"/>
                            <a:pt x="383" y="479879"/>
                          </a:cubicBezTo>
                          <a:cubicBezTo>
                            <a:pt x="11943" y="502016"/>
                            <a:pt x="492329" y="779228"/>
                            <a:pt x="512379" y="783203"/>
                          </a:cubicBezTo>
                          <a:cubicBezTo>
                            <a:pt x="532429" y="787359"/>
                            <a:pt x="545434" y="730526"/>
                            <a:pt x="535409" y="704865"/>
                          </a:cubicBezTo>
                          <a:cubicBezTo>
                            <a:pt x="525203" y="679113"/>
                            <a:pt x="388737" y="490722"/>
                            <a:pt x="388737" y="490722"/>
                          </a:cubicBezTo>
                          <a:lnTo>
                            <a:pt x="569368" y="176555"/>
                          </a:lnTo>
                          <a:lnTo>
                            <a:pt x="267444" y="0"/>
                          </a:lnTo>
                          <a:close/>
                        </a:path>
                      </a:pathLst>
                    </a:custGeom>
                    <a:solidFill>
                      <a:srgbClr val="AD6359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  <p:sp>
                  <p:nvSpPr>
                    <p:cNvPr id="4117" name="Google Shape;4117;p67"/>
                    <p:cNvSpPr/>
                    <p:nvPr/>
                  </p:nvSpPr>
                  <p:spPr>
                    <a:xfrm>
                      <a:off x="3813981" y="6233551"/>
                      <a:ext cx="538822" cy="414859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538822" h="414859" extrusionOk="0">
                          <a:moveTo>
                            <a:pt x="48797" y="0"/>
                          </a:moveTo>
                          <a:cubicBezTo>
                            <a:pt x="29470" y="37407"/>
                            <a:pt x="14026" y="68941"/>
                            <a:pt x="5988" y="88819"/>
                          </a:cubicBezTo>
                          <a:cubicBezTo>
                            <a:pt x="5897" y="89000"/>
                            <a:pt x="5807" y="89091"/>
                            <a:pt x="5807" y="89362"/>
                          </a:cubicBezTo>
                          <a:cubicBezTo>
                            <a:pt x="1382" y="100385"/>
                            <a:pt x="-696" y="107885"/>
                            <a:pt x="208" y="110686"/>
                          </a:cubicBezTo>
                          <a:cubicBezTo>
                            <a:pt x="298" y="110957"/>
                            <a:pt x="298" y="111137"/>
                            <a:pt x="388" y="111318"/>
                          </a:cubicBezTo>
                          <a:cubicBezTo>
                            <a:pt x="11858" y="133365"/>
                            <a:pt x="492334" y="410576"/>
                            <a:pt x="512384" y="414643"/>
                          </a:cubicBezTo>
                          <a:cubicBezTo>
                            <a:pt x="532344" y="418799"/>
                            <a:pt x="545440" y="362055"/>
                            <a:pt x="535324" y="336304"/>
                          </a:cubicBezTo>
                          <a:cubicBezTo>
                            <a:pt x="529996" y="322750"/>
                            <a:pt x="489625" y="264200"/>
                            <a:pt x="452686" y="211703"/>
                          </a:cubicBezTo>
                          <a:cubicBezTo>
                            <a:pt x="497482" y="276398"/>
                            <a:pt x="514462" y="355640"/>
                            <a:pt x="267269" y="172218"/>
                          </a:cubicBezTo>
                          <a:cubicBezTo>
                            <a:pt x="137125" y="75447"/>
                            <a:pt x="76704" y="25209"/>
                            <a:pt x="48797" y="0"/>
                          </a:cubicBezTo>
                          <a:close/>
                        </a:path>
                      </a:pathLst>
                    </a:custGeom>
                    <a:solidFill>
                      <a:schemeClr val="dk1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</p:grpSp>
              <p:sp>
                <p:nvSpPr>
                  <p:cNvPr id="4118" name="Google Shape;4118;p67"/>
                  <p:cNvSpPr/>
                  <p:nvPr/>
                </p:nvSpPr>
                <p:spPr>
                  <a:xfrm>
                    <a:off x="3929882" y="4486523"/>
                    <a:ext cx="793857" cy="179591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793857" h="1795910" extrusionOk="0">
                        <a:moveTo>
                          <a:pt x="0" y="1627939"/>
                        </a:moveTo>
                        <a:lnTo>
                          <a:pt x="314477" y="1795910"/>
                        </a:lnTo>
                        <a:cubicBezTo>
                          <a:pt x="314477" y="1795910"/>
                          <a:pt x="784296" y="1162517"/>
                          <a:pt x="793328" y="993552"/>
                        </a:cubicBezTo>
                        <a:cubicBezTo>
                          <a:pt x="805791" y="760163"/>
                          <a:pt x="594183" y="1446"/>
                          <a:pt x="594183" y="1446"/>
                        </a:cubicBezTo>
                        <a:lnTo>
                          <a:pt x="288828" y="0"/>
                        </a:lnTo>
                        <a:cubicBezTo>
                          <a:pt x="288828" y="0"/>
                          <a:pt x="417978" y="778957"/>
                          <a:pt x="407502" y="908979"/>
                        </a:cubicBezTo>
                        <a:cubicBezTo>
                          <a:pt x="401992" y="977107"/>
                          <a:pt x="0" y="1627939"/>
                          <a:pt x="0" y="1627939"/>
                        </a:cubicBezTo>
                        <a:close/>
                      </a:path>
                    </a:pathLst>
                  </a:custGeom>
                  <a:solidFill>
                    <a:srgbClr val="AD6359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4119" name="Google Shape;4119;p67"/>
                  <p:cNvSpPr/>
                  <p:nvPr/>
                </p:nvSpPr>
                <p:spPr>
                  <a:xfrm>
                    <a:off x="4218800" y="4486613"/>
                    <a:ext cx="481469" cy="176771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81469" h="1767719" extrusionOk="0">
                        <a:moveTo>
                          <a:pt x="118584" y="908979"/>
                        </a:moveTo>
                        <a:cubicBezTo>
                          <a:pt x="116778" y="931839"/>
                          <a:pt x="70356" y="1020116"/>
                          <a:pt x="9483" y="1127459"/>
                        </a:cubicBezTo>
                        <a:lnTo>
                          <a:pt x="46151" y="1767720"/>
                        </a:lnTo>
                        <a:cubicBezTo>
                          <a:pt x="124003" y="1660919"/>
                          <a:pt x="399554" y="1276546"/>
                          <a:pt x="481470" y="1076137"/>
                        </a:cubicBezTo>
                        <a:lnTo>
                          <a:pt x="305265" y="1356"/>
                        </a:lnTo>
                        <a:lnTo>
                          <a:pt x="0" y="0"/>
                        </a:lnTo>
                        <a:cubicBezTo>
                          <a:pt x="-90" y="0"/>
                          <a:pt x="129060" y="778957"/>
                          <a:pt x="118584" y="908979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9800"/>
                    </a:srgbClr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</p:grpSp>
            <p:grpSp>
              <p:nvGrpSpPr>
                <p:cNvPr id="4120" name="Google Shape;4120;p67"/>
                <p:cNvGrpSpPr/>
                <p:nvPr/>
              </p:nvGrpSpPr>
              <p:grpSpPr>
                <a:xfrm>
                  <a:off x="4035445" y="4486523"/>
                  <a:ext cx="867006" cy="2175098"/>
                  <a:chOff x="4035445" y="4486523"/>
                  <a:chExt cx="867006" cy="2175098"/>
                </a:xfrm>
              </p:grpSpPr>
              <p:grpSp>
                <p:nvGrpSpPr>
                  <p:cNvPr id="4121" name="Google Shape;4121;p67"/>
                  <p:cNvGrpSpPr/>
                  <p:nvPr/>
                </p:nvGrpSpPr>
                <p:grpSpPr>
                  <a:xfrm>
                    <a:off x="4285453" y="6098018"/>
                    <a:ext cx="616998" cy="563603"/>
                    <a:chOff x="4285453" y="6098018"/>
                    <a:chExt cx="616998" cy="563603"/>
                  </a:xfrm>
                </p:grpSpPr>
                <p:sp>
                  <p:nvSpPr>
                    <p:cNvPr id="4122" name="Google Shape;4122;p67"/>
                    <p:cNvSpPr/>
                    <p:nvPr/>
                  </p:nvSpPr>
                  <p:spPr>
                    <a:xfrm>
                      <a:off x="4285453" y="6098018"/>
                      <a:ext cx="616981" cy="563603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616981" h="563603" extrusionOk="0">
                          <a:moveTo>
                            <a:pt x="7767" y="0"/>
                          </a:moveTo>
                          <a:cubicBezTo>
                            <a:pt x="7767" y="0"/>
                            <a:pt x="90" y="362598"/>
                            <a:pt x="0" y="362868"/>
                          </a:cubicBezTo>
                          <a:cubicBezTo>
                            <a:pt x="1084" y="432262"/>
                            <a:pt x="3342" y="493071"/>
                            <a:pt x="7406" y="524424"/>
                          </a:cubicBezTo>
                          <a:cubicBezTo>
                            <a:pt x="7406" y="524605"/>
                            <a:pt x="7406" y="524786"/>
                            <a:pt x="7496" y="524967"/>
                          </a:cubicBezTo>
                          <a:cubicBezTo>
                            <a:pt x="9032" y="536803"/>
                            <a:pt x="10838" y="544303"/>
                            <a:pt x="13005" y="546290"/>
                          </a:cubicBezTo>
                          <a:cubicBezTo>
                            <a:pt x="13186" y="546471"/>
                            <a:pt x="13276" y="546652"/>
                            <a:pt x="13457" y="546743"/>
                          </a:cubicBezTo>
                          <a:cubicBezTo>
                            <a:pt x="34320" y="560386"/>
                            <a:pt x="588854" y="567615"/>
                            <a:pt x="608272" y="561290"/>
                          </a:cubicBezTo>
                          <a:cubicBezTo>
                            <a:pt x="627780" y="555146"/>
                            <a:pt x="611343" y="499125"/>
                            <a:pt x="590119" y="481686"/>
                          </a:cubicBezTo>
                          <a:cubicBezTo>
                            <a:pt x="568624" y="464248"/>
                            <a:pt x="357648" y="366483"/>
                            <a:pt x="357648" y="366483"/>
                          </a:cubicBezTo>
                          <a:lnTo>
                            <a:pt x="361893" y="4066"/>
                          </a:lnTo>
                          <a:lnTo>
                            <a:pt x="7767" y="0"/>
                          </a:lnTo>
                          <a:close/>
                        </a:path>
                      </a:pathLst>
                    </a:custGeom>
                    <a:solidFill>
                      <a:srgbClr val="AD6359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  <p:sp>
                  <p:nvSpPr>
                    <p:cNvPr id="4123" name="Google Shape;4123;p67"/>
                    <p:cNvSpPr/>
                    <p:nvPr/>
                  </p:nvSpPr>
                  <p:spPr>
                    <a:xfrm>
                      <a:off x="4286807" y="6511395"/>
                      <a:ext cx="615644" cy="150188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615644" h="150188" extrusionOk="0">
                          <a:moveTo>
                            <a:pt x="0" y="12649"/>
                          </a:moveTo>
                          <a:cubicBezTo>
                            <a:pt x="1355" y="54665"/>
                            <a:pt x="3342" y="89723"/>
                            <a:pt x="6051" y="111047"/>
                          </a:cubicBezTo>
                          <a:cubicBezTo>
                            <a:pt x="6051" y="111228"/>
                            <a:pt x="6051" y="111408"/>
                            <a:pt x="6141" y="111589"/>
                          </a:cubicBezTo>
                          <a:cubicBezTo>
                            <a:pt x="7677" y="123426"/>
                            <a:pt x="9483" y="130925"/>
                            <a:pt x="11651" y="132913"/>
                          </a:cubicBezTo>
                          <a:cubicBezTo>
                            <a:pt x="11831" y="133094"/>
                            <a:pt x="11922" y="133275"/>
                            <a:pt x="12102" y="133365"/>
                          </a:cubicBezTo>
                          <a:cubicBezTo>
                            <a:pt x="32875" y="147008"/>
                            <a:pt x="587500" y="154147"/>
                            <a:pt x="606917" y="147912"/>
                          </a:cubicBezTo>
                          <a:cubicBezTo>
                            <a:pt x="626425" y="141768"/>
                            <a:pt x="610078" y="85838"/>
                            <a:pt x="588764" y="68399"/>
                          </a:cubicBezTo>
                          <a:cubicBezTo>
                            <a:pt x="577475" y="59183"/>
                            <a:pt x="513712" y="27829"/>
                            <a:pt x="455820" y="0"/>
                          </a:cubicBezTo>
                          <a:cubicBezTo>
                            <a:pt x="526537" y="34516"/>
                            <a:pt x="580003" y="95506"/>
                            <a:pt x="274739" y="56111"/>
                          </a:cubicBezTo>
                          <a:cubicBezTo>
                            <a:pt x="113978" y="35329"/>
                            <a:pt x="36668" y="21052"/>
                            <a:pt x="0" y="12649"/>
                          </a:cubicBezTo>
                          <a:close/>
                        </a:path>
                      </a:pathLst>
                    </a:custGeom>
                    <a:solidFill>
                      <a:schemeClr val="dk1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</p:grpSp>
              <p:sp>
                <p:nvSpPr>
                  <p:cNvPr id="4124" name="Google Shape;4124;p67"/>
                  <p:cNvSpPr/>
                  <p:nvPr/>
                </p:nvSpPr>
                <p:spPr>
                  <a:xfrm>
                    <a:off x="4035445" y="4486523"/>
                    <a:ext cx="639373" cy="1879218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639373" h="1879218" extrusionOk="0">
                        <a:moveTo>
                          <a:pt x="488620" y="1536"/>
                        </a:moveTo>
                        <a:cubicBezTo>
                          <a:pt x="488620" y="1536"/>
                          <a:pt x="488620" y="1626"/>
                          <a:pt x="488529" y="1897"/>
                        </a:cubicBezTo>
                        <a:cubicBezTo>
                          <a:pt x="486452" y="8493"/>
                          <a:pt x="399479" y="317871"/>
                          <a:pt x="388641" y="322841"/>
                        </a:cubicBezTo>
                        <a:cubicBezTo>
                          <a:pt x="376448" y="328443"/>
                          <a:pt x="622105" y="756007"/>
                          <a:pt x="637730" y="962469"/>
                        </a:cubicBezTo>
                        <a:cubicBezTo>
                          <a:pt x="647755" y="1094479"/>
                          <a:pt x="608648" y="1879219"/>
                          <a:pt x="608648" y="1879219"/>
                        </a:cubicBezTo>
                        <a:lnTo>
                          <a:pt x="251994" y="1879219"/>
                        </a:lnTo>
                        <a:cubicBezTo>
                          <a:pt x="251994" y="1879219"/>
                          <a:pt x="260032" y="1207333"/>
                          <a:pt x="268793" y="994455"/>
                        </a:cubicBezTo>
                        <a:cubicBezTo>
                          <a:pt x="272225" y="911870"/>
                          <a:pt x="3357" y="500932"/>
                          <a:pt x="15" y="244955"/>
                        </a:cubicBezTo>
                        <a:cubicBezTo>
                          <a:pt x="-1069" y="164266"/>
                          <a:pt x="56913" y="0"/>
                          <a:pt x="56913" y="0"/>
                        </a:cubicBezTo>
                        <a:lnTo>
                          <a:pt x="488620" y="1536"/>
                        </a:lnTo>
                        <a:close/>
                      </a:path>
                    </a:pathLst>
                  </a:custGeom>
                  <a:solidFill>
                    <a:srgbClr val="AD6359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</p:grpSp>
            <p:sp>
              <p:nvSpPr>
                <p:cNvPr id="4125" name="Google Shape;4125;p67"/>
                <p:cNvSpPr/>
                <p:nvPr/>
              </p:nvSpPr>
              <p:spPr>
                <a:xfrm>
                  <a:off x="4027151" y="4488059"/>
                  <a:ext cx="709244" cy="141193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09244" h="1411934" extrusionOk="0">
                      <a:moveTo>
                        <a:pt x="496914" y="0"/>
                      </a:moveTo>
                      <a:lnTo>
                        <a:pt x="65388" y="0"/>
                      </a:lnTo>
                      <a:cubicBezTo>
                        <a:pt x="65388" y="0"/>
                        <a:pt x="0" y="157219"/>
                        <a:pt x="0" y="255074"/>
                      </a:cubicBezTo>
                      <a:cubicBezTo>
                        <a:pt x="0" y="438226"/>
                        <a:pt x="263359" y="957951"/>
                        <a:pt x="258301" y="979818"/>
                      </a:cubicBezTo>
                      <a:cubicBezTo>
                        <a:pt x="253244" y="1001684"/>
                        <a:pt x="100701" y="1245554"/>
                        <a:pt x="100701" y="1251517"/>
                      </a:cubicBezTo>
                      <a:cubicBezTo>
                        <a:pt x="100701" y="1257481"/>
                        <a:pt x="263449" y="1374040"/>
                        <a:pt x="338953" y="1401508"/>
                      </a:cubicBezTo>
                      <a:cubicBezTo>
                        <a:pt x="414546" y="1428976"/>
                        <a:pt x="661377" y="1394460"/>
                        <a:pt x="657945" y="1385877"/>
                      </a:cubicBezTo>
                      <a:cubicBezTo>
                        <a:pt x="654423" y="1377202"/>
                        <a:pt x="708973" y="1032585"/>
                        <a:pt x="709244" y="973854"/>
                      </a:cubicBezTo>
                      <a:cubicBezTo>
                        <a:pt x="709515" y="915123"/>
                        <a:pt x="566908" y="143304"/>
                        <a:pt x="496914" y="0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  <p:grpSp>
            <p:nvGrpSpPr>
              <p:cNvPr id="4126" name="Google Shape;4126;p67"/>
              <p:cNvGrpSpPr/>
              <p:nvPr/>
            </p:nvGrpSpPr>
            <p:grpSpPr>
              <a:xfrm>
                <a:off x="3937940" y="3299340"/>
                <a:ext cx="983983" cy="2128909"/>
                <a:chOff x="3937940" y="3299340"/>
                <a:chExt cx="983983" cy="2128909"/>
              </a:xfrm>
            </p:grpSpPr>
            <p:grpSp>
              <p:nvGrpSpPr>
                <p:cNvPr id="4127" name="Google Shape;4127;p67"/>
                <p:cNvGrpSpPr/>
                <p:nvPr/>
              </p:nvGrpSpPr>
              <p:grpSpPr>
                <a:xfrm>
                  <a:off x="4409569" y="3299340"/>
                  <a:ext cx="512354" cy="849121"/>
                  <a:chOff x="4409569" y="3299340"/>
                  <a:chExt cx="512354" cy="849121"/>
                </a:xfrm>
              </p:grpSpPr>
              <p:grpSp>
                <p:nvGrpSpPr>
                  <p:cNvPr id="4128" name="Google Shape;4128;p67"/>
                  <p:cNvGrpSpPr/>
                  <p:nvPr/>
                </p:nvGrpSpPr>
                <p:grpSpPr>
                  <a:xfrm>
                    <a:off x="4420164" y="3299340"/>
                    <a:ext cx="501759" cy="845289"/>
                    <a:chOff x="4420164" y="3299340"/>
                    <a:chExt cx="501759" cy="845289"/>
                  </a:xfrm>
                </p:grpSpPr>
                <p:sp>
                  <p:nvSpPr>
                    <p:cNvPr id="4129" name="Google Shape;4129;p67"/>
                    <p:cNvSpPr/>
                    <p:nvPr/>
                  </p:nvSpPr>
                  <p:spPr>
                    <a:xfrm>
                      <a:off x="4420164" y="3493995"/>
                      <a:ext cx="463396" cy="650634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463396" h="650634" extrusionOk="0">
                          <a:moveTo>
                            <a:pt x="28759" y="552315"/>
                          </a:moveTo>
                          <a:cubicBezTo>
                            <a:pt x="66059" y="494397"/>
                            <a:pt x="173353" y="322450"/>
                            <a:pt x="177688" y="309890"/>
                          </a:cubicBezTo>
                          <a:cubicBezTo>
                            <a:pt x="182023" y="297421"/>
                            <a:pt x="258340" y="46142"/>
                            <a:pt x="265836" y="5662"/>
                          </a:cubicBezTo>
                          <a:cubicBezTo>
                            <a:pt x="271074" y="-22890"/>
                            <a:pt x="469225" y="64574"/>
                            <a:pt x="463264" y="89241"/>
                          </a:cubicBezTo>
                          <a:cubicBezTo>
                            <a:pt x="449266" y="146798"/>
                            <a:pt x="399683" y="308264"/>
                            <a:pt x="365182" y="375127"/>
                          </a:cubicBezTo>
                          <a:cubicBezTo>
                            <a:pt x="337004" y="429792"/>
                            <a:pt x="139395" y="591439"/>
                            <a:pt x="76535" y="632008"/>
                          </a:cubicBezTo>
                          <a:cubicBezTo>
                            <a:pt x="14037" y="672488"/>
                            <a:pt x="-32565" y="647459"/>
                            <a:pt x="28759" y="552315"/>
                          </a:cubicBezTo>
                          <a:close/>
                        </a:path>
                      </a:pathLst>
                    </a:custGeom>
                    <a:solidFill>
                      <a:srgbClr val="AD6359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  <p:grpSp>
                  <p:nvGrpSpPr>
                    <p:cNvPr id="4130" name="Google Shape;4130;p67"/>
                    <p:cNvGrpSpPr/>
                    <p:nvPr/>
                  </p:nvGrpSpPr>
                  <p:grpSpPr>
                    <a:xfrm>
                      <a:off x="4640874" y="3299340"/>
                      <a:ext cx="281049" cy="333497"/>
                      <a:chOff x="4640874" y="3299340"/>
                      <a:chExt cx="281049" cy="333497"/>
                    </a:xfrm>
                  </p:grpSpPr>
                  <p:sp>
                    <p:nvSpPr>
                      <p:cNvPr id="4131" name="Google Shape;4131;p67"/>
                      <p:cNvSpPr/>
                      <p:nvPr/>
                    </p:nvSpPr>
                    <p:spPr>
                      <a:xfrm>
                        <a:off x="4688758" y="3355102"/>
                        <a:ext cx="232165" cy="277735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232165" h="277735" extrusionOk="0">
                            <a:moveTo>
                              <a:pt x="232152" y="127027"/>
                            </a:moveTo>
                            <a:cubicBezTo>
                              <a:pt x="230526" y="170126"/>
                              <a:pt x="192774" y="257139"/>
                              <a:pt x="175615" y="274578"/>
                            </a:cubicBezTo>
                            <a:cubicBezTo>
                              <a:pt x="158455" y="292017"/>
                              <a:pt x="8532" y="232653"/>
                              <a:pt x="1577" y="208528"/>
                            </a:cubicBezTo>
                            <a:cubicBezTo>
                              <a:pt x="-5377" y="184403"/>
                              <a:pt x="11241" y="39563"/>
                              <a:pt x="40052" y="6221"/>
                            </a:cubicBezTo>
                            <a:cubicBezTo>
                              <a:pt x="68862" y="-27120"/>
                              <a:pt x="233868" y="82301"/>
                              <a:pt x="232152" y="127027"/>
                            </a:cubicBezTo>
                            <a:close/>
                          </a:path>
                        </a:pathLst>
                      </a:custGeom>
                      <a:solidFill>
                        <a:srgbClr val="AD6359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45700" rIns="91425" bIns="45700" anchor="ctr" anchorCtr="0">
                        <a:noAutofit/>
                      </a:bodyPr>
                      <a:lstStyle/>
                      <a:p>
                        <a:pPr marL="0" marR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 sz="18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endParaRPr>
                      </a:p>
                    </p:txBody>
                  </p:sp>
                  <p:grpSp>
                    <p:nvGrpSpPr>
                      <p:cNvPr id="4132" name="Google Shape;4132;p67"/>
                      <p:cNvGrpSpPr/>
                      <p:nvPr/>
                    </p:nvGrpSpPr>
                    <p:grpSpPr>
                      <a:xfrm>
                        <a:off x="4682337" y="3299340"/>
                        <a:ext cx="239586" cy="236202"/>
                        <a:chOff x="4682337" y="3299340"/>
                        <a:chExt cx="239586" cy="236202"/>
                      </a:xfrm>
                    </p:grpSpPr>
                    <p:sp>
                      <p:nvSpPr>
                        <p:cNvPr id="4133" name="Google Shape;4133;p67"/>
                        <p:cNvSpPr/>
                        <p:nvPr/>
                      </p:nvSpPr>
                      <p:spPr>
                        <a:xfrm>
                          <a:off x="4682337" y="3299340"/>
                          <a:ext cx="239586" cy="233153"/>
                        </a:xfrm>
                        <a:custGeom>
                          <a:avLst/>
                          <a:gdLst/>
                          <a:ahLst/>
                          <a:cxnLst/>
                          <a:rect l="l" t="t" r="r" b="b"/>
                          <a:pathLst>
                            <a:path w="239586" h="233153" extrusionOk="0">
                              <a:moveTo>
                                <a:pt x="12514" y="122160"/>
                              </a:moveTo>
                              <a:cubicBezTo>
                                <a:pt x="31932" y="134177"/>
                                <a:pt x="40783" y="117642"/>
                                <a:pt x="40783" y="117642"/>
                              </a:cubicBezTo>
                              <a:cubicBezTo>
                                <a:pt x="40783" y="117642"/>
                                <a:pt x="24526" y="158935"/>
                                <a:pt x="43944" y="175109"/>
                              </a:cubicBezTo>
                              <a:cubicBezTo>
                                <a:pt x="62730" y="190650"/>
                                <a:pt x="82418" y="160290"/>
                                <a:pt x="83863" y="158122"/>
                              </a:cubicBezTo>
                              <a:cubicBezTo>
                                <a:pt x="83050" y="160290"/>
                                <a:pt x="69052" y="198601"/>
                                <a:pt x="90276" y="212877"/>
                              </a:cubicBezTo>
                              <a:cubicBezTo>
                                <a:pt x="112313" y="227696"/>
                                <a:pt x="126853" y="193812"/>
                                <a:pt x="127847" y="191644"/>
                              </a:cubicBezTo>
                              <a:cubicBezTo>
                                <a:pt x="127666" y="193993"/>
                                <a:pt x="126311" y="224624"/>
                                <a:pt x="144826" y="231852"/>
                              </a:cubicBezTo>
                              <a:cubicBezTo>
                                <a:pt x="176707" y="244141"/>
                                <a:pt x="182487" y="165802"/>
                                <a:pt x="204163" y="148634"/>
                              </a:cubicBezTo>
                              <a:cubicBezTo>
                                <a:pt x="204163" y="148634"/>
                                <a:pt x="237489" y="182066"/>
                                <a:pt x="238663" y="182879"/>
                              </a:cubicBezTo>
                              <a:cubicBezTo>
                                <a:pt x="238663" y="182879"/>
                                <a:pt x="245708" y="108426"/>
                                <a:pt x="220871" y="80416"/>
                              </a:cubicBezTo>
                              <a:cubicBezTo>
                                <a:pt x="207776" y="65688"/>
                                <a:pt x="191428" y="74995"/>
                                <a:pt x="191428" y="74995"/>
                              </a:cubicBezTo>
                              <a:cubicBezTo>
                                <a:pt x="191428" y="74995"/>
                                <a:pt x="196306" y="51231"/>
                                <a:pt x="180049" y="39485"/>
                              </a:cubicBezTo>
                              <a:cubicBezTo>
                                <a:pt x="171649" y="33431"/>
                                <a:pt x="154580" y="41563"/>
                                <a:pt x="154580" y="41563"/>
                              </a:cubicBezTo>
                              <a:cubicBezTo>
                                <a:pt x="154580" y="41563"/>
                                <a:pt x="157741" y="22407"/>
                                <a:pt x="142568" y="12830"/>
                              </a:cubicBezTo>
                              <a:cubicBezTo>
                                <a:pt x="130466" y="5149"/>
                                <a:pt x="115203" y="14456"/>
                                <a:pt x="115203" y="14456"/>
                              </a:cubicBezTo>
                              <a:cubicBezTo>
                                <a:pt x="115203" y="14456"/>
                                <a:pt x="123241" y="14727"/>
                                <a:pt x="100030" y="2620"/>
                              </a:cubicBezTo>
                              <a:cubicBezTo>
                                <a:pt x="60020" y="-18162"/>
                                <a:pt x="22901" y="91349"/>
                                <a:pt x="3934" y="97312"/>
                              </a:cubicBezTo>
                              <a:cubicBezTo>
                                <a:pt x="-5549" y="100204"/>
                                <a:pt x="4025" y="116829"/>
                                <a:pt x="12514" y="122160"/>
                              </a:cubicBezTo>
                              <a:close/>
                            </a:path>
                          </a:pathLst>
                        </a:custGeom>
                        <a:solidFill>
                          <a:srgbClr val="AD6359"/>
                        </a:solidFill>
                        <a:ln>
                          <a:noFill/>
                        </a:ln>
                      </p:spPr>
                      <p:txBody>
                        <a:bodyPr spcFirstLastPara="1" wrap="square" lIns="91425" tIns="45700" rIns="91425" bIns="45700" anchor="ctr" anchorCtr="0">
                          <a:noAutofit/>
                        </a:bodyPr>
                        <a:lstStyle/>
                        <a:p>
                          <a:pPr marL="0" marR="0" lvl="0" indent="0" algn="l" rtl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None/>
                          </a:pPr>
                          <a:endParaRPr sz="1800">
                            <a:solidFill>
                              <a:srgbClr val="000000"/>
                            </a:solidFill>
                            <a:latin typeface="Calibri"/>
                            <a:ea typeface="Calibri"/>
                            <a:cs typeface="Calibri"/>
                            <a:sym typeface="Calibri"/>
                          </a:endParaRPr>
                        </a:p>
                      </p:txBody>
                    </p:sp>
                    <p:grpSp>
                      <p:nvGrpSpPr>
                        <p:cNvPr id="4134" name="Google Shape;4134;p67"/>
                        <p:cNvGrpSpPr/>
                        <p:nvPr/>
                      </p:nvGrpSpPr>
                      <p:grpSpPr>
                        <a:xfrm>
                          <a:off x="4721990" y="3314254"/>
                          <a:ext cx="150346" cy="180815"/>
                          <a:chOff x="4721990" y="3314254"/>
                          <a:chExt cx="150346" cy="180815"/>
                        </a:xfrm>
                      </p:grpSpPr>
                      <p:sp>
                        <p:nvSpPr>
                          <p:cNvPr id="4135" name="Google Shape;4135;p67"/>
                          <p:cNvSpPr/>
                          <p:nvPr/>
                        </p:nvSpPr>
                        <p:spPr>
                          <a:xfrm>
                            <a:off x="4721990" y="3314254"/>
                            <a:ext cx="72933" cy="110087"/>
                          </a:xfrm>
                          <a:custGeom>
                            <a:avLst/>
                            <a:gdLst/>
                            <a:ahLst/>
                            <a:cxnLst/>
                            <a:rect l="l" t="t" r="r" b="b"/>
                            <a:pathLst>
                              <a:path w="72933" h="110087" extrusionOk="0">
                                <a:moveTo>
                                  <a:pt x="72839" y="535"/>
                                </a:moveTo>
                                <a:cubicBezTo>
                                  <a:pt x="73110" y="264"/>
                                  <a:pt x="72749" y="-187"/>
                                  <a:pt x="72388" y="84"/>
                                </a:cubicBezTo>
                                <a:cubicBezTo>
                                  <a:pt x="39694" y="25654"/>
                                  <a:pt x="11606" y="63784"/>
                                  <a:pt x="45" y="103902"/>
                                </a:cubicBezTo>
                                <a:cubicBezTo>
                                  <a:pt x="-316" y="105258"/>
                                  <a:pt x="1581" y="111311"/>
                                  <a:pt x="2123" y="109866"/>
                                </a:cubicBezTo>
                                <a:cubicBezTo>
                                  <a:pt x="15038" y="73633"/>
                                  <a:pt x="42855" y="32792"/>
                                  <a:pt x="72839" y="535"/>
                                </a:cubicBezTo>
                                <a:close/>
                              </a:path>
                            </a:pathLst>
                          </a:custGeom>
                          <a:solidFill>
                            <a:srgbClr val="263238"/>
                          </a:solidFill>
                          <a:ln>
                            <a:noFill/>
                          </a:ln>
                        </p:spPr>
                        <p:txBody>
                          <a:bodyPr spcFirstLastPara="1" wrap="square" lIns="91425" tIns="45700" rIns="91425" bIns="45700" anchor="ctr" anchorCtr="0">
                            <a:noAutofit/>
                          </a:bodyPr>
                          <a:lstStyle/>
                          <a:p>
                            <a:pPr marL="0" marR="0" lvl="0" indent="0" algn="l" rtl="0"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None/>
                            </a:pPr>
                            <a:endParaRPr sz="1800">
                              <a:solidFill>
                                <a:srgbClr val="000000"/>
                              </a:solidFill>
                              <a:latin typeface="Calibri"/>
                              <a:ea typeface="Calibri"/>
                              <a:cs typeface="Calibri"/>
                              <a:sym typeface="Calibri"/>
                            </a:endParaRPr>
                          </a:p>
                        </p:txBody>
                      </p:sp>
                      <p:sp>
                        <p:nvSpPr>
                          <p:cNvPr id="4136" name="Google Shape;4136;p67"/>
                          <p:cNvSpPr/>
                          <p:nvPr/>
                        </p:nvSpPr>
                        <p:spPr>
                          <a:xfrm>
                            <a:off x="4764450" y="3339518"/>
                            <a:ext cx="72664" cy="120613"/>
                          </a:xfrm>
                          <a:custGeom>
                            <a:avLst/>
                            <a:gdLst/>
                            <a:ahLst/>
                            <a:cxnLst/>
                            <a:rect l="l" t="t" r="r" b="b"/>
                            <a:pathLst>
                              <a:path w="72664" h="120613" extrusionOk="0">
                                <a:moveTo>
                                  <a:pt x="72557" y="661"/>
                                </a:moveTo>
                                <a:cubicBezTo>
                                  <a:pt x="72918" y="300"/>
                                  <a:pt x="72286" y="-242"/>
                                  <a:pt x="71924" y="119"/>
                                </a:cubicBezTo>
                                <a:cubicBezTo>
                                  <a:pt x="38327" y="26684"/>
                                  <a:pt x="7891" y="70506"/>
                                  <a:pt x="34" y="118305"/>
                                </a:cubicBezTo>
                                <a:cubicBezTo>
                                  <a:pt x="-237" y="119931"/>
                                  <a:pt x="1208" y="121648"/>
                                  <a:pt x="1659" y="119840"/>
                                </a:cubicBezTo>
                                <a:cubicBezTo>
                                  <a:pt x="9246" y="88397"/>
                                  <a:pt x="45462" y="29575"/>
                                  <a:pt x="72557" y="661"/>
                                </a:cubicBezTo>
                                <a:close/>
                              </a:path>
                            </a:pathLst>
                          </a:custGeom>
                          <a:solidFill>
                            <a:srgbClr val="263238"/>
                          </a:solidFill>
                          <a:ln>
                            <a:noFill/>
                          </a:ln>
                        </p:spPr>
                        <p:txBody>
                          <a:bodyPr spcFirstLastPara="1" wrap="square" lIns="91425" tIns="45700" rIns="91425" bIns="45700" anchor="ctr" anchorCtr="0">
                            <a:noAutofit/>
                          </a:bodyPr>
                          <a:lstStyle/>
                          <a:p>
                            <a:pPr marL="0" marR="0" lvl="0" indent="0" algn="l" rtl="0"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None/>
                            </a:pPr>
                            <a:endParaRPr sz="1800">
                              <a:solidFill>
                                <a:srgbClr val="000000"/>
                              </a:solidFill>
                              <a:latin typeface="Calibri"/>
                              <a:ea typeface="Calibri"/>
                              <a:cs typeface="Calibri"/>
                              <a:sym typeface="Calibri"/>
                            </a:endParaRPr>
                          </a:p>
                        </p:txBody>
                      </p:sp>
                      <p:sp>
                        <p:nvSpPr>
                          <p:cNvPr id="4137" name="Google Shape;4137;p67"/>
                          <p:cNvSpPr/>
                          <p:nvPr/>
                        </p:nvSpPr>
                        <p:spPr>
                          <a:xfrm>
                            <a:off x="4809098" y="3374487"/>
                            <a:ext cx="63238" cy="120582"/>
                          </a:xfrm>
                          <a:custGeom>
                            <a:avLst/>
                            <a:gdLst/>
                            <a:ahLst/>
                            <a:cxnLst/>
                            <a:rect l="l" t="t" r="r" b="b"/>
                            <a:pathLst>
                              <a:path w="63238" h="120582" extrusionOk="0">
                                <a:moveTo>
                                  <a:pt x="1627" y="120020"/>
                                </a:moveTo>
                                <a:cubicBezTo>
                                  <a:pt x="10929" y="74391"/>
                                  <a:pt x="33960" y="36441"/>
                                  <a:pt x="63131" y="750"/>
                                </a:cubicBezTo>
                                <a:cubicBezTo>
                                  <a:pt x="63493" y="299"/>
                                  <a:pt x="62860" y="-243"/>
                                  <a:pt x="62409" y="118"/>
                                </a:cubicBezTo>
                                <a:cubicBezTo>
                                  <a:pt x="43352" y="13671"/>
                                  <a:pt x="27096" y="38338"/>
                                  <a:pt x="16077" y="58578"/>
                                </a:cubicBezTo>
                                <a:cubicBezTo>
                                  <a:pt x="5510" y="78005"/>
                                  <a:pt x="-89" y="97612"/>
                                  <a:pt x="1" y="119659"/>
                                </a:cubicBezTo>
                                <a:cubicBezTo>
                                  <a:pt x="1" y="120562"/>
                                  <a:pt x="1446" y="121014"/>
                                  <a:pt x="1627" y="120020"/>
                                </a:cubicBezTo>
                                <a:close/>
                              </a:path>
                            </a:pathLst>
                          </a:custGeom>
                          <a:solidFill>
                            <a:srgbClr val="263238"/>
                          </a:solidFill>
                          <a:ln>
                            <a:noFill/>
                          </a:ln>
                        </p:spPr>
                        <p:txBody>
                          <a:bodyPr spcFirstLastPara="1" wrap="square" lIns="91425" tIns="45700" rIns="91425" bIns="45700" anchor="ctr" anchorCtr="0">
                            <a:noAutofit/>
                          </a:bodyPr>
                          <a:lstStyle/>
                          <a:p>
                            <a:pPr marL="0" marR="0" lvl="0" indent="0" algn="l" rtl="0"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None/>
                            </a:pPr>
                            <a:endParaRPr sz="1800">
                              <a:solidFill>
                                <a:srgbClr val="000000"/>
                              </a:solidFill>
                              <a:latin typeface="Calibri"/>
                              <a:ea typeface="Calibri"/>
                              <a:cs typeface="Calibri"/>
                              <a:sym typeface="Calibri"/>
                            </a:endParaRPr>
                          </a:p>
                        </p:txBody>
                      </p:sp>
                    </p:grpSp>
                    <p:sp>
                      <p:nvSpPr>
                        <p:cNvPr id="4138" name="Google Shape;4138;p67"/>
                        <p:cNvSpPr/>
                        <p:nvPr/>
                      </p:nvSpPr>
                      <p:spPr>
                        <a:xfrm>
                          <a:off x="4714608" y="3417163"/>
                          <a:ext cx="172072" cy="118379"/>
                        </a:xfrm>
                        <a:custGeom>
                          <a:avLst/>
                          <a:gdLst/>
                          <a:ahLst/>
                          <a:cxnLst/>
                          <a:rect l="l" t="t" r="r" b="b"/>
                          <a:pathLst>
                            <a:path w="172072" h="118379" extrusionOk="0">
                              <a:moveTo>
                                <a:pt x="7789" y="0"/>
                              </a:moveTo>
                              <a:cubicBezTo>
                                <a:pt x="7338" y="1626"/>
                                <a:pt x="12034" y="-362"/>
                                <a:pt x="11673" y="1265"/>
                              </a:cubicBezTo>
                              <a:cubicBezTo>
                                <a:pt x="7428" y="18613"/>
                                <a:pt x="1287" y="50057"/>
                                <a:pt x="14653" y="56743"/>
                              </a:cubicBezTo>
                              <a:cubicBezTo>
                                <a:pt x="25310" y="62074"/>
                                <a:pt x="39941" y="51322"/>
                                <a:pt x="43915" y="45087"/>
                              </a:cubicBezTo>
                              <a:lnTo>
                                <a:pt x="53940" y="29275"/>
                              </a:lnTo>
                              <a:lnTo>
                                <a:pt x="50057" y="47617"/>
                              </a:lnTo>
                              <a:cubicBezTo>
                                <a:pt x="48341" y="55659"/>
                                <a:pt x="47709" y="64333"/>
                                <a:pt x="48702" y="72465"/>
                              </a:cubicBezTo>
                              <a:cubicBezTo>
                                <a:pt x="49696" y="80507"/>
                                <a:pt x="52766" y="88368"/>
                                <a:pt x="58908" y="92434"/>
                              </a:cubicBezTo>
                              <a:cubicBezTo>
                                <a:pt x="65230" y="96861"/>
                                <a:pt x="72816" y="97042"/>
                                <a:pt x="78596" y="92163"/>
                              </a:cubicBezTo>
                              <a:cubicBezTo>
                                <a:pt x="84557" y="87555"/>
                                <a:pt x="89073" y="79965"/>
                                <a:pt x="92053" y="72556"/>
                              </a:cubicBezTo>
                              <a:lnTo>
                                <a:pt x="100362" y="51955"/>
                              </a:lnTo>
                              <a:lnTo>
                                <a:pt x="99278" y="74092"/>
                              </a:lnTo>
                              <a:cubicBezTo>
                                <a:pt x="99007" y="80055"/>
                                <a:pt x="99369" y="86561"/>
                                <a:pt x="100723" y="92434"/>
                              </a:cubicBezTo>
                              <a:cubicBezTo>
                                <a:pt x="101988" y="98307"/>
                                <a:pt x="104336" y="104090"/>
                                <a:pt x="108310" y="107794"/>
                              </a:cubicBezTo>
                              <a:cubicBezTo>
                                <a:pt x="112194" y="111408"/>
                                <a:pt x="118154" y="113035"/>
                                <a:pt x="122851" y="111047"/>
                              </a:cubicBezTo>
                              <a:cubicBezTo>
                                <a:pt x="127818" y="109059"/>
                                <a:pt x="131973" y="104090"/>
                                <a:pt x="135495" y="98940"/>
                              </a:cubicBezTo>
                              <a:cubicBezTo>
                                <a:pt x="142449" y="88368"/>
                                <a:pt x="147236" y="76260"/>
                                <a:pt x="152564" y="64424"/>
                              </a:cubicBezTo>
                              <a:cubicBezTo>
                                <a:pt x="155183" y="58460"/>
                                <a:pt x="157803" y="52497"/>
                                <a:pt x="160783" y="46624"/>
                              </a:cubicBezTo>
                              <a:cubicBezTo>
                                <a:pt x="163763" y="40931"/>
                                <a:pt x="166834" y="34787"/>
                                <a:pt x="172072" y="30721"/>
                              </a:cubicBezTo>
                              <a:cubicBezTo>
                                <a:pt x="167376" y="35239"/>
                                <a:pt x="165028" y="41473"/>
                                <a:pt x="162409" y="47346"/>
                              </a:cubicBezTo>
                              <a:cubicBezTo>
                                <a:pt x="159970" y="53310"/>
                                <a:pt x="157803" y="59454"/>
                                <a:pt x="155635" y="65598"/>
                              </a:cubicBezTo>
                              <a:cubicBezTo>
                                <a:pt x="151300" y="77887"/>
                                <a:pt x="146784" y="90175"/>
                                <a:pt x="140011" y="101741"/>
                              </a:cubicBezTo>
                              <a:cubicBezTo>
                                <a:pt x="136488" y="107343"/>
                                <a:pt x="132424" y="113396"/>
                                <a:pt x="125379" y="116739"/>
                              </a:cubicBezTo>
                              <a:cubicBezTo>
                                <a:pt x="118064" y="120173"/>
                                <a:pt x="109303" y="117914"/>
                                <a:pt x="103794" y="112764"/>
                              </a:cubicBezTo>
                              <a:cubicBezTo>
                                <a:pt x="98104" y="107523"/>
                                <a:pt x="95485" y="100566"/>
                                <a:pt x="93860" y="93970"/>
                              </a:cubicBezTo>
                              <a:cubicBezTo>
                                <a:pt x="92324" y="87193"/>
                                <a:pt x="91782" y="80597"/>
                                <a:pt x="91963" y="73549"/>
                              </a:cubicBezTo>
                              <a:lnTo>
                                <a:pt x="99188" y="74995"/>
                              </a:lnTo>
                              <a:cubicBezTo>
                                <a:pt x="95756" y="83760"/>
                                <a:pt x="91331" y="91892"/>
                                <a:pt x="83473" y="98307"/>
                              </a:cubicBezTo>
                              <a:cubicBezTo>
                                <a:pt x="79590" y="101470"/>
                                <a:pt x="74352" y="103638"/>
                                <a:pt x="69023" y="103457"/>
                              </a:cubicBezTo>
                              <a:cubicBezTo>
                                <a:pt x="63604" y="103367"/>
                                <a:pt x="58817" y="101379"/>
                                <a:pt x="54663" y="98488"/>
                              </a:cubicBezTo>
                              <a:cubicBezTo>
                                <a:pt x="46083" y="92434"/>
                                <a:pt x="42651" y="82224"/>
                                <a:pt x="41748" y="73188"/>
                              </a:cubicBezTo>
                              <a:cubicBezTo>
                                <a:pt x="40754" y="63882"/>
                                <a:pt x="41657" y="54936"/>
                                <a:pt x="43644" y="45901"/>
                              </a:cubicBezTo>
                              <a:lnTo>
                                <a:pt x="49786" y="48431"/>
                              </a:lnTo>
                              <a:cubicBezTo>
                                <a:pt x="44457" y="56292"/>
                                <a:pt x="29465" y="70026"/>
                                <a:pt x="11853" y="63882"/>
                              </a:cubicBezTo>
                              <a:cubicBezTo>
                                <a:pt x="-10093" y="52497"/>
                                <a:pt x="4538" y="7951"/>
                                <a:pt x="7789" y="0"/>
                              </a:cubicBezTo>
                              <a:close/>
                            </a:path>
                          </a:pathLst>
                        </a:custGeom>
                        <a:solidFill>
                          <a:srgbClr val="263238"/>
                        </a:solidFill>
                        <a:ln>
                          <a:noFill/>
                        </a:ln>
                      </p:spPr>
                      <p:txBody>
                        <a:bodyPr spcFirstLastPara="1" wrap="square" lIns="91425" tIns="45700" rIns="91425" bIns="45700" anchor="ctr" anchorCtr="0">
                          <a:noAutofit/>
                        </a:bodyPr>
                        <a:lstStyle/>
                        <a:p>
                          <a:pPr marL="0" marR="0" lvl="0" indent="0" algn="l" rtl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None/>
                          </a:pPr>
                          <a:endParaRPr sz="1800">
                            <a:solidFill>
                              <a:srgbClr val="000000"/>
                            </a:solidFill>
                            <a:latin typeface="Calibri"/>
                            <a:ea typeface="Calibri"/>
                            <a:cs typeface="Calibri"/>
                            <a:sym typeface="Calibri"/>
                          </a:endParaRPr>
                        </a:p>
                      </p:txBody>
                    </p:sp>
                  </p:grpSp>
                  <p:grpSp>
                    <p:nvGrpSpPr>
                      <p:cNvPr id="4139" name="Google Shape;4139;p67"/>
                      <p:cNvGrpSpPr/>
                      <p:nvPr/>
                    </p:nvGrpSpPr>
                    <p:grpSpPr>
                      <a:xfrm>
                        <a:off x="4640874" y="3340188"/>
                        <a:ext cx="171007" cy="223761"/>
                        <a:chOff x="4640874" y="3340188"/>
                        <a:chExt cx="171007" cy="223761"/>
                      </a:xfrm>
                    </p:grpSpPr>
                    <p:sp>
                      <p:nvSpPr>
                        <p:cNvPr id="4140" name="Google Shape;4140;p67"/>
                        <p:cNvSpPr/>
                        <p:nvPr/>
                      </p:nvSpPr>
                      <p:spPr>
                        <a:xfrm>
                          <a:off x="4640874" y="3343727"/>
                          <a:ext cx="166305" cy="220222"/>
                        </a:xfrm>
                        <a:custGeom>
                          <a:avLst/>
                          <a:gdLst/>
                          <a:ahLst/>
                          <a:cxnLst/>
                          <a:rect l="l" t="t" r="r" b="b"/>
                          <a:pathLst>
                            <a:path w="166305" h="220222" extrusionOk="0">
                              <a:moveTo>
                                <a:pt x="49461" y="219902"/>
                              </a:moveTo>
                              <a:cubicBezTo>
                                <a:pt x="49461" y="219902"/>
                                <a:pt x="-8069" y="115361"/>
                                <a:pt x="962" y="75966"/>
                              </a:cubicBezTo>
                              <a:cubicBezTo>
                                <a:pt x="9994" y="36661"/>
                                <a:pt x="94528" y="7115"/>
                                <a:pt x="127132" y="1242"/>
                              </a:cubicBezTo>
                              <a:cubicBezTo>
                                <a:pt x="172019" y="-6800"/>
                                <a:pt x="173283" y="26180"/>
                                <a:pt x="156033" y="43890"/>
                              </a:cubicBezTo>
                              <a:cubicBezTo>
                                <a:pt x="136073" y="64310"/>
                                <a:pt x="97238" y="83827"/>
                                <a:pt x="94528" y="85182"/>
                              </a:cubicBezTo>
                              <a:cubicBezTo>
                                <a:pt x="94528" y="85182"/>
                                <a:pt x="152059" y="125029"/>
                                <a:pt x="149440" y="175899"/>
                              </a:cubicBezTo>
                              <a:cubicBezTo>
                                <a:pt x="146821" y="226860"/>
                                <a:pt x="49461" y="219902"/>
                                <a:pt x="49461" y="219902"/>
                              </a:cubicBezTo>
                              <a:close/>
                            </a:path>
                          </a:pathLst>
                        </a:custGeom>
                        <a:solidFill>
                          <a:srgbClr val="AD6359"/>
                        </a:solidFill>
                        <a:ln>
                          <a:noFill/>
                        </a:ln>
                      </p:spPr>
                      <p:txBody>
                        <a:bodyPr spcFirstLastPara="1" wrap="square" lIns="91425" tIns="45700" rIns="91425" bIns="45700" anchor="ctr" anchorCtr="0">
                          <a:noAutofit/>
                        </a:bodyPr>
                        <a:lstStyle/>
                        <a:p>
                          <a:pPr marL="0" marR="0" lvl="0" indent="0" algn="l" rtl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None/>
                          </a:pPr>
                          <a:endParaRPr sz="1800">
                            <a:solidFill>
                              <a:srgbClr val="000000"/>
                            </a:solidFill>
                            <a:latin typeface="Calibri"/>
                            <a:ea typeface="Calibri"/>
                            <a:cs typeface="Calibri"/>
                            <a:sym typeface="Calibri"/>
                          </a:endParaRPr>
                        </a:p>
                      </p:txBody>
                    </p:sp>
                    <p:sp>
                      <p:nvSpPr>
                        <p:cNvPr id="4141" name="Google Shape;4141;p67"/>
                        <p:cNvSpPr/>
                        <p:nvPr/>
                      </p:nvSpPr>
                      <p:spPr>
                        <a:xfrm>
                          <a:off x="4706321" y="3340188"/>
                          <a:ext cx="105560" cy="171034"/>
                        </a:xfrm>
                        <a:custGeom>
                          <a:avLst/>
                          <a:gdLst/>
                          <a:ahLst/>
                          <a:cxnLst/>
                          <a:rect l="l" t="t" r="r" b="b"/>
                          <a:pathLst>
                            <a:path w="105560" h="171034" extrusionOk="0">
                              <a:moveTo>
                                <a:pt x="0" y="24749"/>
                              </a:moveTo>
                              <a:cubicBezTo>
                                <a:pt x="16166" y="16527"/>
                                <a:pt x="32875" y="9479"/>
                                <a:pt x="50396" y="4509"/>
                              </a:cubicBezTo>
                              <a:cubicBezTo>
                                <a:pt x="63491" y="985"/>
                                <a:pt x="79116" y="-3171"/>
                                <a:pt x="92483" y="3696"/>
                              </a:cubicBezTo>
                              <a:cubicBezTo>
                                <a:pt x="136376" y="34236"/>
                                <a:pt x="57982" y="82577"/>
                                <a:pt x="30436" y="92516"/>
                              </a:cubicBezTo>
                              <a:cubicBezTo>
                                <a:pt x="30436" y="92516"/>
                                <a:pt x="30978" y="85287"/>
                                <a:pt x="30978" y="85287"/>
                              </a:cubicBezTo>
                              <a:cubicBezTo>
                                <a:pt x="38745" y="90166"/>
                                <a:pt x="45338" y="95678"/>
                                <a:pt x="51480" y="102003"/>
                              </a:cubicBezTo>
                              <a:cubicBezTo>
                                <a:pt x="69723" y="120436"/>
                                <a:pt x="82096" y="145012"/>
                                <a:pt x="83812" y="171035"/>
                              </a:cubicBezTo>
                              <a:cubicBezTo>
                                <a:pt x="81735" y="162722"/>
                                <a:pt x="79568" y="154590"/>
                                <a:pt x="75955" y="146910"/>
                              </a:cubicBezTo>
                              <a:cubicBezTo>
                                <a:pt x="64846" y="121701"/>
                                <a:pt x="44254" y="101099"/>
                                <a:pt x="20230" y="88179"/>
                              </a:cubicBezTo>
                              <a:cubicBezTo>
                                <a:pt x="38835" y="80589"/>
                                <a:pt x="56718" y="70469"/>
                                <a:pt x="72433" y="57548"/>
                              </a:cubicBezTo>
                              <a:cubicBezTo>
                                <a:pt x="91489" y="44356"/>
                                <a:pt x="113887" y="12912"/>
                                <a:pt x="77400" y="7039"/>
                              </a:cubicBezTo>
                              <a:cubicBezTo>
                                <a:pt x="51299" y="6587"/>
                                <a:pt x="25017" y="16888"/>
                                <a:pt x="0" y="24749"/>
                              </a:cubicBezTo>
                              <a:lnTo>
                                <a:pt x="0" y="24749"/>
                              </a:lnTo>
                              <a:close/>
                            </a:path>
                          </a:pathLst>
                        </a:custGeom>
                        <a:solidFill>
                          <a:srgbClr val="263238"/>
                        </a:solidFill>
                        <a:ln>
                          <a:noFill/>
                        </a:ln>
                      </p:spPr>
                      <p:txBody>
                        <a:bodyPr spcFirstLastPara="1" wrap="square" lIns="91425" tIns="45700" rIns="91425" bIns="45700" anchor="ctr" anchorCtr="0">
                          <a:noAutofit/>
                        </a:bodyPr>
                        <a:lstStyle/>
                        <a:p>
                          <a:pPr marL="0" marR="0" lvl="0" indent="0" algn="l" rtl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None/>
                          </a:pPr>
                          <a:endParaRPr sz="1800">
                            <a:solidFill>
                              <a:srgbClr val="000000"/>
                            </a:solidFill>
                            <a:latin typeface="Calibri"/>
                            <a:ea typeface="Calibri"/>
                            <a:cs typeface="Calibri"/>
                            <a:sym typeface="Calibri"/>
                          </a:endParaRPr>
                        </a:p>
                      </p:txBody>
                    </p:sp>
                  </p:grpSp>
                </p:grpSp>
              </p:grpSp>
              <p:grpSp>
                <p:nvGrpSpPr>
                  <p:cNvPr id="4142" name="Google Shape;4142;p67"/>
                  <p:cNvGrpSpPr/>
                  <p:nvPr/>
                </p:nvGrpSpPr>
                <p:grpSpPr>
                  <a:xfrm>
                    <a:off x="4409569" y="3545197"/>
                    <a:ext cx="476749" cy="603264"/>
                    <a:chOff x="4409569" y="3545197"/>
                    <a:chExt cx="476749" cy="603264"/>
                  </a:xfrm>
                </p:grpSpPr>
                <p:sp>
                  <p:nvSpPr>
                    <p:cNvPr id="4143" name="Google Shape;4143;p67"/>
                    <p:cNvSpPr/>
                    <p:nvPr/>
                  </p:nvSpPr>
                  <p:spPr>
                    <a:xfrm>
                      <a:off x="4409569" y="3545197"/>
                      <a:ext cx="476749" cy="603264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476749" h="603264" extrusionOk="0">
                          <a:moveTo>
                            <a:pt x="476750" y="81411"/>
                          </a:moveTo>
                          <a:lnTo>
                            <a:pt x="249337" y="0"/>
                          </a:lnTo>
                          <a:cubicBezTo>
                            <a:pt x="249337" y="0"/>
                            <a:pt x="189458" y="251912"/>
                            <a:pt x="179162" y="265375"/>
                          </a:cubicBezTo>
                          <a:cubicBezTo>
                            <a:pt x="168956" y="278838"/>
                            <a:pt x="39535" y="481777"/>
                            <a:pt x="11176" y="534545"/>
                          </a:cubicBezTo>
                          <a:cubicBezTo>
                            <a:pt x="-17183" y="587403"/>
                            <a:pt x="5757" y="639899"/>
                            <a:pt x="110884" y="568609"/>
                          </a:cubicBezTo>
                          <a:cubicBezTo>
                            <a:pt x="216010" y="497318"/>
                            <a:pt x="329988" y="388891"/>
                            <a:pt x="367740" y="348864"/>
                          </a:cubicBezTo>
                          <a:cubicBezTo>
                            <a:pt x="398357" y="316697"/>
                            <a:pt x="476750" y="81411"/>
                            <a:pt x="476750" y="81411"/>
                          </a:cubicBezTo>
                          <a:close/>
                        </a:path>
                      </a:pathLst>
                    </a:custGeom>
                    <a:solidFill>
                      <a:srgbClr val="455A64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  <p:sp>
                  <p:nvSpPr>
                    <p:cNvPr id="4144" name="Google Shape;4144;p67"/>
                    <p:cNvSpPr/>
                    <p:nvPr/>
                  </p:nvSpPr>
                  <p:spPr>
                    <a:xfrm>
                      <a:off x="4409569" y="3545287"/>
                      <a:ext cx="476659" cy="603152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476659" h="603152" extrusionOk="0">
                          <a:moveTo>
                            <a:pt x="476660" y="81320"/>
                          </a:moveTo>
                          <a:cubicBezTo>
                            <a:pt x="476660" y="81320"/>
                            <a:pt x="398266" y="316607"/>
                            <a:pt x="367830" y="348864"/>
                          </a:cubicBezTo>
                          <a:cubicBezTo>
                            <a:pt x="340736" y="377416"/>
                            <a:pt x="274715" y="441117"/>
                            <a:pt x="200657" y="501113"/>
                          </a:cubicBezTo>
                          <a:cubicBezTo>
                            <a:pt x="171304" y="524967"/>
                            <a:pt x="140868" y="548279"/>
                            <a:pt x="110884" y="568518"/>
                          </a:cubicBezTo>
                          <a:cubicBezTo>
                            <a:pt x="5757" y="639809"/>
                            <a:pt x="-17183" y="587222"/>
                            <a:pt x="11176" y="534454"/>
                          </a:cubicBezTo>
                          <a:cubicBezTo>
                            <a:pt x="14517" y="528310"/>
                            <a:pt x="19123" y="520088"/>
                            <a:pt x="24813" y="510419"/>
                          </a:cubicBezTo>
                          <a:cubicBezTo>
                            <a:pt x="67984" y="436960"/>
                            <a:pt x="170040" y="277121"/>
                            <a:pt x="179162" y="265285"/>
                          </a:cubicBezTo>
                          <a:cubicBezTo>
                            <a:pt x="189367" y="251821"/>
                            <a:pt x="249246" y="0"/>
                            <a:pt x="249246" y="0"/>
                          </a:cubicBezTo>
                          <a:lnTo>
                            <a:pt x="476660" y="81320"/>
                          </a:lnTo>
                          <a:close/>
                        </a:path>
                      </a:pathLst>
                    </a:custGeom>
                    <a:solidFill>
                      <a:schemeClr val="lt2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  <p:sp>
                  <p:nvSpPr>
                    <p:cNvPr id="4145" name="Google Shape;4145;p67"/>
                    <p:cNvSpPr/>
                    <p:nvPr/>
                  </p:nvSpPr>
                  <p:spPr>
                    <a:xfrm>
                      <a:off x="4660684" y="3598846"/>
                      <a:ext cx="190603" cy="7800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90603" h="78005" extrusionOk="0">
                          <a:moveTo>
                            <a:pt x="189780" y="77999"/>
                          </a:moveTo>
                          <a:cubicBezTo>
                            <a:pt x="181380" y="76011"/>
                            <a:pt x="109851" y="47820"/>
                            <a:pt x="94407" y="41405"/>
                          </a:cubicBezTo>
                          <a:cubicBezTo>
                            <a:pt x="78963" y="34990"/>
                            <a:pt x="15743" y="9238"/>
                            <a:pt x="389" y="1196"/>
                          </a:cubicBezTo>
                          <a:cubicBezTo>
                            <a:pt x="-334" y="835"/>
                            <a:pt x="28" y="-159"/>
                            <a:pt x="841" y="22"/>
                          </a:cubicBezTo>
                          <a:cubicBezTo>
                            <a:pt x="17368" y="4991"/>
                            <a:pt x="81221" y="30743"/>
                            <a:pt x="97026" y="36977"/>
                          </a:cubicBezTo>
                          <a:cubicBezTo>
                            <a:pt x="112831" y="43212"/>
                            <a:pt x="183006" y="72577"/>
                            <a:pt x="190322" y="76915"/>
                          </a:cubicBezTo>
                          <a:cubicBezTo>
                            <a:pt x="190954" y="77276"/>
                            <a:pt x="190412" y="78089"/>
                            <a:pt x="189780" y="77999"/>
                          </a:cubicBezTo>
                          <a:close/>
                        </a:path>
                      </a:pathLst>
                    </a:custGeom>
                    <a:solidFill>
                      <a:srgbClr val="263238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  <p:sp>
                  <p:nvSpPr>
                    <p:cNvPr id="4146" name="Google Shape;4146;p67"/>
                    <p:cNvSpPr/>
                    <p:nvPr/>
                  </p:nvSpPr>
                  <p:spPr>
                    <a:xfrm>
                      <a:off x="4409659" y="4046400"/>
                      <a:ext cx="200656" cy="102039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200656" h="102039" extrusionOk="0">
                          <a:moveTo>
                            <a:pt x="200657" y="0"/>
                          </a:moveTo>
                          <a:cubicBezTo>
                            <a:pt x="171304" y="23854"/>
                            <a:pt x="140868" y="47166"/>
                            <a:pt x="110884" y="67406"/>
                          </a:cubicBezTo>
                          <a:cubicBezTo>
                            <a:pt x="5757" y="138696"/>
                            <a:pt x="-17183" y="86109"/>
                            <a:pt x="11176" y="33341"/>
                          </a:cubicBezTo>
                          <a:cubicBezTo>
                            <a:pt x="14517" y="27197"/>
                            <a:pt x="19123" y="18975"/>
                            <a:pt x="24813" y="9307"/>
                          </a:cubicBezTo>
                          <a:lnTo>
                            <a:pt x="200657" y="0"/>
                          </a:lnTo>
                          <a:close/>
                        </a:path>
                      </a:pathLst>
                    </a:custGeom>
                    <a:solidFill>
                      <a:srgbClr val="000000">
                        <a:alpha val="9800"/>
                      </a:srgbClr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</p:grpSp>
            </p:grpSp>
            <p:grpSp>
              <p:nvGrpSpPr>
                <p:cNvPr id="4147" name="Google Shape;4147;p67"/>
                <p:cNvGrpSpPr/>
                <p:nvPr/>
              </p:nvGrpSpPr>
              <p:grpSpPr>
                <a:xfrm>
                  <a:off x="4154655" y="3660944"/>
                  <a:ext cx="433820" cy="434794"/>
                  <a:chOff x="4154655" y="3660944"/>
                  <a:chExt cx="433820" cy="434794"/>
                </a:xfrm>
              </p:grpSpPr>
              <p:sp>
                <p:nvSpPr>
                  <p:cNvPr id="4148" name="Google Shape;4148;p67"/>
                  <p:cNvSpPr/>
                  <p:nvPr/>
                </p:nvSpPr>
                <p:spPr>
                  <a:xfrm>
                    <a:off x="4168401" y="3660944"/>
                    <a:ext cx="412934" cy="434794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12934" h="434794" extrusionOk="0">
                        <a:moveTo>
                          <a:pt x="263633" y="28732"/>
                        </a:moveTo>
                        <a:cubicBezTo>
                          <a:pt x="263633" y="28732"/>
                          <a:pt x="236719" y="-4610"/>
                          <a:pt x="204025" y="541"/>
                        </a:cubicBezTo>
                        <a:cubicBezTo>
                          <a:pt x="171331" y="5691"/>
                          <a:pt x="168351" y="26924"/>
                          <a:pt x="148572" y="31533"/>
                        </a:cubicBezTo>
                        <a:cubicBezTo>
                          <a:pt x="128793" y="36141"/>
                          <a:pt x="85893" y="32978"/>
                          <a:pt x="66024" y="54302"/>
                        </a:cubicBezTo>
                        <a:cubicBezTo>
                          <a:pt x="46155" y="75626"/>
                          <a:pt x="56541" y="115834"/>
                          <a:pt x="47600" y="128665"/>
                        </a:cubicBezTo>
                        <a:cubicBezTo>
                          <a:pt x="38658" y="141495"/>
                          <a:pt x="6506" y="145471"/>
                          <a:pt x="1087" y="176192"/>
                        </a:cubicBezTo>
                        <a:cubicBezTo>
                          <a:pt x="-5235" y="211973"/>
                          <a:pt x="18067" y="231490"/>
                          <a:pt x="18247" y="249742"/>
                        </a:cubicBezTo>
                        <a:cubicBezTo>
                          <a:pt x="18518" y="280101"/>
                          <a:pt x="-809" y="306033"/>
                          <a:pt x="18157" y="340278"/>
                        </a:cubicBezTo>
                        <a:cubicBezTo>
                          <a:pt x="38568" y="377143"/>
                          <a:pt x="71714" y="374071"/>
                          <a:pt x="94292" y="384914"/>
                        </a:cubicBezTo>
                        <a:cubicBezTo>
                          <a:pt x="115968" y="395395"/>
                          <a:pt x="122922" y="435242"/>
                          <a:pt x="169977" y="434790"/>
                        </a:cubicBezTo>
                        <a:cubicBezTo>
                          <a:pt x="217031" y="434248"/>
                          <a:pt x="227327" y="403798"/>
                          <a:pt x="254060" y="391239"/>
                        </a:cubicBezTo>
                        <a:cubicBezTo>
                          <a:pt x="280793" y="378679"/>
                          <a:pt x="321525" y="394401"/>
                          <a:pt x="349523" y="372535"/>
                        </a:cubicBezTo>
                        <a:cubicBezTo>
                          <a:pt x="377521" y="350669"/>
                          <a:pt x="366322" y="322749"/>
                          <a:pt x="373456" y="307208"/>
                        </a:cubicBezTo>
                        <a:cubicBezTo>
                          <a:pt x="380591" y="291667"/>
                          <a:pt x="404164" y="289498"/>
                          <a:pt x="411569" y="262482"/>
                        </a:cubicBezTo>
                        <a:cubicBezTo>
                          <a:pt x="418975" y="235466"/>
                          <a:pt x="393958" y="213328"/>
                          <a:pt x="391519" y="203118"/>
                        </a:cubicBezTo>
                        <a:cubicBezTo>
                          <a:pt x="387184" y="185679"/>
                          <a:pt x="398654" y="175198"/>
                          <a:pt x="392694" y="150260"/>
                        </a:cubicBezTo>
                        <a:cubicBezTo>
                          <a:pt x="386733" y="125322"/>
                          <a:pt x="354942" y="109871"/>
                          <a:pt x="348349" y="102552"/>
                        </a:cubicBezTo>
                        <a:cubicBezTo>
                          <a:pt x="332544" y="85114"/>
                          <a:pt x="344375" y="45447"/>
                          <a:pt x="319719" y="30177"/>
                        </a:cubicBezTo>
                        <a:cubicBezTo>
                          <a:pt x="288289" y="10841"/>
                          <a:pt x="263633" y="28732"/>
                          <a:pt x="263633" y="28732"/>
                        </a:cubicBezTo>
                        <a:close/>
                      </a:path>
                    </a:pathLst>
                  </a:custGeom>
                  <a:solidFill>
                    <a:srgbClr val="263238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4149" name="Google Shape;4149;p67"/>
                  <p:cNvSpPr/>
                  <p:nvPr/>
                </p:nvSpPr>
                <p:spPr>
                  <a:xfrm>
                    <a:off x="4154655" y="3737474"/>
                    <a:ext cx="68931" cy="263657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68931" h="263657" extrusionOk="0">
                        <a:moveTo>
                          <a:pt x="68932" y="0"/>
                        </a:moveTo>
                        <a:cubicBezTo>
                          <a:pt x="68209" y="18613"/>
                          <a:pt x="69383" y="40931"/>
                          <a:pt x="51953" y="52768"/>
                        </a:cubicBezTo>
                        <a:cubicBezTo>
                          <a:pt x="26484" y="66953"/>
                          <a:pt x="1466" y="90627"/>
                          <a:pt x="9956" y="122161"/>
                        </a:cubicBezTo>
                        <a:cubicBezTo>
                          <a:pt x="13027" y="140322"/>
                          <a:pt x="29283" y="154418"/>
                          <a:pt x="31270" y="173935"/>
                        </a:cubicBezTo>
                        <a:cubicBezTo>
                          <a:pt x="29283" y="192277"/>
                          <a:pt x="20704" y="210077"/>
                          <a:pt x="21787" y="229052"/>
                        </a:cubicBezTo>
                        <a:cubicBezTo>
                          <a:pt x="21697" y="241340"/>
                          <a:pt x="25219" y="253267"/>
                          <a:pt x="31903" y="263658"/>
                        </a:cubicBezTo>
                        <a:cubicBezTo>
                          <a:pt x="14201" y="244503"/>
                          <a:pt x="15285" y="215408"/>
                          <a:pt x="20613" y="191554"/>
                        </a:cubicBezTo>
                        <a:cubicBezTo>
                          <a:pt x="21245" y="188391"/>
                          <a:pt x="22781" y="180983"/>
                          <a:pt x="23232" y="178001"/>
                        </a:cubicBezTo>
                        <a:cubicBezTo>
                          <a:pt x="24316" y="171224"/>
                          <a:pt x="21065" y="165351"/>
                          <a:pt x="17452" y="158845"/>
                        </a:cubicBezTo>
                        <a:cubicBezTo>
                          <a:pt x="-7746" y="123516"/>
                          <a:pt x="-8107" y="80959"/>
                          <a:pt x="32625" y="57195"/>
                        </a:cubicBezTo>
                        <a:cubicBezTo>
                          <a:pt x="42831" y="50689"/>
                          <a:pt x="54843" y="46894"/>
                          <a:pt x="60532" y="35600"/>
                        </a:cubicBezTo>
                        <a:cubicBezTo>
                          <a:pt x="65681" y="25119"/>
                          <a:pt x="66313" y="12017"/>
                          <a:pt x="68932" y="0"/>
                        </a:cubicBezTo>
                        <a:lnTo>
                          <a:pt x="68932" y="0"/>
                        </a:lnTo>
                        <a:close/>
                      </a:path>
                    </a:pathLst>
                  </a:custGeom>
                  <a:solidFill>
                    <a:srgbClr val="263238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4150" name="Google Shape;4150;p67"/>
                  <p:cNvSpPr/>
                  <p:nvPr/>
                </p:nvSpPr>
                <p:spPr>
                  <a:xfrm>
                    <a:off x="4493539" y="3868942"/>
                    <a:ext cx="94936" cy="17510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94936" h="175109" extrusionOk="0">
                        <a:moveTo>
                          <a:pt x="0" y="175109"/>
                        </a:moveTo>
                        <a:cubicBezTo>
                          <a:pt x="32423" y="165983"/>
                          <a:pt x="48589" y="155773"/>
                          <a:pt x="48860" y="120806"/>
                        </a:cubicBezTo>
                        <a:cubicBezTo>
                          <a:pt x="49583" y="113758"/>
                          <a:pt x="49312" y="104180"/>
                          <a:pt x="54189" y="98126"/>
                        </a:cubicBezTo>
                        <a:cubicBezTo>
                          <a:pt x="62046" y="89091"/>
                          <a:pt x="72974" y="82946"/>
                          <a:pt x="79477" y="73911"/>
                        </a:cubicBezTo>
                        <a:cubicBezTo>
                          <a:pt x="85257" y="66954"/>
                          <a:pt x="87154" y="59002"/>
                          <a:pt x="87786" y="49967"/>
                        </a:cubicBezTo>
                        <a:cubicBezTo>
                          <a:pt x="90044" y="32076"/>
                          <a:pt x="77852" y="16083"/>
                          <a:pt x="68459" y="0"/>
                        </a:cubicBezTo>
                        <a:cubicBezTo>
                          <a:pt x="74781" y="7048"/>
                          <a:pt x="80832" y="14186"/>
                          <a:pt x="86251" y="22137"/>
                        </a:cubicBezTo>
                        <a:cubicBezTo>
                          <a:pt x="97360" y="38311"/>
                          <a:pt x="98263" y="62797"/>
                          <a:pt x="86341" y="79061"/>
                        </a:cubicBezTo>
                        <a:cubicBezTo>
                          <a:pt x="78845" y="90085"/>
                          <a:pt x="67375" y="95867"/>
                          <a:pt x="59969" y="105626"/>
                        </a:cubicBezTo>
                        <a:cubicBezTo>
                          <a:pt x="53376" y="150894"/>
                          <a:pt x="52292" y="169598"/>
                          <a:pt x="0" y="175109"/>
                        </a:cubicBezTo>
                        <a:lnTo>
                          <a:pt x="0" y="175109"/>
                        </a:lnTo>
                        <a:close/>
                      </a:path>
                    </a:pathLst>
                  </a:custGeom>
                  <a:solidFill>
                    <a:srgbClr val="263238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</p:grpSp>
            <p:grpSp>
              <p:nvGrpSpPr>
                <p:cNvPr id="4151" name="Google Shape;4151;p67"/>
                <p:cNvGrpSpPr/>
                <p:nvPr/>
              </p:nvGrpSpPr>
              <p:grpSpPr>
                <a:xfrm>
                  <a:off x="4097055" y="4015628"/>
                  <a:ext cx="458890" cy="531433"/>
                  <a:chOff x="4097055" y="4015628"/>
                  <a:chExt cx="458890" cy="531433"/>
                </a:xfrm>
              </p:grpSpPr>
              <p:grpSp>
                <p:nvGrpSpPr>
                  <p:cNvPr id="4152" name="Google Shape;4152;p67"/>
                  <p:cNvGrpSpPr/>
                  <p:nvPr/>
                </p:nvGrpSpPr>
                <p:grpSpPr>
                  <a:xfrm>
                    <a:off x="4097055" y="4015628"/>
                    <a:ext cx="458890" cy="531433"/>
                    <a:chOff x="4097055" y="4015628"/>
                    <a:chExt cx="458890" cy="531433"/>
                  </a:xfrm>
                </p:grpSpPr>
                <p:sp>
                  <p:nvSpPr>
                    <p:cNvPr id="4153" name="Google Shape;4153;p67"/>
                    <p:cNvSpPr/>
                    <p:nvPr/>
                  </p:nvSpPr>
                  <p:spPr>
                    <a:xfrm>
                      <a:off x="4109158" y="4015847"/>
                      <a:ext cx="439641" cy="476097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439641" h="476097" extrusionOk="0">
                          <a:moveTo>
                            <a:pt x="430261" y="476098"/>
                          </a:moveTo>
                          <a:lnTo>
                            <a:pt x="0" y="467333"/>
                          </a:lnTo>
                          <a:cubicBezTo>
                            <a:pt x="0" y="467333"/>
                            <a:pt x="100250" y="122807"/>
                            <a:pt x="203028" y="28475"/>
                          </a:cubicBezTo>
                          <a:cubicBezTo>
                            <a:pt x="249812" y="-14444"/>
                            <a:pt x="291537" y="-4143"/>
                            <a:pt x="325134" y="28295"/>
                          </a:cubicBezTo>
                          <a:cubicBezTo>
                            <a:pt x="333534" y="36427"/>
                            <a:pt x="433603" y="185604"/>
                            <a:pt x="439202" y="235390"/>
                          </a:cubicBezTo>
                          <a:cubicBezTo>
                            <a:pt x="444170" y="279393"/>
                            <a:pt x="405334" y="324752"/>
                            <a:pt x="405334" y="324752"/>
                          </a:cubicBezTo>
                          <a:lnTo>
                            <a:pt x="430261" y="476098"/>
                          </a:lnTo>
                          <a:close/>
                        </a:path>
                      </a:pathLst>
                    </a:custGeom>
                    <a:solidFill>
                      <a:schemeClr val="lt1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  <p:grpSp>
                  <p:nvGrpSpPr>
                    <p:cNvPr id="4154" name="Google Shape;4154;p67"/>
                    <p:cNvGrpSpPr/>
                    <p:nvPr/>
                  </p:nvGrpSpPr>
                  <p:grpSpPr>
                    <a:xfrm>
                      <a:off x="4412255" y="4091488"/>
                      <a:ext cx="104404" cy="386631"/>
                      <a:chOff x="4412255" y="4091488"/>
                      <a:chExt cx="104404" cy="386631"/>
                    </a:xfrm>
                  </p:grpSpPr>
                  <p:sp>
                    <p:nvSpPr>
                      <p:cNvPr id="4155" name="Google Shape;4155;p67"/>
                      <p:cNvSpPr/>
                      <p:nvPr/>
                    </p:nvSpPr>
                    <p:spPr>
                      <a:xfrm>
                        <a:off x="4412255" y="4091488"/>
                        <a:ext cx="47234" cy="61893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47234" h="61893" extrusionOk="0">
                            <a:moveTo>
                              <a:pt x="0" y="41021"/>
                            </a:moveTo>
                            <a:lnTo>
                              <a:pt x="12373" y="0"/>
                            </a:lnTo>
                            <a:lnTo>
                              <a:pt x="43893" y="23764"/>
                            </a:lnTo>
                            <a:lnTo>
                              <a:pt x="47235" y="57014"/>
                            </a:lnTo>
                            <a:lnTo>
                              <a:pt x="18605" y="61894"/>
                            </a:lnTo>
                            <a:close/>
                          </a:path>
                        </a:pathLst>
                      </a:custGeom>
                      <a:solidFill>
                        <a:schemeClr val="dk1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45700" rIns="91425" bIns="45700" anchor="ctr" anchorCtr="0">
                        <a:noAutofit/>
                      </a:bodyPr>
                      <a:lstStyle/>
                      <a:p>
                        <a:pPr marL="0" marR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 sz="18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endParaRPr>
                      </a:p>
                    </p:txBody>
                  </p:sp>
                  <p:sp>
                    <p:nvSpPr>
                      <p:cNvPr id="4156" name="Google Shape;4156;p67"/>
                      <p:cNvSpPr/>
                      <p:nvPr/>
                    </p:nvSpPr>
                    <p:spPr>
                      <a:xfrm>
                        <a:off x="4430860" y="4148502"/>
                        <a:ext cx="85799" cy="329617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85799" h="329617" extrusionOk="0">
                            <a:moveTo>
                              <a:pt x="0" y="4879"/>
                            </a:moveTo>
                            <a:lnTo>
                              <a:pt x="7677" y="241250"/>
                            </a:lnTo>
                            <a:lnTo>
                              <a:pt x="84445" y="329618"/>
                            </a:lnTo>
                            <a:lnTo>
                              <a:pt x="85799" y="216221"/>
                            </a:lnTo>
                            <a:lnTo>
                              <a:pt x="28630" y="0"/>
                            </a:lnTo>
                            <a:close/>
                          </a:path>
                        </a:pathLst>
                      </a:custGeom>
                      <a:solidFill>
                        <a:schemeClr val="dk1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45700" rIns="91425" bIns="45700" anchor="ctr" anchorCtr="0">
                        <a:noAutofit/>
                      </a:bodyPr>
                      <a:lstStyle/>
                      <a:p>
                        <a:pPr marL="0" marR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 sz="18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endParaRPr>
                      </a:p>
                    </p:txBody>
                  </p:sp>
                </p:grpSp>
                <p:sp>
                  <p:nvSpPr>
                    <p:cNvPr id="4157" name="Google Shape;4157;p67"/>
                    <p:cNvSpPr/>
                    <p:nvPr/>
                  </p:nvSpPr>
                  <p:spPr>
                    <a:xfrm>
                      <a:off x="4097055" y="4015628"/>
                      <a:ext cx="458890" cy="531433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458890" h="531433" extrusionOk="0">
                          <a:moveTo>
                            <a:pt x="336333" y="26978"/>
                          </a:moveTo>
                          <a:cubicBezTo>
                            <a:pt x="336333" y="26978"/>
                            <a:pt x="395851" y="152211"/>
                            <a:pt x="397025" y="186998"/>
                          </a:cubicBezTo>
                          <a:cubicBezTo>
                            <a:pt x="398290" y="224315"/>
                            <a:pt x="396212" y="334187"/>
                            <a:pt x="396212" y="334187"/>
                          </a:cubicBezTo>
                          <a:cubicBezTo>
                            <a:pt x="396212" y="334187"/>
                            <a:pt x="311045" y="206424"/>
                            <a:pt x="296685" y="163053"/>
                          </a:cubicBezTo>
                          <a:cubicBezTo>
                            <a:pt x="274468" y="95648"/>
                            <a:pt x="272481" y="413"/>
                            <a:pt x="272481" y="413"/>
                          </a:cubicBezTo>
                          <a:cubicBezTo>
                            <a:pt x="272481" y="413"/>
                            <a:pt x="240690" y="-8984"/>
                            <a:pt x="183249" y="61855"/>
                          </a:cubicBezTo>
                          <a:cubicBezTo>
                            <a:pt x="132221" y="124743"/>
                            <a:pt x="38565" y="341506"/>
                            <a:pt x="0" y="475865"/>
                          </a:cubicBezTo>
                          <a:lnTo>
                            <a:pt x="400547" y="531434"/>
                          </a:lnTo>
                          <a:lnTo>
                            <a:pt x="421230" y="474148"/>
                          </a:lnTo>
                          <a:lnTo>
                            <a:pt x="438660" y="516254"/>
                          </a:lnTo>
                          <a:lnTo>
                            <a:pt x="458891" y="483997"/>
                          </a:lnTo>
                          <a:lnTo>
                            <a:pt x="417436" y="324971"/>
                          </a:lnTo>
                          <a:cubicBezTo>
                            <a:pt x="417436" y="324971"/>
                            <a:pt x="463587" y="285937"/>
                            <a:pt x="451214" y="225399"/>
                          </a:cubicBezTo>
                          <a:cubicBezTo>
                            <a:pt x="437757" y="159620"/>
                            <a:pt x="336333" y="26978"/>
                            <a:pt x="336333" y="26978"/>
                          </a:cubicBezTo>
                          <a:close/>
                        </a:path>
                      </a:pathLst>
                    </a:custGeom>
                    <a:solidFill>
                      <a:schemeClr val="lt2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  <p:grpSp>
                  <p:nvGrpSpPr>
                    <p:cNvPr id="4158" name="Google Shape;4158;p67"/>
                    <p:cNvGrpSpPr/>
                    <p:nvPr/>
                  </p:nvGrpSpPr>
                  <p:grpSpPr>
                    <a:xfrm>
                      <a:off x="4349034" y="4016041"/>
                      <a:ext cx="180088" cy="333954"/>
                      <a:chOff x="4349034" y="4016041"/>
                      <a:chExt cx="180088" cy="333954"/>
                    </a:xfrm>
                  </p:grpSpPr>
                  <p:sp>
                    <p:nvSpPr>
                      <p:cNvPr id="4159" name="Google Shape;4159;p67"/>
                      <p:cNvSpPr/>
                      <p:nvPr/>
                    </p:nvSpPr>
                    <p:spPr>
                      <a:xfrm>
                        <a:off x="4433389" y="4042605"/>
                        <a:ext cx="95733" cy="307209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95733" h="307209" extrusionOk="0">
                            <a:moveTo>
                              <a:pt x="59879" y="307210"/>
                            </a:moveTo>
                            <a:lnTo>
                              <a:pt x="95734" y="170772"/>
                            </a:lnTo>
                            <a:lnTo>
                              <a:pt x="66201" y="129209"/>
                            </a:lnTo>
                            <a:lnTo>
                              <a:pt x="94831" y="125865"/>
                            </a:lnTo>
                            <a:cubicBezTo>
                              <a:pt x="94831" y="125865"/>
                              <a:pt x="6954" y="9758"/>
                              <a:pt x="0" y="0"/>
                            </a:cubicBezTo>
                            <a:cubicBezTo>
                              <a:pt x="1445" y="4969"/>
                              <a:pt x="60330" y="127582"/>
                              <a:pt x="60692" y="160020"/>
                            </a:cubicBezTo>
                            <a:cubicBezTo>
                              <a:pt x="61053" y="192096"/>
                              <a:pt x="61143" y="300613"/>
                              <a:pt x="59879" y="307210"/>
                            </a:cubicBezTo>
                            <a:close/>
                          </a:path>
                        </a:pathLst>
                      </a:custGeom>
                      <a:solidFill>
                        <a:schemeClr val="dk2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45700" rIns="91425" bIns="45700" anchor="ctr" anchorCtr="0">
                        <a:noAutofit/>
                      </a:bodyPr>
                      <a:lstStyle/>
                      <a:p>
                        <a:pPr marL="0" marR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 sz="18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endParaRPr>
                      </a:p>
                    </p:txBody>
                  </p:sp>
                  <p:sp>
                    <p:nvSpPr>
                      <p:cNvPr id="4160" name="Google Shape;4160;p67"/>
                      <p:cNvSpPr/>
                      <p:nvPr/>
                    </p:nvSpPr>
                    <p:spPr>
                      <a:xfrm>
                        <a:off x="4349034" y="4016041"/>
                        <a:ext cx="144142" cy="333954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144142" h="333954" extrusionOk="0">
                            <a:moveTo>
                              <a:pt x="31971" y="156496"/>
                            </a:moveTo>
                            <a:lnTo>
                              <a:pt x="14179" y="204927"/>
                            </a:lnTo>
                            <a:lnTo>
                              <a:pt x="144143" y="333955"/>
                            </a:lnTo>
                            <a:cubicBezTo>
                              <a:pt x="142337" y="329889"/>
                              <a:pt x="58885" y="205379"/>
                              <a:pt x="44796" y="162640"/>
                            </a:cubicBezTo>
                            <a:cubicBezTo>
                              <a:pt x="22579" y="95325"/>
                              <a:pt x="20592" y="0"/>
                              <a:pt x="20592" y="0"/>
                            </a:cubicBezTo>
                            <a:lnTo>
                              <a:pt x="0" y="144750"/>
                            </a:lnTo>
                            <a:lnTo>
                              <a:pt x="31971" y="156496"/>
                            </a:lnTo>
                            <a:close/>
                          </a:path>
                        </a:pathLst>
                      </a:custGeom>
                      <a:solidFill>
                        <a:schemeClr val="dk2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45700" rIns="91425" bIns="45700" anchor="ctr" anchorCtr="0">
                        <a:noAutofit/>
                      </a:bodyPr>
                      <a:lstStyle/>
                      <a:p>
                        <a:pPr marL="0" marR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 sz="18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endParaRPr>
                      </a:p>
                    </p:txBody>
                  </p:sp>
                </p:grpSp>
                <p:grpSp>
                  <p:nvGrpSpPr>
                    <p:cNvPr id="4161" name="Google Shape;4161;p67"/>
                    <p:cNvGrpSpPr/>
                    <p:nvPr/>
                  </p:nvGrpSpPr>
                  <p:grpSpPr>
                    <a:xfrm>
                      <a:off x="4467905" y="4349815"/>
                      <a:ext cx="50380" cy="140051"/>
                      <a:chOff x="4467905" y="4349815"/>
                      <a:chExt cx="50380" cy="140051"/>
                    </a:xfrm>
                  </p:grpSpPr>
                  <p:sp>
                    <p:nvSpPr>
                      <p:cNvPr id="4162" name="Google Shape;4162;p67"/>
                      <p:cNvSpPr/>
                      <p:nvPr/>
                    </p:nvSpPr>
                    <p:spPr>
                      <a:xfrm>
                        <a:off x="4493268" y="4349815"/>
                        <a:ext cx="25017" cy="140051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25017" h="140051" extrusionOk="0">
                            <a:moveTo>
                              <a:pt x="0" y="0"/>
                            </a:moveTo>
                            <a:cubicBezTo>
                              <a:pt x="12825" y="45720"/>
                              <a:pt x="21224" y="92705"/>
                              <a:pt x="25017" y="140051"/>
                            </a:cubicBezTo>
                            <a:cubicBezTo>
                              <a:pt x="12193" y="94331"/>
                              <a:pt x="3793" y="47346"/>
                              <a:pt x="0" y="0"/>
                            </a:cubicBezTo>
                            <a:lnTo>
                              <a:pt x="0" y="0"/>
                            </a:lnTo>
                            <a:close/>
                          </a:path>
                        </a:pathLst>
                      </a:custGeom>
                      <a:solidFill>
                        <a:schemeClr val="dk1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45700" rIns="91425" bIns="45700" anchor="ctr" anchorCtr="0">
                        <a:noAutofit/>
                      </a:bodyPr>
                      <a:lstStyle/>
                      <a:p>
                        <a:pPr marL="0" marR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 sz="18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endParaRPr>
                      </a:p>
                    </p:txBody>
                  </p:sp>
                  <p:sp>
                    <p:nvSpPr>
                      <p:cNvPr id="4163" name="Google Shape;4163;p67"/>
                      <p:cNvSpPr/>
                      <p:nvPr/>
                    </p:nvSpPr>
                    <p:spPr>
                      <a:xfrm>
                        <a:off x="4467905" y="4388309"/>
                        <a:ext cx="20527" cy="20454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20527" h="20454" extrusionOk="0">
                            <a:moveTo>
                              <a:pt x="74" y="11292"/>
                            </a:moveTo>
                            <a:cubicBezTo>
                              <a:pt x="1339" y="20960"/>
                              <a:pt x="14886" y="18701"/>
                              <a:pt x="13802" y="9936"/>
                            </a:cubicBezTo>
                            <a:cubicBezTo>
                              <a:pt x="13170" y="1082"/>
                              <a:pt x="-558" y="1533"/>
                              <a:pt x="74" y="11292"/>
                            </a:cubicBezTo>
                            <a:lnTo>
                              <a:pt x="74" y="11292"/>
                            </a:lnTo>
                            <a:close/>
                            <a:moveTo>
                              <a:pt x="74" y="11292"/>
                            </a:moveTo>
                            <a:cubicBezTo>
                              <a:pt x="-1371" y="-1810"/>
                              <a:pt x="18769" y="-4791"/>
                              <a:pt x="20485" y="9214"/>
                            </a:cubicBezTo>
                            <a:cubicBezTo>
                              <a:pt x="21569" y="23219"/>
                              <a:pt x="1339" y="24393"/>
                              <a:pt x="74" y="11292"/>
                            </a:cubicBezTo>
                            <a:lnTo>
                              <a:pt x="74" y="11292"/>
                            </a:lnTo>
                            <a:close/>
                          </a:path>
                        </a:pathLst>
                      </a:custGeom>
                      <a:solidFill>
                        <a:schemeClr val="dk1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45700" rIns="91425" bIns="45700" anchor="ctr" anchorCtr="0">
                        <a:noAutofit/>
                      </a:bodyPr>
                      <a:lstStyle/>
                      <a:p>
                        <a:pPr marL="0" marR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 sz="18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endParaRPr>
                      </a:p>
                    </p:txBody>
                  </p:sp>
                  <p:sp>
                    <p:nvSpPr>
                      <p:cNvPr id="4164" name="Google Shape;4164;p67"/>
                      <p:cNvSpPr/>
                      <p:nvPr/>
                    </p:nvSpPr>
                    <p:spPr>
                      <a:xfrm>
                        <a:off x="4475943" y="4441348"/>
                        <a:ext cx="20527" cy="20486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20527" h="20486" extrusionOk="0">
                            <a:moveTo>
                              <a:pt x="74" y="11292"/>
                            </a:moveTo>
                            <a:cubicBezTo>
                              <a:pt x="1339" y="20960"/>
                              <a:pt x="14886" y="18701"/>
                              <a:pt x="13802" y="9937"/>
                            </a:cubicBezTo>
                            <a:cubicBezTo>
                              <a:pt x="13170" y="1172"/>
                              <a:pt x="-558" y="1624"/>
                              <a:pt x="74" y="11292"/>
                            </a:cubicBezTo>
                            <a:lnTo>
                              <a:pt x="74" y="11292"/>
                            </a:lnTo>
                            <a:close/>
                            <a:moveTo>
                              <a:pt x="74" y="11292"/>
                            </a:moveTo>
                            <a:cubicBezTo>
                              <a:pt x="-1371" y="-1810"/>
                              <a:pt x="18769" y="-4791"/>
                              <a:pt x="20485" y="9214"/>
                            </a:cubicBezTo>
                            <a:cubicBezTo>
                              <a:pt x="21569" y="23309"/>
                              <a:pt x="1339" y="24393"/>
                              <a:pt x="74" y="11292"/>
                            </a:cubicBezTo>
                            <a:lnTo>
                              <a:pt x="74" y="11292"/>
                            </a:lnTo>
                            <a:close/>
                          </a:path>
                        </a:pathLst>
                      </a:custGeom>
                      <a:solidFill>
                        <a:schemeClr val="dk1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45700" rIns="91425" bIns="45700" anchor="ctr" anchorCtr="0">
                        <a:noAutofit/>
                      </a:bodyPr>
                      <a:lstStyle/>
                      <a:p>
                        <a:pPr marL="0" marR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 sz="18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endParaRPr>
                      </a:p>
                    </p:txBody>
                  </p:sp>
                </p:grpSp>
                <p:sp>
                  <p:nvSpPr>
                    <p:cNvPr id="4165" name="Google Shape;4165;p67"/>
                    <p:cNvSpPr/>
                    <p:nvPr/>
                  </p:nvSpPr>
                  <p:spPr>
                    <a:xfrm>
                      <a:off x="4236050" y="4383969"/>
                      <a:ext cx="117590" cy="44183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17590" h="44183" extrusionOk="0">
                          <a:moveTo>
                            <a:pt x="117590" y="29456"/>
                          </a:moveTo>
                          <a:lnTo>
                            <a:pt x="4787" y="0"/>
                          </a:lnTo>
                          <a:lnTo>
                            <a:pt x="0" y="14457"/>
                          </a:lnTo>
                          <a:lnTo>
                            <a:pt x="113707" y="44184"/>
                          </a:lnTo>
                          <a:close/>
                        </a:path>
                      </a:pathLst>
                    </a:custGeom>
                    <a:solidFill>
                      <a:schemeClr val="dk1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</p:grpSp>
              <p:grpSp>
                <p:nvGrpSpPr>
                  <p:cNvPr id="4166" name="Google Shape;4166;p67"/>
                  <p:cNvGrpSpPr/>
                  <p:nvPr/>
                </p:nvGrpSpPr>
                <p:grpSpPr>
                  <a:xfrm>
                    <a:off x="4419341" y="4337150"/>
                    <a:ext cx="95714" cy="39417"/>
                    <a:chOff x="4419341" y="4337150"/>
                    <a:chExt cx="95714" cy="39417"/>
                  </a:xfrm>
                </p:grpSpPr>
                <p:sp>
                  <p:nvSpPr>
                    <p:cNvPr id="4167" name="Google Shape;4167;p67"/>
                    <p:cNvSpPr/>
                    <p:nvPr/>
                  </p:nvSpPr>
                  <p:spPr>
                    <a:xfrm>
                      <a:off x="4419341" y="4337150"/>
                      <a:ext cx="84255" cy="39417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84255" h="39417" extrusionOk="0">
                          <a:moveTo>
                            <a:pt x="83501" y="15"/>
                          </a:moveTo>
                          <a:cubicBezTo>
                            <a:pt x="69050" y="4261"/>
                            <a:pt x="54690" y="9231"/>
                            <a:pt x="41052" y="16369"/>
                          </a:cubicBezTo>
                          <a:cubicBezTo>
                            <a:pt x="34279" y="19983"/>
                            <a:pt x="27686" y="23959"/>
                            <a:pt x="21093" y="28115"/>
                          </a:cubicBezTo>
                          <a:cubicBezTo>
                            <a:pt x="17841" y="30194"/>
                            <a:pt x="14500" y="32181"/>
                            <a:pt x="11158" y="34079"/>
                          </a:cubicBezTo>
                          <a:cubicBezTo>
                            <a:pt x="7726" y="36067"/>
                            <a:pt x="4023" y="37964"/>
                            <a:pt x="230" y="38687"/>
                          </a:cubicBezTo>
                          <a:cubicBezTo>
                            <a:pt x="-131" y="38777"/>
                            <a:pt x="-41" y="39500"/>
                            <a:pt x="320" y="39410"/>
                          </a:cubicBezTo>
                          <a:cubicBezTo>
                            <a:pt x="4023" y="39048"/>
                            <a:pt x="7546" y="38597"/>
                            <a:pt x="11158" y="37512"/>
                          </a:cubicBezTo>
                          <a:cubicBezTo>
                            <a:pt x="14590" y="36518"/>
                            <a:pt x="17932" y="34982"/>
                            <a:pt x="21183" y="33266"/>
                          </a:cubicBezTo>
                          <a:cubicBezTo>
                            <a:pt x="28137" y="29742"/>
                            <a:pt x="34911" y="25766"/>
                            <a:pt x="41775" y="22152"/>
                          </a:cubicBezTo>
                          <a:cubicBezTo>
                            <a:pt x="55683" y="14833"/>
                            <a:pt x="69592" y="7514"/>
                            <a:pt x="83862" y="1641"/>
                          </a:cubicBezTo>
                          <a:cubicBezTo>
                            <a:pt x="84584" y="1370"/>
                            <a:pt x="84223" y="-166"/>
                            <a:pt x="83501" y="15"/>
                          </a:cubicBezTo>
                          <a:close/>
                        </a:path>
                      </a:pathLst>
                    </a:custGeom>
                    <a:solidFill>
                      <a:schemeClr val="dk1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  <p:sp>
                  <p:nvSpPr>
                    <p:cNvPr id="4168" name="Google Shape;4168;p67"/>
                    <p:cNvSpPr/>
                    <p:nvPr/>
                  </p:nvSpPr>
                  <p:spPr>
                    <a:xfrm>
                      <a:off x="4478267" y="4347450"/>
                      <a:ext cx="36788" cy="960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36788" h="9600" extrusionOk="0">
                          <a:moveTo>
                            <a:pt x="36405" y="467"/>
                          </a:moveTo>
                          <a:cubicBezTo>
                            <a:pt x="30083" y="-256"/>
                            <a:pt x="23761" y="-165"/>
                            <a:pt x="17710" y="919"/>
                          </a:cubicBezTo>
                          <a:cubicBezTo>
                            <a:pt x="14639" y="1461"/>
                            <a:pt x="11659" y="2545"/>
                            <a:pt x="8769" y="3810"/>
                          </a:cubicBezTo>
                          <a:cubicBezTo>
                            <a:pt x="7324" y="4443"/>
                            <a:pt x="5969" y="5075"/>
                            <a:pt x="4614" y="5888"/>
                          </a:cubicBezTo>
                          <a:cubicBezTo>
                            <a:pt x="3079" y="6702"/>
                            <a:pt x="1634" y="8057"/>
                            <a:pt x="98" y="8870"/>
                          </a:cubicBezTo>
                          <a:cubicBezTo>
                            <a:pt x="-82" y="8961"/>
                            <a:pt x="8" y="9683"/>
                            <a:pt x="189" y="9593"/>
                          </a:cubicBezTo>
                          <a:cubicBezTo>
                            <a:pt x="1634" y="9051"/>
                            <a:pt x="3260" y="9141"/>
                            <a:pt x="4795" y="8780"/>
                          </a:cubicBezTo>
                          <a:cubicBezTo>
                            <a:pt x="6330" y="8418"/>
                            <a:pt x="7775" y="8057"/>
                            <a:pt x="9311" y="7696"/>
                          </a:cubicBezTo>
                          <a:cubicBezTo>
                            <a:pt x="12381" y="6973"/>
                            <a:pt x="15362" y="6430"/>
                            <a:pt x="18432" y="5617"/>
                          </a:cubicBezTo>
                          <a:cubicBezTo>
                            <a:pt x="24484" y="4081"/>
                            <a:pt x="30535" y="2726"/>
                            <a:pt x="36676" y="1822"/>
                          </a:cubicBezTo>
                          <a:cubicBezTo>
                            <a:pt x="36947" y="1822"/>
                            <a:pt x="36676" y="557"/>
                            <a:pt x="36405" y="467"/>
                          </a:cubicBezTo>
                          <a:close/>
                        </a:path>
                      </a:pathLst>
                    </a:custGeom>
                    <a:solidFill>
                      <a:schemeClr val="dk1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</p:grpSp>
            </p:grpSp>
            <p:grpSp>
              <p:nvGrpSpPr>
                <p:cNvPr id="4169" name="Google Shape;4169;p67"/>
                <p:cNvGrpSpPr/>
                <p:nvPr/>
              </p:nvGrpSpPr>
              <p:grpSpPr>
                <a:xfrm>
                  <a:off x="3937940" y="4041268"/>
                  <a:ext cx="577634" cy="1386981"/>
                  <a:chOff x="3937940" y="4041268"/>
                  <a:chExt cx="577634" cy="1386981"/>
                </a:xfrm>
              </p:grpSpPr>
              <p:grpSp>
                <p:nvGrpSpPr>
                  <p:cNvPr id="4170" name="Google Shape;4170;p67"/>
                  <p:cNvGrpSpPr/>
                  <p:nvPr/>
                </p:nvGrpSpPr>
                <p:grpSpPr>
                  <a:xfrm>
                    <a:off x="3937940" y="4638649"/>
                    <a:ext cx="577634" cy="789600"/>
                    <a:chOff x="3937940" y="4638649"/>
                    <a:chExt cx="577634" cy="789600"/>
                  </a:xfrm>
                </p:grpSpPr>
                <p:grpSp>
                  <p:nvGrpSpPr>
                    <p:cNvPr id="4171" name="Google Shape;4171;p67"/>
                    <p:cNvGrpSpPr/>
                    <p:nvPr/>
                  </p:nvGrpSpPr>
                  <p:grpSpPr>
                    <a:xfrm>
                      <a:off x="3937940" y="4638649"/>
                      <a:ext cx="577634" cy="789600"/>
                      <a:chOff x="3937940" y="4638649"/>
                      <a:chExt cx="577634" cy="789600"/>
                    </a:xfrm>
                  </p:grpSpPr>
                  <p:grpSp>
                    <p:nvGrpSpPr>
                      <p:cNvPr id="4172" name="Google Shape;4172;p67"/>
                      <p:cNvGrpSpPr/>
                      <p:nvPr/>
                    </p:nvGrpSpPr>
                    <p:grpSpPr>
                      <a:xfrm>
                        <a:off x="3937940" y="5010023"/>
                        <a:ext cx="577634" cy="418226"/>
                        <a:chOff x="3937940" y="5010023"/>
                        <a:chExt cx="577634" cy="418226"/>
                      </a:xfrm>
                    </p:grpSpPr>
                    <p:sp>
                      <p:nvSpPr>
                        <p:cNvPr id="4173" name="Google Shape;4173;p67"/>
                        <p:cNvSpPr/>
                        <p:nvPr/>
                      </p:nvSpPr>
                      <p:spPr>
                        <a:xfrm>
                          <a:off x="3937940" y="5010023"/>
                          <a:ext cx="577634" cy="418226"/>
                        </a:xfrm>
                        <a:custGeom>
                          <a:avLst/>
                          <a:gdLst/>
                          <a:ahLst/>
                          <a:cxnLst/>
                          <a:rect l="l" t="t" r="r" b="b"/>
                          <a:pathLst>
                            <a:path w="577634" h="418226" extrusionOk="0">
                              <a:moveTo>
                                <a:pt x="87225" y="418188"/>
                              </a:moveTo>
                              <a:lnTo>
                                <a:pt x="493462" y="410055"/>
                              </a:lnTo>
                              <a:cubicBezTo>
                                <a:pt x="603285" y="407887"/>
                                <a:pt x="583868" y="320332"/>
                                <a:pt x="555689" y="228711"/>
                              </a:cubicBezTo>
                              <a:cubicBezTo>
                                <a:pt x="527511" y="137001"/>
                                <a:pt x="485695" y="-1966"/>
                                <a:pt x="387613" y="21"/>
                              </a:cubicBezTo>
                              <a:cubicBezTo>
                                <a:pt x="289621" y="2009"/>
                                <a:pt x="282215" y="2100"/>
                                <a:pt x="282215" y="2100"/>
                              </a:cubicBezTo>
                              <a:cubicBezTo>
                                <a:pt x="282215" y="2100"/>
                                <a:pt x="274719" y="2280"/>
                                <a:pt x="176637" y="4178"/>
                              </a:cubicBezTo>
                              <a:cubicBezTo>
                                <a:pt x="78555" y="6165"/>
                                <a:pt x="42338" y="146669"/>
                                <a:pt x="17773" y="239373"/>
                              </a:cubicBezTo>
                              <a:cubicBezTo>
                                <a:pt x="-6703" y="332169"/>
                                <a:pt x="-22598" y="420356"/>
                                <a:pt x="87225" y="418188"/>
                              </a:cubicBezTo>
                              <a:close/>
                            </a:path>
                          </a:pathLst>
                        </a:custGeom>
                        <a:solidFill>
                          <a:schemeClr val="accent2"/>
                        </a:solidFill>
                        <a:ln>
                          <a:noFill/>
                        </a:ln>
                      </p:spPr>
                      <p:txBody>
                        <a:bodyPr spcFirstLastPara="1" wrap="square" lIns="91425" tIns="45700" rIns="91425" bIns="45700" anchor="ctr" anchorCtr="0">
                          <a:noAutofit/>
                        </a:bodyPr>
                        <a:lstStyle/>
                        <a:p>
                          <a:pPr marL="0" marR="0" lvl="0" indent="0" algn="l" rtl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None/>
                          </a:pPr>
                          <a:endParaRPr sz="1800">
                            <a:solidFill>
                              <a:srgbClr val="000000"/>
                            </a:solidFill>
                            <a:latin typeface="Calibri"/>
                            <a:ea typeface="Calibri"/>
                            <a:cs typeface="Calibri"/>
                            <a:sym typeface="Calibri"/>
                          </a:endParaRPr>
                        </a:p>
                      </p:txBody>
                    </p:sp>
                    <p:grpSp>
                      <p:nvGrpSpPr>
                        <p:cNvPr id="4174" name="Google Shape;4174;p67"/>
                        <p:cNvGrpSpPr/>
                        <p:nvPr/>
                      </p:nvGrpSpPr>
                      <p:grpSpPr>
                        <a:xfrm>
                          <a:off x="4075102" y="5024675"/>
                          <a:ext cx="291821" cy="71846"/>
                          <a:chOff x="4075102" y="5024675"/>
                          <a:chExt cx="291821" cy="71846"/>
                        </a:xfrm>
                      </p:grpSpPr>
                      <p:sp>
                        <p:nvSpPr>
                          <p:cNvPr id="4175" name="Google Shape;4175;p67"/>
                          <p:cNvSpPr/>
                          <p:nvPr/>
                        </p:nvSpPr>
                        <p:spPr>
                          <a:xfrm>
                            <a:off x="4299626" y="5024675"/>
                            <a:ext cx="67297" cy="67328"/>
                          </a:xfrm>
                          <a:custGeom>
                            <a:avLst/>
                            <a:gdLst/>
                            <a:ahLst/>
                            <a:cxnLst/>
                            <a:rect l="l" t="t" r="r" b="b"/>
                            <a:pathLst>
                              <a:path w="67297" h="67328" extrusionOk="0">
                                <a:moveTo>
                                  <a:pt x="7" y="34342"/>
                                </a:moveTo>
                                <a:cubicBezTo>
                                  <a:pt x="368" y="52955"/>
                                  <a:pt x="15721" y="67683"/>
                                  <a:pt x="34326" y="67322"/>
                                </a:cubicBezTo>
                                <a:cubicBezTo>
                                  <a:pt x="52931" y="66960"/>
                                  <a:pt x="67652" y="51600"/>
                                  <a:pt x="67291" y="32987"/>
                                </a:cubicBezTo>
                                <a:cubicBezTo>
                                  <a:pt x="66930" y="14373"/>
                                  <a:pt x="51576" y="-355"/>
                                  <a:pt x="32971" y="7"/>
                                </a:cubicBezTo>
                                <a:cubicBezTo>
                                  <a:pt x="14367" y="368"/>
                                  <a:pt x="-355" y="15729"/>
                                  <a:pt x="7" y="34342"/>
                                </a:cubicBezTo>
                                <a:close/>
                              </a:path>
                            </a:pathLst>
                          </a:custGeom>
                          <a:solidFill>
                            <a:srgbClr val="263238">
                              <a:alpha val="29800"/>
                            </a:srgbClr>
                          </a:solidFill>
                          <a:ln>
                            <a:noFill/>
                          </a:ln>
                        </p:spPr>
                        <p:txBody>
                          <a:bodyPr spcFirstLastPara="1" wrap="square" lIns="91425" tIns="45700" rIns="91425" bIns="45700" anchor="ctr" anchorCtr="0">
                            <a:noAutofit/>
                          </a:bodyPr>
                          <a:lstStyle/>
                          <a:p>
                            <a:pPr marL="0" marR="0" lvl="0" indent="0" algn="l" rtl="0"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None/>
                            </a:pPr>
                            <a:endParaRPr sz="1800">
                              <a:solidFill>
                                <a:srgbClr val="000000"/>
                              </a:solidFill>
                              <a:latin typeface="Calibri"/>
                              <a:ea typeface="Calibri"/>
                              <a:cs typeface="Calibri"/>
                              <a:sym typeface="Calibri"/>
                            </a:endParaRPr>
                          </a:p>
                        </p:txBody>
                      </p:sp>
                      <p:sp>
                        <p:nvSpPr>
                          <p:cNvPr id="4176" name="Google Shape;4176;p67"/>
                          <p:cNvSpPr/>
                          <p:nvPr/>
                        </p:nvSpPr>
                        <p:spPr>
                          <a:xfrm>
                            <a:off x="4075102" y="5029193"/>
                            <a:ext cx="67297" cy="67328"/>
                          </a:xfrm>
                          <a:custGeom>
                            <a:avLst/>
                            <a:gdLst/>
                            <a:ahLst/>
                            <a:cxnLst/>
                            <a:rect l="l" t="t" r="r" b="b"/>
                            <a:pathLst>
                              <a:path w="67297" h="67328" extrusionOk="0">
                                <a:moveTo>
                                  <a:pt x="7" y="34342"/>
                                </a:moveTo>
                                <a:cubicBezTo>
                                  <a:pt x="368" y="52955"/>
                                  <a:pt x="15721" y="67683"/>
                                  <a:pt x="34326" y="67322"/>
                                </a:cubicBezTo>
                                <a:cubicBezTo>
                                  <a:pt x="52931" y="66960"/>
                                  <a:pt x="67652" y="51600"/>
                                  <a:pt x="67291" y="32987"/>
                                </a:cubicBezTo>
                                <a:cubicBezTo>
                                  <a:pt x="66930" y="14373"/>
                                  <a:pt x="51576" y="-355"/>
                                  <a:pt x="32971" y="7"/>
                                </a:cubicBezTo>
                                <a:cubicBezTo>
                                  <a:pt x="14367" y="368"/>
                                  <a:pt x="-355" y="15729"/>
                                  <a:pt x="7" y="34342"/>
                                </a:cubicBezTo>
                                <a:close/>
                              </a:path>
                            </a:pathLst>
                          </a:custGeom>
                          <a:solidFill>
                            <a:srgbClr val="263238">
                              <a:alpha val="29800"/>
                            </a:srgbClr>
                          </a:solidFill>
                          <a:ln>
                            <a:noFill/>
                          </a:ln>
                        </p:spPr>
                        <p:txBody>
                          <a:bodyPr spcFirstLastPara="1" wrap="square" lIns="91425" tIns="45700" rIns="91425" bIns="45700" anchor="ctr" anchorCtr="0">
                            <a:noAutofit/>
                          </a:bodyPr>
                          <a:lstStyle/>
                          <a:p>
                            <a:pPr marL="0" marR="0" lvl="0" indent="0" algn="l" rtl="0"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None/>
                            </a:pPr>
                            <a:endParaRPr sz="1800">
                              <a:solidFill>
                                <a:srgbClr val="000000"/>
                              </a:solidFill>
                              <a:latin typeface="Calibri"/>
                              <a:ea typeface="Calibri"/>
                              <a:cs typeface="Calibri"/>
                              <a:sym typeface="Calibri"/>
                            </a:endParaRPr>
                          </a:p>
                        </p:txBody>
                      </p:sp>
                      <p:sp>
                        <p:nvSpPr>
                          <p:cNvPr id="4177" name="Google Shape;4177;p67"/>
                          <p:cNvSpPr/>
                          <p:nvPr/>
                        </p:nvSpPr>
                        <p:spPr>
                          <a:xfrm>
                            <a:off x="4310465" y="5035519"/>
                            <a:ext cx="45619" cy="45640"/>
                          </a:xfrm>
                          <a:custGeom>
                            <a:avLst/>
                            <a:gdLst/>
                            <a:ahLst/>
                            <a:cxnLst/>
                            <a:rect l="l" t="t" r="r" b="b"/>
                            <a:pathLst>
                              <a:path w="45619" h="45640" extrusionOk="0">
                                <a:moveTo>
                                  <a:pt x="5" y="23317"/>
                                </a:moveTo>
                                <a:cubicBezTo>
                                  <a:pt x="276" y="35877"/>
                                  <a:pt x="10662" y="45906"/>
                                  <a:pt x="23307" y="45635"/>
                                </a:cubicBezTo>
                                <a:cubicBezTo>
                                  <a:pt x="35860" y="45364"/>
                                  <a:pt x="45885" y="34973"/>
                                  <a:pt x="45615" y="22324"/>
                                </a:cubicBezTo>
                                <a:cubicBezTo>
                                  <a:pt x="45344" y="9764"/>
                                  <a:pt x="34957" y="-265"/>
                                  <a:pt x="22313" y="5"/>
                                </a:cubicBezTo>
                                <a:cubicBezTo>
                                  <a:pt x="9759" y="277"/>
                                  <a:pt x="-266" y="10667"/>
                                  <a:pt x="5" y="23317"/>
                                </a:cubicBezTo>
                                <a:close/>
                              </a:path>
                            </a:pathLst>
                          </a:custGeom>
                          <a:solidFill>
                            <a:schemeClr val="dk1"/>
                          </a:solidFill>
                          <a:ln>
                            <a:noFill/>
                          </a:ln>
                        </p:spPr>
                        <p:txBody>
                          <a:bodyPr spcFirstLastPara="1" wrap="square" lIns="91425" tIns="45700" rIns="91425" bIns="45700" anchor="ctr" anchorCtr="0">
                            <a:noAutofit/>
                          </a:bodyPr>
                          <a:lstStyle/>
                          <a:p>
                            <a:pPr marL="0" marR="0" lvl="0" indent="0" algn="l" rtl="0"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None/>
                            </a:pPr>
                            <a:endParaRPr sz="1800">
                              <a:solidFill>
                                <a:srgbClr val="000000"/>
                              </a:solidFill>
                              <a:latin typeface="Calibri"/>
                              <a:ea typeface="Calibri"/>
                              <a:cs typeface="Calibri"/>
                              <a:sym typeface="Calibri"/>
                            </a:endParaRPr>
                          </a:p>
                        </p:txBody>
                      </p:sp>
                      <p:sp>
                        <p:nvSpPr>
                          <p:cNvPr id="4178" name="Google Shape;4178;p67"/>
                          <p:cNvSpPr/>
                          <p:nvPr/>
                        </p:nvSpPr>
                        <p:spPr>
                          <a:xfrm>
                            <a:off x="4085941" y="5040037"/>
                            <a:ext cx="45619" cy="45640"/>
                          </a:xfrm>
                          <a:custGeom>
                            <a:avLst/>
                            <a:gdLst/>
                            <a:ahLst/>
                            <a:cxnLst/>
                            <a:rect l="l" t="t" r="r" b="b"/>
                            <a:pathLst>
                              <a:path w="45619" h="45640" extrusionOk="0">
                                <a:moveTo>
                                  <a:pt x="5" y="23317"/>
                                </a:moveTo>
                                <a:cubicBezTo>
                                  <a:pt x="276" y="35877"/>
                                  <a:pt x="10662" y="45906"/>
                                  <a:pt x="23307" y="45635"/>
                                </a:cubicBezTo>
                                <a:cubicBezTo>
                                  <a:pt x="35860" y="45364"/>
                                  <a:pt x="45885" y="34973"/>
                                  <a:pt x="45615" y="22324"/>
                                </a:cubicBezTo>
                                <a:cubicBezTo>
                                  <a:pt x="45344" y="9764"/>
                                  <a:pt x="34957" y="-265"/>
                                  <a:pt x="22313" y="5"/>
                                </a:cubicBezTo>
                                <a:cubicBezTo>
                                  <a:pt x="9759" y="277"/>
                                  <a:pt x="-266" y="10667"/>
                                  <a:pt x="5" y="23317"/>
                                </a:cubicBezTo>
                                <a:close/>
                              </a:path>
                            </a:pathLst>
                          </a:custGeom>
                          <a:solidFill>
                            <a:schemeClr val="dk1"/>
                          </a:solidFill>
                          <a:ln>
                            <a:noFill/>
                          </a:ln>
                        </p:spPr>
                        <p:txBody>
                          <a:bodyPr spcFirstLastPara="1" wrap="square" lIns="91425" tIns="45700" rIns="91425" bIns="45700" anchor="ctr" anchorCtr="0">
                            <a:noAutofit/>
                          </a:bodyPr>
                          <a:lstStyle/>
                          <a:p>
                            <a:pPr marL="0" marR="0" lvl="0" indent="0" algn="l" rtl="0"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None/>
                            </a:pPr>
                            <a:endParaRPr sz="1800">
                              <a:solidFill>
                                <a:srgbClr val="000000"/>
                              </a:solidFill>
                              <a:latin typeface="Calibri"/>
                              <a:ea typeface="Calibri"/>
                              <a:cs typeface="Calibri"/>
                              <a:sym typeface="Calibri"/>
                            </a:endParaRPr>
                          </a:p>
                        </p:txBody>
                      </p:sp>
                    </p:grpSp>
                  </p:grpSp>
                  <p:sp>
                    <p:nvSpPr>
                      <p:cNvPr id="4179" name="Google Shape;4179;p67"/>
                      <p:cNvSpPr/>
                      <p:nvPr/>
                    </p:nvSpPr>
                    <p:spPr>
                      <a:xfrm>
                        <a:off x="4219221" y="4638649"/>
                        <a:ext cx="132150" cy="432691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132150" h="432691" extrusionOk="0">
                            <a:moveTo>
                              <a:pt x="120330" y="432475"/>
                            </a:moveTo>
                            <a:cubicBezTo>
                              <a:pt x="119337" y="432656"/>
                              <a:pt x="118343" y="432747"/>
                              <a:pt x="117350" y="432656"/>
                            </a:cubicBezTo>
                            <a:cubicBezTo>
                              <a:pt x="109764" y="432385"/>
                              <a:pt x="103893" y="426060"/>
                              <a:pt x="104164" y="418470"/>
                            </a:cubicBezTo>
                            <a:cubicBezTo>
                              <a:pt x="107415" y="327482"/>
                              <a:pt x="102809" y="80992"/>
                              <a:pt x="43833" y="34097"/>
                            </a:cubicBezTo>
                            <a:cubicBezTo>
                              <a:pt x="35705" y="27682"/>
                              <a:pt x="27216" y="25874"/>
                              <a:pt x="17281" y="28585"/>
                            </a:cubicBezTo>
                            <a:cubicBezTo>
                              <a:pt x="9875" y="30483"/>
                              <a:pt x="2469" y="26236"/>
                              <a:pt x="482" y="18917"/>
                            </a:cubicBezTo>
                            <a:cubicBezTo>
                              <a:pt x="-1505" y="11598"/>
                              <a:pt x="2830" y="4099"/>
                              <a:pt x="10146" y="2111"/>
                            </a:cubicBezTo>
                            <a:cubicBezTo>
                              <a:pt x="28570" y="-2768"/>
                              <a:pt x="46091" y="846"/>
                              <a:pt x="60903" y="12592"/>
                            </a:cubicBezTo>
                            <a:cubicBezTo>
                              <a:pt x="96126" y="40602"/>
                              <a:pt x="118614" y="118218"/>
                              <a:pt x="127736" y="243180"/>
                            </a:cubicBezTo>
                            <a:cubicBezTo>
                              <a:pt x="134419" y="334078"/>
                              <a:pt x="131529" y="418561"/>
                              <a:pt x="131529" y="419374"/>
                            </a:cubicBezTo>
                            <a:cubicBezTo>
                              <a:pt x="131258" y="426060"/>
                              <a:pt x="126472" y="431301"/>
                              <a:pt x="120330" y="432475"/>
                            </a:cubicBezTo>
                            <a:close/>
                          </a:path>
                        </a:pathLst>
                      </a:custGeom>
                      <a:solidFill>
                        <a:schemeClr val="accent2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45700" rIns="91425" bIns="45700" anchor="ctr" anchorCtr="0">
                        <a:noAutofit/>
                      </a:bodyPr>
                      <a:lstStyle/>
                      <a:p>
                        <a:pPr marL="0" marR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 sz="18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endParaRPr>
                      </a:p>
                    </p:txBody>
                  </p:sp>
                </p:grpSp>
                <p:sp>
                  <p:nvSpPr>
                    <p:cNvPr id="4180" name="Google Shape;4180;p67"/>
                    <p:cNvSpPr/>
                    <p:nvPr/>
                  </p:nvSpPr>
                  <p:spPr>
                    <a:xfrm>
                      <a:off x="4094796" y="4640278"/>
                      <a:ext cx="151760" cy="435183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51760" h="435183" extrusionOk="0">
                          <a:moveTo>
                            <a:pt x="16258" y="434913"/>
                          </a:moveTo>
                          <a:cubicBezTo>
                            <a:pt x="15355" y="435094"/>
                            <a:pt x="14451" y="435184"/>
                            <a:pt x="13548" y="435184"/>
                          </a:cubicBezTo>
                          <a:cubicBezTo>
                            <a:pt x="5962" y="435094"/>
                            <a:pt x="-89" y="428859"/>
                            <a:pt x="1" y="421269"/>
                          </a:cubicBezTo>
                          <a:cubicBezTo>
                            <a:pt x="1" y="420275"/>
                            <a:pt x="1356" y="325221"/>
                            <a:pt x="17522" y="227365"/>
                          </a:cubicBezTo>
                          <a:cubicBezTo>
                            <a:pt x="39920" y="91651"/>
                            <a:pt x="79298" y="15301"/>
                            <a:pt x="134480" y="482"/>
                          </a:cubicBezTo>
                          <a:cubicBezTo>
                            <a:pt x="141796" y="-1505"/>
                            <a:pt x="149292" y="2832"/>
                            <a:pt x="151279" y="10150"/>
                          </a:cubicBezTo>
                          <a:cubicBezTo>
                            <a:pt x="153266" y="17469"/>
                            <a:pt x="148931" y="24969"/>
                            <a:pt x="141615" y="26956"/>
                          </a:cubicBezTo>
                          <a:cubicBezTo>
                            <a:pt x="51752" y="51082"/>
                            <a:pt x="28721" y="319980"/>
                            <a:pt x="27366" y="421630"/>
                          </a:cubicBezTo>
                          <a:cubicBezTo>
                            <a:pt x="27366" y="428317"/>
                            <a:pt x="22580" y="433738"/>
                            <a:pt x="16258" y="434913"/>
                          </a:cubicBezTo>
                          <a:close/>
                        </a:path>
                      </a:pathLst>
                    </a:custGeom>
                    <a:solidFill>
                      <a:schemeClr val="accent2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</p:grpSp>
              <p:grpSp>
                <p:nvGrpSpPr>
                  <p:cNvPr id="4181" name="Google Shape;4181;p67"/>
                  <p:cNvGrpSpPr/>
                  <p:nvPr/>
                </p:nvGrpSpPr>
                <p:grpSpPr>
                  <a:xfrm>
                    <a:off x="3962594" y="4043053"/>
                    <a:ext cx="415952" cy="797866"/>
                    <a:chOff x="3962594" y="4043053"/>
                    <a:chExt cx="415952" cy="797866"/>
                  </a:xfrm>
                </p:grpSpPr>
                <p:sp>
                  <p:nvSpPr>
                    <p:cNvPr id="4182" name="Google Shape;4182;p67"/>
                    <p:cNvSpPr/>
                    <p:nvPr/>
                  </p:nvSpPr>
                  <p:spPr>
                    <a:xfrm>
                      <a:off x="3962594" y="4043053"/>
                      <a:ext cx="384508" cy="62806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384508" h="628060" extrusionOk="0">
                          <a:moveTo>
                            <a:pt x="309312" y="18979"/>
                          </a:moveTo>
                          <a:cubicBezTo>
                            <a:pt x="134913" y="122888"/>
                            <a:pt x="2150" y="233483"/>
                            <a:pt x="73" y="295558"/>
                          </a:cubicBezTo>
                          <a:cubicBezTo>
                            <a:pt x="-2727" y="379137"/>
                            <a:pt x="75847" y="557861"/>
                            <a:pt x="129765" y="624453"/>
                          </a:cubicBezTo>
                          <a:cubicBezTo>
                            <a:pt x="148822" y="647945"/>
                            <a:pt x="348870" y="550090"/>
                            <a:pt x="332613" y="522170"/>
                          </a:cubicBezTo>
                          <a:cubicBezTo>
                            <a:pt x="312924" y="488377"/>
                            <a:pt x="208249" y="315345"/>
                            <a:pt x="207436" y="311551"/>
                          </a:cubicBezTo>
                          <a:cubicBezTo>
                            <a:pt x="205540" y="303328"/>
                            <a:pt x="320691" y="136261"/>
                            <a:pt x="353927" y="91354"/>
                          </a:cubicBezTo>
                          <a:cubicBezTo>
                            <a:pt x="409200" y="16268"/>
                            <a:pt x="386712" y="-27193"/>
                            <a:pt x="309312" y="18979"/>
                          </a:cubicBezTo>
                          <a:close/>
                        </a:path>
                      </a:pathLst>
                    </a:custGeom>
                    <a:solidFill>
                      <a:srgbClr val="AD6359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  <p:grpSp>
                  <p:nvGrpSpPr>
                    <p:cNvPr id="4183" name="Google Shape;4183;p67"/>
                    <p:cNvGrpSpPr/>
                    <p:nvPr/>
                  </p:nvGrpSpPr>
                  <p:grpSpPr>
                    <a:xfrm>
                      <a:off x="4054698" y="4505407"/>
                      <a:ext cx="323848" cy="335512"/>
                      <a:chOff x="4054698" y="4505407"/>
                      <a:chExt cx="323848" cy="335512"/>
                    </a:xfrm>
                  </p:grpSpPr>
                  <p:sp>
                    <p:nvSpPr>
                      <p:cNvPr id="4184" name="Google Shape;4184;p67"/>
                      <p:cNvSpPr/>
                      <p:nvPr/>
                    </p:nvSpPr>
                    <p:spPr>
                      <a:xfrm>
                        <a:off x="4054698" y="4505407"/>
                        <a:ext cx="323848" cy="335512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323848" h="335512" extrusionOk="0">
                            <a:moveTo>
                              <a:pt x="310142" y="285976"/>
                            </a:moveTo>
                            <a:cubicBezTo>
                              <a:pt x="292440" y="302330"/>
                              <a:pt x="270855" y="289951"/>
                              <a:pt x="270855" y="289951"/>
                            </a:cubicBezTo>
                            <a:cubicBezTo>
                              <a:pt x="270855" y="289951"/>
                              <a:pt x="266339" y="308655"/>
                              <a:pt x="250715" y="318414"/>
                            </a:cubicBezTo>
                            <a:cubicBezTo>
                              <a:pt x="232832" y="329618"/>
                              <a:pt x="207363" y="306487"/>
                              <a:pt x="207363" y="306487"/>
                            </a:cubicBezTo>
                            <a:cubicBezTo>
                              <a:pt x="207363" y="306487"/>
                              <a:pt x="198874" y="324467"/>
                              <a:pt x="181353" y="333142"/>
                            </a:cubicBezTo>
                            <a:cubicBezTo>
                              <a:pt x="163109" y="342177"/>
                              <a:pt x="134118" y="322480"/>
                              <a:pt x="134118" y="322480"/>
                            </a:cubicBezTo>
                            <a:cubicBezTo>
                              <a:pt x="134118" y="322480"/>
                              <a:pt x="117048" y="334858"/>
                              <a:pt x="96457" y="331515"/>
                            </a:cubicBezTo>
                            <a:cubicBezTo>
                              <a:pt x="61324" y="325823"/>
                              <a:pt x="40281" y="275585"/>
                              <a:pt x="26553" y="243780"/>
                            </a:cubicBezTo>
                            <a:cubicBezTo>
                              <a:pt x="12825" y="211975"/>
                              <a:pt x="3793" y="109059"/>
                              <a:pt x="0" y="89633"/>
                            </a:cubicBezTo>
                            <a:lnTo>
                              <a:pt x="203028" y="0"/>
                            </a:lnTo>
                            <a:cubicBezTo>
                              <a:pt x="203028" y="0"/>
                              <a:pt x="304904" y="124962"/>
                              <a:pt x="315742" y="164628"/>
                            </a:cubicBezTo>
                            <a:cubicBezTo>
                              <a:pt x="324954" y="198060"/>
                              <a:pt x="330011" y="267634"/>
                              <a:pt x="310142" y="285976"/>
                            </a:cubicBezTo>
                            <a:close/>
                          </a:path>
                        </a:pathLst>
                      </a:custGeom>
                      <a:solidFill>
                        <a:srgbClr val="AD6359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45700" rIns="91425" bIns="45700" anchor="ctr" anchorCtr="0">
                        <a:noAutofit/>
                      </a:bodyPr>
                      <a:lstStyle/>
                      <a:p>
                        <a:pPr marL="0" marR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 sz="18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endParaRPr>
                      </a:p>
                    </p:txBody>
                  </p:sp>
                  <p:grpSp>
                    <p:nvGrpSpPr>
                      <p:cNvPr id="4185" name="Google Shape;4185;p67"/>
                      <p:cNvGrpSpPr/>
                      <p:nvPr/>
                    </p:nvGrpSpPr>
                    <p:grpSpPr>
                      <a:xfrm>
                        <a:off x="4153464" y="4682679"/>
                        <a:ext cx="174797" cy="145017"/>
                        <a:chOff x="4153464" y="4682679"/>
                        <a:chExt cx="174797" cy="145017"/>
                      </a:xfrm>
                    </p:grpSpPr>
                    <p:sp>
                      <p:nvSpPr>
                        <p:cNvPr id="4186" name="Google Shape;4186;p67"/>
                        <p:cNvSpPr/>
                        <p:nvPr/>
                      </p:nvSpPr>
                      <p:spPr>
                        <a:xfrm>
                          <a:off x="4303316" y="4682679"/>
                          <a:ext cx="24945" cy="110712"/>
                        </a:xfrm>
                        <a:custGeom>
                          <a:avLst/>
                          <a:gdLst/>
                          <a:ahLst/>
                          <a:cxnLst/>
                          <a:rect l="l" t="t" r="r" b="b"/>
                          <a:pathLst>
                            <a:path w="24945" h="110712" extrusionOk="0">
                              <a:moveTo>
                                <a:pt x="24946" y="109789"/>
                              </a:moveTo>
                              <a:cubicBezTo>
                                <a:pt x="23772" y="71930"/>
                                <a:pt x="11489" y="36510"/>
                                <a:pt x="1283" y="458"/>
                              </a:cubicBezTo>
                              <a:cubicBezTo>
                                <a:pt x="1012" y="-355"/>
                                <a:pt x="-162" y="7"/>
                                <a:pt x="19" y="820"/>
                              </a:cubicBezTo>
                              <a:cubicBezTo>
                                <a:pt x="10586" y="36600"/>
                                <a:pt x="14018" y="73917"/>
                                <a:pt x="23140" y="110060"/>
                              </a:cubicBezTo>
                              <a:cubicBezTo>
                                <a:pt x="23410" y="111054"/>
                                <a:pt x="24946" y="110873"/>
                                <a:pt x="24946" y="109789"/>
                              </a:cubicBezTo>
                              <a:close/>
                            </a:path>
                          </a:pathLst>
                        </a:custGeom>
                        <a:solidFill>
                          <a:srgbClr val="263238"/>
                        </a:solidFill>
                        <a:ln>
                          <a:noFill/>
                        </a:ln>
                      </p:spPr>
                      <p:txBody>
                        <a:bodyPr spcFirstLastPara="1" wrap="square" lIns="91425" tIns="45700" rIns="91425" bIns="45700" anchor="ctr" anchorCtr="0">
                          <a:noAutofit/>
                        </a:bodyPr>
                        <a:lstStyle/>
                        <a:p>
                          <a:pPr marL="0" marR="0" lvl="0" indent="0" algn="l" rtl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None/>
                          </a:pPr>
                          <a:endParaRPr sz="1800">
                            <a:solidFill>
                              <a:srgbClr val="000000"/>
                            </a:solidFill>
                            <a:latin typeface="Calibri"/>
                            <a:ea typeface="Calibri"/>
                            <a:cs typeface="Calibri"/>
                            <a:sym typeface="Calibri"/>
                          </a:endParaRPr>
                        </a:p>
                      </p:txBody>
                    </p:sp>
                    <p:sp>
                      <p:nvSpPr>
                        <p:cNvPr id="4187" name="Google Shape;4187;p67"/>
                        <p:cNvSpPr/>
                        <p:nvPr/>
                      </p:nvSpPr>
                      <p:spPr>
                        <a:xfrm>
                          <a:off x="4226798" y="4708017"/>
                          <a:ext cx="37704" cy="103373"/>
                        </a:xfrm>
                        <a:custGeom>
                          <a:avLst/>
                          <a:gdLst/>
                          <a:ahLst/>
                          <a:cxnLst/>
                          <a:rect l="l" t="t" r="r" b="b"/>
                          <a:pathLst>
                            <a:path w="37704" h="103373" extrusionOk="0">
                              <a:moveTo>
                                <a:pt x="37702" y="102069"/>
                              </a:moveTo>
                              <a:cubicBezTo>
                                <a:pt x="37160" y="93486"/>
                                <a:pt x="33818" y="85173"/>
                                <a:pt x="31109" y="77132"/>
                              </a:cubicBezTo>
                              <a:cubicBezTo>
                                <a:pt x="28219" y="68457"/>
                                <a:pt x="25058" y="59873"/>
                                <a:pt x="21897" y="51289"/>
                              </a:cubicBezTo>
                              <a:cubicBezTo>
                                <a:pt x="15484" y="34122"/>
                                <a:pt x="8620" y="17135"/>
                                <a:pt x="1305" y="419"/>
                              </a:cubicBezTo>
                              <a:cubicBezTo>
                                <a:pt x="943" y="-303"/>
                                <a:pt x="-231" y="-33"/>
                                <a:pt x="40" y="781"/>
                              </a:cubicBezTo>
                              <a:cubicBezTo>
                                <a:pt x="6453" y="17858"/>
                                <a:pt x="12594" y="35025"/>
                                <a:pt x="18194" y="52374"/>
                              </a:cubicBezTo>
                              <a:cubicBezTo>
                                <a:pt x="20993" y="61048"/>
                                <a:pt x="23793" y="69722"/>
                                <a:pt x="26503" y="78487"/>
                              </a:cubicBezTo>
                              <a:cubicBezTo>
                                <a:pt x="29031" y="86619"/>
                                <a:pt x="31018" y="95383"/>
                                <a:pt x="35263" y="102792"/>
                              </a:cubicBezTo>
                              <a:cubicBezTo>
                                <a:pt x="35895" y="103876"/>
                                <a:pt x="37792" y="103334"/>
                                <a:pt x="37702" y="102069"/>
                              </a:cubicBezTo>
                              <a:close/>
                            </a:path>
                          </a:pathLst>
                        </a:custGeom>
                        <a:solidFill>
                          <a:srgbClr val="263238"/>
                        </a:solidFill>
                        <a:ln>
                          <a:noFill/>
                        </a:ln>
                      </p:spPr>
                      <p:txBody>
                        <a:bodyPr spcFirstLastPara="1" wrap="square" lIns="91425" tIns="45700" rIns="91425" bIns="45700" anchor="ctr" anchorCtr="0">
                          <a:noAutofit/>
                        </a:bodyPr>
                        <a:lstStyle/>
                        <a:p>
                          <a:pPr marL="0" marR="0" lvl="0" indent="0" algn="l" rtl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None/>
                          </a:pPr>
                          <a:endParaRPr sz="1800">
                            <a:solidFill>
                              <a:srgbClr val="000000"/>
                            </a:solidFill>
                            <a:latin typeface="Calibri"/>
                            <a:ea typeface="Calibri"/>
                            <a:cs typeface="Calibri"/>
                            <a:sym typeface="Calibri"/>
                          </a:endParaRPr>
                        </a:p>
                      </p:txBody>
                    </p:sp>
                    <p:sp>
                      <p:nvSpPr>
                        <p:cNvPr id="4188" name="Google Shape;4188;p67"/>
                        <p:cNvSpPr/>
                        <p:nvPr/>
                      </p:nvSpPr>
                      <p:spPr>
                        <a:xfrm>
                          <a:off x="4153464" y="4734453"/>
                          <a:ext cx="35080" cy="93243"/>
                        </a:xfrm>
                        <a:custGeom>
                          <a:avLst/>
                          <a:gdLst/>
                          <a:ahLst/>
                          <a:cxnLst/>
                          <a:rect l="l" t="t" r="r" b="b"/>
                          <a:pathLst>
                            <a:path w="35080" h="93243" extrusionOk="0">
                              <a:moveTo>
                                <a:pt x="35080" y="92802"/>
                              </a:moveTo>
                              <a:cubicBezTo>
                                <a:pt x="34899" y="85393"/>
                                <a:pt x="30655" y="77441"/>
                                <a:pt x="27945" y="70665"/>
                              </a:cubicBezTo>
                              <a:cubicBezTo>
                                <a:pt x="24874" y="62894"/>
                                <a:pt x="21804" y="55124"/>
                                <a:pt x="18823" y="47353"/>
                              </a:cubicBezTo>
                              <a:cubicBezTo>
                                <a:pt x="12772" y="31812"/>
                                <a:pt x="6811" y="16271"/>
                                <a:pt x="1302" y="459"/>
                              </a:cubicBezTo>
                              <a:cubicBezTo>
                                <a:pt x="1031" y="-355"/>
                                <a:pt x="-233" y="6"/>
                                <a:pt x="38" y="820"/>
                              </a:cubicBezTo>
                              <a:cubicBezTo>
                                <a:pt x="5547" y="16903"/>
                                <a:pt x="10785" y="32986"/>
                                <a:pt x="16385" y="48980"/>
                              </a:cubicBezTo>
                              <a:cubicBezTo>
                                <a:pt x="19185" y="56841"/>
                                <a:pt x="21984" y="64701"/>
                                <a:pt x="24784" y="72472"/>
                              </a:cubicBezTo>
                              <a:cubicBezTo>
                                <a:pt x="27223" y="79158"/>
                                <a:pt x="29480" y="87742"/>
                                <a:pt x="34267" y="93073"/>
                              </a:cubicBezTo>
                              <a:cubicBezTo>
                                <a:pt x="34629" y="93434"/>
                                <a:pt x="35080" y="93163"/>
                                <a:pt x="35080" y="92802"/>
                              </a:cubicBezTo>
                              <a:close/>
                            </a:path>
                          </a:pathLst>
                        </a:custGeom>
                        <a:solidFill>
                          <a:srgbClr val="263238"/>
                        </a:solidFill>
                        <a:ln>
                          <a:noFill/>
                        </a:ln>
                      </p:spPr>
                      <p:txBody>
                        <a:bodyPr spcFirstLastPara="1" wrap="square" lIns="91425" tIns="45700" rIns="91425" bIns="45700" anchor="ctr" anchorCtr="0">
                          <a:noAutofit/>
                        </a:bodyPr>
                        <a:lstStyle/>
                        <a:p>
                          <a:pPr marL="0" marR="0" lvl="0" indent="0" algn="l" rtl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None/>
                          </a:pPr>
                          <a:endParaRPr sz="1800">
                            <a:solidFill>
                              <a:srgbClr val="000000"/>
                            </a:solidFill>
                            <a:latin typeface="Calibri"/>
                            <a:ea typeface="Calibri"/>
                            <a:cs typeface="Calibri"/>
                            <a:sym typeface="Calibri"/>
                          </a:endParaRPr>
                        </a:p>
                      </p:txBody>
                    </p:sp>
                  </p:grpSp>
                </p:grpSp>
              </p:grpSp>
              <p:grpSp>
                <p:nvGrpSpPr>
                  <p:cNvPr id="4189" name="Google Shape;4189;p67"/>
                  <p:cNvGrpSpPr/>
                  <p:nvPr/>
                </p:nvGrpSpPr>
                <p:grpSpPr>
                  <a:xfrm>
                    <a:off x="3959859" y="4041268"/>
                    <a:ext cx="391562" cy="496034"/>
                    <a:chOff x="3959859" y="4041268"/>
                    <a:chExt cx="391562" cy="496034"/>
                  </a:xfrm>
                </p:grpSpPr>
                <p:sp>
                  <p:nvSpPr>
                    <p:cNvPr id="4190" name="Google Shape;4190;p67"/>
                    <p:cNvSpPr/>
                    <p:nvPr/>
                  </p:nvSpPr>
                  <p:spPr>
                    <a:xfrm>
                      <a:off x="3959859" y="4041268"/>
                      <a:ext cx="391562" cy="496034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391562" h="496034" extrusionOk="0">
                          <a:moveTo>
                            <a:pt x="265444" y="399083"/>
                          </a:moveTo>
                          <a:lnTo>
                            <a:pt x="39566" y="496035"/>
                          </a:lnTo>
                          <a:cubicBezTo>
                            <a:pt x="39566" y="496035"/>
                            <a:pt x="-15255" y="332943"/>
                            <a:pt x="4162" y="280265"/>
                          </a:cubicBezTo>
                          <a:cubicBezTo>
                            <a:pt x="23580" y="227678"/>
                            <a:pt x="155892" y="102355"/>
                            <a:pt x="279082" y="33052"/>
                          </a:cubicBezTo>
                          <a:cubicBezTo>
                            <a:pt x="402271" y="-36251"/>
                            <a:pt x="426024" y="7843"/>
                            <a:pt x="341670" y="124131"/>
                          </a:cubicBezTo>
                          <a:cubicBezTo>
                            <a:pt x="257406" y="240419"/>
                            <a:pt x="217216" y="308547"/>
                            <a:pt x="218751" y="312251"/>
                          </a:cubicBezTo>
                          <a:cubicBezTo>
                            <a:pt x="220196" y="315956"/>
                            <a:pt x="265444" y="399083"/>
                            <a:pt x="265444" y="399083"/>
                          </a:cubicBezTo>
                          <a:close/>
                        </a:path>
                      </a:pathLst>
                    </a:custGeom>
                    <a:solidFill>
                      <a:schemeClr val="lt2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  <p:sp>
                  <p:nvSpPr>
                    <p:cNvPr id="4191" name="Google Shape;4191;p67"/>
                    <p:cNvSpPr/>
                    <p:nvPr/>
                  </p:nvSpPr>
                  <p:spPr>
                    <a:xfrm>
                      <a:off x="3995381" y="4396308"/>
                      <a:ext cx="193866" cy="83117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93866" h="83117" extrusionOk="0">
                          <a:moveTo>
                            <a:pt x="193525" y="1305"/>
                          </a:moveTo>
                          <a:cubicBezTo>
                            <a:pt x="194248" y="944"/>
                            <a:pt x="193706" y="-231"/>
                            <a:pt x="192983" y="40"/>
                          </a:cubicBezTo>
                          <a:cubicBezTo>
                            <a:pt x="127324" y="23352"/>
                            <a:pt x="63020" y="51453"/>
                            <a:pt x="341" y="81812"/>
                          </a:cubicBezTo>
                          <a:cubicBezTo>
                            <a:pt x="-381" y="82174"/>
                            <a:pt x="161" y="83348"/>
                            <a:pt x="883" y="83077"/>
                          </a:cubicBezTo>
                          <a:cubicBezTo>
                            <a:pt x="66271" y="59042"/>
                            <a:pt x="131117" y="32297"/>
                            <a:pt x="193525" y="1305"/>
                          </a:cubicBezTo>
                          <a:close/>
                        </a:path>
                      </a:pathLst>
                    </a:custGeom>
                    <a:solidFill>
                      <a:schemeClr val="dk1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  <p:sp>
                  <p:nvSpPr>
                    <p:cNvPr id="4192" name="Google Shape;4192;p67"/>
                    <p:cNvSpPr/>
                    <p:nvPr/>
                  </p:nvSpPr>
                  <p:spPr>
                    <a:xfrm>
                      <a:off x="4176442" y="4151574"/>
                      <a:ext cx="137007" cy="288776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37007" h="288776" extrusionOk="0">
                          <a:moveTo>
                            <a:pt x="48860" y="288777"/>
                          </a:moveTo>
                          <a:cubicBezTo>
                            <a:pt x="36307" y="267001"/>
                            <a:pt x="12102" y="223992"/>
                            <a:pt x="0" y="201945"/>
                          </a:cubicBezTo>
                          <a:cubicBezTo>
                            <a:pt x="40732" y="131558"/>
                            <a:pt x="84083" y="61984"/>
                            <a:pt x="137008" y="0"/>
                          </a:cubicBezTo>
                          <a:cubicBezTo>
                            <a:pt x="88238" y="64604"/>
                            <a:pt x="45428" y="133455"/>
                            <a:pt x="3883" y="202849"/>
                          </a:cubicBezTo>
                          <a:cubicBezTo>
                            <a:pt x="3883" y="202849"/>
                            <a:pt x="3883" y="200951"/>
                            <a:pt x="3883" y="200951"/>
                          </a:cubicBezTo>
                          <a:cubicBezTo>
                            <a:pt x="15263" y="222817"/>
                            <a:pt x="37842" y="266820"/>
                            <a:pt x="48860" y="288777"/>
                          </a:cubicBezTo>
                          <a:lnTo>
                            <a:pt x="48860" y="288777"/>
                          </a:lnTo>
                          <a:close/>
                        </a:path>
                      </a:pathLst>
                    </a:custGeom>
                    <a:solidFill>
                      <a:schemeClr val="dk1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</p:grpSp>
            </p:grpSp>
            <p:grpSp>
              <p:nvGrpSpPr>
                <p:cNvPr id="4193" name="Google Shape;4193;p67"/>
                <p:cNvGrpSpPr/>
                <p:nvPr/>
              </p:nvGrpSpPr>
              <p:grpSpPr>
                <a:xfrm>
                  <a:off x="4276928" y="3692440"/>
                  <a:ext cx="270846" cy="453896"/>
                  <a:chOff x="4276928" y="3692440"/>
                  <a:chExt cx="270846" cy="453896"/>
                </a:xfrm>
              </p:grpSpPr>
              <p:grpSp>
                <p:nvGrpSpPr>
                  <p:cNvPr id="4194" name="Google Shape;4194;p67"/>
                  <p:cNvGrpSpPr/>
                  <p:nvPr/>
                </p:nvGrpSpPr>
                <p:grpSpPr>
                  <a:xfrm>
                    <a:off x="4341540" y="3889452"/>
                    <a:ext cx="107563" cy="202490"/>
                    <a:chOff x="4341540" y="3889452"/>
                    <a:chExt cx="107563" cy="202490"/>
                  </a:xfrm>
                </p:grpSpPr>
                <p:sp>
                  <p:nvSpPr>
                    <p:cNvPr id="4195" name="Google Shape;4195;p67"/>
                    <p:cNvSpPr/>
                    <p:nvPr/>
                  </p:nvSpPr>
                  <p:spPr>
                    <a:xfrm>
                      <a:off x="4341540" y="3889452"/>
                      <a:ext cx="107472" cy="20249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07472" h="202490" extrusionOk="0">
                          <a:moveTo>
                            <a:pt x="540" y="143395"/>
                          </a:moveTo>
                          <a:cubicBezTo>
                            <a:pt x="2707" y="151707"/>
                            <a:pt x="43620" y="205017"/>
                            <a:pt x="81643" y="202397"/>
                          </a:cubicBezTo>
                          <a:cubicBezTo>
                            <a:pt x="94016" y="201493"/>
                            <a:pt x="92300" y="133636"/>
                            <a:pt x="92300" y="133636"/>
                          </a:cubicBezTo>
                          <a:lnTo>
                            <a:pt x="93293" y="128576"/>
                          </a:lnTo>
                          <a:lnTo>
                            <a:pt x="107473" y="58009"/>
                          </a:lnTo>
                          <a:lnTo>
                            <a:pt x="23841" y="6777"/>
                          </a:lnTo>
                          <a:lnTo>
                            <a:pt x="11739" y="0"/>
                          </a:lnTo>
                          <a:cubicBezTo>
                            <a:pt x="11739" y="0"/>
                            <a:pt x="9120" y="19607"/>
                            <a:pt x="6139" y="44003"/>
                          </a:cubicBezTo>
                          <a:cubicBezTo>
                            <a:pt x="5959" y="45178"/>
                            <a:pt x="5868" y="46262"/>
                            <a:pt x="5688" y="47437"/>
                          </a:cubicBezTo>
                          <a:cubicBezTo>
                            <a:pt x="5507" y="48792"/>
                            <a:pt x="5236" y="50148"/>
                            <a:pt x="5146" y="51412"/>
                          </a:cubicBezTo>
                          <a:cubicBezTo>
                            <a:pt x="4604" y="55027"/>
                            <a:pt x="4152" y="58731"/>
                            <a:pt x="3701" y="62526"/>
                          </a:cubicBezTo>
                          <a:cubicBezTo>
                            <a:pt x="3340" y="65327"/>
                            <a:pt x="3069" y="68128"/>
                            <a:pt x="2798" y="71110"/>
                          </a:cubicBezTo>
                          <a:cubicBezTo>
                            <a:pt x="2527" y="74092"/>
                            <a:pt x="2256" y="76983"/>
                            <a:pt x="1894" y="79965"/>
                          </a:cubicBezTo>
                          <a:cubicBezTo>
                            <a:pt x="-273" y="109421"/>
                            <a:pt x="-363" y="139871"/>
                            <a:pt x="540" y="143395"/>
                          </a:cubicBezTo>
                          <a:close/>
                        </a:path>
                      </a:pathLst>
                    </a:custGeom>
                    <a:solidFill>
                      <a:srgbClr val="AD6359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  <p:sp>
                  <p:nvSpPr>
                    <p:cNvPr id="4196" name="Google Shape;4196;p67"/>
                    <p:cNvSpPr/>
                    <p:nvPr/>
                  </p:nvSpPr>
                  <p:spPr>
                    <a:xfrm>
                      <a:off x="4347860" y="3889452"/>
                      <a:ext cx="101243" cy="128576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01243" h="128576" extrusionOk="0">
                          <a:moveTo>
                            <a:pt x="0" y="44003"/>
                          </a:moveTo>
                          <a:cubicBezTo>
                            <a:pt x="21314" y="99482"/>
                            <a:pt x="66382" y="121348"/>
                            <a:pt x="87064" y="128576"/>
                          </a:cubicBezTo>
                          <a:lnTo>
                            <a:pt x="101243" y="58009"/>
                          </a:lnTo>
                          <a:lnTo>
                            <a:pt x="17611" y="6777"/>
                          </a:lnTo>
                          <a:lnTo>
                            <a:pt x="5509" y="0"/>
                          </a:lnTo>
                          <a:cubicBezTo>
                            <a:pt x="5599" y="90"/>
                            <a:pt x="2980" y="19607"/>
                            <a:pt x="0" y="44003"/>
                          </a:cubicBezTo>
                          <a:close/>
                        </a:path>
                      </a:pathLst>
                    </a:custGeom>
                    <a:solidFill>
                      <a:srgbClr val="263238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</p:grpSp>
              <p:grpSp>
                <p:nvGrpSpPr>
                  <p:cNvPr id="4197" name="Google Shape;4197;p67"/>
                  <p:cNvGrpSpPr/>
                  <p:nvPr/>
                </p:nvGrpSpPr>
                <p:grpSpPr>
                  <a:xfrm>
                    <a:off x="4276928" y="3692440"/>
                    <a:ext cx="270846" cy="306867"/>
                    <a:chOff x="4276928" y="3692440"/>
                    <a:chExt cx="270846" cy="306867"/>
                  </a:xfrm>
                </p:grpSpPr>
                <p:sp>
                  <p:nvSpPr>
                    <p:cNvPr id="4198" name="Google Shape;4198;p67"/>
                    <p:cNvSpPr/>
                    <p:nvPr/>
                  </p:nvSpPr>
                  <p:spPr>
                    <a:xfrm>
                      <a:off x="4297059" y="3709610"/>
                      <a:ext cx="250715" cy="289697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250715" h="289697" extrusionOk="0">
                          <a:moveTo>
                            <a:pt x="233690" y="110449"/>
                          </a:moveTo>
                          <a:cubicBezTo>
                            <a:pt x="281286" y="227460"/>
                            <a:pt x="216620" y="269204"/>
                            <a:pt x="191332" y="279415"/>
                          </a:cubicBezTo>
                          <a:cubicBezTo>
                            <a:pt x="168392" y="288721"/>
                            <a:pt x="89276" y="317454"/>
                            <a:pt x="29848" y="205955"/>
                          </a:cubicBezTo>
                          <a:cubicBezTo>
                            <a:pt x="-29579" y="94456"/>
                            <a:pt x="9708" y="35364"/>
                            <a:pt x="61007" y="11329"/>
                          </a:cubicBezTo>
                          <a:cubicBezTo>
                            <a:pt x="112306" y="-12706"/>
                            <a:pt x="186094" y="-6561"/>
                            <a:pt x="233690" y="110449"/>
                          </a:cubicBezTo>
                          <a:close/>
                        </a:path>
                      </a:pathLst>
                    </a:custGeom>
                    <a:solidFill>
                      <a:srgbClr val="AD6359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  <p:grpSp>
                  <p:nvGrpSpPr>
                    <p:cNvPr id="4199" name="Google Shape;4199;p67"/>
                    <p:cNvGrpSpPr/>
                    <p:nvPr/>
                  </p:nvGrpSpPr>
                  <p:grpSpPr>
                    <a:xfrm>
                      <a:off x="4425688" y="3790971"/>
                      <a:ext cx="100479" cy="133451"/>
                      <a:chOff x="4425688" y="3790971"/>
                      <a:chExt cx="100479" cy="133451"/>
                    </a:xfrm>
                  </p:grpSpPr>
                  <p:sp>
                    <p:nvSpPr>
                      <p:cNvPr id="4200" name="Google Shape;4200;p67"/>
                      <p:cNvSpPr/>
                      <p:nvPr/>
                    </p:nvSpPr>
                    <p:spPr>
                      <a:xfrm>
                        <a:off x="4486157" y="3790971"/>
                        <a:ext cx="23361" cy="12824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23361" h="12824" extrusionOk="0">
                            <a:moveTo>
                              <a:pt x="19845" y="10565"/>
                            </a:moveTo>
                            <a:cubicBezTo>
                              <a:pt x="16955" y="11378"/>
                              <a:pt x="14156" y="11649"/>
                              <a:pt x="11266" y="12101"/>
                            </a:cubicBezTo>
                            <a:cubicBezTo>
                              <a:pt x="7924" y="12643"/>
                              <a:pt x="5395" y="13456"/>
                              <a:pt x="2234" y="12011"/>
                            </a:cubicBezTo>
                            <a:cubicBezTo>
                              <a:pt x="518" y="11198"/>
                              <a:pt x="-385" y="8668"/>
                              <a:pt x="157" y="6951"/>
                            </a:cubicBezTo>
                            <a:cubicBezTo>
                              <a:pt x="1512" y="2885"/>
                              <a:pt x="5395" y="1259"/>
                              <a:pt x="9369" y="445"/>
                            </a:cubicBezTo>
                            <a:cubicBezTo>
                              <a:pt x="13614" y="-458"/>
                              <a:pt x="17226" y="-6"/>
                              <a:pt x="21110" y="1981"/>
                            </a:cubicBezTo>
                            <a:cubicBezTo>
                              <a:pt x="24813" y="3789"/>
                              <a:pt x="23639" y="9481"/>
                              <a:pt x="19845" y="10565"/>
                            </a:cubicBezTo>
                            <a:close/>
                          </a:path>
                        </a:pathLst>
                      </a:custGeom>
                      <a:solidFill>
                        <a:srgbClr val="263238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45700" rIns="91425" bIns="45700" anchor="ctr" anchorCtr="0">
                        <a:noAutofit/>
                      </a:bodyPr>
                      <a:lstStyle/>
                      <a:p>
                        <a:pPr marL="0" marR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 sz="18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endParaRPr>
                      </a:p>
                    </p:txBody>
                  </p:sp>
                  <p:sp>
                    <p:nvSpPr>
                      <p:cNvPr id="4201" name="Google Shape;4201;p67"/>
                      <p:cNvSpPr/>
                      <p:nvPr/>
                    </p:nvSpPr>
                    <p:spPr>
                      <a:xfrm>
                        <a:off x="4426892" y="3822721"/>
                        <a:ext cx="19951" cy="18937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19951" h="18937" extrusionOk="0">
                            <a:moveTo>
                              <a:pt x="7671" y="18120"/>
                            </a:moveTo>
                            <a:cubicBezTo>
                              <a:pt x="10110" y="16403"/>
                              <a:pt x="12096" y="14416"/>
                              <a:pt x="14264" y="12428"/>
                            </a:cubicBezTo>
                            <a:cubicBezTo>
                              <a:pt x="16793" y="10259"/>
                              <a:pt x="19051" y="8723"/>
                              <a:pt x="19864" y="5290"/>
                            </a:cubicBezTo>
                            <a:cubicBezTo>
                              <a:pt x="20315" y="3482"/>
                              <a:pt x="18960" y="1133"/>
                              <a:pt x="17244" y="501"/>
                            </a:cubicBezTo>
                            <a:cubicBezTo>
                              <a:pt x="13271" y="-945"/>
                              <a:pt x="9477" y="952"/>
                              <a:pt x="6316" y="3482"/>
                            </a:cubicBezTo>
                            <a:cubicBezTo>
                              <a:pt x="2884" y="6193"/>
                              <a:pt x="988" y="9265"/>
                              <a:pt x="85" y="13512"/>
                            </a:cubicBezTo>
                            <a:cubicBezTo>
                              <a:pt x="-728" y="17668"/>
                              <a:pt x="4510" y="20379"/>
                              <a:pt x="7671" y="18120"/>
                            </a:cubicBezTo>
                            <a:close/>
                          </a:path>
                        </a:pathLst>
                      </a:custGeom>
                      <a:solidFill>
                        <a:srgbClr val="263238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45700" rIns="91425" bIns="45700" anchor="ctr" anchorCtr="0">
                        <a:noAutofit/>
                      </a:bodyPr>
                      <a:lstStyle/>
                      <a:p>
                        <a:pPr marL="0" marR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 sz="18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endParaRPr>
                      </a:p>
                    </p:txBody>
                  </p:sp>
                  <p:grpSp>
                    <p:nvGrpSpPr>
                      <p:cNvPr id="4202" name="Google Shape;4202;p67"/>
                      <p:cNvGrpSpPr/>
                      <p:nvPr/>
                    </p:nvGrpSpPr>
                    <p:grpSpPr>
                      <a:xfrm>
                        <a:off x="4425688" y="3846618"/>
                        <a:ext cx="35276" cy="30379"/>
                        <a:chOff x="4425688" y="3846618"/>
                        <a:chExt cx="35276" cy="30379"/>
                      </a:xfrm>
                    </p:grpSpPr>
                    <p:grpSp>
                      <p:nvGrpSpPr>
                        <p:cNvPr id="4203" name="Google Shape;4203;p67"/>
                        <p:cNvGrpSpPr/>
                        <p:nvPr/>
                      </p:nvGrpSpPr>
                      <p:grpSpPr>
                        <a:xfrm>
                          <a:off x="4439335" y="3846618"/>
                          <a:ext cx="21629" cy="30379"/>
                          <a:chOff x="4439335" y="3846618"/>
                          <a:chExt cx="21629" cy="30379"/>
                        </a:xfrm>
                      </p:grpSpPr>
                      <p:sp>
                        <p:nvSpPr>
                          <p:cNvPr id="4204" name="Google Shape;4204;p67"/>
                          <p:cNvSpPr/>
                          <p:nvPr/>
                        </p:nvSpPr>
                        <p:spPr>
                          <a:xfrm>
                            <a:off x="4455443" y="3852537"/>
                            <a:ext cx="5521" cy="24460"/>
                          </a:xfrm>
                          <a:custGeom>
                            <a:avLst/>
                            <a:gdLst/>
                            <a:ahLst/>
                            <a:cxnLst/>
                            <a:rect l="l" t="t" r="r" b="b"/>
                            <a:pathLst>
                              <a:path w="5521" h="24460" extrusionOk="0">
                                <a:moveTo>
                                  <a:pt x="976" y="50"/>
                                </a:moveTo>
                                <a:cubicBezTo>
                                  <a:pt x="795" y="-221"/>
                                  <a:pt x="524" y="683"/>
                                  <a:pt x="615" y="954"/>
                                </a:cubicBezTo>
                                <a:cubicBezTo>
                                  <a:pt x="3866" y="8905"/>
                                  <a:pt x="6304" y="18573"/>
                                  <a:pt x="73" y="23994"/>
                                </a:cubicBezTo>
                                <a:cubicBezTo>
                                  <a:pt x="-108" y="24175"/>
                                  <a:pt x="73" y="24536"/>
                                  <a:pt x="344" y="24446"/>
                                </a:cubicBezTo>
                                <a:cubicBezTo>
                                  <a:pt x="8743" y="19838"/>
                                  <a:pt x="5401" y="7098"/>
                                  <a:pt x="976" y="50"/>
                                </a:cubicBezTo>
                                <a:close/>
                              </a:path>
                            </a:pathLst>
                          </a:custGeom>
                          <a:solidFill>
                            <a:srgbClr val="263238"/>
                          </a:solidFill>
                          <a:ln>
                            <a:noFill/>
                          </a:ln>
                        </p:spPr>
                        <p:txBody>
                          <a:bodyPr spcFirstLastPara="1" wrap="square" lIns="91425" tIns="45700" rIns="91425" bIns="45700" anchor="ctr" anchorCtr="0">
                            <a:noAutofit/>
                          </a:bodyPr>
                          <a:lstStyle/>
                          <a:p>
                            <a:pPr marL="0" marR="0" lvl="0" indent="0" algn="l" rtl="0"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None/>
                            </a:pPr>
                            <a:endParaRPr sz="1800">
                              <a:solidFill>
                                <a:srgbClr val="000000"/>
                              </a:solidFill>
                              <a:latin typeface="Calibri"/>
                              <a:ea typeface="Calibri"/>
                              <a:cs typeface="Calibri"/>
                              <a:sym typeface="Calibri"/>
                            </a:endParaRPr>
                          </a:p>
                        </p:txBody>
                      </p:sp>
                      <p:sp>
                        <p:nvSpPr>
                          <p:cNvPr id="4205" name="Google Shape;4205;p67"/>
                          <p:cNvSpPr/>
                          <p:nvPr/>
                        </p:nvSpPr>
                        <p:spPr>
                          <a:xfrm>
                            <a:off x="4439335" y="3846618"/>
                            <a:ext cx="20363" cy="27271"/>
                          </a:xfrm>
                          <a:custGeom>
                            <a:avLst/>
                            <a:gdLst/>
                            <a:ahLst/>
                            <a:cxnLst/>
                            <a:rect l="l" t="t" r="r" b="b"/>
                            <a:pathLst>
                              <a:path w="20363" h="27271" extrusionOk="0">
                                <a:moveTo>
                                  <a:pt x="6698" y="277"/>
                                </a:moveTo>
                                <a:cubicBezTo>
                                  <a:pt x="-6669" y="4162"/>
                                  <a:pt x="2092" y="30546"/>
                                  <a:pt x="14465" y="26932"/>
                                </a:cubicBezTo>
                                <a:cubicBezTo>
                                  <a:pt x="26658" y="23408"/>
                                  <a:pt x="17897" y="-2976"/>
                                  <a:pt x="6698" y="277"/>
                                </a:cubicBezTo>
                                <a:close/>
                              </a:path>
                            </a:pathLst>
                          </a:custGeom>
                          <a:solidFill>
                            <a:srgbClr val="263238"/>
                          </a:solidFill>
                          <a:ln>
                            <a:noFill/>
                          </a:ln>
                        </p:spPr>
                        <p:txBody>
                          <a:bodyPr spcFirstLastPara="1" wrap="square" lIns="91425" tIns="45700" rIns="91425" bIns="45700" anchor="ctr" anchorCtr="0">
                            <a:noAutofit/>
                          </a:bodyPr>
                          <a:lstStyle/>
                          <a:p>
                            <a:pPr marL="0" marR="0" lvl="0" indent="0" algn="l" rtl="0"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None/>
                            </a:pPr>
                            <a:endParaRPr sz="1800">
                              <a:solidFill>
                                <a:srgbClr val="000000"/>
                              </a:solidFill>
                              <a:latin typeface="Calibri"/>
                              <a:ea typeface="Calibri"/>
                              <a:cs typeface="Calibri"/>
                              <a:sym typeface="Calibri"/>
                            </a:endParaRPr>
                          </a:p>
                        </p:txBody>
                      </p:sp>
                    </p:grpSp>
                    <p:sp>
                      <p:nvSpPr>
                        <p:cNvPr id="4206" name="Google Shape;4206;p67"/>
                        <p:cNvSpPr/>
                        <p:nvPr/>
                      </p:nvSpPr>
                      <p:spPr>
                        <a:xfrm>
                          <a:off x="4425688" y="3849643"/>
                          <a:ext cx="17785" cy="13834"/>
                        </a:xfrm>
                        <a:custGeom>
                          <a:avLst/>
                          <a:gdLst/>
                          <a:ahLst/>
                          <a:cxnLst/>
                          <a:rect l="l" t="t" r="r" b="b"/>
                          <a:pathLst>
                            <a:path w="17785" h="13834" extrusionOk="0">
                              <a:moveTo>
                                <a:pt x="15648" y="323"/>
                              </a:moveTo>
                              <a:cubicBezTo>
                                <a:pt x="13842" y="2582"/>
                                <a:pt x="12487" y="5925"/>
                                <a:pt x="9778" y="7190"/>
                              </a:cubicBezTo>
                              <a:cubicBezTo>
                                <a:pt x="6707" y="8546"/>
                                <a:pt x="3365" y="6648"/>
                                <a:pt x="385" y="4661"/>
                              </a:cubicBezTo>
                              <a:cubicBezTo>
                                <a:pt x="114" y="4480"/>
                                <a:pt x="-67" y="4751"/>
                                <a:pt x="23" y="5112"/>
                              </a:cubicBezTo>
                              <a:cubicBezTo>
                                <a:pt x="1649" y="10172"/>
                                <a:pt x="5262" y="14690"/>
                                <a:pt x="10952" y="13696"/>
                              </a:cubicBezTo>
                              <a:cubicBezTo>
                                <a:pt x="16100" y="12702"/>
                                <a:pt x="18177" y="7100"/>
                                <a:pt x="17725" y="1588"/>
                              </a:cubicBezTo>
                              <a:cubicBezTo>
                                <a:pt x="17635" y="594"/>
                                <a:pt x="16370" y="-580"/>
                                <a:pt x="15648" y="323"/>
                              </a:cubicBezTo>
                              <a:close/>
                            </a:path>
                          </a:pathLst>
                        </a:custGeom>
                        <a:solidFill>
                          <a:srgbClr val="263238"/>
                        </a:solidFill>
                        <a:ln>
                          <a:noFill/>
                        </a:ln>
                      </p:spPr>
                      <p:txBody>
                        <a:bodyPr spcFirstLastPara="1" wrap="square" lIns="91425" tIns="45700" rIns="91425" bIns="45700" anchor="ctr" anchorCtr="0">
                          <a:noAutofit/>
                        </a:bodyPr>
                        <a:lstStyle/>
                        <a:p>
                          <a:pPr marL="0" marR="0" lvl="0" indent="0" algn="l" rtl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None/>
                          </a:pPr>
                          <a:endParaRPr sz="1800">
                            <a:solidFill>
                              <a:srgbClr val="000000"/>
                            </a:solidFill>
                            <a:latin typeface="Calibri"/>
                            <a:ea typeface="Calibri"/>
                            <a:cs typeface="Calibri"/>
                            <a:sym typeface="Calibri"/>
                          </a:endParaRPr>
                        </a:p>
                      </p:txBody>
                    </p:sp>
                  </p:grpSp>
                  <p:grpSp>
                    <p:nvGrpSpPr>
                      <p:cNvPr id="4207" name="Google Shape;4207;p67"/>
                      <p:cNvGrpSpPr/>
                      <p:nvPr/>
                    </p:nvGrpSpPr>
                    <p:grpSpPr>
                      <a:xfrm>
                        <a:off x="4501070" y="3816694"/>
                        <a:ext cx="25097" cy="36786"/>
                        <a:chOff x="4501070" y="3816694"/>
                        <a:chExt cx="25097" cy="36786"/>
                      </a:xfrm>
                    </p:grpSpPr>
                    <p:grpSp>
                      <p:nvGrpSpPr>
                        <p:cNvPr id="4208" name="Google Shape;4208;p67"/>
                        <p:cNvGrpSpPr/>
                        <p:nvPr/>
                      </p:nvGrpSpPr>
                      <p:grpSpPr>
                        <a:xfrm>
                          <a:off x="4501070" y="3823435"/>
                          <a:ext cx="21015" cy="30045"/>
                          <a:chOff x="4501070" y="3823435"/>
                          <a:chExt cx="21015" cy="30045"/>
                        </a:xfrm>
                      </p:grpSpPr>
                      <p:sp>
                        <p:nvSpPr>
                          <p:cNvPr id="4209" name="Google Shape;4209;p67"/>
                          <p:cNvSpPr/>
                          <p:nvPr/>
                        </p:nvSpPr>
                        <p:spPr>
                          <a:xfrm>
                            <a:off x="4501390" y="3835299"/>
                            <a:ext cx="16787" cy="18181"/>
                          </a:xfrm>
                          <a:custGeom>
                            <a:avLst/>
                            <a:gdLst/>
                            <a:ahLst/>
                            <a:cxnLst/>
                            <a:rect l="l" t="t" r="r" b="b"/>
                            <a:pathLst>
                              <a:path w="16787" h="18181" extrusionOk="0">
                                <a:moveTo>
                                  <a:pt x="6" y="120"/>
                                </a:moveTo>
                                <a:cubicBezTo>
                                  <a:pt x="-84" y="-241"/>
                                  <a:pt x="819" y="301"/>
                                  <a:pt x="909" y="572"/>
                                </a:cubicBezTo>
                                <a:cubicBezTo>
                                  <a:pt x="3709" y="8704"/>
                                  <a:pt x="8225" y="17559"/>
                                  <a:pt x="16534" y="17469"/>
                                </a:cubicBezTo>
                                <a:cubicBezTo>
                                  <a:pt x="16805" y="17469"/>
                                  <a:pt x="16895" y="17920"/>
                                  <a:pt x="16624" y="17920"/>
                                </a:cubicBezTo>
                                <a:cubicBezTo>
                                  <a:pt x="7232" y="20089"/>
                                  <a:pt x="1361" y="8252"/>
                                  <a:pt x="6" y="120"/>
                                </a:cubicBezTo>
                                <a:close/>
                              </a:path>
                            </a:pathLst>
                          </a:custGeom>
                          <a:solidFill>
                            <a:srgbClr val="263238"/>
                          </a:solidFill>
                          <a:ln>
                            <a:noFill/>
                          </a:ln>
                        </p:spPr>
                        <p:txBody>
                          <a:bodyPr spcFirstLastPara="1" wrap="square" lIns="91425" tIns="45700" rIns="91425" bIns="45700" anchor="ctr" anchorCtr="0">
                            <a:noAutofit/>
                          </a:bodyPr>
                          <a:lstStyle/>
                          <a:p>
                            <a:pPr marL="0" marR="0" lvl="0" indent="0" algn="l" rtl="0"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None/>
                            </a:pPr>
                            <a:endParaRPr sz="1800">
                              <a:solidFill>
                                <a:srgbClr val="000000"/>
                              </a:solidFill>
                              <a:latin typeface="Calibri"/>
                              <a:ea typeface="Calibri"/>
                              <a:cs typeface="Calibri"/>
                              <a:sym typeface="Calibri"/>
                            </a:endParaRPr>
                          </a:p>
                        </p:txBody>
                      </p:sp>
                      <p:sp>
                        <p:nvSpPr>
                          <p:cNvPr id="4210" name="Google Shape;4210;p67"/>
                          <p:cNvSpPr/>
                          <p:nvPr/>
                        </p:nvSpPr>
                        <p:spPr>
                          <a:xfrm>
                            <a:off x="4501070" y="3823435"/>
                            <a:ext cx="21015" cy="26737"/>
                          </a:xfrm>
                          <a:custGeom>
                            <a:avLst/>
                            <a:gdLst/>
                            <a:ahLst/>
                            <a:cxnLst/>
                            <a:rect l="l" t="t" r="r" b="b"/>
                            <a:pathLst>
                              <a:path w="21015" h="26737" extrusionOk="0">
                                <a:moveTo>
                                  <a:pt x="4300" y="870"/>
                                </a:moveTo>
                                <a:cubicBezTo>
                                  <a:pt x="16854" y="-5003"/>
                                  <a:pt x="27691" y="20568"/>
                                  <a:pt x="16041" y="25989"/>
                                </a:cubicBezTo>
                                <a:cubicBezTo>
                                  <a:pt x="4571" y="31411"/>
                                  <a:pt x="-6267" y="5750"/>
                                  <a:pt x="4300" y="870"/>
                                </a:cubicBezTo>
                                <a:close/>
                              </a:path>
                            </a:pathLst>
                          </a:custGeom>
                          <a:solidFill>
                            <a:srgbClr val="263238"/>
                          </a:solidFill>
                          <a:ln>
                            <a:noFill/>
                          </a:ln>
                        </p:spPr>
                        <p:txBody>
                          <a:bodyPr spcFirstLastPara="1" wrap="square" lIns="91425" tIns="45700" rIns="91425" bIns="45700" anchor="ctr" anchorCtr="0">
                            <a:noAutofit/>
                          </a:bodyPr>
                          <a:lstStyle/>
                          <a:p>
                            <a:pPr marL="0" marR="0" lvl="0" indent="0" algn="l" rtl="0"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None/>
                            </a:pPr>
                            <a:endParaRPr sz="1800">
                              <a:solidFill>
                                <a:srgbClr val="000000"/>
                              </a:solidFill>
                              <a:latin typeface="Calibri"/>
                              <a:ea typeface="Calibri"/>
                              <a:cs typeface="Calibri"/>
                              <a:sym typeface="Calibri"/>
                            </a:endParaRPr>
                          </a:p>
                        </p:txBody>
                      </p:sp>
                    </p:grpSp>
                    <p:sp>
                      <p:nvSpPr>
                        <p:cNvPr id="4211" name="Google Shape;4211;p67"/>
                        <p:cNvSpPr/>
                        <p:nvPr/>
                      </p:nvSpPr>
                      <p:spPr>
                        <a:xfrm>
                          <a:off x="4510484" y="3816694"/>
                          <a:ext cx="15683" cy="14896"/>
                        </a:xfrm>
                        <a:custGeom>
                          <a:avLst/>
                          <a:gdLst/>
                          <a:ahLst/>
                          <a:cxnLst/>
                          <a:rect l="l" t="t" r="r" b="b"/>
                          <a:pathLst>
                            <a:path w="15683" h="14896" extrusionOk="0">
                              <a:moveTo>
                                <a:pt x="937" y="6979"/>
                              </a:moveTo>
                              <a:cubicBezTo>
                                <a:pt x="3556" y="7521"/>
                                <a:pt x="6536" y="9057"/>
                                <a:pt x="9065" y="8244"/>
                              </a:cubicBezTo>
                              <a:cubicBezTo>
                                <a:pt x="11955" y="7250"/>
                                <a:pt x="12858" y="3636"/>
                                <a:pt x="13490" y="202"/>
                              </a:cubicBezTo>
                              <a:cubicBezTo>
                                <a:pt x="13581" y="-159"/>
                                <a:pt x="13852" y="22"/>
                                <a:pt x="14032" y="293"/>
                              </a:cubicBezTo>
                              <a:cubicBezTo>
                                <a:pt x="16200" y="5082"/>
                                <a:pt x="16742" y="10864"/>
                                <a:pt x="12497" y="13846"/>
                              </a:cubicBezTo>
                              <a:cubicBezTo>
                                <a:pt x="8613" y="16557"/>
                                <a:pt x="3646" y="13665"/>
                                <a:pt x="395" y="9238"/>
                              </a:cubicBezTo>
                              <a:cubicBezTo>
                                <a:pt x="-238" y="8515"/>
                                <a:pt x="-147" y="6798"/>
                                <a:pt x="937" y="6979"/>
                              </a:cubicBezTo>
                              <a:close/>
                            </a:path>
                          </a:pathLst>
                        </a:custGeom>
                        <a:solidFill>
                          <a:srgbClr val="263238"/>
                        </a:solidFill>
                        <a:ln>
                          <a:noFill/>
                        </a:ln>
                      </p:spPr>
                      <p:txBody>
                        <a:bodyPr spcFirstLastPara="1" wrap="square" lIns="91425" tIns="45700" rIns="91425" bIns="45700" anchor="ctr" anchorCtr="0">
                          <a:noAutofit/>
                        </a:bodyPr>
                        <a:lstStyle/>
                        <a:p>
                          <a:pPr marL="0" marR="0" lvl="0" indent="0" algn="l" rtl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None/>
                          </a:pPr>
                          <a:endParaRPr sz="1800">
                            <a:solidFill>
                              <a:srgbClr val="000000"/>
                            </a:solidFill>
                            <a:latin typeface="Calibri"/>
                            <a:ea typeface="Calibri"/>
                            <a:cs typeface="Calibri"/>
                            <a:sym typeface="Calibri"/>
                          </a:endParaRPr>
                        </a:p>
                      </p:txBody>
                    </p:sp>
                  </p:grpSp>
                  <p:sp>
                    <p:nvSpPr>
                      <p:cNvPr id="4212" name="Google Shape;4212;p67"/>
                      <p:cNvSpPr/>
                      <p:nvPr/>
                    </p:nvSpPr>
                    <p:spPr>
                      <a:xfrm>
                        <a:off x="4475805" y="3917314"/>
                        <a:ext cx="18022" cy="7108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18022" h="7108" extrusionOk="0">
                            <a:moveTo>
                              <a:pt x="845" y="420"/>
                            </a:moveTo>
                            <a:cubicBezTo>
                              <a:pt x="3283" y="1956"/>
                              <a:pt x="5812" y="4305"/>
                              <a:pt x="8883" y="3944"/>
                            </a:cubicBezTo>
                            <a:cubicBezTo>
                              <a:pt x="11863" y="3582"/>
                              <a:pt x="15024" y="1595"/>
                              <a:pt x="17553" y="58"/>
                            </a:cubicBezTo>
                            <a:cubicBezTo>
                              <a:pt x="17824" y="-122"/>
                              <a:pt x="18095" y="149"/>
                              <a:pt x="18005" y="420"/>
                            </a:cubicBezTo>
                            <a:cubicBezTo>
                              <a:pt x="16469" y="4125"/>
                              <a:pt x="12224" y="7016"/>
                              <a:pt x="8160" y="7106"/>
                            </a:cubicBezTo>
                            <a:cubicBezTo>
                              <a:pt x="4186" y="7197"/>
                              <a:pt x="1657" y="4305"/>
                              <a:pt x="32" y="962"/>
                            </a:cubicBezTo>
                            <a:cubicBezTo>
                              <a:pt x="-149" y="510"/>
                              <a:pt x="483" y="149"/>
                              <a:pt x="845" y="420"/>
                            </a:cubicBezTo>
                            <a:close/>
                          </a:path>
                        </a:pathLst>
                      </a:custGeom>
                      <a:solidFill>
                        <a:srgbClr val="263238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45700" rIns="91425" bIns="45700" anchor="ctr" anchorCtr="0">
                        <a:noAutofit/>
                      </a:bodyPr>
                      <a:lstStyle/>
                      <a:p>
                        <a:pPr marL="0" marR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 sz="18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endParaRPr>
                      </a:p>
                    </p:txBody>
                  </p:sp>
                  <p:sp>
                    <p:nvSpPr>
                      <p:cNvPr id="4213" name="Google Shape;4213;p67"/>
                      <p:cNvSpPr/>
                      <p:nvPr/>
                    </p:nvSpPr>
                    <p:spPr>
                      <a:xfrm>
                        <a:off x="4476608" y="3798331"/>
                        <a:ext cx="41529" cy="102709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41529" h="102709" extrusionOk="0">
                            <a:moveTo>
                              <a:pt x="27046" y="80279"/>
                            </a:moveTo>
                            <a:cubicBezTo>
                              <a:pt x="27046" y="80279"/>
                              <a:pt x="32013" y="92296"/>
                              <a:pt x="33458" y="98169"/>
                            </a:cubicBezTo>
                            <a:cubicBezTo>
                              <a:pt x="33639" y="98711"/>
                              <a:pt x="32284" y="99344"/>
                              <a:pt x="30297" y="99976"/>
                            </a:cubicBezTo>
                            <a:cubicBezTo>
                              <a:pt x="30207" y="100067"/>
                              <a:pt x="30207" y="100067"/>
                              <a:pt x="30026" y="100067"/>
                            </a:cubicBezTo>
                            <a:cubicBezTo>
                              <a:pt x="20092" y="104404"/>
                              <a:pt x="8712" y="103500"/>
                              <a:pt x="222" y="96633"/>
                            </a:cubicBezTo>
                            <a:cubicBezTo>
                              <a:pt x="-320" y="96181"/>
                              <a:pt x="222" y="95368"/>
                              <a:pt x="854" y="95639"/>
                            </a:cubicBezTo>
                            <a:cubicBezTo>
                              <a:pt x="10067" y="99344"/>
                              <a:pt x="19008" y="98621"/>
                              <a:pt x="28220" y="96362"/>
                            </a:cubicBezTo>
                            <a:cubicBezTo>
                              <a:pt x="28220" y="94645"/>
                              <a:pt x="19098" y="76122"/>
                              <a:pt x="20001" y="75761"/>
                            </a:cubicBezTo>
                            <a:cubicBezTo>
                              <a:pt x="23162" y="74677"/>
                              <a:pt x="30026" y="75219"/>
                              <a:pt x="34090" y="75309"/>
                            </a:cubicBezTo>
                            <a:cubicBezTo>
                              <a:pt x="24517" y="50010"/>
                              <a:pt x="10970" y="26427"/>
                              <a:pt x="1848" y="1127"/>
                            </a:cubicBezTo>
                            <a:cubicBezTo>
                              <a:pt x="1577" y="224"/>
                              <a:pt x="2841" y="-409"/>
                              <a:pt x="3293" y="314"/>
                            </a:cubicBezTo>
                            <a:cubicBezTo>
                              <a:pt x="19188" y="23987"/>
                              <a:pt x="30839" y="52901"/>
                              <a:pt x="41406" y="78743"/>
                            </a:cubicBezTo>
                            <a:cubicBezTo>
                              <a:pt x="42941" y="81905"/>
                              <a:pt x="29665" y="80640"/>
                              <a:pt x="27046" y="80279"/>
                            </a:cubicBezTo>
                            <a:close/>
                          </a:path>
                        </a:pathLst>
                      </a:custGeom>
                      <a:solidFill>
                        <a:srgbClr val="263238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45700" rIns="91425" bIns="45700" anchor="ctr" anchorCtr="0">
                        <a:noAutofit/>
                      </a:bodyPr>
                      <a:lstStyle/>
                      <a:p>
                        <a:pPr marL="0" marR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 sz="18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endParaRPr>
                      </a:p>
                    </p:txBody>
                  </p:sp>
                </p:grpSp>
                <p:sp>
                  <p:nvSpPr>
                    <p:cNvPr id="4214" name="Google Shape;4214;p67"/>
                    <p:cNvSpPr/>
                    <p:nvPr/>
                  </p:nvSpPr>
                  <p:spPr>
                    <a:xfrm>
                      <a:off x="4276928" y="3692440"/>
                      <a:ext cx="238828" cy="229359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238828" h="229359" extrusionOk="0">
                          <a:moveTo>
                            <a:pt x="55760" y="229360"/>
                          </a:moveTo>
                          <a:cubicBezTo>
                            <a:pt x="76171" y="223938"/>
                            <a:pt x="66056" y="180658"/>
                            <a:pt x="66056" y="180658"/>
                          </a:cubicBezTo>
                          <a:cubicBezTo>
                            <a:pt x="66056" y="180658"/>
                            <a:pt x="106426" y="166562"/>
                            <a:pt x="99382" y="103855"/>
                          </a:cubicBezTo>
                          <a:cubicBezTo>
                            <a:pt x="99382" y="103855"/>
                            <a:pt x="107962" y="131143"/>
                            <a:pt x="98388" y="158159"/>
                          </a:cubicBezTo>
                          <a:cubicBezTo>
                            <a:pt x="98388" y="158159"/>
                            <a:pt x="166847" y="125631"/>
                            <a:pt x="175879" y="55515"/>
                          </a:cubicBezTo>
                          <a:cubicBezTo>
                            <a:pt x="175879" y="55515"/>
                            <a:pt x="174614" y="90031"/>
                            <a:pt x="167209" y="104759"/>
                          </a:cubicBezTo>
                          <a:cubicBezTo>
                            <a:pt x="167209" y="104759"/>
                            <a:pt x="194122" y="85965"/>
                            <a:pt x="200174" y="56600"/>
                          </a:cubicBezTo>
                          <a:cubicBezTo>
                            <a:pt x="200174" y="56600"/>
                            <a:pt x="225913" y="87320"/>
                            <a:pt x="238828" y="93465"/>
                          </a:cubicBezTo>
                          <a:cubicBezTo>
                            <a:pt x="238828" y="93465"/>
                            <a:pt x="211644" y="-55984"/>
                            <a:pt x="80235" y="23077"/>
                          </a:cubicBezTo>
                          <a:cubicBezTo>
                            <a:pt x="80235" y="23077"/>
                            <a:pt x="6177" y="42233"/>
                            <a:pt x="397" y="108554"/>
                          </a:cubicBezTo>
                          <a:cubicBezTo>
                            <a:pt x="-5474" y="174785"/>
                            <a:pt x="55760" y="229360"/>
                            <a:pt x="55760" y="229360"/>
                          </a:cubicBezTo>
                          <a:close/>
                        </a:path>
                      </a:pathLst>
                    </a:custGeom>
                    <a:solidFill>
                      <a:srgbClr val="263238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  <p:grpSp>
                  <p:nvGrpSpPr>
                    <p:cNvPr id="4215" name="Google Shape;4215;p67"/>
                    <p:cNvGrpSpPr/>
                    <p:nvPr/>
                  </p:nvGrpSpPr>
                  <p:grpSpPr>
                    <a:xfrm>
                      <a:off x="4301598" y="3878261"/>
                      <a:ext cx="70195" cy="82518"/>
                      <a:chOff x="4301598" y="3878261"/>
                      <a:chExt cx="70195" cy="82518"/>
                    </a:xfrm>
                  </p:grpSpPr>
                  <p:grpSp>
                    <p:nvGrpSpPr>
                      <p:cNvPr id="4216" name="Google Shape;4216;p67"/>
                      <p:cNvGrpSpPr/>
                      <p:nvPr/>
                    </p:nvGrpSpPr>
                    <p:grpSpPr>
                      <a:xfrm>
                        <a:off x="4301598" y="3878261"/>
                        <a:ext cx="70195" cy="70290"/>
                        <a:chOff x="4301598" y="3878261"/>
                        <a:chExt cx="70195" cy="70290"/>
                      </a:xfrm>
                    </p:grpSpPr>
                    <p:sp>
                      <p:nvSpPr>
                        <p:cNvPr id="4217" name="Google Shape;4217;p67"/>
                        <p:cNvSpPr/>
                        <p:nvPr/>
                      </p:nvSpPr>
                      <p:spPr>
                        <a:xfrm>
                          <a:off x="4301598" y="3878261"/>
                          <a:ext cx="70195" cy="70290"/>
                        </a:xfrm>
                        <a:custGeom>
                          <a:avLst/>
                          <a:gdLst/>
                          <a:ahLst/>
                          <a:cxnLst/>
                          <a:rect l="l" t="t" r="r" b="b"/>
                          <a:pathLst>
                            <a:path w="70195" h="70290" extrusionOk="0">
                              <a:moveTo>
                                <a:pt x="55023" y="20950"/>
                              </a:moveTo>
                              <a:cubicBezTo>
                                <a:pt x="55023" y="20950"/>
                                <a:pt x="18535" y="-10403"/>
                                <a:pt x="3633" y="3602"/>
                              </a:cubicBezTo>
                              <a:cubicBezTo>
                                <a:pt x="-11269" y="17607"/>
                                <a:pt x="23051" y="67755"/>
                                <a:pt x="45359" y="70104"/>
                              </a:cubicBezTo>
                              <a:cubicBezTo>
                                <a:pt x="67667" y="72453"/>
                                <a:pt x="70196" y="51852"/>
                                <a:pt x="70196" y="51852"/>
                              </a:cubicBezTo>
                              <a:lnTo>
                                <a:pt x="55023" y="20950"/>
                              </a:lnTo>
                              <a:close/>
                            </a:path>
                          </a:pathLst>
                        </a:custGeom>
                        <a:solidFill>
                          <a:srgbClr val="AD6359"/>
                        </a:solidFill>
                        <a:ln>
                          <a:noFill/>
                        </a:ln>
                      </p:spPr>
                      <p:txBody>
                        <a:bodyPr spcFirstLastPara="1" wrap="square" lIns="91425" tIns="45700" rIns="91425" bIns="45700" anchor="ctr" anchorCtr="0">
                          <a:noAutofit/>
                        </a:bodyPr>
                        <a:lstStyle/>
                        <a:p>
                          <a:pPr marL="0" marR="0" lvl="0" indent="0" algn="l" rtl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None/>
                          </a:pPr>
                          <a:endParaRPr sz="1800">
                            <a:solidFill>
                              <a:srgbClr val="000000"/>
                            </a:solidFill>
                            <a:latin typeface="Calibri"/>
                            <a:ea typeface="Calibri"/>
                            <a:cs typeface="Calibri"/>
                            <a:sym typeface="Calibri"/>
                          </a:endParaRPr>
                        </a:p>
                      </p:txBody>
                    </p:sp>
                    <p:sp>
                      <p:nvSpPr>
                        <p:cNvPr id="4218" name="Google Shape;4218;p67"/>
                        <p:cNvSpPr/>
                        <p:nvPr/>
                      </p:nvSpPr>
                      <p:spPr>
                        <a:xfrm>
                          <a:off x="4315199" y="3895724"/>
                          <a:ext cx="45611" cy="39315"/>
                        </a:xfrm>
                        <a:custGeom>
                          <a:avLst/>
                          <a:gdLst/>
                          <a:ahLst/>
                          <a:cxnLst/>
                          <a:rect l="l" t="t" r="r" b="b"/>
                          <a:pathLst>
                            <a:path w="45611" h="39315" extrusionOk="0">
                              <a:moveTo>
                                <a:pt x="238" y="324"/>
                              </a:moveTo>
                              <a:cubicBezTo>
                                <a:pt x="-123" y="415"/>
                                <a:pt x="-33" y="866"/>
                                <a:pt x="238" y="866"/>
                              </a:cubicBezTo>
                              <a:cubicBezTo>
                                <a:pt x="15953" y="2945"/>
                                <a:pt x="26881" y="14239"/>
                                <a:pt x="35642" y="26618"/>
                              </a:cubicBezTo>
                              <a:cubicBezTo>
                                <a:pt x="30042" y="22462"/>
                                <a:pt x="23539" y="21016"/>
                                <a:pt x="17759" y="27883"/>
                              </a:cubicBezTo>
                              <a:cubicBezTo>
                                <a:pt x="17488" y="28244"/>
                                <a:pt x="17940" y="28696"/>
                                <a:pt x="18301" y="28515"/>
                              </a:cubicBezTo>
                              <a:cubicBezTo>
                                <a:pt x="23811" y="25805"/>
                                <a:pt x="28326" y="25714"/>
                                <a:pt x="33474" y="29328"/>
                              </a:cubicBezTo>
                              <a:cubicBezTo>
                                <a:pt x="37087" y="31949"/>
                                <a:pt x="40067" y="35653"/>
                                <a:pt x="43138" y="38906"/>
                              </a:cubicBezTo>
                              <a:cubicBezTo>
                                <a:pt x="44131" y="39990"/>
                                <a:pt x="46299" y="38725"/>
                                <a:pt x="45396" y="37370"/>
                              </a:cubicBezTo>
                              <a:cubicBezTo>
                                <a:pt x="45305" y="37280"/>
                                <a:pt x="45215" y="37189"/>
                                <a:pt x="45215" y="37099"/>
                              </a:cubicBezTo>
                              <a:cubicBezTo>
                                <a:pt x="40880" y="18938"/>
                                <a:pt x="20198" y="-2929"/>
                                <a:pt x="238" y="324"/>
                              </a:cubicBezTo>
                              <a:close/>
                            </a:path>
                          </a:pathLst>
                        </a:custGeom>
                        <a:solidFill>
                          <a:srgbClr val="263238"/>
                        </a:solidFill>
                        <a:ln>
                          <a:noFill/>
                        </a:ln>
                      </p:spPr>
                      <p:txBody>
                        <a:bodyPr spcFirstLastPara="1" wrap="square" lIns="91425" tIns="45700" rIns="91425" bIns="45700" anchor="ctr" anchorCtr="0">
                          <a:noAutofit/>
                        </a:bodyPr>
                        <a:lstStyle/>
                        <a:p>
                          <a:pPr marL="0" marR="0" lvl="0" indent="0" algn="l" rtl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None/>
                          </a:pPr>
                          <a:endParaRPr sz="1800">
                            <a:solidFill>
                              <a:srgbClr val="000000"/>
                            </a:solidFill>
                            <a:latin typeface="Calibri"/>
                            <a:ea typeface="Calibri"/>
                            <a:cs typeface="Calibri"/>
                            <a:sym typeface="Calibri"/>
                          </a:endParaRPr>
                        </a:p>
                      </p:txBody>
                    </p:sp>
                  </p:grpSp>
                  <p:sp>
                    <p:nvSpPr>
                      <p:cNvPr id="4219" name="Google Shape;4219;p67"/>
                      <p:cNvSpPr/>
                      <p:nvPr/>
                    </p:nvSpPr>
                    <p:spPr>
                      <a:xfrm>
                        <a:off x="4346469" y="3939563"/>
                        <a:ext cx="21206" cy="21216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21206" h="21216" extrusionOk="0">
                            <a:moveTo>
                              <a:pt x="20990" y="8530"/>
                            </a:moveTo>
                            <a:cubicBezTo>
                              <a:pt x="22164" y="14313"/>
                              <a:pt x="18461" y="19825"/>
                              <a:pt x="12681" y="20999"/>
                            </a:cubicBezTo>
                            <a:cubicBezTo>
                              <a:pt x="6901" y="22174"/>
                              <a:pt x="1391" y="18469"/>
                              <a:pt x="217" y="12686"/>
                            </a:cubicBezTo>
                            <a:cubicBezTo>
                              <a:pt x="-957" y="6903"/>
                              <a:pt x="2746" y="1392"/>
                              <a:pt x="8526" y="217"/>
                            </a:cubicBezTo>
                            <a:cubicBezTo>
                              <a:pt x="14216" y="-957"/>
                              <a:pt x="19816" y="2747"/>
                              <a:pt x="20990" y="8530"/>
                            </a:cubicBezTo>
                            <a:close/>
                          </a:path>
                        </a:pathLst>
                      </a:custGeom>
                      <a:solidFill>
                        <a:srgbClr val="FFC727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45700" rIns="91425" bIns="45700" anchor="ctr" anchorCtr="0">
                        <a:noAutofit/>
                      </a:bodyPr>
                      <a:lstStyle/>
                      <a:p>
                        <a:pPr marL="0" marR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 sz="18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endParaRPr>
                      </a:p>
                    </p:txBody>
                  </p:sp>
                </p:grpSp>
              </p:grpSp>
              <p:grpSp>
                <p:nvGrpSpPr>
                  <p:cNvPr id="4220" name="Google Shape;4220;p67"/>
                  <p:cNvGrpSpPr/>
                  <p:nvPr/>
                </p:nvGrpSpPr>
                <p:grpSpPr>
                  <a:xfrm>
                    <a:off x="4323385" y="4016492"/>
                    <a:ext cx="141163" cy="129844"/>
                    <a:chOff x="4323385" y="4016492"/>
                    <a:chExt cx="141163" cy="129844"/>
                  </a:xfrm>
                </p:grpSpPr>
                <p:sp>
                  <p:nvSpPr>
                    <p:cNvPr id="4221" name="Google Shape;4221;p67"/>
                    <p:cNvSpPr/>
                    <p:nvPr/>
                  </p:nvSpPr>
                  <p:spPr>
                    <a:xfrm>
                      <a:off x="4323385" y="4016492"/>
                      <a:ext cx="138723" cy="125242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38723" h="125242" extrusionOk="0">
                          <a:moveTo>
                            <a:pt x="111991" y="2620"/>
                          </a:moveTo>
                          <a:lnTo>
                            <a:pt x="96818" y="62255"/>
                          </a:lnTo>
                          <a:lnTo>
                            <a:pt x="16889" y="0"/>
                          </a:lnTo>
                          <a:lnTo>
                            <a:pt x="0" y="25661"/>
                          </a:lnTo>
                          <a:cubicBezTo>
                            <a:pt x="0" y="25661"/>
                            <a:pt x="83993" y="130293"/>
                            <a:pt x="83722" y="125052"/>
                          </a:cubicBezTo>
                          <a:lnTo>
                            <a:pt x="100521" y="73098"/>
                          </a:lnTo>
                          <a:lnTo>
                            <a:pt x="138724" y="102554"/>
                          </a:lnTo>
                          <a:lnTo>
                            <a:pt x="124635" y="17710"/>
                          </a:lnTo>
                          <a:lnTo>
                            <a:pt x="111991" y="2620"/>
                          </a:lnTo>
                          <a:close/>
                        </a:path>
                      </a:pathLst>
                    </a:custGeom>
                    <a:solidFill>
                      <a:schemeClr val="lt1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  <p:sp>
                  <p:nvSpPr>
                    <p:cNvPr id="4222" name="Google Shape;4222;p67"/>
                    <p:cNvSpPr/>
                    <p:nvPr/>
                  </p:nvSpPr>
                  <p:spPr>
                    <a:xfrm>
                      <a:off x="4326990" y="4034516"/>
                      <a:ext cx="137558" cy="11182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37558" h="111820" extrusionOk="0">
                          <a:moveTo>
                            <a:pt x="130603" y="42244"/>
                          </a:moveTo>
                          <a:cubicBezTo>
                            <a:pt x="127803" y="28329"/>
                            <a:pt x="125365" y="14234"/>
                            <a:pt x="121933" y="409"/>
                          </a:cubicBezTo>
                          <a:cubicBezTo>
                            <a:pt x="121843" y="-42"/>
                            <a:pt x="121030" y="-223"/>
                            <a:pt x="120939" y="409"/>
                          </a:cubicBezTo>
                          <a:cubicBezTo>
                            <a:pt x="119946" y="14324"/>
                            <a:pt x="130964" y="67544"/>
                            <a:pt x="132590" y="80465"/>
                          </a:cubicBezTo>
                          <a:cubicBezTo>
                            <a:pt x="132500" y="80465"/>
                            <a:pt x="132500" y="80374"/>
                            <a:pt x="132409" y="80374"/>
                          </a:cubicBezTo>
                          <a:cubicBezTo>
                            <a:pt x="130784" y="79109"/>
                            <a:pt x="97187" y="54713"/>
                            <a:pt x="97006" y="55165"/>
                          </a:cubicBezTo>
                          <a:cubicBezTo>
                            <a:pt x="92942" y="63568"/>
                            <a:pt x="80659" y="101427"/>
                            <a:pt x="79846" y="104770"/>
                          </a:cubicBezTo>
                          <a:cubicBezTo>
                            <a:pt x="66570" y="88145"/>
                            <a:pt x="16084" y="28058"/>
                            <a:pt x="911" y="12607"/>
                          </a:cubicBezTo>
                          <a:cubicBezTo>
                            <a:pt x="459" y="12156"/>
                            <a:pt x="-263" y="12698"/>
                            <a:pt x="98" y="13240"/>
                          </a:cubicBezTo>
                          <a:cubicBezTo>
                            <a:pt x="12290" y="31040"/>
                            <a:pt x="79214" y="112179"/>
                            <a:pt x="80027" y="111818"/>
                          </a:cubicBezTo>
                          <a:cubicBezTo>
                            <a:pt x="80659" y="112179"/>
                            <a:pt x="96103" y="65556"/>
                            <a:pt x="97548" y="56972"/>
                          </a:cubicBezTo>
                          <a:cubicBezTo>
                            <a:pt x="103418" y="62484"/>
                            <a:pt x="137738" y="90494"/>
                            <a:pt x="137557" y="88416"/>
                          </a:cubicBezTo>
                          <a:cubicBezTo>
                            <a:pt x="136474" y="74140"/>
                            <a:pt x="133403" y="56159"/>
                            <a:pt x="130603" y="42244"/>
                          </a:cubicBezTo>
                          <a:close/>
                        </a:path>
                      </a:pathLst>
                    </a:custGeom>
                    <a:solidFill>
                      <a:schemeClr val="dk1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</p:grpSp>
            </p:grpSp>
          </p:grpSp>
        </p:grpSp>
        <p:grpSp>
          <p:nvGrpSpPr>
            <p:cNvPr id="4223" name="Google Shape;4223;p67"/>
            <p:cNvGrpSpPr/>
            <p:nvPr/>
          </p:nvGrpSpPr>
          <p:grpSpPr>
            <a:xfrm>
              <a:off x="5910734" y="1911849"/>
              <a:ext cx="451497" cy="430899"/>
              <a:chOff x="3637803" y="3162524"/>
              <a:chExt cx="531236" cy="507000"/>
            </a:xfrm>
          </p:grpSpPr>
          <p:grpSp>
            <p:nvGrpSpPr>
              <p:cNvPr id="4224" name="Google Shape;4224;p67"/>
              <p:cNvGrpSpPr/>
              <p:nvPr/>
            </p:nvGrpSpPr>
            <p:grpSpPr>
              <a:xfrm>
                <a:off x="3637803" y="3162524"/>
                <a:ext cx="531236" cy="507000"/>
                <a:chOff x="3637803" y="3162524"/>
                <a:chExt cx="531236" cy="507000"/>
              </a:xfrm>
            </p:grpSpPr>
            <p:sp>
              <p:nvSpPr>
                <p:cNvPr id="4225" name="Google Shape;4225;p67"/>
                <p:cNvSpPr/>
                <p:nvPr/>
              </p:nvSpPr>
              <p:spPr>
                <a:xfrm>
                  <a:off x="3644848" y="3164257"/>
                  <a:ext cx="524188" cy="50301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24188" h="503010" extrusionOk="0">
                      <a:moveTo>
                        <a:pt x="524189" y="251550"/>
                      </a:moveTo>
                      <a:cubicBezTo>
                        <a:pt x="524189" y="390427"/>
                        <a:pt x="411656" y="503010"/>
                        <a:pt x="272842" y="503010"/>
                      </a:cubicBezTo>
                      <a:cubicBezTo>
                        <a:pt x="216756" y="503010"/>
                        <a:pt x="165006" y="484578"/>
                        <a:pt x="123100" y="453405"/>
                      </a:cubicBezTo>
                      <a:lnTo>
                        <a:pt x="0" y="484849"/>
                      </a:lnTo>
                      <a:lnTo>
                        <a:pt x="51299" y="370097"/>
                      </a:lnTo>
                      <a:cubicBezTo>
                        <a:pt x="32242" y="334768"/>
                        <a:pt x="21585" y="294288"/>
                        <a:pt x="21585" y="251460"/>
                      </a:cubicBezTo>
                      <a:cubicBezTo>
                        <a:pt x="21585" y="112583"/>
                        <a:pt x="134118" y="0"/>
                        <a:pt x="272932" y="0"/>
                      </a:cubicBezTo>
                      <a:cubicBezTo>
                        <a:pt x="411747" y="0"/>
                        <a:pt x="524189" y="112764"/>
                        <a:pt x="524189" y="251550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4226" name="Google Shape;4226;p67"/>
                <p:cNvSpPr/>
                <p:nvPr/>
              </p:nvSpPr>
              <p:spPr>
                <a:xfrm>
                  <a:off x="3637803" y="3162524"/>
                  <a:ext cx="531236" cy="5070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31236" h="507000" extrusionOk="0">
                      <a:moveTo>
                        <a:pt x="531233" y="253284"/>
                      </a:moveTo>
                      <a:cubicBezTo>
                        <a:pt x="529879" y="465529"/>
                        <a:pt x="288376" y="577661"/>
                        <a:pt x="130867" y="458301"/>
                      </a:cubicBezTo>
                      <a:cubicBezTo>
                        <a:pt x="130867" y="458301"/>
                        <a:pt x="7948" y="490467"/>
                        <a:pt x="7948" y="490467"/>
                      </a:cubicBezTo>
                      <a:lnTo>
                        <a:pt x="0" y="492545"/>
                      </a:lnTo>
                      <a:lnTo>
                        <a:pt x="3342" y="485046"/>
                      </a:lnTo>
                      <a:lnTo>
                        <a:pt x="54279" y="370204"/>
                      </a:lnTo>
                      <a:lnTo>
                        <a:pt x="54460" y="373999"/>
                      </a:lnTo>
                      <a:cubicBezTo>
                        <a:pt x="-3251" y="271174"/>
                        <a:pt x="24746" y="132297"/>
                        <a:pt x="115965" y="58477"/>
                      </a:cubicBezTo>
                      <a:cubicBezTo>
                        <a:pt x="281061" y="-77780"/>
                        <a:pt x="530601" y="39231"/>
                        <a:pt x="531233" y="253284"/>
                      </a:cubicBezTo>
                      <a:lnTo>
                        <a:pt x="531233" y="253284"/>
                      </a:lnTo>
                      <a:close/>
                      <a:moveTo>
                        <a:pt x="531233" y="253284"/>
                      </a:moveTo>
                      <a:cubicBezTo>
                        <a:pt x="532046" y="92541"/>
                        <a:pt x="374808" y="-30343"/>
                        <a:pt x="219375" y="12034"/>
                      </a:cubicBezTo>
                      <a:cubicBezTo>
                        <a:pt x="64304" y="50706"/>
                        <a:pt x="-14541" y="232050"/>
                        <a:pt x="63040" y="371830"/>
                      </a:cubicBezTo>
                      <a:cubicBezTo>
                        <a:pt x="63040" y="371830"/>
                        <a:pt x="62137" y="373728"/>
                        <a:pt x="62137" y="373728"/>
                      </a:cubicBezTo>
                      <a:lnTo>
                        <a:pt x="10657" y="488299"/>
                      </a:lnTo>
                      <a:lnTo>
                        <a:pt x="6051" y="482878"/>
                      </a:lnTo>
                      <a:lnTo>
                        <a:pt x="129422" y="452156"/>
                      </a:lnTo>
                      <a:cubicBezTo>
                        <a:pt x="297317" y="573685"/>
                        <a:pt x="527440" y="462909"/>
                        <a:pt x="531233" y="253284"/>
                      </a:cubicBezTo>
                      <a:lnTo>
                        <a:pt x="531233" y="253284"/>
                      </a:ln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  <p:sp>
            <p:nvSpPr>
              <p:cNvPr id="4227" name="Google Shape;4227;p67"/>
              <p:cNvSpPr/>
              <p:nvPr/>
            </p:nvSpPr>
            <p:spPr>
              <a:xfrm>
                <a:off x="3772373" y="3277383"/>
                <a:ext cx="285305" cy="299258"/>
              </a:xfrm>
              <a:custGeom>
                <a:avLst/>
                <a:gdLst/>
                <a:ahLst/>
                <a:cxnLst/>
                <a:rect l="l" t="t" r="r" b="b"/>
                <a:pathLst>
                  <a:path w="285305" h="299258" extrusionOk="0">
                    <a:moveTo>
                      <a:pt x="112713" y="299258"/>
                    </a:moveTo>
                    <a:lnTo>
                      <a:pt x="0" y="185229"/>
                    </a:lnTo>
                    <a:lnTo>
                      <a:pt x="37932" y="147822"/>
                    </a:lnTo>
                    <a:lnTo>
                      <a:pt x="103682" y="214414"/>
                    </a:lnTo>
                    <a:lnTo>
                      <a:pt x="240419" y="0"/>
                    </a:lnTo>
                    <a:lnTo>
                      <a:pt x="285305" y="28643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4228" name="Google Shape;4228;p67"/>
            <p:cNvGrpSpPr/>
            <p:nvPr/>
          </p:nvGrpSpPr>
          <p:grpSpPr>
            <a:xfrm>
              <a:off x="5540296" y="2362280"/>
              <a:ext cx="886295" cy="2539431"/>
              <a:chOff x="3201943" y="3676032"/>
              <a:chExt cx="1042823" cy="2987917"/>
            </a:xfrm>
          </p:grpSpPr>
          <p:grpSp>
            <p:nvGrpSpPr>
              <p:cNvPr id="4229" name="Google Shape;4229;p67"/>
              <p:cNvGrpSpPr/>
              <p:nvPr/>
            </p:nvGrpSpPr>
            <p:grpSpPr>
              <a:xfrm>
                <a:off x="3201943" y="4565403"/>
                <a:ext cx="1042823" cy="2098546"/>
                <a:chOff x="3201943" y="4565403"/>
                <a:chExt cx="1042823" cy="2098546"/>
              </a:xfrm>
            </p:grpSpPr>
            <p:grpSp>
              <p:nvGrpSpPr>
                <p:cNvPr id="4230" name="Google Shape;4230;p67"/>
                <p:cNvGrpSpPr/>
                <p:nvPr/>
              </p:nvGrpSpPr>
              <p:grpSpPr>
                <a:xfrm>
                  <a:off x="3438026" y="4565403"/>
                  <a:ext cx="806740" cy="2098546"/>
                  <a:chOff x="3438026" y="4565403"/>
                  <a:chExt cx="806740" cy="2098546"/>
                </a:xfrm>
              </p:grpSpPr>
              <p:grpSp>
                <p:nvGrpSpPr>
                  <p:cNvPr id="4231" name="Google Shape;4231;p67"/>
                  <p:cNvGrpSpPr/>
                  <p:nvPr/>
                </p:nvGrpSpPr>
                <p:grpSpPr>
                  <a:xfrm>
                    <a:off x="3635907" y="6109945"/>
                    <a:ext cx="608859" cy="554004"/>
                    <a:chOff x="3635907" y="6109945"/>
                    <a:chExt cx="608859" cy="554004"/>
                  </a:xfrm>
                </p:grpSpPr>
                <p:sp>
                  <p:nvSpPr>
                    <p:cNvPr id="4232" name="Google Shape;4232;p67"/>
                    <p:cNvSpPr/>
                    <p:nvPr/>
                  </p:nvSpPr>
                  <p:spPr>
                    <a:xfrm>
                      <a:off x="3635907" y="6109945"/>
                      <a:ext cx="608834" cy="554004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608834" h="554004" extrusionOk="0">
                          <a:moveTo>
                            <a:pt x="600234" y="551712"/>
                          </a:moveTo>
                          <a:cubicBezTo>
                            <a:pt x="581087" y="557947"/>
                            <a:pt x="34500" y="550899"/>
                            <a:pt x="13909" y="537436"/>
                          </a:cubicBezTo>
                          <a:cubicBezTo>
                            <a:pt x="5961" y="532466"/>
                            <a:pt x="2348" y="452682"/>
                            <a:pt x="723" y="356273"/>
                          </a:cubicBezTo>
                          <a:cubicBezTo>
                            <a:pt x="723" y="355279"/>
                            <a:pt x="723" y="354284"/>
                            <a:pt x="723" y="353291"/>
                          </a:cubicBezTo>
                          <a:cubicBezTo>
                            <a:pt x="361" y="333412"/>
                            <a:pt x="90" y="312902"/>
                            <a:pt x="90" y="292210"/>
                          </a:cubicBezTo>
                          <a:cubicBezTo>
                            <a:pt x="90" y="289319"/>
                            <a:pt x="90" y="286518"/>
                            <a:pt x="0" y="283626"/>
                          </a:cubicBezTo>
                          <a:lnTo>
                            <a:pt x="26462" y="0"/>
                          </a:lnTo>
                          <a:lnTo>
                            <a:pt x="379323" y="3614"/>
                          </a:lnTo>
                          <a:lnTo>
                            <a:pt x="356112" y="284621"/>
                          </a:lnTo>
                          <a:lnTo>
                            <a:pt x="355661" y="295734"/>
                          </a:lnTo>
                          <a:lnTo>
                            <a:pt x="353493" y="353923"/>
                          </a:lnTo>
                          <a:lnTo>
                            <a:pt x="353313" y="359886"/>
                          </a:lnTo>
                          <a:cubicBezTo>
                            <a:pt x="353313" y="359886"/>
                            <a:pt x="561308" y="456206"/>
                            <a:pt x="582442" y="473373"/>
                          </a:cubicBezTo>
                          <a:cubicBezTo>
                            <a:pt x="603305" y="490451"/>
                            <a:pt x="619471" y="545568"/>
                            <a:pt x="600234" y="551712"/>
                          </a:cubicBezTo>
                          <a:close/>
                        </a:path>
                      </a:pathLst>
                    </a:custGeom>
                    <a:solidFill>
                      <a:srgbClr val="D3766A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  <p:sp>
                  <p:nvSpPr>
                    <p:cNvPr id="4233" name="Google Shape;4233;p67"/>
                    <p:cNvSpPr/>
                    <p:nvPr/>
                  </p:nvSpPr>
                  <p:spPr>
                    <a:xfrm>
                      <a:off x="3635907" y="6393571"/>
                      <a:ext cx="608831" cy="270378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608831" h="270378" extrusionOk="0">
                          <a:moveTo>
                            <a:pt x="600234" y="268086"/>
                          </a:moveTo>
                          <a:cubicBezTo>
                            <a:pt x="581087" y="274320"/>
                            <a:pt x="34500" y="267272"/>
                            <a:pt x="13909" y="253809"/>
                          </a:cubicBezTo>
                          <a:cubicBezTo>
                            <a:pt x="5961" y="248840"/>
                            <a:pt x="2348" y="169056"/>
                            <a:pt x="723" y="72646"/>
                          </a:cubicBezTo>
                          <a:cubicBezTo>
                            <a:pt x="723" y="71653"/>
                            <a:pt x="723" y="70658"/>
                            <a:pt x="723" y="69664"/>
                          </a:cubicBezTo>
                          <a:cubicBezTo>
                            <a:pt x="361" y="49786"/>
                            <a:pt x="90" y="29276"/>
                            <a:pt x="90" y="8584"/>
                          </a:cubicBezTo>
                          <a:cubicBezTo>
                            <a:pt x="90" y="5692"/>
                            <a:pt x="90" y="2891"/>
                            <a:pt x="0" y="0"/>
                          </a:cubicBezTo>
                          <a:lnTo>
                            <a:pt x="356022" y="904"/>
                          </a:lnTo>
                          <a:lnTo>
                            <a:pt x="355570" y="12017"/>
                          </a:lnTo>
                          <a:lnTo>
                            <a:pt x="353403" y="70207"/>
                          </a:lnTo>
                          <a:lnTo>
                            <a:pt x="353222" y="76170"/>
                          </a:lnTo>
                          <a:cubicBezTo>
                            <a:pt x="353222" y="76170"/>
                            <a:pt x="561218" y="172489"/>
                            <a:pt x="582352" y="189657"/>
                          </a:cubicBezTo>
                          <a:cubicBezTo>
                            <a:pt x="603305" y="206824"/>
                            <a:pt x="619471" y="261942"/>
                            <a:pt x="600234" y="268086"/>
                          </a:cubicBezTo>
                          <a:close/>
                        </a:path>
                      </a:pathLst>
                    </a:custGeom>
                    <a:solidFill>
                      <a:srgbClr val="EBEBEB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  <p:grpSp>
                  <p:nvGrpSpPr>
                    <p:cNvPr id="4234" name="Google Shape;4234;p67"/>
                    <p:cNvGrpSpPr/>
                    <p:nvPr/>
                  </p:nvGrpSpPr>
                  <p:grpSpPr>
                    <a:xfrm>
                      <a:off x="3636629" y="6462199"/>
                      <a:ext cx="608137" cy="201638"/>
                      <a:chOff x="3636629" y="6462199"/>
                      <a:chExt cx="608137" cy="201638"/>
                    </a:xfrm>
                  </p:grpSpPr>
                  <p:sp>
                    <p:nvSpPr>
                      <p:cNvPr id="4235" name="Google Shape;4235;p67"/>
                      <p:cNvSpPr/>
                      <p:nvPr/>
                    </p:nvSpPr>
                    <p:spPr>
                      <a:xfrm>
                        <a:off x="3636629" y="6463054"/>
                        <a:ext cx="608137" cy="200783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608137" h="200783" extrusionOk="0">
                            <a:moveTo>
                              <a:pt x="599602" y="198512"/>
                            </a:moveTo>
                            <a:cubicBezTo>
                              <a:pt x="589758" y="201674"/>
                              <a:pt x="441280" y="201403"/>
                              <a:pt x="296143" y="198512"/>
                            </a:cubicBezTo>
                            <a:cubicBezTo>
                              <a:pt x="266971" y="197970"/>
                              <a:pt x="237980" y="197247"/>
                              <a:pt x="210254" y="196524"/>
                            </a:cubicBezTo>
                            <a:cubicBezTo>
                              <a:pt x="106752" y="193723"/>
                              <a:pt x="21224" y="189476"/>
                              <a:pt x="13276" y="184235"/>
                            </a:cubicBezTo>
                            <a:cubicBezTo>
                              <a:pt x="5419" y="179266"/>
                              <a:pt x="1806" y="101741"/>
                              <a:pt x="181" y="7048"/>
                            </a:cubicBezTo>
                            <a:cubicBezTo>
                              <a:pt x="181" y="5692"/>
                              <a:pt x="90" y="4337"/>
                              <a:pt x="90" y="3072"/>
                            </a:cubicBezTo>
                            <a:cubicBezTo>
                              <a:pt x="90" y="2079"/>
                              <a:pt x="90" y="994"/>
                              <a:pt x="0" y="0"/>
                            </a:cubicBezTo>
                            <a:lnTo>
                              <a:pt x="452" y="0"/>
                            </a:lnTo>
                            <a:lnTo>
                              <a:pt x="352680" y="633"/>
                            </a:lnTo>
                            <a:lnTo>
                              <a:pt x="352500" y="6687"/>
                            </a:lnTo>
                            <a:cubicBezTo>
                              <a:pt x="352500" y="6687"/>
                              <a:pt x="560495" y="102915"/>
                              <a:pt x="581629" y="120174"/>
                            </a:cubicBezTo>
                            <a:cubicBezTo>
                              <a:pt x="602582" y="137341"/>
                              <a:pt x="618749" y="192458"/>
                              <a:pt x="599602" y="198512"/>
                            </a:cubicBezTo>
                            <a:close/>
                          </a:path>
                        </a:pathLst>
                      </a:custGeom>
                      <a:solidFill>
                        <a:srgbClr val="FFC727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45700" rIns="91425" bIns="45700" anchor="ctr" anchorCtr="0">
                        <a:noAutofit/>
                      </a:bodyPr>
                      <a:lstStyle/>
                      <a:p>
                        <a:pPr marL="0" marR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 sz="18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endParaRPr>
                      </a:p>
                    </p:txBody>
                  </p:sp>
                  <p:sp>
                    <p:nvSpPr>
                      <p:cNvPr id="4236" name="Google Shape;4236;p67"/>
                      <p:cNvSpPr/>
                      <p:nvPr/>
                    </p:nvSpPr>
                    <p:spPr>
                      <a:xfrm>
                        <a:off x="3636629" y="6463054"/>
                        <a:ext cx="608137" cy="200783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608137" h="200783" extrusionOk="0">
                            <a:moveTo>
                              <a:pt x="599602" y="198512"/>
                            </a:moveTo>
                            <a:cubicBezTo>
                              <a:pt x="589758" y="201674"/>
                              <a:pt x="441280" y="201403"/>
                              <a:pt x="296143" y="198512"/>
                            </a:cubicBezTo>
                            <a:cubicBezTo>
                              <a:pt x="266971" y="197970"/>
                              <a:pt x="237980" y="197247"/>
                              <a:pt x="210254" y="196524"/>
                            </a:cubicBezTo>
                            <a:cubicBezTo>
                              <a:pt x="106752" y="193723"/>
                              <a:pt x="21224" y="189476"/>
                              <a:pt x="13276" y="184235"/>
                            </a:cubicBezTo>
                            <a:cubicBezTo>
                              <a:pt x="5419" y="179266"/>
                              <a:pt x="1806" y="101741"/>
                              <a:pt x="181" y="7048"/>
                            </a:cubicBezTo>
                            <a:cubicBezTo>
                              <a:pt x="181" y="5692"/>
                              <a:pt x="90" y="4337"/>
                              <a:pt x="90" y="3072"/>
                            </a:cubicBezTo>
                            <a:cubicBezTo>
                              <a:pt x="90" y="2079"/>
                              <a:pt x="90" y="994"/>
                              <a:pt x="0" y="0"/>
                            </a:cubicBezTo>
                            <a:lnTo>
                              <a:pt x="452" y="0"/>
                            </a:lnTo>
                            <a:lnTo>
                              <a:pt x="352680" y="633"/>
                            </a:lnTo>
                            <a:lnTo>
                              <a:pt x="352500" y="6687"/>
                            </a:lnTo>
                            <a:cubicBezTo>
                              <a:pt x="352500" y="6687"/>
                              <a:pt x="560495" y="102915"/>
                              <a:pt x="581629" y="120174"/>
                            </a:cubicBezTo>
                            <a:cubicBezTo>
                              <a:pt x="602582" y="137341"/>
                              <a:pt x="618749" y="192458"/>
                              <a:pt x="599602" y="198512"/>
                            </a:cubicBezTo>
                            <a:close/>
                          </a:path>
                        </a:pathLst>
                      </a:custGeom>
                      <a:solidFill>
                        <a:schemeClr val="accent2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45700" rIns="91425" bIns="45700" anchor="ctr" anchorCtr="0">
                        <a:noAutofit/>
                      </a:bodyPr>
                      <a:lstStyle/>
                      <a:p>
                        <a:pPr marL="0" marR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 sz="18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endParaRPr>
                      </a:p>
                    </p:txBody>
                  </p:sp>
                  <p:grpSp>
                    <p:nvGrpSpPr>
                      <p:cNvPr id="4237" name="Google Shape;4237;p67"/>
                      <p:cNvGrpSpPr/>
                      <p:nvPr/>
                    </p:nvGrpSpPr>
                    <p:grpSpPr>
                      <a:xfrm>
                        <a:off x="3674471" y="6462199"/>
                        <a:ext cx="557210" cy="180197"/>
                        <a:chOff x="3674471" y="6462199"/>
                        <a:chExt cx="557210" cy="180197"/>
                      </a:xfrm>
                    </p:grpSpPr>
                    <p:sp>
                      <p:nvSpPr>
                        <p:cNvPr id="4238" name="Google Shape;4238;p67"/>
                        <p:cNvSpPr/>
                        <p:nvPr/>
                      </p:nvSpPr>
                      <p:spPr>
                        <a:xfrm>
                          <a:off x="3674471" y="6634130"/>
                          <a:ext cx="557210" cy="8266"/>
                        </a:xfrm>
                        <a:custGeom>
                          <a:avLst/>
                          <a:gdLst/>
                          <a:ahLst/>
                          <a:cxnLst/>
                          <a:rect l="l" t="t" r="r" b="b"/>
                          <a:pathLst>
                            <a:path w="557210" h="8266" extrusionOk="0">
                              <a:moveTo>
                                <a:pt x="555799" y="6202"/>
                              </a:moveTo>
                              <a:cubicBezTo>
                                <a:pt x="463678" y="2769"/>
                                <a:pt x="91850" y="-2381"/>
                                <a:pt x="542" y="1232"/>
                              </a:cubicBezTo>
                              <a:cubicBezTo>
                                <a:pt x="-181" y="1232"/>
                                <a:pt x="-181" y="1775"/>
                                <a:pt x="542" y="1775"/>
                              </a:cubicBezTo>
                              <a:cubicBezTo>
                                <a:pt x="91760" y="7196"/>
                                <a:pt x="463587" y="9365"/>
                                <a:pt x="555709" y="7738"/>
                              </a:cubicBezTo>
                              <a:cubicBezTo>
                                <a:pt x="557696" y="7738"/>
                                <a:pt x="557696" y="6292"/>
                                <a:pt x="555799" y="6202"/>
                              </a:cubicBezTo>
                              <a:close/>
                            </a:path>
                          </a:pathLst>
                        </a:custGeom>
                        <a:solidFill>
                          <a:schemeClr val="dk1"/>
                        </a:solidFill>
                        <a:ln>
                          <a:noFill/>
                        </a:ln>
                      </p:spPr>
                      <p:txBody>
                        <a:bodyPr spcFirstLastPara="1" wrap="square" lIns="91425" tIns="45700" rIns="91425" bIns="45700" anchor="ctr" anchorCtr="0">
                          <a:noAutofit/>
                        </a:bodyPr>
                        <a:lstStyle/>
                        <a:p>
                          <a:pPr marL="0" marR="0" lvl="0" indent="0" algn="l" rtl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None/>
                          </a:pPr>
                          <a:endParaRPr sz="1800">
                            <a:solidFill>
                              <a:srgbClr val="000000"/>
                            </a:solidFill>
                            <a:latin typeface="Calibri"/>
                            <a:ea typeface="Calibri"/>
                            <a:cs typeface="Calibri"/>
                            <a:sym typeface="Calibri"/>
                          </a:endParaRPr>
                        </a:p>
                      </p:txBody>
                    </p:sp>
                    <p:sp>
                      <p:nvSpPr>
                        <p:cNvPr id="4239" name="Google Shape;4239;p67"/>
                        <p:cNvSpPr/>
                        <p:nvPr/>
                      </p:nvSpPr>
                      <p:spPr>
                        <a:xfrm>
                          <a:off x="3919475" y="6462199"/>
                          <a:ext cx="110907" cy="28467"/>
                        </a:xfrm>
                        <a:custGeom>
                          <a:avLst/>
                          <a:gdLst/>
                          <a:ahLst/>
                          <a:cxnLst/>
                          <a:rect l="l" t="t" r="r" b="b"/>
                          <a:pathLst>
                            <a:path w="110907" h="28467" extrusionOk="0">
                              <a:moveTo>
                                <a:pt x="109032" y="3024"/>
                              </a:moveTo>
                              <a:cubicBezTo>
                                <a:pt x="72905" y="-4205"/>
                                <a:pt x="28470" y="765"/>
                                <a:pt x="382" y="26245"/>
                              </a:cubicBezTo>
                              <a:cubicBezTo>
                                <a:pt x="-701" y="27239"/>
                                <a:pt x="744" y="28775"/>
                                <a:pt x="1918" y="28414"/>
                              </a:cubicBezTo>
                              <a:cubicBezTo>
                                <a:pt x="37863" y="17571"/>
                                <a:pt x="71280" y="10794"/>
                                <a:pt x="108851" y="7542"/>
                              </a:cubicBezTo>
                              <a:cubicBezTo>
                                <a:pt x="111470" y="7361"/>
                                <a:pt x="111651" y="3566"/>
                                <a:pt x="109032" y="3024"/>
                              </a:cubicBezTo>
                              <a:close/>
                            </a:path>
                          </a:pathLst>
                        </a:custGeom>
                        <a:solidFill>
                          <a:schemeClr val="dk1"/>
                        </a:solidFill>
                        <a:ln>
                          <a:noFill/>
                        </a:ln>
                      </p:spPr>
                      <p:txBody>
                        <a:bodyPr spcFirstLastPara="1" wrap="square" lIns="91425" tIns="45700" rIns="91425" bIns="45700" anchor="ctr" anchorCtr="0">
                          <a:noAutofit/>
                        </a:bodyPr>
                        <a:lstStyle/>
                        <a:p>
                          <a:pPr marL="0" marR="0" lvl="0" indent="0" algn="l" rtl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None/>
                          </a:pPr>
                          <a:endParaRPr sz="1800">
                            <a:solidFill>
                              <a:srgbClr val="000000"/>
                            </a:solidFill>
                            <a:latin typeface="Calibri"/>
                            <a:ea typeface="Calibri"/>
                            <a:cs typeface="Calibri"/>
                            <a:sym typeface="Calibri"/>
                          </a:endParaRPr>
                        </a:p>
                      </p:txBody>
                    </p:sp>
                    <p:sp>
                      <p:nvSpPr>
                        <p:cNvPr id="4240" name="Google Shape;4240;p67"/>
                        <p:cNvSpPr/>
                        <p:nvPr/>
                      </p:nvSpPr>
                      <p:spPr>
                        <a:xfrm>
                          <a:off x="3945485" y="6478283"/>
                          <a:ext cx="110907" cy="28467"/>
                        </a:xfrm>
                        <a:custGeom>
                          <a:avLst/>
                          <a:gdLst/>
                          <a:ahLst/>
                          <a:cxnLst/>
                          <a:rect l="l" t="t" r="r" b="b"/>
                          <a:pathLst>
                            <a:path w="110907" h="28467" extrusionOk="0">
                              <a:moveTo>
                                <a:pt x="109032" y="3024"/>
                              </a:moveTo>
                              <a:cubicBezTo>
                                <a:pt x="72906" y="-4205"/>
                                <a:pt x="28470" y="765"/>
                                <a:pt x="382" y="26245"/>
                              </a:cubicBezTo>
                              <a:cubicBezTo>
                                <a:pt x="-701" y="27239"/>
                                <a:pt x="744" y="28775"/>
                                <a:pt x="1918" y="28414"/>
                              </a:cubicBezTo>
                              <a:cubicBezTo>
                                <a:pt x="37863" y="17571"/>
                                <a:pt x="71280" y="10794"/>
                                <a:pt x="108851" y="7542"/>
                              </a:cubicBezTo>
                              <a:cubicBezTo>
                                <a:pt x="111470" y="7361"/>
                                <a:pt x="111651" y="3566"/>
                                <a:pt x="109032" y="3024"/>
                              </a:cubicBezTo>
                              <a:close/>
                            </a:path>
                          </a:pathLst>
                        </a:custGeom>
                        <a:solidFill>
                          <a:schemeClr val="dk1"/>
                        </a:solidFill>
                        <a:ln>
                          <a:noFill/>
                        </a:ln>
                      </p:spPr>
                      <p:txBody>
                        <a:bodyPr spcFirstLastPara="1" wrap="square" lIns="91425" tIns="45700" rIns="91425" bIns="45700" anchor="ctr" anchorCtr="0">
                          <a:noAutofit/>
                        </a:bodyPr>
                        <a:lstStyle/>
                        <a:p>
                          <a:pPr marL="0" marR="0" lvl="0" indent="0" algn="l" rtl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None/>
                          </a:pPr>
                          <a:endParaRPr sz="1800">
                            <a:solidFill>
                              <a:srgbClr val="000000"/>
                            </a:solidFill>
                            <a:latin typeface="Calibri"/>
                            <a:ea typeface="Calibri"/>
                            <a:cs typeface="Calibri"/>
                            <a:sym typeface="Calibri"/>
                          </a:endParaRPr>
                        </a:p>
                      </p:txBody>
                    </p:sp>
                    <p:sp>
                      <p:nvSpPr>
                        <p:cNvPr id="4241" name="Google Shape;4241;p67"/>
                        <p:cNvSpPr/>
                        <p:nvPr/>
                      </p:nvSpPr>
                      <p:spPr>
                        <a:xfrm>
                          <a:off x="3971406" y="6494456"/>
                          <a:ext cx="110907" cy="28467"/>
                        </a:xfrm>
                        <a:custGeom>
                          <a:avLst/>
                          <a:gdLst/>
                          <a:ahLst/>
                          <a:cxnLst/>
                          <a:rect l="l" t="t" r="r" b="b"/>
                          <a:pathLst>
                            <a:path w="110907" h="28467" extrusionOk="0">
                              <a:moveTo>
                                <a:pt x="109032" y="3024"/>
                              </a:moveTo>
                              <a:cubicBezTo>
                                <a:pt x="72905" y="-4205"/>
                                <a:pt x="28470" y="765"/>
                                <a:pt x="382" y="26245"/>
                              </a:cubicBezTo>
                              <a:cubicBezTo>
                                <a:pt x="-701" y="27240"/>
                                <a:pt x="744" y="28775"/>
                                <a:pt x="1918" y="28414"/>
                              </a:cubicBezTo>
                              <a:cubicBezTo>
                                <a:pt x="37863" y="17571"/>
                                <a:pt x="71280" y="10795"/>
                                <a:pt x="108851" y="7542"/>
                              </a:cubicBezTo>
                              <a:cubicBezTo>
                                <a:pt x="111470" y="7361"/>
                                <a:pt x="111651" y="3476"/>
                                <a:pt x="109032" y="3024"/>
                              </a:cubicBezTo>
                              <a:close/>
                            </a:path>
                          </a:pathLst>
                        </a:custGeom>
                        <a:solidFill>
                          <a:schemeClr val="dk1"/>
                        </a:solidFill>
                        <a:ln>
                          <a:noFill/>
                        </a:ln>
                      </p:spPr>
                      <p:txBody>
                        <a:bodyPr spcFirstLastPara="1" wrap="square" lIns="91425" tIns="45700" rIns="91425" bIns="45700" anchor="ctr" anchorCtr="0">
                          <a:noAutofit/>
                        </a:bodyPr>
                        <a:lstStyle/>
                        <a:p>
                          <a:pPr marL="0" marR="0" lvl="0" indent="0" algn="l" rtl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None/>
                          </a:pPr>
                          <a:endParaRPr sz="1800">
                            <a:solidFill>
                              <a:srgbClr val="000000"/>
                            </a:solidFill>
                            <a:latin typeface="Calibri"/>
                            <a:ea typeface="Calibri"/>
                            <a:cs typeface="Calibri"/>
                            <a:sym typeface="Calibri"/>
                          </a:endParaRPr>
                        </a:p>
                      </p:txBody>
                    </p:sp>
                  </p:grpSp>
                  <p:sp>
                    <p:nvSpPr>
                      <p:cNvPr id="4242" name="Google Shape;4242;p67"/>
                      <p:cNvSpPr/>
                      <p:nvPr/>
                    </p:nvSpPr>
                    <p:spPr>
                      <a:xfrm>
                        <a:off x="3636629" y="6463054"/>
                        <a:ext cx="296143" cy="198511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296143" h="198511" extrusionOk="0">
                            <a:moveTo>
                              <a:pt x="296143" y="198512"/>
                            </a:moveTo>
                            <a:cubicBezTo>
                              <a:pt x="266971" y="197970"/>
                              <a:pt x="237980" y="197247"/>
                              <a:pt x="210254" y="196524"/>
                            </a:cubicBezTo>
                            <a:cubicBezTo>
                              <a:pt x="106752" y="193723"/>
                              <a:pt x="21224" y="189476"/>
                              <a:pt x="13276" y="184235"/>
                            </a:cubicBezTo>
                            <a:cubicBezTo>
                              <a:pt x="5419" y="179266"/>
                              <a:pt x="1806" y="101741"/>
                              <a:pt x="181" y="7048"/>
                            </a:cubicBezTo>
                            <a:cubicBezTo>
                              <a:pt x="181" y="5692"/>
                              <a:pt x="90" y="4337"/>
                              <a:pt x="90" y="3072"/>
                            </a:cubicBezTo>
                            <a:cubicBezTo>
                              <a:pt x="90" y="2079"/>
                              <a:pt x="90" y="994"/>
                              <a:pt x="0" y="0"/>
                            </a:cubicBezTo>
                            <a:lnTo>
                              <a:pt x="452" y="0"/>
                            </a:lnTo>
                            <a:cubicBezTo>
                              <a:pt x="48680" y="33883"/>
                              <a:pt x="218743" y="147099"/>
                              <a:pt x="296143" y="198512"/>
                            </a:cubicBezTo>
                            <a:close/>
                          </a:path>
                        </a:pathLst>
                      </a:custGeom>
                      <a:solidFill>
                        <a:srgbClr val="263238">
                          <a:alpha val="29800"/>
                        </a:srgbClr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45700" rIns="91425" bIns="45700" anchor="ctr" anchorCtr="0">
                        <a:noAutofit/>
                      </a:bodyPr>
                      <a:lstStyle/>
                      <a:p>
                        <a:pPr marL="0" marR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 sz="18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endParaRPr>
                      </a:p>
                    </p:txBody>
                  </p:sp>
                </p:grpSp>
              </p:grpSp>
              <p:grpSp>
                <p:nvGrpSpPr>
                  <p:cNvPr id="4243" name="Google Shape;4243;p67"/>
                  <p:cNvGrpSpPr/>
                  <p:nvPr/>
                </p:nvGrpSpPr>
                <p:grpSpPr>
                  <a:xfrm>
                    <a:off x="3438026" y="4565403"/>
                    <a:ext cx="619939" cy="1898645"/>
                    <a:chOff x="3438026" y="4565403"/>
                    <a:chExt cx="619939" cy="1898645"/>
                  </a:xfrm>
                </p:grpSpPr>
                <p:sp>
                  <p:nvSpPr>
                    <p:cNvPr id="4244" name="Google Shape;4244;p67"/>
                    <p:cNvSpPr/>
                    <p:nvPr/>
                  </p:nvSpPr>
                  <p:spPr>
                    <a:xfrm>
                      <a:off x="3438117" y="4565403"/>
                      <a:ext cx="619848" cy="189864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619848" h="1898645" extrusionOk="0">
                          <a:moveTo>
                            <a:pt x="572236" y="1898555"/>
                          </a:moveTo>
                          <a:lnTo>
                            <a:pt x="178643" y="1898645"/>
                          </a:lnTo>
                          <a:cubicBezTo>
                            <a:pt x="178643" y="1898645"/>
                            <a:pt x="257669" y="967981"/>
                            <a:pt x="254598" y="951898"/>
                          </a:cubicBezTo>
                          <a:cubicBezTo>
                            <a:pt x="250624" y="931297"/>
                            <a:pt x="227413" y="838230"/>
                            <a:pt x="196435" y="716612"/>
                          </a:cubicBezTo>
                          <a:cubicBezTo>
                            <a:pt x="186772" y="678572"/>
                            <a:pt x="176295" y="637731"/>
                            <a:pt x="165367" y="595444"/>
                          </a:cubicBezTo>
                          <a:cubicBezTo>
                            <a:pt x="136014" y="481054"/>
                            <a:pt x="103591" y="356002"/>
                            <a:pt x="75413" y="247123"/>
                          </a:cubicBezTo>
                          <a:cubicBezTo>
                            <a:pt x="33055" y="84121"/>
                            <a:pt x="0" y="90"/>
                            <a:pt x="0" y="90"/>
                          </a:cubicBezTo>
                          <a:lnTo>
                            <a:pt x="333624" y="0"/>
                          </a:lnTo>
                          <a:cubicBezTo>
                            <a:pt x="333624" y="0"/>
                            <a:pt x="607820" y="785463"/>
                            <a:pt x="618749" y="947832"/>
                          </a:cubicBezTo>
                          <a:cubicBezTo>
                            <a:pt x="628322" y="1089419"/>
                            <a:pt x="572236" y="1898555"/>
                            <a:pt x="572236" y="1898555"/>
                          </a:cubicBezTo>
                          <a:close/>
                        </a:path>
                      </a:pathLst>
                    </a:custGeom>
                    <a:solidFill>
                      <a:srgbClr val="FFC727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  <p:sp>
                  <p:nvSpPr>
                    <p:cNvPr id="4245" name="Google Shape;4245;p67"/>
                    <p:cNvSpPr/>
                    <p:nvPr/>
                  </p:nvSpPr>
                  <p:spPr>
                    <a:xfrm>
                      <a:off x="3438117" y="4565403"/>
                      <a:ext cx="619848" cy="189864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619848" h="1898645" extrusionOk="0">
                          <a:moveTo>
                            <a:pt x="572236" y="1898555"/>
                          </a:moveTo>
                          <a:lnTo>
                            <a:pt x="178643" y="1898645"/>
                          </a:lnTo>
                          <a:cubicBezTo>
                            <a:pt x="178643" y="1898645"/>
                            <a:pt x="257669" y="967981"/>
                            <a:pt x="254598" y="951898"/>
                          </a:cubicBezTo>
                          <a:cubicBezTo>
                            <a:pt x="250624" y="931297"/>
                            <a:pt x="227413" y="838230"/>
                            <a:pt x="196435" y="716612"/>
                          </a:cubicBezTo>
                          <a:cubicBezTo>
                            <a:pt x="186772" y="678572"/>
                            <a:pt x="176295" y="637731"/>
                            <a:pt x="165367" y="595444"/>
                          </a:cubicBezTo>
                          <a:cubicBezTo>
                            <a:pt x="136014" y="481054"/>
                            <a:pt x="103591" y="356002"/>
                            <a:pt x="75413" y="247123"/>
                          </a:cubicBezTo>
                          <a:cubicBezTo>
                            <a:pt x="33055" y="84121"/>
                            <a:pt x="0" y="90"/>
                            <a:pt x="0" y="90"/>
                          </a:cubicBezTo>
                          <a:lnTo>
                            <a:pt x="333624" y="0"/>
                          </a:lnTo>
                          <a:cubicBezTo>
                            <a:pt x="333624" y="0"/>
                            <a:pt x="607820" y="785463"/>
                            <a:pt x="618749" y="947832"/>
                          </a:cubicBezTo>
                          <a:cubicBezTo>
                            <a:pt x="628322" y="1089419"/>
                            <a:pt x="572236" y="1898555"/>
                            <a:pt x="572236" y="1898555"/>
                          </a:cubicBezTo>
                          <a:close/>
                        </a:path>
                      </a:pathLst>
                    </a:custGeom>
                    <a:solidFill>
                      <a:schemeClr val="dk1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  <p:sp>
                  <p:nvSpPr>
                    <p:cNvPr id="4246" name="Google Shape;4246;p67"/>
                    <p:cNvSpPr/>
                    <p:nvPr/>
                  </p:nvSpPr>
                  <p:spPr>
                    <a:xfrm>
                      <a:off x="3506203" y="4649116"/>
                      <a:ext cx="270143" cy="1708518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270143" h="1708518" extrusionOk="0">
                          <a:moveTo>
                            <a:pt x="260570" y="811984"/>
                          </a:moveTo>
                          <a:cubicBezTo>
                            <a:pt x="247655" y="755059"/>
                            <a:pt x="228327" y="699310"/>
                            <a:pt x="211529" y="643380"/>
                          </a:cubicBezTo>
                          <a:cubicBezTo>
                            <a:pt x="177390" y="529893"/>
                            <a:pt x="142980" y="416406"/>
                            <a:pt x="108479" y="303010"/>
                          </a:cubicBezTo>
                          <a:cubicBezTo>
                            <a:pt x="91229" y="246266"/>
                            <a:pt x="11210" y="34111"/>
                            <a:pt x="3262" y="5920"/>
                          </a:cubicBezTo>
                          <a:cubicBezTo>
                            <a:pt x="11" y="-5555"/>
                            <a:pt x="-1705" y="770"/>
                            <a:pt x="2449" y="15317"/>
                          </a:cubicBezTo>
                          <a:cubicBezTo>
                            <a:pt x="10758" y="44682"/>
                            <a:pt x="147495" y="465289"/>
                            <a:pt x="182086" y="580582"/>
                          </a:cubicBezTo>
                          <a:cubicBezTo>
                            <a:pt x="199426" y="638320"/>
                            <a:pt x="216857" y="696057"/>
                            <a:pt x="234198" y="753884"/>
                          </a:cubicBezTo>
                          <a:cubicBezTo>
                            <a:pt x="242507" y="781534"/>
                            <a:pt x="250635" y="809273"/>
                            <a:pt x="255512" y="837735"/>
                          </a:cubicBezTo>
                          <a:cubicBezTo>
                            <a:pt x="260570" y="867372"/>
                            <a:pt x="260841" y="897460"/>
                            <a:pt x="259034" y="927458"/>
                          </a:cubicBezTo>
                          <a:cubicBezTo>
                            <a:pt x="255241" y="987725"/>
                            <a:pt x="248287" y="1047902"/>
                            <a:pt x="242778" y="1107989"/>
                          </a:cubicBezTo>
                          <a:cubicBezTo>
                            <a:pt x="237178" y="1168256"/>
                            <a:pt x="231669" y="1228433"/>
                            <a:pt x="226069" y="1288700"/>
                          </a:cubicBezTo>
                          <a:cubicBezTo>
                            <a:pt x="214961" y="1408602"/>
                            <a:pt x="203942" y="1539347"/>
                            <a:pt x="193195" y="1659249"/>
                          </a:cubicBezTo>
                          <a:cubicBezTo>
                            <a:pt x="191840" y="1674429"/>
                            <a:pt x="190485" y="1689609"/>
                            <a:pt x="189311" y="1704879"/>
                          </a:cubicBezTo>
                          <a:cubicBezTo>
                            <a:pt x="188950" y="1709939"/>
                            <a:pt x="196627" y="1709577"/>
                            <a:pt x="197169" y="1704698"/>
                          </a:cubicBezTo>
                          <a:cubicBezTo>
                            <a:pt x="210084" y="1586152"/>
                            <a:pt x="220018" y="1456310"/>
                            <a:pt x="231127" y="1337583"/>
                          </a:cubicBezTo>
                          <a:cubicBezTo>
                            <a:pt x="242145" y="1219488"/>
                            <a:pt x="253254" y="1101302"/>
                            <a:pt x="264182" y="983207"/>
                          </a:cubicBezTo>
                          <a:cubicBezTo>
                            <a:pt x="266982" y="953571"/>
                            <a:pt x="270053" y="923844"/>
                            <a:pt x="270143" y="894026"/>
                          </a:cubicBezTo>
                          <a:cubicBezTo>
                            <a:pt x="270143" y="866197"/>
                            <a:pt x="266621" y="838910"/>
                            <a:pt x="260570" y="811984"/>
                          </a:cubicBezTo>
                          <a:close/>
                        </a:path>
                      </a:pathLst>
                    </a:custGeom>
                    <a:solidFill>
                      <a:schemeClr val="dk1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  <p:sp>
                  <p:nvSpPr>
                    <p:cNvPr id="4247" name="Google Shape;4247;p67"/>
                    <p:cNvSpPr/>
                    <p:nvPr/>
                  </p:nvSpPr>
                  <p:spPr>
                    <a:xfrm>
                      <a:off x="3438026" y="4565494"/>
                      <a:ext cx="295781" cy="716521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295781" h="716521" extrusionOk="0">
                          <a:moveTo>
                            <a:pt x="295782" y="0"/>
                          </a:moveTo>
                          <a:cubicBezTo>
                            <a:pt x="272661" y="179266"/>
                            <a:pt x="228588" y="472741"/>
                            <a:pt x="196435" y="716521"/>
                          </a:cubicBezTo>
                          <a:cubicBezTo>
                            <a:pt x="121113" y="421058"/>
                            <a:pt x="0" y="0"/>
                            <a:pt x="0" y="0"/>
                          </a:cubicBezTo>
                          <a:lnTo>
                            <a:pt x="295782" y="0"/>
                          </a:lnTo>
                          <a:close/>
                        </a:path>
                      </a:pathLst>
                    </a:custGeom>
                    <a:solidFill>
                      <a:schemeClr val="dk1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</p:grpSp>
            </p:grpSp>
            <p:grpSp>
              <p:nvGrpSpPr>
                <p:cNvPr id="4248" name="Google Shape;4248;p67"/>
                <p:cNvGrpSpPr/>
                <p:nvPr/>
              </p:nvGrpSpPr>
              <p:grpSpPr>
                <a:xfrm>
                  <a:off x="3201943" y="4565494"/>
                  <a:ext cx="635641" cy="2092322"/>
                  <a:chOff x="3201943" y="4565494"/>
                  <a:chExt cx="635641" cy="2092322"/>
                </a:xfrm>
              </p:grpSpPr>
              <p:grpSp>
                <p:nvGrpSpPr>
                  <p:cNvPr id="4249" name="Google Shape;4249;p67"/>
                  <p:cNvGrpSpPr/>
                  <p:nvPr/>
                </p:nvGrpSpPr>
                <p:grpSpPr>
                  <a:xfrm>
                    <a:off x="3227661" y="6105607"/>
                    <a:ext cx="609923" cy="552209"/>
                    <a:chOff x="3227661" y="6105607"/>
                    <a:chExt cx="609923" cy="552209"/>
                  </a:xfrm>
                </p:grpSpPr>
                <p:sp>
                  <p:nvSpPr>
                    <p:cNvPr id="4250" name="Google Shape;4250;p67"/>
                    <p:cNvSpPr/>
                    <p:nvPr/>
                  </p:nvSpPr>
                  <p:spPr>
                    <a:xfrm>
                      <a:off x="3227661" y="6105607"/>
                      <a:ext cx="609920" cy="552209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609920" h="552209" extrusionOk="0">
                          <a:moveTo>
                            <a:pt x="601429" y="549544"/>
                          </a:moveTo>
                          <a:cubicBezTo>
                            <a:pt x="582282" y="555778"/>
                            <a:pt x="35695" y="550809"/>
                            <a:pt x="15013" y="537436"/>
                          </a:cubicBezTo>
                          <a:cubicBezTo>
                            <a:pt x="7065" y="532466"/>
                            <a:pt x="3182" y="452773"/>
                            <a:pt x="1195" y="356273"/>
                          </a:cubicBezTo>
                          <a:cubicBezTo>
                            <a:pt x="1195" y="355279"/>
                            <a:pt x="1195" y="354285"/>
                            <a:pt x="1195" y="353291"/>
                          </a:cubicBezTo>
                          <a:cubicBezTo>
                            <a:pt x="743" y="333413"/>
                            <a:pt x="382" y="312902"/>
                            <a:pt x="292" y="292211"/>
                          </a:cubicBezTo>
                          <a:cubicBezTo>
                            <a:pt x="292" y="289319"/>
                            <a:pt x="292" y="286518"/>
                            <a:pt x="111" y="283627"/>
                          </a:cubicBezTo>
                          <a:cubicBezTo>
                            <a:pt x="-1153" y="144389"/>
                            <a:pt x="8781" y="0"/>
                            <a:pt x="8781" y="0"/>
                          </a:cubicBezTo>
                          <a:lnTo>
                            <a:pt x="366068" y="2259"/>
                          </a:lnTo>
                          <a:lnTo>
                            <a:pt x="356133" y="283266"/>
                          </a:lnTo>
                          <a:lnTo>
                            <a:pt x="355772" y="294379"/>
                          </a:lnTo>
                          <a:lnTo>
                            <a:pt x="353785" y="352568"/>
                          </a:lnTo>
                          <a:lnTo>
                            <a:pt x="353604" y="358531"/>
                          </a:lnTo>
                          <a:cubicBezTo>
                            <a:pt x="353604" y="358531"/>
                            <a:pt x="561961" y="454038"/>
                            <a:pt x="583185" y="471205"/>
                          </a:cubicBezTo>
                          <a:cubicBezTo>
                            <a:pt x="604229" y="488283"/>
                            <a:pt x="620576" y="543309"/>
                            <a:pt x="601429" y="549544"/>
                          </a:cubicBezTo>
                          <a:close/>
                        </a:path>
                      </a:pathLst>
                    </a:custGeom>
                    <a:solidFill>
                      <a:srgbClr val="D3766A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  <p:sp>
                  <p:nvSpPr>
                    <p:cNvPr id="4251" name="Google Shape;4251;p67"/>
                    <p:cNvSpPr/>
                    <p:nvPr/>
                  </p:nvSpPr>
                  <p:spPr>
                    <a:xfrm>
                      <a:off x="3227773" y="6388873"/>
                      <a:ext cx="609809" cy="268943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609809" h="268943" extrusionOk="0">
                          <a:moveTo>
                            <a:pt x="601318" y="266278"/>
                          </a:moveTo>
                          <a:cubicBezTo>
                            <a:pt x="582171" y="272513"/>
                            <a:pt x="35584" y="267543"/>
                            <a:pt x="14902" y="254171"/>
                          </a:cubicBezTo>
                          <a:cubicBezTo>
                            <a:pt x="6954" y="249201"/>
                            <a:pt x="3071" y="169507"/>
                            <a:pt x="1084" y="73007"/>
                          </a:cubicBezTo>
                          <a:cubicBezTo>
                            <a:pt x="1084" y="72013"/>
                            <a:pt x="1084" y="71019"/>
                            <a:pt x="1084" y="70026"/>
                          </a:cubicBezTo>
                          <a:cubicBezTo>
                            <a:pt x="632" y="50147"/>
                            <a:pt x="271" y="29636"/>
                            <a:pt x="181" y="8945"/>
                          </a:cubicBezTo>
                          <a:cubicBezTo>
                            <a:pt x="181" y="6054"/>
                            <a:pt x="181" y="3253"/>
                            <a:pt x="0" y="361"/>
                          </a:cubicBezTo>
                          <a:lnTo>
                            <a:pt x="356022" y="0"/>
                          </a:lnTo>
                          <a:lnTo>
                            <a:pt x="355661" y="11114"/>
                          </a:lnTo>
                          <a:lnTo>
                            <a:pt x="353674" y="69303"/>
                          </a:lnTo>
                          <a:lnTo>
                            <a:pt x="353493" y="75266"/>
                          </a:lnTo>
                          <a:cubicBezTo>
                            <a:pt x="353493" y="75266"/>
                            <a:pt x="561850" y="170772"/>
                            <a:pt x="583074" y="187940"/>
                          </a:cubicBezTo>
                          <a:cubicBezTo>
                            <a:pt x="604118" y="205017"/>
                            <a:pt x="620465" y="260044"/>
                            <a:pt x="601318" y="266278"/>
                          </a:cubicBezTo>
                          <a:close/>
                        </a:path>
                      </a:pathLst>
                    </a:custGeom>
                    <a:solidFill>
                      <a:srgbClr val="EBEBEB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  <p:grpSp>
                  <p:nvGrpSpPr>
                    <p:cNvPr id="4252" name="Google Shape;4252;p67"/>
                    <p:cNvGrpSpPr/>
                    <p:nvPr/>
                  </p:nvGrpSpPr>
                  <p:grpSpPr>
                    <a:xfrm>
                      <a:off x="3228856" y="6456521"/>
                      <a:ext cx="608728" cy="201295"/>
                      <a:chOff x="3228856" y="6456521"/>
                      <a:chExt cx="608728" cy="201295"/>
                    </a:xfrm>
                  </p:grpSpPr>
                  <p:sp>
                    <p:nvSpPr>
                      <p:cNvPr id="4253" name="Google Shape;4253;p67"/>
                      <p:cNvSpPr/>
                      <p:nvPr/>
                    </p:nvSpPr>
                    <p:spPr>
                      <a:xfrm>
                        <a:off x="3228856" y="6458175"/>
                        <a:ext cx="608728" cy="199641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608728" h="199641" extrusionOk="0">
                            <a:moveTo>
                              <a:pt x="600234" y="196975"/>
                            </a:moveTo>
                            <a:cubicBezTo>
                              <a:pt x="581087" y="203210"/>
                              <a:pt x="34500" y="198241"/>
                              <a:pt x="13818" y="184868"/>
                            </a:cubicBezTo>
                            <a:cubicBezTo>
                              <a:pt x="5870" y="179898"/>
                              <a:pt x="1987" y="100205"/>
                              <a:pt x="0" y="3704"/>
                            </a:cubicBezTo>
                            <a:cubicBezTo>
                              <a:pt x="0" y="2711"/>
                              <a:pt x="0" y="1717"/>
                              <a:pt x="0" y="723"/>
                            </a:cubicBezTo>
                            <a:lnTo>
                              <a:pt x="352680" y="0"/>
                            </a:lnTo>
                            <a:lnTo>
                              <a:pt x="352500" y="5963"/>
                            </a:lnTo>
                            <a:cubicBezTo>
                              <a:pt x="352500" y="5963"/>
                              <a:pt x="560857" y="101469"/>
                              <a:pt x="582081" y="118637"/>
                            </a:cubicBezTo>
                            <a:cubicBezTo>
                              <a:pt x="603034" y="135714"/>
                              <a:pt x="619381" y="190741"/>
                              <a:pt x="600234" y="196975"/>
                            </a:cubicBezTo>
                            <a:close/>
                          </a:path>
                        </a:pathLst>
                      </a:custGeom>
                      <a:solidFill>
                        <a:srgbClr val="FFC727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45700" rIns="91425" bIns="45700" anchor="ctr" anchorCtr="0">
                        <a:noAutofit/>
                      </a:bodyPr>
                      <a:lstStyle/>
                      <a:p>
                        <a:pPr marL="0" marR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 sz="18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endParaRPr>
                      </a:p>
                    </p:txBody>
                  </p:sp>
                  <p:sp>
                    <p:nvSpPr>
                      <p:cNvPr id="4254" name="Google Shape;4254;p67"/>
                      <p:cNvSpPr/>
                      <p:nvPr/>
                    </p:nvSpPr>
                    <p:spPr>
                      <a:xfrm>
                        <a:off x="3228856" y="6458175"/>
                        <a:ext cx="608728" cy="199641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608728" h="199641" extrusionOk="0">
                            <a:moveTo>
                              <a:pt x="600234" y="196975"/>
                            </a:moveTo>
                            <a:cubicBezTo>
                              <a:pt x="581087" y="203210"/>
                              <a:pt x="34500" y="198241"/>
                              <a:pt x="13818" y="184868"/>
                            </a:cubicBezTo>
                            <a:cubicBezTo>
                              <a:pt x="5870" y="179898"/>
                              <a:pt x="1987" y="100205"/>
                              <a:pt x="0" y="3704"/>
                            </a:cubicBezTo>
                            <a:cubicBezTo>
                              <a:pt x="0" y="2711"/>
                              <a:pt x="0" y="1717"/>
                              <a:pt x="0" y="723"/>
                            </a:cubicBezTo>
                            <a:lnTo>
                              <a:pt x="352680" y="0"/>
                            </a:lnTo>
                            <a:lnTo>
                              <a:pt x="352500" y="5963"/>
                            </a:lnTo>
                            <a:cubicBezTo>
                              <a:pt x="352500" y="5963"/>
                              <a:pt x="560857" y="101469"/>
                              <a:pt x="582081" y="118637"/>
                            </a:cubicBezTo>
                            <a:cubicBezTo>
                              <a:pt x="603034" y="135714"/>
                              <a:pt x="619381" y="190741"/>
                              <a:pt x="600234" y="196975"/>
                            </a:cubicBezTo>
                            <a:close/>
                          </a:path>
                        </a:pathLst>
                      </a:custGeom>
                      <a:solidFill>
                        <a:schemeClr val="accent2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45700" rIns="91425" bIns="45700" anchor="ctr" anchorCtr="0">
                        <a:noAutofit/>
                      </a:bodyPr>
                      <a:lstStyle/>
                      <a:p>
                        <a:pPr marL="0" marR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 sz="18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endParaRPr>
                      </a:p>
                    </p:txBody>
                  </p:sp>
                  <p:grpSp>
                    <p:nvGrpSpPr>
                      <p:cNvPr id="4255" name="Google Shape;4255;p67"/>
                      <p:cNvGrpSpPr/>
                      <p:nvPr/>
                    </p:nvGrpSpPr>
                    <p:grpSpPr>
                      <a:xfrm>
                        <a:off x="3267331" y="6456521"/>
                        <a:ext cx="557221" cy="179842"/>
                        <a:chOff x="3267331" y="6456521"/>
                        <a:chExt cx="557221" cy="179842"/>
                      </a:xfrm>
                    </p:grpSpPr>
                    <p:sp>
                      <p:nvSpPr>
                        <p:cNvPr id="4256" name="Google Shape;4256;p67"/>
                        <p:cNvSpPr/>
                        <p:nvPr/>
                      </p:nvSpPr>
                      <p:spPr>
                        <a:xfrm>
                          <a:off x="3267331" y="6629285"/>
                          <a:ext cx="557221" cy="7078"/>
                        </a:xfrm>
                        <a:custGeom>
                          <a:avLst/>
                          <a:gdLst/>
                          <a:ahLst/>
                          <a:cxnLst/>
                          <a:rect l="l" t="t" r="r" b="b"/>
                          <a:pathLst>
                            <a:path w="557221" h="7078" extrusionOk="0">
                              <a:moveTo>
                                <a:pt x="555799" y="4632"/>
                              </a:moveTo>
                              <a:cubicBezTo>
                                <a:pt x="463678" y="1560"/>
                                <a:pt x="91850" y="-2235"/>
                                <a:pt x="542" y="1650"/>
                              </a:cubicBezTo>
                              <a:cubicBezTo>
                                <a:pt x="-181" y="1650"/>
                                <a:pt x="-181" y="2192"/>
                                <a:pt x="542" y="2192"/>
                              </a:cubicBezTo>
                              <a:cubicBezTo>
                                <a:pt x="91760" y="7252"/>
                                <a:pt x="463587" y="8066"/>
                                <a:pt x="555799" y="6077"/>
                              </a:cubicBezTo>
                              <a:cubicBezTo>
                                <a:pt x="557696" y="6077"/>
                                <a:pt x="557696" y="4632"/>
                                <a:pt x="555799" y="4632"/>
                              </a:cubicBezTo>
                              <a:close/>
                            </a:path>
                          </a:pathLst>
                        </a:custGeom>
                        <a:solidFill>
                          <a:schemeClr val="dk1"/>
                        </a:solidFill>
                        <a:ln>
                          <a:noFill/>
                        </a:ln>
                      </p:spPr>
                      <p:txBody>
                        <a:bodyPr spcFirstLastPara="1" wrap="square" lIns="91425" tIns="45700" rIns="91425" bIns="45700" anchor="ctr" anchorCtr="0">
                          <a:noAutofit/>
                        </a:bodyPr>
                        <a:lstStyle/>
                        <a:p>
                          <a:pPr marL="0" marR="0" lvl="0" indent="0" algn="l" rtl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None/>
                          </a:pPr>
                          <a:endParaRPr sz="1800">
                            <a:solidFill>
                              <a:srgbClr val="000000"/>
                            </a:solidFill>
                            <a:latin typeface="Calibri"/>
                            <a:ea typeface="Calibri"/>
                            <a:cs typeface="Calibri"/>
                            <a:sym typeface="Calibri"/>
                          </a:endParaRPr>
                        </a:p>
                      </p:txBody>
                    </p:sp>
                    <p:sp>
                      <p:nvSpPr>
                        <p:cNvPr id="4257" name="Google Shape;4257;p67"/>
                        <p:cNvSpPr/>
                        <p:nvPr/>
                      </p:nvSpPr>
                      <p:spPr>
                        <a:xfrm>
                          <a:off x="3511792" y="6456521"/>
                          <a:ext cx="110817" cy="28814"/>
                        </a:xfrm>
                        <a:custGeom>
                          <a:avLst/>
                          <a:gdLst/>
                          <a:ahLst/>
                          <a:cxnLst/>
                          <a:rect l="l" t="t" r="r" b="b"/>
                          <a:pathLst>
                            <a:path w="110817" h="28814" extrusionOk="0">
                              <a:moveTo>
                                <a:pt x="108941" y="2919"/>
                              </a:moveTo>
                              <a:cubicBezTo>
                                <a:pt x="72725" y="-4219"/>
                                <a:pt x="28380" y="1021"/>
                                <a:pt x="382" y="26592"/>
                              </a:cubicBezTo>
                              <a:cubicBezTo>
                                <a:pt x="-701" y="27586"/>
                                <a:pt x="744" y="29122"/>
                                <a:pt x="1918" y="28761"/>
                              </a:cubicBezTo>
                              <a:cubicBezTo>
                                <a:pt x="37773" y="17827"/>
                                <a:pt x="71280" y="10870"/>
                                <a:pt x="108761" y="7527"/>
                              </a:cubicBezTo>
                              <a:cubicBezTo>
                                <a:pt x="111380" y="7256"/>
                                <a:pt x="111560" y="3461"/>
                                <a:pt x="108941" y="2919"/>
                              </a:cubicBezTo>
                              <a:close/>
                            </a:path>
                          </a:pathLst>
                        </a:custGeom>
                        <a:solidFill>
                          <a:schemeClr val="dk1"/>
                        </a:solidFill>
                        <a:ln>
                          <a:noFill/>
                        </a:ln>
                      </p:spPr>
                      <p:txBody>
                        <a:bodyPr spcFirstLastPara="1" wrap="square" lIns="91425" tIns="45700" rIns="91425" bIns="45700" anchor="ctr" anchorCtr="0">
                          <a:noAutofit/>
                        </a:bodyPr>
                        <a:lstStyle/>
                        <a:p>
                          <a:pPr marL="0" marR="0" lvl="0" indent="0" algn="l" rtl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None/>
                          </a:pPr>
                          <a:endParaRPr sz="1800">
                            <a:solidFill>
                              <a:srgbClr val="000000"/>
                            </a:solidFill>
                            <a:latin typeface="Calibri"/>
                            <a:ea typeface="Calibri"/>
                            <a:cs typeface="Calibri"/>
                            <a:sym typeface="Calibri"/>
                          </a:endParaRPr>
                        </a:p>
                      </p:txBody>
                    </p:sp>
                    <p:sp>
                      <p:nvSpPr>
                        <p:cNvPr id="4258" name="Google Shape;4258;p67"/>
                        <p:cNvSpPr/>
                        <p:nvPr/>
                      </p:nvSpPr>
                      <p:spPr>
                        <a:xfrm>
                          <a:off x="3537803" y="6472605"/>
                          <a:ext cx="110850" cy="28814"/>
                        </a:xfrm>
                        <a:custGeom>
                          <a:avLst/>
                          <a:gdLst/>
                          <a:ahLst/>
                          <a:cxnLst/>
                          <a:rect l="l" t="t" r="r" b="b"/>
                          <a:pathLst>
                            <a:path w="110850" h="28814" extrusionOk="0">
                              <a:moveTo>
                                <a:pt x="108941" y="2919"/>
                              </a:moveTo>
                              <a:cubicBezTo>
                                <a:pt x="72725" y="-4219"/>
                                <a:pt x="28380" y="1022"/>
                                <a:pt x="382" y="26592"/>
                              </a:cubicBezTo>
                              <a:cubicBezTo>
                                <a:pt x="-701" y="27586"/>
                                <a:pt x="744" y="29122"/>
                                <a:pt x="1918" y="28761"/>
                              </a:cubicBezTo>
                              <a:cubicBezTo>
                                <a:pt x="37773" y="17828"/>
                                <a:pt x="71280" y="10870"/>
                                <a:pt x="108761" y="7527"/>
                              </a:cubicBezTo>
                              <a:cubicBezTo>
                                <a:pt x="111470" y="7256"/>
                                <a:pt x="111560" y="3370"/>
                                <a:pt x="108941" y="2919"/>
                              </a:cubicBezTo>
                              <a:close/>
                            </a:path>
                          </a:pathLst>
                        </a:custGeom>
                        <a:solidFill>
                          <a:schemeClr val="dk1"/>
                        </a:solidFill>
                        <a:ln>
                          <a:noFill/>
                        </a:ln>
                      </p:spPr>
                      <p:txBody>
                        <a:bodyPr spcFirstLastPara="1" wrap="square" lIns="91425" tIns="45700" rIns="91425" bIns="45700" anchor="ctr" anchorCtr="0">
                          <a:noAutofit/>
                        </a:bodyPr>
                        <a:lstStyle/>
                        <a:p>
                          <a:pPr marL="0" marR="0" lvl="0" indent="0" algn="l" rtl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None/>
                          </a:pPr>
                          <a:endParaRPr sz="1800">
                            <a:solidFill>
                              <a:srgbClr val="000000"/>
                            </a:solidFill>
                            <a:latin typeface="Calibri"/>
                            <a:ea typeface="Calibri"/>
                            <a:cs typeface="Calibri"/>
                            <a:sym typeface="Calibri"/>
                          </a:endParaRPr>
                        </a:p>
                      </p:txBody>
                    </p:sp>
                    <p:sp>
                      <p:nvSpPr>
                        <p:cNvPr id="4259" name="Google Shape;4259;p67"/>
                        <p:cNvSpPr/>
                        <p:nvPr/>
                      </p:nvSpPr>
                      <p:spPr>
                        <a:xfrm>
                          <a:off x="3563904" y="6488598"/>
                          <a:ext cx="110782" cy="28814"/>
                        </a:xfrm>
                        <a:custGeom>
                          <a:avLst/>
                          <a:gdLst/>
                          <a:ahLst/>
                          <a:cxnLst/>
                          <a:rect l="l" t="t" r="r" b="b"/>
                          <a:pathLst>
                            <a:path w="110782" h="28814" extrusionOk="0">
                              <a:moveTo>
                                <a:pt x="108941" y="2919"/>
                              </a:moveTo>
                              <a:cubicBezTo>
                                <a:pt x="72725" y="-4219"/>
                                <a:pt x="28380" y="1021"/>
                                <a:pt x="382" y="26592"/>
                              </a:cubicBezTo>
                              <a:cubicBezTo>
                                <a:pt x="-701" y="27586"/>
                                <a:pt x="744" y="29122"/>
                                <a:pt x="1918" y="28761"/>
                              </a:cubicBezTo>
                              <a:cubicBezTo>
                                <a:pt x="37773" y="17828"/>
                                <a:pt x="71280" y="10870"/>
                                <a:pt x="108761" y="7527"/>
                              </a:cubicBezTo>
                              <a:cubicBezTo>
                                <a:pt x="111380" y="7256"/>
                                <a:pt x="111470" y="3371"/>
                                <a:pt x="108941" y="2919"/>
                              </a:cubicBezTo>
                              <a:close/>
                            </a:path>
                          </a:pathLst>
                        </a:custGeom>
                        <a:solidFill>
                          <a:schemeClr val="dk1"/>
                        </a:solidFill>
                        <a:ln>
                          <a:noFill/>
                        </a:ln>
                      </p:spPr>
                      <p:txBody>
                        <a:bodyPr spcFirstLastPara="1" wrap="square" lIns="91425" tIns="45700" rIns="91425" bIns="45700" anchor="ctr" anchorCtr="0">
                          <a:noAutofit/>
                        </a:bodyPr>
                        <a:lstStyle/>
                        <a:p>
                          <a:pPr marL="0" marR="0" lvl="0" indent="0" algn="l" rtl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None/>
                          </a:pPr>
                          <a:endParaRPr sz="1800">
                            <a:solidFill>
                              <a:srgbClr val="000000"/>
                            </a:solidFill>
                            <a:latin typeface="Calibri"/>
                            <a:ea typeface="Calibri"/>
                            <a:cs typeface="Calibri"/>
                            <a:sym typeface="Calibri"/>
                          </a:endParaRPr>
                        </a:p>
                      </p:txBody>
                    </p:sp>
                  </p:grpSp>
                </p:grpSp>
              </p:grpSp>
              <p:grpSp>
                <p:nvGrpSpPr>
                  <p:cNvPr id="4260" name="Google Shape;4260;p67"/>
                  <p:cNvGrpSpPr/>
                  <p:nvPr/>
                </p:nvGrpSpPr>
                <p:grpSpPr>
                  <a:xfrm>
                    <a:off x="3201943" y="4565494"/>
                    <a:ext cx="567539" cy="1895211"/>
                    <a:chOff x="3201943" y="4565494"/>
                    <a:chExt cx="567539" cy="1895211"/>
                  </a:xfrm>
                </p:grpSpPr>
                <p:sp>
                  <p:nvSpPr>
                    <p:cNvPr id="4261" name="Google Shape;4261;p67"/>
                    <p:cNvSpPr/>
                    <p:nvPr/>
                  </p:nvSpPr>
                  <p:spPr>
                    <a:xfrm>
                      <a:off x="3201943" y="4565494"/>
                      <a:ext cx="567539" cy="1895211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567539" h="1895211" extrusionOk="0">
                          <a:moveTo>
                            <a:pt x="567540" y="0"/>
                          </a:moveTo>
                          <a:cubicBezTo>
                            <a:pt x="567540" y="0"/>
                            <a:pt x="559863" y="117011"/>
                            <a:pt x="523376" y="243509"/>
                          </a:cubicBezTo>
                          <a:cubicBezTo>
                            <a:pt x="520486" y="253990"/>
                            <a:pt x="517234" y="264291"/>
                            <a:pt x="513893" y="274139"/>
                          </a:cubicBezTo>
                          <a:cubicBezTo>
                            <a:pt x="513893" y="274139"/>
                            <a:pt x="484360" y="287964"/>
                            <a:pt x="426287" y="323564"/>
                          </a:cubicBezTo>
                          <a:cubicBezTo>
                            <a:pt x="426287" y="323564"/>
                            <a:pt x="422494" y="452050"/>
                            <a:pt x="418701" y="595354"/>
                          </a:cubicBezTo>
                          <a:cubicBezTo>
                            <a:pt x="414456" y="755555"/>
                            <a:pt x="410121" y="934188"/>
                            <a:pt x="411024" y="972137"/>
                          </a:cubicBezTo>
                          <a:cubicBezTo>
                            <a:pt x="414366" y="1113906"/>
                            <a:pt x="393503" y="1893495"/>
                            <a:pt x="393503" y="1893495"/>
                          </a:cubicBezTo>
                          <a:lnTo>
                            <a:pt x="0" y="1895212"/>
                          </a:lnTo>
                          <a:cubicBezTo>
                            <a:pt x="0" y="1895212"/>
                            <a:pt x="70988" y="1024634"/>
                            <a:pt x="70446" y="972679"/>
                          </a:cubicBezTo>
                          <a:cubicBezTo>
                            <a:pt x="69633" y="889191"/>
                            <a:pt x="87515" y="554061"/>
                            <a:pt x="102779" y="284982"/>
                          </a:cubicBezTo>
                          <a:cubicBezTo>
                            <a:pt x="102779" y="284982"/>
                            <a:pt x="84264" y="223269"/>
                            <a:pt x="85528" y="203120"/>
                          </a:cubicBezTo>
                          <a:cubicBezTo>
                            <a:pt x="93025" y="80236"/>
                            <a:pt x="121654" y="181"/>
                            <a:pt x="121654" y="181"/>
                          </a:cubicBezTo>
                          <a:lnTo>
                            <a:pt x="567540" y="0"/>
                          </a:lnTo>
                          <a:close/>
                        </a:path>
                      </a:pathLst>
                    </a:custGeom>
                    <a:solidFill>
                      <a:srgbClr val="FFC727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  <p:sp>
                  <p:nvSpPr>
                    <p:cNvPr id="4262" name="Google Shape;4262;p67"/>
                    <p:cNvSpPr/>
                    <p:nvPr/>
                  </p:nvSpPr>
                  <p:spPr>
                    <a:xfrm>
                      <a:off x="3201943" y="4565494"/>
                      <a:ext cx="567539" cy="1895211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567539" h="1895211" extrusionOk="0">
                          <a:moveTo>
                            <a:pt x="567540" y="0"/>
                          </a:moveTo>
                          <a:cubicBezTo>
                            <a:pt x="567540" y="0"/>
                            <a:pt x="559863" y="117011"/>
                            <a:pt x="523376" y="243509"/>
                          </a:cubicBezTo>
                          <a:cubicBezTo>
                            <a:pt x="520486" y="253990"/>
                            <a:pt x="517234" y="264291"/>
                            <a:pt x="513893" y="274139"/>
                          </a:cubicBezTo>
                          <a:cubicBezTo>
                            <a:pt x="513893" y="274139"/>
                            <a:pt x="484360" y="287964"/>
                            <a:pt x="426287" y="323564"/>
                          </a:cubicBezTo>
                          <a:cubicBezTo>
                            <a:pt x="426287" y="323564"/>
                            <a:pt x="422494" y="452050"/>
                            <a:pt x="418701" y="595354"/>
                          </a:cubicBezTo>
                          <a:cubicBezTo>
                            <a:pt x="414456" y="755555"/>
                            <a:pt x="410121" y="934188"/>
                            <a:pt x="411024" y="972137"/>
                          </a:cubicBezTo>
                          <a:cubicBezTo>
                            <a:pt x="414366" y="1113906"/>
                            <a:pt x="393503" y="1893495"/>
                            <a:pt x="393503" y="1893495"/>
                          </a:cubicBezTo>
                          <a:lnTo>
                            <a:pt x="0" y="1895212"/>
                          </a:lnTo>
                          <a:cubicBezTo>
                            <a:pt x="0" y="1895212"/>
                            <a:pt x="70988" y="1024634"/>
                            <a:pt x="70446" y="972679"/>
                          </a:cubicBezTo>
                          <a:cubicBezTo>
                            <a:pt x="69633" y="889191"/>
                            <a:pt x="87515" y="554061"/>
                            <a:pt x="102779" y="284982"/>
                          </a:cubicBezTo>
                          <a:cubicBezTo>
                            <a:pt x="102779" y="284982"/>
                            <a:pt x="84264" y="223269"/>
                            <a:pt x="85528" y="203120"/>
                          </a:cubicBezTo>
                          <a:cubicBezTo>
                            <a:pt x="93025" y="80236"/>
                            <a:pt x="121654" y="181"/>
                            <a:pt x="121654" y="181"/>
                          </a:cubicBezTo>
                          <a:lnTo>
                            <a:pt x="567540" y="0"/>
                          </a:lnTo>
                          <a:close/>
                        </a:path>
                      </a:pathLst>
                    </a:custGeom>
                    <a:solidFill>
                      <a:schemeClr val="dk1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  <p:grpSp>
                  <p:nvGrpSpPr>
                    <p:cNvPr id="4263" name="Google Shape;4263;p67"/>
                    <p:cNvGrpSpPr/>
                    <p:nvPr/>
                  </p:nvGrpSpPr>
                  <p:grpSpPr>
                    <a:xfrm>
                      <a:off x="3257391" y="4584563"/>
                      <a:ext cx="470881" cy="1733419"/>
                      <a:chOff x="3257391" y="4584563"/>
                      <a:chExt cx="470881" cy="1733419"/>
                    </a:xfrm>
                  </p:grpSpPr>
                  <p:sp>
                    <p:nvSpPr>
                      <p:cNvPr id="4264" name="Google Shape;4264;p67"/>
                      <p:cNvSpPr/>
                      <p:nvPr/>
                    </p:nvSpPr>
                    <p:spPr>
                      <a:xfrm>
                        <a:off x="3257391" y="4621217"/>
                        <a:ext cx="101880" cy="1696765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101880" h="1696765" extrusionOk="0">
                            <a:moveTo>
                              <a:pt x="99080" y="1381"/>
                            </a:moveTo>
                            <a:cubicBezTo>
                              <a:pt x="91855" y="221036"/>
                              <a:pt x="84269" y="398134"/>
                              <a:pt x="74515" y="617698"/>
                            </a:cubicBezTo>
                            <a:cubicBezTo>
                              <a:pt x="64670" y="837985"/>
                              <a:pt x="51484" y="1058273"/>
                              <a:pt x="33150" y="1278018"/>
                            </a:cubicBezTo>
                            <a:cubicBezTo>
                              <a:pt x="22854" y="1400811"/>
                              <a:pt x="13191" y="1573481"/>
                              <a:pt x="5" y="1696003"/>
                            </a:cubicBezTo>
                            <a:cubicBezTo>
                              <a:pt x="-86" y="1696816"/>
                              <a:pt x="1179" y="1697088"/>
                              <a:pt x="1269" y="1696274"/>
                            </a:cubicBezTo>
                            <a:cubicBezTo>
                              <a:pt x="29899" y="1478336"/>
                              <a:pt x="45794" y="1208895"/>
                              <a:pt x="59793" y="989692"/>
                            </a:cubicBezTo>
                            <a:cubicBezTo>
                              <a:pt x="73792" y="770489"/>
                              <a:pt x="83365" y="550834"/>
                              <a:pt x="90771" y="331270"/>
                            </a:cubicBezTo>
                            <a:cubicBezTo>
                              <a:pt x="95016" y="207031"/>
                              <a:pt x="98177" y="125440"/>
                              <a:pt x="101880" y="1201"/>
                            </a:cubicBezTo>
                            <a:cubicBezTo>
                              <a:pt x="101880" y="-516"/>
                              <a:pt x="99171" y="-335"/>
                              <a:pt x="99080" y="1381"/>
                            </a:cubicBezTo>
                            <a:close/>
                          </a:path>
                        </a:pathLst>
                      </a:custGeom>
                      <a:solidFill>
                        <a:schemeClr val="dk1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45700" rIns="91425" bIns="45700" anchor="ctr" anchorCtr="0">
                        <a:noAutofit/>
                      </a:bodyPr>
                      <a:lstStyle/>
                      <a:p>
                        <a:pPr marL="0" marR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 sz="18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endParaRPr>
                      </a:p>
                    </p:txBody>
                  </p:sp>
                  <p:sp>
                    <p:nvSpPr>
                      <p:cNvPr id="4265" name="Google Shape;4265;p67"/>
                      <p:cNvSpPr/>
                      <p:nvPr/>
                    </p:nvSpPr>
                    <p:spPr>
                      <a:xfrm>
                        <a:off x="3370642" y="4636291"/>
                        <a:ext cx="147764" cy="132201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147764" h="132201" extrusionOk="0">
                            <a:moveTo>
                              <a:pt x="1003" y="129070"/>
                            </a:moveTo>
                            <a:cubicBezTo>
                              <a:pt x="10667" y="126540"/>
                              <a:pt x="21053" y="125817"/>
                              <a:pt x="30897" y="124191"/>
                            </a:cubicBezTo>
                            <a:cubicBezTo>
                              <a:pt x="38845" y="122926"/>
                              <a:pt x="46793" y="121480"/>
                              <a:pt x="54740" y="119763"/>
                            </a:cubicBezTo>
                            <a:cubicBezTo>
                              <a:pt x="69552" y="116511"/>
                              <a:pt x="84635" y="111541"/>
                              <a:pt x="96737" y="102053"/>
                            </a:cubicBezTo>
                            <a:cubicBezTo>
                              <a:pt x="116335" y="86693"/>
                              <a:pt x="138914" y="8987"/>
                              <a:pt x="141623" y="4018"/>
                            </a:cubicBezTo>
                            <a:cubicBezTo>
                              <a:pt x="146320" y="-4476"/>
                              <a:pt x="147765" y="3024"/>
                              <a:pt x="147765" y="3747"/>
                            </a:cubicBezTo>
                            <a:cubicBezTo>
                              <a:pt x="147765" y="12782"/>
                              <a:pt x="127083" y="80820"/>
                              <a:pt x="119135" y="93560"/>
                            </a:cubicBezTo>
                            <a:cubicBezTo>
                              <a:pt x="104504" y="116781"/>
                              <a:pt x="78403" y="126179"/>
                              <a:pt x="52302" y="129522"/>
                            </a:cubicBezTo>
                            <a:cubicBezTo>
                              <a:pt x="44806" y="130425"/>
                              <a:pt x="37310" y="130967"/>
                              <a:pt x="29723" y="131419"/>
                            </a:cubicBezTo>
                            <a:cubicBezTo>
                              <a:pt x="20421" y="131961"/>
                              <a:pt x="10486" y="132775"/>
                              <a:pt x="1184" y="131600"/>
                            </a:cubicBezTo>
                            <a:cubicBezTo>
                              <a:pt x="-171" y="131419"/>
                              <a:pt x="-532" y="129431"/>
                              <a:pt x="1003" y="129070"/>
                            </a:cubicBezTo>
                            <a:close/>
                          </a:path>
                        </a:pathLst>
                      </a:custGeom>
                      <a:solidFill>
                        <a:schemeClr val="dk1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45700" rIns="91425" bIns="45700" anchor="ctr" anchorCtr="0">
                        <a:noAutofit/>
                      </a:bodyPr>
                      <a:lstStyle/>
                      <a:p>
                        <a:pPr marL="0" marR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 sz="18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endParaRPr>
                      </a:p>
                    </p:txBody>
                  </p:sp>
                  <p:grpSp>
                    <p:nvGrpSpPr>
                      <p:cNvPr id="4266" name="Google Shape;4266;p67"/>
                      <p:cNvGrpSpPr/>
                      <p:nvPr/>
                    </p:nvGrpSpPr>
                    <p:grpSpPr>
                      <a:xfrm>
                        <a:off x="3602998" y="4584563"/>
                        <a:ext cx="125274" cy="310937"/>
                        <a:chOff x="3602998" y="4584563"/>
                        <a:chExt cx="125274" cy="310937"/>
                      </a:xfrm>
                    </p:grpSpPr>
                    <p:sp>
                      <p:nvSpPr>
                        <p:cNvPr id="4267" name="Google Shape;4267;p67"/>
                        <p:cNvSpPr/>
                        <p:nvPr/>
                      </p:nvSpPr>
                      <p:spPr>
                        <a:xfrm>
                          <a:off x="3602998" y="4841286"/>
                          <a:ext cx="114904" cy="54214"/>
                        </a:xfrm>
                        <a:custGeom>
                          <a:avLst/>
                          <a:gdLst/>
                          <a:ahLst/>
                          <a:cxnLst/>
                          <a:rect l="l" t="t" r="r" b="b"/>
                          <a:pathLst>
                            <a:path w="114904" h="54214" extrusionOk="0">
                              <a:moveTo>
                                <a:pt x="111483" y="155"/>
                              </a:moveTo>
                              <a:cubicBezTo>
                                <a:pt x="73099" y="13347"/>
                                <a:pt x="36070" y="32140"/>
                                <a:pt x="666" y="51838"/>
                              </a:cubicBezTo>
                              <a:cubicBezTo>
                                <a:pt x="-688" y="52651"/>
                                <a:pt x="215" y="54729"/>
                                <a:pt x="1660" y="54097"/>
                              </a:cubicBezTo>
                              <a:cubicBezTo>
                                <a:pt x="38960" y="38014"/>
                                <a:pt x="77073" y="22744"/>
                                <a:pt x="113470" y="4672"/>
                              </a:cubicBezTo>
                              <a:cubicBezTo>
                                <a:pt x="116360" y="3226"/>
                                <a:pt x="114463" y="-839"/>
                                <a:pt x="111483" y="155"/>
                              </a:cubicBezTo>
                              <a:close/>
                            </a:path>
                          </a:pathLst>
                        </a:custGeom>
                        <a:solidFill>
                          <a:schemeClr val="dk1"/>
                        </a:solidFill>
                        <a:ln>
                          <a:noFill/>
                        </a:ln>
                      </p:spPr>
                      <p:txBody>
                        <a:bodyPr spcFirstLastPara="1" wrap="square" lIns="91425" tIns="45700" rIns="91425" bIns="45700" anchor="ctr" anchorCtr="0">
                          <a:noAutofit/>
                        </a:bodyPr>
                        <a:lstStyle/>
                        <a:p>
                          <a:pPr marL="0" marR="0" lvl="0" indent="0" algn="l" rtl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None/>
                          </a:pPr>
                          <a:endParaRPr sz="1800">
                            <a:solidFill>
                              <a:srgbClr val="000000"/>
                            </a:solidFill>
                            <a:latin typeface="Calibri"/>
                            <a:ea typeface="Calibri"/>
                            <a:cs typeface="Calibri"/>
                            <a:sym typeface="Calibri"/>
                          </a:endParaRPr>
                        </a:p>
                      </p:txBody>
                    </p:sp>
                    <p:sp>
                      <p:nvSpPr>
                        <p:cNvPr id="4268" name="Google Shape;4268;p67"/>
                        <p:cNvSpPr/>
                        <p:nvPr/>
                      </p:nvSpPr>
                      <p:spPr>
                        <a:xfrm>
                          <a:off x="3649676" y="4584563"/>
                          <a:ext cx="78596" cy="250384"/>
                        </a:xfrm>
                        <a:custGeom>
                          <a:avLst/>
                          <a:gdLst/>
                          <a:ahLst/>
                          <a:cxnLst/>
                          <a:rect l="l" t="t" r="r" b="b"/>
                          <a:pathLst>
                            <a:path w="78596" h="250384" extrusionOk="0">
                              <a:moveTo>
                                <a:pt x="76094" y="1080"/>
                              </a:moveTo>
                              <a:cubicBezTo>
                                <a:pt x="76004" y="-185"/>
                                <a:pt x="73746" y="-456"/>
                                <a:pt x="73746" y="899"/>
                              </a:cubicBezTo>
                              <a:cubicBezTo>
                                <a:pt x="74017" y="45264"/>
                                <a:pt x="71217" y="84298"/>
                                <a:pt x="67514" y="125681"/>
                              </a:cubicBezTo>
                              <a:cubicBezTo>
                                <a:pt x="65798" y="144927"/>
                                <a:pt x="50264" y="251275"/>
                                <a:pt x="16938" y="243505"/>
                              </a:cubicBezTo>
                              <a:cubicBezTo>
                                <a:pt x="11338" y="242240"/>
                                <a:pt x="8538" y="236728"/>
                                <a:pt x="7635" y="228325"/>
                              </a:cubicBezTo>
                              <a:cubicBezTo>
                                <a:pt x="6551" y="218205"/>
                                <a:pt x="10435" y="205736"/>
                                <a:pt x="12061" y="195706"/>
                              </a:cubicBezTo>
                              <a:cubicBezTo>
                                <a:pt x="15763" y="173479"/>
                                <a:pt x="18744" y="151071"/>
                                <a:pt x="20641" y="128663"/>
                              </a:cubicBezTo>
                              <a:cubicBezTo>
                                <a:pt x="24253" y="86647"/>
                                <a:pt x="24343" y="44722"/>
                                <a:pt x="19286" y="2887"/>
                              </a:cubicBezTo>
                              <a:cubicBezTo>
                                <a:pt x="19105" y="1532"/>
                                <a:pt x="17118" y="1622"/>
                                <a:pt x="17118" y="2978"/>
                              </a:cubicBezTo>
                              <a:cubicBezTo>
                                <a:pt x="17209" y="61077"/>
                                <a:pt x="15673" y="119085"/>
                                <a:pt x="7003" y="176641"/>
                              </a:cubicBezTo>
                              <a:cubicBezTo>
                                <a:pt x="2848" y="204290"/>
                                <a:pt x="-11060" y="245944"/>
                                <a:pt x="17841" y="250191"/>
                              </a:cubicBezTo>
                              <a:cubicBezTo>
                                <a:pt x="47284" y="254528"/>
                                <a:pt x="66340" y="184774"/>
                                <a:pt x="69953" y="165708"/>
                              </a:cubicBezTo>
                              <a:cubicBezTo>
                                <a:pt x="79887" y="112399"/>
                                <a:pt x="80248" y="54932"/>
                                <a:pt x="76094" y="1080"/>
                              </a:cubicBezTo>
                              <a:close/>
                            </a:path>
                          </a:pathLst>
                        </a:custGeom>
                        <a:solidFill>
                          <a:schemeClr val="dk1"/>
                        </a:solidFill>
                        <a:ln>
                          <a:noFill/>
                        </a:ln>
                      </p:spPr>
                      <p:txBody>
                        <a:bodyPr spcFirstLastPara="1" wrap="square" lIns="91425" tIns="45700" rIns="91425" bIns="45700" anchor="ctr" anchorCtr="0">
                          <a:noAutofit/>
                        </a:bodyPr>
                        <a:lstStyle/>
                        <a:p>
                          <a:pPr marL="0" marR="0" lvl="0" indent="0" algn="l" rtl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None/>
                          </a:pPr>
                          <a:endParaRPr sz="1800">
                            <a:solidFill>
                              <a:srgbClr val="000000"/>
                            </a:solidFill>
                            <a:latin typeface="Calibri"/>
                            <a:ea typeface="Calibri"/>
                            <a:cs typeface="Calibri"/>
                            <a:sym typeface="Calibri"/>
                          </a:endParaRPr>
                        </a:p>
                      </p:txBody>
                    </p:sp>
                    <p:sp>
                      <p:nvSpPr>
                        <p:cNvPr id="4269" name="Google Shape;4269;p67"/>
                        <p:cNvSpPr/>
                        <p:nvPr/>
                      </p:nvSpPr>
                      <p:spPr>
                        <a:xfrm>
                          <a:off x="3656657" y="4828599"/>
                          <a:ext cx="18041" cy="43553"/>
                        </a:xfrm>
                        <a:custGeom>
                          <a:avLst/>
                          <a:gdLst/>
                          <a:ahLst/>
                          <a:cxnLst/>
                          <a:rect l="l" t="t" r="r" b="b"/>
                          <a:pathLst>
                            <a:path w="18041" h="43553" extrusionOk="0">
                              <a:moveTo>
                                <a:pt x="10770" y="2360"/>
                              </a:moveTo>
                              <a:cubicBezTo>
                                <a:pt x="7789" y="9499"/>
                                <a:pt x="5351" y="16908"/>
                                <a:pt x="3273" y="24407"/>
                              </a:cubicBezTo>
                              <a:cubicBezTo>
                                <a:pt x="1648" y="30190"/>
                                <a:pt x="-520" y="36515"/>
                                <a:pt x="112" y="42569"/>
                              </a:cubicBezTo>
                              <a:cubicBezTo>
                                <a:pt x="203" y="43743"/>
                                <a:pt x="1828" y="43834"/>
                                <a:pt x="2461" y="43020"/>
                              </a:cubicBezTo>
                              <a:cubicBezTo>
                                <a:pt x="6344" y="38051"/>
                                <a:pt x="8060" y="31274"/>
                                <a:pt x="10228" y="25401"/>
                              </a:cubicBezTo>
                              <a:cubicBezTo>
                                <a:pt x="12757" y="18625"/>
                                <a:pt x="15466" y="11848"/>
                                <a:pt x="17814" y="4890"/>
                              </a:cubicBezTo>
                              <a:cubicBezTo>
                                <a:pt x="19350" y="282"/>
                                <a:pt x="12666" y="-2067"/>
                                <a:pt x="10770" y="2360"/>
                              </a:cubicBezTo>
                              <a:close/>
                            </a:path>
                          </a:pathLst>
                        </a:custGeom>
                        <a:solidFill>
                          <a:schemeClr val="dk1"/>
                        </a:solidFill>
                        <a:ln>
                          <a:noFill/>
                        </a:ln>
                      </p:spPr>
                      <p:txBody>
                        <a:bodyPr spcFirstLastPara="1" wrap="square" lIns="91425" tIns="45700" rIns="91425" bIns="45700" anchor="ctr" anchorCtr="0">
                          <a:noAutofit/>
                        </a:bodyPr>
                        <a:lstStyle/>
                        <a:p>
                          <a:pPr marL="0" marR="0" lvl="0" indent="0" algn="l" rtl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None/>
                          </a:pPr>
                          <a:endParaRPr sz="1800">
                            <a:solidFill>
                              <a:srgbClr val="000000"/>
                            </a:solidFill>
                            <a:latin typeface="Calibri"/>
                            <a:ea typeface="Calibri"/>
                            <a:cs typeface="Calibri"/>
                            <a:sym typeface="Calibri"/>
                          </a:endParaRPr>
                        </a:p>
                      </p:txBody>
                    </p:sp>
                  </p:grpSp>
                </p:grpSp>
              </p:grpSp>
            </p:grpSp>
          </p:grpSp>
          <p:grpSp>
            <p:nvGrpSpPr>
              <p:cNvPr id="4270" name="Google Shape;4270;p67"/>
              <p:cNvGrpSpPr/>
              <p:nvPr/>
            </p:nvGrpSpPr>
            <p:grpSpPr>
              <a:xfrm>
                <a:off x="3233643" y="3676032"/>
                <a:ext cx="615135" cy="1068636"/>
                <a:chOff x="3233643" y="3676032"/>
                <a:chExt cx="615135" cy="1068636"/>
              </a:xfrm>
            </p:grpSpPr>
            <p:grpSp>
              <p:nvGrpSpPr>
                <p:cNvPr id="4271" name="Google Shape;4271;p67"/>
                <p:cNvGrpSpPr/>
                <p:nvPr/>
              </p:nvGrpSpPr>
              <p:grpSpPr>
                <a:xfrm>
                  <a:off x="3233643" y="3998846"/>
                  <a:ext cx="615135" cy="745822"/>
                  <a:chOff x="3233643" y="3998846"/>
                  <a:chExt cx="615135" cy="745822"/>
                </a:xfrm>
              </p:grpSpPr>
              <p:sp>
                <p:nvSpPr>
                  <p:cNvPr id="4272" name="Google Shape;4272;p67"/>
                  <p:cNvSpPr/>
                  <p:nvPr/>
                </p:nvSpPr>
                <p:spPr>
                  <a:xfrm>
                    <a:off x="3273527" y="3998846"/>
                    <a:ext cx="557798" cy="699052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57798" h="699052" extrusionOk="0">
                        <a:moveTo>
                          <a:pt x="668" y="699019"/>
                        </a:moveTo>
                        <a:cubicBezTo>
                          <a:pt x="2022" y="700375"/>
                          <a:pt x="553035" y="659985"/>
                          <a:pt x="557641" y="653932"/>
                        </a:cubicBezTo>
                        <a:cubicBezTo>
                          <a:pt x="564053" y="645438"/>
                          <a:pt x="373849" y="82793"/>
                          <a:pt x="311713" y="13309"/>
                        </a:cubicBezTo>
                        <a:cubicBezTo>
                          <a:pt x="298436" y="-1509"/>
                          <a:pt x="258156" y="-2864"/>
                          <a:pt x="224559" y="3912"/>
                        </a:cubicBezTo>
                        <a:cubicBezTo>
                          <a:pt x="215256" y="5720"/>
                          <a:pt x="206496" y="8250"/>
                          <a:pt x="198819" y="11231"/>
                        </a:cubicBezTo>
                        <a:cubicBezTo>
                          <a:pt x="198638" y="11322"/>
                          <a:pt x="198367" y="11412"/>
                          <a:pt x="197916" y="11502"/>
                        </a:cubicBezTo>
                        <a:cubicBezTo>
                          <a:pt x="190239" y="14665"/>
                          <a:pt x="183736" y="18369"/>
                          <a:pt x="179401" y="22345"/>
                        </a:cubicBezTo>
                        <a:cubicBezTo>
                          <a:pt x="90802" y="104930"/>
                          <a:pt x="51786" y="349523"/>
                          <a:pt x="39232" y="430030"/>
                        </a:cubicBezTo>
                        <a:cubicBezTo>
                          <a:pt x="18550" y="562763"/>
                          <a:pt x="-4210" y="694140"/>
                          <a:pt x="668" y="699019"/>
                        </a:cubicBezTo>
                        <a:close/>
                      </a:path>
                    </a:pathLst>
                  </a:custGeom>
                  <a:solidFill>
                    <a:schemeClr val="lt1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4273" name="Google Shape;4273;p67"/>
                  <p:cNvSpPr/>
                  <p:nvPr/>
                </p:nvSpPr>
                <p:spPr>
                  <a:xfrm>
                    <a:off x="3233643" y="4002678"/>
                    <a:ext cx="425925" cy="74199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25925" h="741990" extrusionOk="0">
                        <a:moveTo>
                          <a:pt x="264443" y="80"/>
                        </a:moveTo>
                        <a:cubicBezTo>
                          <a:pt x="264443" y="80"/>
                          <a:pt x="383026" y="202025"/>
                          <a:pt x="395761" y="265003"/>
                        </a:cubicBezTo>
                        <a:cubicBezTo>
                          <a:pt x="408405" y="327981"/>
                          <a:pt x="425926" y="709734"/>
                          <a:pt x="425926" y="709734"/>
                        </a:cubicBezTo>
                        <a:lnTo>
                          <a:pt x="0" y="741991"/>
                        </a:lnTo>
                        <a:cubicBezTo>
                          <a:pt x="0" y="741991"/>
                          <a:pt x="57802" y="514023"/>
                          <a:pt x="57531" y="499837"/>
                        </a:cubicBezTo>
                        <a:cubicBezTo>
                          <a:pt x="57531" y="499837"/>
                          <a:pt x="98714" y="237625"/>
                          <a:pt x="150555" y="122873"/>
                        </a:cubicBezTo>
                        <a:cubicBezTo>
                          <a:pt x="209441" y="-7419"/>
                          <a:pt x="264443" y="80"/>
                          <a:pt x="264443" y="80"/>
                        </a:cubicBezTo>
                        <a:close/>
                      </a:path>
                    </a:pathLst>
                  </a:custGeom>
                  <a:solidFill>
                    <a:schemeClr val="lt2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4274" name="Google Shape;4274;p67"/>
                  <p:cNvSpPr/>
                  <p:nvPr/>
                </p:nvSpPr>
                <p:spPr>
                  <a:xfrm>
                    <a:off x="3588581" y="4008993"/>
                    <a:ext cx="260197" cy="689414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60197" h="689414" extrusionOk="0">
                        <a:moveTo>
                          <a:pt x="0" y="0"/>
                        </a:moveTo>
                        <a:cubicBezTo>
                          <a:pt x="0" y="0"/>
                          <a:pt x="87967" y="211432"/>
                          <a:pt x="93566" y="231672"/>
                        </a:cubicBezTo>
                        <a:cubicBezTo>
                          <a:pt x="99076" y="251912"/>
                          <a:pt x="211337" y="689414"/>
                          <a:pt x="211337" y="689414"/>
                        </a:cubicBezTo>
                        <a:lnTo>
                          <a:pt x="260198" y="655982"/>
                        </a:lnTo>
                        <a:lnTo>
                          <a:pt x="201041" y="474819"/>
                        </a:lnTo>
                        <a:cubicBezTo>
                          <a:pt x="200951" y="474819"/>
                          <a:pt x="45248" y="49605"/>
                          <a:pt x="0" y="0"/>
                        </a:cubicBezTo>
                        <a:close/>
                      </a:path>
                    </a:pathLst>
                  </a:custGeom>
                  <a:solidFill>
                    <a:schemeClr val="lt2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grpSp>
                <p:nvGrpSpPr>
                  <p:cNvPr id="4275" name="Google Shape;4275;p67"/>
                  <p:cNvGrpSpPr/>
                  <p:nvPr/>
                </p:nvGrpSpPr>
                <p:grpSpPr>
                  <a:xfrm>
                    <a:off x="3413336" y="4049053"/>
                    <a:ext cx="433408" cy="479322"/>
                    <a:chOff x="3413336" y="4049053"/>
                    <a:chExt cx="433408" cy="479322"/>
                  </a:xfrm>
                </p:grpSpPr>
                <p:sp>
                  <p:nvSpPr>
                    <p:cNvPr id="4276" name="Google Shape;4276;p67"/>
                    <p:cNvSpPr/>
                    <p:nvPr/>
                  </p:nvSpPr>
                  <p:spPr>
                    <a:xfrm>
                      <a:off x="3414925" y="4054170"/>
                      <a:ext cx="431819" cy="47260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431819" h="472605" extrusionOk="0">
                          <a:moveTo>
                            <a:pt x="88941" y="15271"/>
                          </a:moveTo>
                          <a:cubicBezTo>
                            <a:pt x="217008" y="95326"/>
                            <a:pt x="425184" y="292843"/>
                            <a:pt x="430061" y="346063"/>
                          </a:cubicBezTo>
                          <a:cubicBezTo>
                            <a:pt x="433584" y="384554"/>
                            <a:pt x="432951" y="422414"/>
                            <a:pt x="417417" y="441930"/>
                          </a:cubicBezTo>
                          <a:cubicBezTo>
                            <a:pt x="385716" y="481777"/>
                            <a:pt x="320148" y="476356"/>
                            <a:pt x="297208" y="461628"/>
                          </a:cubicBezTo>
                          <a:cubicBezTo>
                            <a:pt x="196958" y="397295"/>
                            <a:pt x="89393" y="256791"/>
                            <a:pt x="20663" y="110957"/>
                          </a:cubicBezTo>
                          <a:cubicBezTo>
                            <a:pt x="-39668" y="-17167"/>
                            <a:pt x="47216" y="-10842"/>
                            <a:pt x="88941" y="15271"/>
                          </a:cubicBezTo>
                          <a:close/>
                        </a:path>
                      </a:pathLst>
                    </a:custGeom>
                    <a:solidFill>
                      <a:schemeClr val="lt2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  <p:grpSp>
                  <p:nvGrpSpPr>
                    <p:cNvPr id="4277" name="Google Shape;4277;p67"/>
                    <p:cNvGrpSpPr/>
                    <p:nvPr/>
                  </p:nvGrpSpPr>
                  <p:grpSpPr>
                    <a:xfrm>
                      <a:off x="3452748" y="4129347"/>
                      <a:ext cx="365233" cy="399028"/>
                      <a:chOff x="3452748" y="4129347"/>
                      <a:chExt cx="365233" cy="399028"/>
                    </a:xfrm>
                  </p:grpSpPr>
                  <p:sp>
                    <p:nvSpPr>
                      <p:cNvPr id="4278" name="Google Shape;4278;p67"/>
                      <p:cNvSpPr/>
                      <p:nvPr/>
                    </p:nvSpPr>
                    <p:spPr>
                      <a:xfrm>
                        <a:off x="3587949" y="4129347"/>
                        <a:ext cx="199776" cy="185138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199776" h="185138" extrusionOk="0">
                            <a:moveTo>
                              <a:pt x="199777" y="185139"/>
                            </a:moveTo>
                            <a:cubicBezTo>
                              <a:pt x="137550" y="125052"/>
                              <a:pt x="63853" y="58641"/>
                              <a:pt x="0" y="0"/>
                            </a:cubicBezTo>
                            <a:cubicBezTo>
                              <a:pt x="74691" y="51683"/>
                              <a:pt x="143420" y="113758"/>
                              <a:pt x="199777" y="185139"/>
                            </a:cubicBezTo>
                            <a:lnTo>
                              <a:pt x="199777" y="185139"/>
                            </a:lnTo>
                            <a:close/>
                          </a:path>
                        </a:pathLst>
                      </a:custGeom>
                      <a:solidFill>
                        <a:schemeClr val="dk1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45700" rIns="91425" bIns="45700" anchor="ctr" anchorCtr="0">
                        <a:noAutofit/>
                      </a:bodyPr>
                      <a:lstStyle/>
                      <a:p>
                        <a:pPr marL="0" marR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 sz="18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endParaRPr>
                      </a:p>
                    </p:txBody>
                  </p:sp>
                  <p:sp>
                    <p:nvSpPr>
                      <p:cNvPr id="4279" name="Google Shape;4279;p67"/>
                      <p:cNvSpPr/>
                      <p:nvPr/>
                    </p:nvSpPr>
                    <p:spPr>
                      <a:xfrm>
                        <a:off x="3455728" y="4205517"/>
                        <a:ext cx="362253" cy="322858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362253" h="322858" extrusionOk="0">
                            <a:moveTo>
                              <a:pt x="0" y="0"/>
                            </a:moveTo>
                            <a:cubicBezTo>
                              <a:pt x="40100" y="75808"/>
                              <a:pt x="91579" y="145202"/>
                              <a:pt x="149110" y="208631"/>
                            </a:cubicBezTo>
                            <a:cubicBezTo>
                              <a:pt x="163470" y="224444"/>
                              <a:pt x="178463" y="239804"/>
                              <a:pt x="193816" y="254622"/>
                            </a:cubicBezTo>
                            <a:cubicBezTo>
                              <a:pt x="223710" y="283175"/>
                              <a:pt x="257127" y="313806"/>
                              <a:pt x="300569" y="315070"/>
                            </a:cubicBezTo>
                            <a:cubicBezTo>
                              <a:pt x="321341" y="316336"/>
                              <a:pt x="342294" y="311637"/>
                              <a:pt x="362254" y="303505"/>
                            </a:cubicBezTo>
                            <a:cubicBezTo>
                              <a:pt x="344371" y="315613"/>
                              <a:pt x="322696" y="322660"/>
                              <a:pt x="300388" y="322841"/>
                            </a:cubicBezTo>
                            <a:cubicBezTo>
                              <a:pt x="254508" y="323744"/>
                              <a:pt x="219285" y="289771"/>
                              <a:pt x="188397" y="260224"/>
                            </a:cubicBezTo>
                            <a:cubicBezTo>
                              <a:pt x="172953" y="245225"/>
                              <a:pt x="158051" y="229594"/>
                              <a:pt x="143962" y="213330"/>
                            </a:cubicBezTo>
                            <a:cubicBezTo>
                              <a:pt x="87335" y="148635"/>
                              <a:pt x="36849" y="77796"/>
                              <a:pt x="0" y="0"/>
                            </a:cubicBezTo>
                            <a:lnTo>
                              <a:pt x="0" y="0"/>
                            </a:lnTo>
                            <a:close/>
                          </a:path>
                        </a:pathLst>
                      </a:custGeom>
                      <a:solidFill>
                        <a:schemeClr val="dk1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45700" rIns="91425" bIns="45700" anchor="ctr" anchorCtr="0">
                        <a:noAutofit/>
                      </a:bodyPr>
                      <a:lstStyle/>
                      <a:p>
                        <a:pPr marL="0" marR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 sz="18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endParaRPr>
                      </a:p>
                    </p:txBody>
                  </p:sp>
                  <p:sp>
                    <p:nvSpPr>
                      <p:cNvPr id="4280" name="Google Shape;4280;p67"/>
                      <p:cNvSpPr/>
                      <p:nvPr/>
                    </p:nvSpPr>
                    <p:spPr>
                      <a:xfrm>
                        <a:off x="3452748" y="4219793"/>
                        <a:ext cx="26371" cy="29275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26371" h="29275" extrusionOk="0">
                            <a:moveTo>
                              <a:pt x="26372" y="29275"/>
                            </a:moveTo>
                            <a:cubicBezTo>
                              <a:pt x="14721" y="22589"/>
                              <a:pt x="5148" y="12560"/>
                              <a:pt x="0" y="0"/>
                            </a:cubicBezTo>
                            <a:cubicBezTo>
                              <a:pt x="10025" y="8765"/>
                              <a:pt x="18876" y="18071"/>
                              <a:pt x="26372" y="29275"/>
                            </a:cubicBezTo>
                            <a:lnTo>
                              <a:pt x="26372" y="29275"/>
                            </a:lnTo>
                            <a:close/>
                          </a:path>
                        </a:pathLst>
                      </a:custGeom>
                      <a:solidFill>
                        <a:schemeClr val="dk1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45700" rIns="91425" bIns="45700" anchor="ctr" anchorCtr="0">
                        <a:noAutofit/>
                      </a:bodyPr>
                      <a:lstStyle/>
                      <a:p>
                        <a:pPr marL="0" marR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 sz="18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endParaRPr>
                      </a:p>
                    </p:txBody>
                  </p:sp>
                </p:grpSp>
                <p:sp>
                  <p:nvSpPr>
                    <p:cNvPr id="4281" name="Google Shape;4281;p67"/>
                    <p:cNvSpPr/>
                    <p:nvPr/>
                  </p:nvSpPr>
                  <p:spPr>
                    <a:xfrm>
                      <a:off x="3413336" y="4049053"/>
                      <a:ext cx="141016" cy="141374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41016" h="141374" extrusionOk="0">
                          <a:moveTo>
                            <a:pt x="141016" y="55085"/>
                          </a:moveTo>
                          <a:cubicBezTo>
                            <a:pt x="112387" y="37104"/>
                            <a:pt x="52508" y="-6989"/>
                            <a:pt x="19814" y="14605"/>
                          </a:cubicBezTo>
                          <a:cubicBezTo>
                            <a:pt x="-8184" y="41532"/>
                            <a:pt x="22975" y="110021"/>
                            <a:pt x="34625" y="141375"/>
                          </a:cubicBezTo>
                          <a:cubicBezTo>
                            <a:pt x="15749" y="108756"/>
                            <a:pt x="-19925" y="39453"/>
                            <a:pt x="14214" y="7558"/>
                          </a:cubicBezTo>
                          <a:cubicBezTo>
                            <a:pt x="53050" y="-18645"/>
                            <a:pt x="112658" y="29695"/>
                            <a:pt x="141016" y="55085"/>
                          </a:cubicBezTo>
                          <a:lnTo>
                            <a:pt x="141016" y="55085"/>
                          </a:lnTo>
                          <a:close/>
                        </a:path>
                      </a:pathLst>
                    </a:custGeom>
                    <a:solidFill>
                      <a:schemeClr val="dk1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</p:grpSp>
              <p:grpSp>
                <p:nvGrpSpPr>
                  <p:cNvPr id="4282" name="Google Shape;4282;p67"/>
                  <p:cNvGrpSpPr/>
                  <p:nvPr/>
                </p:nvGrpSpPr>
                <p:grpSpPr>
                  <a:xfrm>
                    <a:off x="3550947" y="4215523"/>
                    <a:ext cx="272628" cy="192182"/>
                    <a:chOff x="3550947" y="4215523"/>
                    <a:chExt cx="272628" cy="192182"/>
                  </a:xfrm>
                </p:grpSpPr>
                <p:sp>
                  <p:nvSpPr>
                    <p:cNvPr id="4283" name="Google Shape;4283;p67"/>
                    <p:cNvSpPr/>
                    <p:nvPr/>
                  </p:nvSpPr>
                  <p:spPr>
                    <a:xfrm>
                      <a:off x="3550947" y="4215523"/>
                      <a:ext cx="272628" cy="192182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272628" h="192182" extrusionOk="0">
                          <a:moveTo>
                            <a:pt x="207246" y="24510"/>
                          </a:moveTo>
                          <a:cubicBezTo>
                            <a:pt x="138064" y="-7747"/>
                            <a:pt x="114131" y="-1513"/>
                            <a:pt x="93720" y="6168"/>
                          </a:cubicBezTo>
                          <a:cubicBezTo>
                            <a:pt x="51181" y="22161"/>
                            <a:pt x="-12762" y="65802"/>
                            <a:pt x="2230" y="95620"/>
                          </a:cubicBezTo>
                          <a:cubicBezTo>
                            <a:pt x="15778" y="122636"/>
                            <a:pt x="106003" y="48364"/>
                            <a:pt x="106003" y="48364"/>
                          </a:cubicBezTo>
                          <a:cubicBezTo>
                            <a:pt x="106003" y="48364"/>
                            <a:pt x="1508" y="108902"/>
                            <a:pt x="23816" y="138448"/>
                          </a:cubicBezTo>
                          <a:cubicBezTo>
                            <a:pt x="46124" y="167995"/>
                            <a:pt x="146012" y="75741"/>
                            <a:pt x="146012" y="75741"/>
                          </a:cubicBezTo>
                          <a:cubicBezTo>
                            <a:pt x="146012" y="75741"/>
                            <a:pt x="40072" y="140346"/>
                            <a:pt x="67890" y="167181"/>
                          </a:cubicBezTo>
                          <a:cubicBezTo>
                            <a:pt x="88933" y="187421"/>
                            <a:pt x="184035" y="108992"/>
                            <a:pt x="184035" y="108992"/>
                          </a:cubicBezTo>
                          <a:cubicBezTo>
                            <a:pt x="184035" y="108992"/>
                            <a:pt x="93358" y="165194"/>
                            <a:pt x="114041" y="186969"/>
                          </a:cubicBezTo>
                          <a:cubicBezTo>
                            <a:pt x="136981" y="211004"/>
                            <a:pt x="229283" y="144141"/>
                            <a:pt x="229283" y="144141"/>
                          </a:cubicBezTo>
                          <a:cubicBezTo>
                            <a:pt x="245630" y="148568"/>
                            <a:pt x="265951" y="151460"/>
                            <a:pt x="271189" y="149652"/>
                          </a:cubicBezTo>
                          <a:cubicBezTo>
                            <a:pt x="279137" y="147032"/>
                            <a:pt x="253668" y="46105"/>
                            <a:pt x="207246" y="24510"/>
                          </a:cubicBezTo>
                          <a:close/>
                        </a:path>
                      </a:pathLst>
                    </a:custGeom>
                    <a:solidFill>
                      <a:srgbClr val="EB9481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  <p:grpSp>
                  <p:nvGrpSpPr>
                    <p:cNvPr id="4284" name="Google Shape;4284;p67"/>
                    <p:cNvGrpSpPr/>
                    <p:nvPr/>
                  </p:nvGrpSpPr>
                  <p:grpSpPr>
                    <a:xfrm>
                      <a:off x="3579861" y="4240560"/>
                      <a:ext cx="172575" cy="123202"/>
                      <a:chOff x="3579861" y="4240560"/>
                      <a:chExt cx="172575" cy="123202"/>
                    </a:xfrm>
                  </p:grpSpPr>
                  <p:sp>
                    <p:nvSpPr>
                      <p:cNvPr id="4285" name="Google Shape;4285;p67"/>
                      <p:cNvSpPr/>
                      <p:nvPr/>
                    </p:nvSpPr>
                    <p:spPr>
                      <a:xfrm>
                        <a:off x="3579861" y="4240560"/>
                        <a:ext cx="112301" cy="84446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112301" h="84446" extrusionOk="0">
                            <a:moveTo>
                              <a:pt x="111860" y="14"/>
                            </a:moveTo>
                            <a:cubicBezTo>
                              <a:pt x="99307" y="6701"/>
                              <a:pt x="86572" y="13387"/>
                              <a:pt x="74741" y="21157"/>
                            </a:cubicBezTo>
                            <a:cubicBezTo>
                              <a:pt x="62819" y="28928"/>
                              <a:pt x="51169" y="37060"/>
                              <a:pt x="40060" y="45915"/>
                            </a:cubicBezTo>
                            <a:cubicBezTo>
                              <a:pt x="12785" y="67600"/>
                              <a:pt x="-943" y="85400"/>
                              <a:pt x="50" y="84407"/>
                            </a:cubicBezTo>
                            <a:cubicBezTo>
                              <a:pt x="22900" y="60552"/>
                              <a:pt x="65077" y="32090"/>
                              <a:pt x="76908" y="24320"/>
                            </a:cubicBezTo>
                            <a:cubicBezTo>
                              <a:pt x="88740" y="16549"/>
                              <a:pt x="100300" y="8237"/>
                              <a:pt x="112131" y="466"/>
                            </a:cubicBezTo>
                            <a:cubicBezTo>
                              <a:pt x="112493" y="285"/>
                              <a:pt x="112222" y="-76"/>
                              <a:pt x="111860" y="14"/>
                            </a:cubicBezTo>
                            <a:close/>
                          </a:path>
                        </a:pathLst>
                      </a:custGeom>
                      <a:solidFill>
                        <a:srgbClr val="263238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45700" rIns="91425" bIns="45700" anchor="ctr" anchorCtr="0">
                        <a:noAutofit/>
                      </a:bodyPr>
                      <a:lstStyle/>
                      <a:p>
                        <a:pPr marL="0" marR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 sz="18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endParaRPr>
                      </a:p>
                    </p:txBody>
                  </p:sp>
                  <p:sp>
                    <p:nvSpPr>
                      <p:cNvPr id="4286" name="Google Shape;4286;p67"/>
                      <p:cNvSpPr/>
                      <p:nvPr/>
                    </p:nvSpPr>
                    <p:spPr>
                      <a:xfrm>
                        <a:off x="3630247" y="4283027"/>
                        <a:ext cx="90668" cy="59926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90668" h="59926" extrusionOk="0">
                            <a:moveTo>
                              <a:pt x="90285" y="14"/>
                            </a:moveTo>
                            <a:cubicBezTo>
                              <a:pt x="74660" y="9231"/>
                              <a:pt x="58765" y="17814"/>
                              <a:pt x="43592" y="27663"/>
                            </a:cubicBezTo>
                            <a:cubicBezTo>
                              <a:pt x="28419" y="37512"/>
                              <a:pt x="14872" y="48174"/>
                              <a:pt x="512" y="59107"/>
                            </a:cubicBezTo>
                            <a:cubicBezTo>
                              <a:pt x="-572" y="59920"/>
                              <a:pt x="241" y="60282"/>
                              <a:pt x="1325" y="59469"/>
                            </a:cubicBezTo>
                            <a:cubicBezTo>
                              <a:pt x="16227" y="49168"/>
                              <a:pt x="30677" y="40855"/>
                              <a:pt x="45669" y="30736"/>
                            </a:cubicBezTo>
                            <a:cubicBezTo>
                              <a:pt x="60571" y="20615"/>
                              <a:pt x="75293" y="9954"/>
                              <a:pt x="90556" y="376"/>
                            </a:cubicBezTo>
                            <a:cubicBezTo>
                              <a:pt x="90827" y="285"/>
                              <a:pt x="90556" y="-76"/>
                              <a:pt x="90285" y="14"/>
                            </a:cubicBezTo>
                            <a:close/>
                          </a:path>
                        </a:pathLst>
                      </a:custGeom>
                      <a:solidFill>
                        <a:srgbClr val="263238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45700" rIns="91425" bIns="45700" anchor="ctr" anchorCtr="0">
                        <a:noAutofit/>
                      </a:bodyPr>
                      <a:lstStyle/>
                      <a:p>
                        <a:pPr marL="0" marR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 sz="18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endParaRPr>
                      </a:p>
                    </p:txBody>
                  </p:sp>
                  <p:sp>
                    <p:nvSpPr>
                      <p:cNvPr id="4287" name="Google Shape;4287;p67"/>
                      <p:cNvSpPr/>
                      <p:nvPr/>
                    </p:nvSpPr>
                    <p:spPr>
                      <a:xfrm>
                        <a:off x="3683146" y="4315064"/>
                        <a:ext cx="69290" cy="48698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69290" h="48698" extrusionOk="0">
                            <a:moveTo>
                              <a:pt x="68635" y="54"/>
                            </a:moveTo>
                            <a:cubicBezTo>
                              <a:pt x="43979" y="12885"/>
                              <a:pt x="21851" y="30324"/>
                              <a:pt x="447" y="47852"/>
                            </a:cubicBezTo>
                            <a:cubicBezTo>
                              <a:pt x="-637" y="48756"/>
                              <a:pt x="447" y="49027"/>
                              <a:pt x="1621" y="48214"/>
                            </a:cubicBezTo>
                            <a:cubicBezTo>
                              <a:pt x="24019" y="31859"/>
                              <a:pt x="41450" y="18939"/>
                              <a:pt x="69086" y="958"/>
                            </a:cubicBezTo>
                            <a:cubicBezTo>
                              <a:pt x="69538" y="596"/>
                              <a:pt x="69176" y="-217"/>
                              <a:pt x="68635" y="54"/>
                            </a:cubicBezTo>
                            <a:close/>
                          </a:path>
                        </a:pathLst>
                      </a:custGeom>
                      <a:solidFill>
                        <a:srgbClr val="263238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45700" rIns="91425" bIns="45700" anchor="ctr" anchorCtr="0">
                        <a:noAutofit/>
                      </a:bodyPr>
                      <a:lstStyle/>
                      <a:p>
                        <a:pPr marL="0" marR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 sz="18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endParaRPr>
                      </a:p>
                    </p:txBody>
                  </p:sp>
                </p:grpSp>
              </p:grpSp>
            </p:grpSp>
            <p:grpSp>
              <p:nvGrpSpPr>
                <p:cNvPr id="4288" name="Google Shape;4288;p67"/>
                <p:cNvGrpSpPr/>
                <p:nvPr/>
              </p:nvGrpSpPr>
              <p:grpSpPr>
                <a:xfrm>
                  <a:off x="3431274" y="3676032"/>
                  <a:ext cx="236931" cy="458194"/>
                  <a:chOff x="3431274" y="3676032"/>
                  <a:chExt cx="236931" cy="458194"/>
                </a:xfrm>
              </p:grpSpPr>
              <p:grpSp>
                <p:nvGrpSpPr>
                  <p:cNvPr id="4289" name="Google Shape;4289;p67"/>
                  <p:cNvGrpSpPr/>
                  <p:nvPr/>
                </p:nvGrpSpPr>
                <p:grpSpPr>
                  <a:xfrm>
                    <a:off x="3481192" y="3907108"/>
                    <a:ext cx="129878" cy="174212"/>
                    <a:chOff x="3481192" y="3907108"/>
                    <a:chExt cx="129878" cy="174212"/>
                  </a:xfrm>
                </p:grpSpPr>
                <p:sp>
                  <p:nvSpPr>
                    <p:cNvPr id="4290" name="Google Shape;4290;p67"/>
                    <p:cNvSpPr/>
                    <p:nvPr/>
                  </p:nvSpPr>
                  <p:spPr>
                    <a:xfrm>
                      <a:off x="3481192" y="3907108"/>
                      <a:ext cx="129878" cy="174212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29878" h="174212" extrusionOk="0">
                          <a:moveTo>
                            <a:pt x="109196" y="173356"/>
                          </a:moveTo>
                          <a:cubicBezTo>
                            <a:pt x="83546" y="180223"/>
                            <a:pt x="19694" y="144623"/>
                            <a:pt x="186" y="108210"/>
                          </a:cubicBezTo>
                          <a:cubicBezTo>
                            <a:pt x="-1169" y="105680"/>
                            <a:pt x="5334" y="20294"/>
                            <a:pt x="5424" y="325"/>
                          </a:cubicBezTo>
                          <a:cubicBezTo>
                            <a:pt x="5424" y="-3741"/>
                            <a:pt x="129878" y="31679"/>
                            <a:pt x="129878" y="31679"/>
                          </a:cubicBezTo>
                          <a:cubicBezTo>
                            <a:pt x="129878" y="31679"/>
                            <a:pt x="117234" y="73242"/>
                            <a:pt x="117234" y="107939"/>
                          </a:cubicBezTo>
                          <a:cubicBezTo>
                            <a:pt x="117234" y="110830"/>
                            <a:pt x="117505" y="113541"/>
                            <a:pt x="118047" y="116071"/>
                          </a:cubicBezTo>
                          <a:cubicBezTo>
                            <a:pt x="118047" y="116432"/>
                            <a:pt x="118227" y="116884"/>
                            <a:pt x="118227" y="117426"/>
                          </a:cubicBezTo>
                          <a:cubicBezTo>
                            <a:pt x="120576" y="133058"/>
                            <a:pt x="136561" y="165947"/>
                            <a:pt x="109196" y="173356"/>
                          </a:cubicBezTo>
                          <a:close/>
                        </a:path>
                      </a:pathLst>
                    </a:custGeom>
                    <a:solidFill>
                      <a:srgbClr val="EB9481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  <p:sp>
                  <p:nvSpPr>
                    <p:cNvPr id="4291" name="Google Shape;4291;p67"/>
                    <p:cNvSpPr/>
                    <p:nvPr/>
                  </p:nvSpPr>
                  <p:spPr>
                    <a:xfrm>
                      <a:off x="3491041" y="3907523"/>
                      <a:ext cx="120028" cy="117711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20028" h="117711" extrusionOk="0">
                          <a:moveTo>
                            <a:pt x="108198" y="115746"/>
                          </a:moveTo>
                          <a:cubicBezTo>
                            <a:pt x="108198" y="116107"/>
                            <a:pt x="108288" y="116649"/>
                            <a:pt x="108288" y="117101"/>
                          </a:cubicBezTo>
                          <a:cubicBezTo>
                            <a:pt x="104404" y="117643"/>
                            <a:pt x="100159" y="117824"/>
                            <a:pt x="95553" y="117643"/>
                          </a:cubicBezTo>
                          <a:cubicBezTo>
                            <a:pt x="22127" y="115384"/>
                            <a:pt x="3522" y="23312"/>
                            <a:pt x="0" y="0"/>
                          </a:cubicBezTo>
                          <a:cubicBezTo>
                            <a:pt x="22127" y="3343"/>
                            <a:pt x="120029" y="31263"/>
                            <a:pt x="120029" y="31263"/>
                          </a:cubicBezTo>
                          <a:cubicBezTo>
                            <a:pt x="120029" y="31263"/>
                            <a:pt x="107385" y="72917"/>
                            <a:pt x="107294" y="107614"/>
                          </a:cubicBezTo>
                          <a:cubicBezTo>
                            <a:pt x="107385" y="110415"/>
                            <a:pt x="107656" y="113216"/>
                            <a:pt x="108198" y="115746"/>
                          </a:cubicBezTo>
                          <a:close/>
                        </a:path>
                      </a:pathLst>
                    </a:custGeom>
                    <a:solidFill>
                      <a:srgbClr val="263238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</p:grpSp>
              <p:grpSp>
                <p:nvGrpSpPr>
                  <p:cNvPr id="4292" name="Google Shape;4292;p67"/>
                  <p:cNvGrpSpPr/>
                  <p:nvPr/>
                </p:nvGrpSpPr>
                <p:grpSpPr>
                  <a:xfrm>
                    <a:off x="3431274" y="3676032"/>
                    <a:ext cx="236931" cy="302745"/>
                    <a:chOff x="3431274" y="3676032"/>
                    <a:chExt cx="236931" cy="302745"/>
                  </a:xfrm>
                </p:grpSpPr>
                <p:sp>
                  <p:nvSpPr>
                    <p:cNvPr id="4293" name="Google Shape;4293;p67"/>
                    <p:cNvSpPr/>
                    <p:nvPr/>
                  </p:nvSpPr>
                  <p:spPr>
                    <a:xfrm>
                      <a:off x="3437885" y="3678582"/>
                      <a:ext cx="230315" cy="300151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230315" h="300151" extrusionOk="0">
                          <a:moveTo>
                            <a:pt x="683" y="88077"/>
                          </a:moveTo>
                          <a:cubicBezTo>
                            <a:pt x="-5910" y="133887"/>
                            <a:pt x="36538" y="256590"/>
                            <a:pt x="71941" y="279992"/>
                          </a:cubicBezTo>
                          <a:cubicBezTo>
                            <a:pt x="123240" y="313876"/>
                            <a:pt x="197660" y="306467"/>
                            <a:pt x="224032" y="246922"/>
                          </a:cubicBezTo>
                          <a:cubicBezTo>
                            <a:pt x="249591" y="189185"/>
                            <a:pt x="191428" y="30159"/>
                            <a:pt x="152773" y="9919"/>
                          </a:cubicBezTo>
                          <a:cubicBezTo>
                            <a:pt x="95785" y="-19808"/>
                            <a:pt x="10437" y="20491"/>
                            <a:pt x="683" y="88077"/>
                          </a:cubicBezTo>
                          <a:close/>
                        </a:path>
                      </a:pathLst>
                    </a:custGeom>
                    <a:solidFill>
                      <a:srgbClr val="EB9481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  <p:sp>
                  <p:nvSpPr>
                    <p:cNvPr id="4294" name="Google Shape;4294;p67"/>
                    <p:cNvSpPr/>
                    <p:nvPr/>
                  </p:nvSpPr>
                  <p:spPr>
                    <a:xfrm>
                      <a:off x="3467017" y="3838582"/>
                      <a:ext cx="201188" cy="14019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201188" h="140195" extrusionOk="0">
                          <a:moveTo>
                            <a:pt x="194900" y="87013"/>
                          </a:moveTo>
                          <a:cubicBezTo>
                            <a:pt x="168528" y="146467"/>
                            <a:pt x="94199" y="153966"/>
                            <a:pt x="42809" y="119992"/>
                          </a:cubicBezTo>
                          <a:cubicBezTo>
                            <a:pt x="28449" y="110505"/>
                            <a:pt x="12915" y="84664"/>
                            <a:pt x="0" y="54304"/>
                          </a:cubicBezTo>
                          <a:lnTo>
                            <a:pt x="19327" y="0"/>
                          </a:lnTo>
                          <a:cubicBezTo>
                            <a:pt x="19327" y="0"/>
                            <a:pt x="40281" y="34516"/>
                            <a:pt x="58614" y="42829"/>
                          </a:cubicBezTo>
                          <a:cubicBezTo>
                            <a:pt x="91308" y="57737"/>
                            <a:pt x="137550" y="44455"/>
                            <a:pt x="147214" y="16626"/>
                          </a:cubicBezTo>
                          <a:lnTo>
                            <a:pt x="161574" y="14186"/>
                          </a:lnTo>
                          <a:cubicBezTo>
                            <a:pt x="161574" y="14186"/>
                            <a:pt x="187946" y="28462"/>
                            <a:pt x="195893" y="1898"/>
                          </a:cubicBezTo>
                          <a:cubicBezTo>
                            <a:pt x="202577" y="35781"/>
                            <a:pt x="203660" y="67315"/>
                            <a:pt x="194900" y="87013"/>
                          </a:cubicBezTo>
                          <a:close/>
                        </a:path>
                      </a:pathLst>
                    </a:custGeom>
                    <a:solidFill>
                      <a:srgbClr val="263238">
                        <a:alpha val="29800"/>
                      </a:srgbClr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  <p:sp>
                  <p:nvSpPr>
                    <p:cNvPr id="4295" name="Google Shape;4295;p67"/>
                    <p:cNvSpPr/>
                    <p:nvPr/>
                  </p:nvSpPr>
                  <p:spPr>
                    <a:xfrm>
                      <a:off x="3434650" y="3676032"/>
                      <a:ext cx="194934" cy="19878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94934" h="198785" extrusionOk="0">
                          <a:moveTo>
                            <a:pt x="27942" y="198783"/>
                          </a:moveTo>
                          <a:cubicBezTo>
                            <a:pt x="47360" y="199054"/>
                            <a:pt x="53411" y="180983"/>
                            <a:pt x="55036" y="168423"/>
                          </a:cubicBezTo>
                          <a:cubicBezTo>
                            <a:pt x="56662" y="155954"/>
                            <a:pt x="34716" y="88188"/>
                            <a:pt x="39051" y="69032"/>
                          </a:cubicBezTo>
                          <a:cubicBezTo>
                            <a:pt x="43386" y="49786"/>
                            <a:pt x="59733" y="35510"/>
                            <a:pt x="75719" y="35962"/>
                          </a:cubicBezTo>
                          <a:cubicBezTo>
                            <a:pt x="91704" y="36414"/>
                            <a:pt x="123315" y="46714"/>
                            <a:pt x="133972" y="42739"/>
                          </a:cubicBezTo>
                          <a:cubicBezTo>
                            <a:pt x="144719" y="38853"/>
                            <a:pt x="133882" y="18613"/>
                            <a:pt x="141558" y="16626"/>
                          </a:cubicBezTo>
                          <a:cubicBezTo>
                            <a:pt x="158357" y="12198"/>
                            <a:pt x="187077" y="49063"/>
                            <a:pt x="194935" y="66683"/>
                          </a:cubicBezTo>
                          <a:cubicBezTo>
                            <a:pt x="194935" y="66683"/>
                            <a:pt x="176420" y="-15270"/>
                            <a:pt x="86827" y="2530"/>
                          </a:cubicBezTo>
                          <a:cubicBezTo>
                            <a:pt x="6808" y="18433"/>
                            <a:pt x="667" y="75809"/>
                            <a:pt x="35" y="101289"/>
                          </a:cubicBezTo>
                          <a:cubicBezTo>
                            <a:pt x="-1140" y="150171"/>
                            <a:pt x="27942" y="198783"/>
                            <a:pt x="27942" y="198783"/>
                          </a:cubicBezTo>
                          <a:close/>
                        </a:path>
                      </a:pathLst>
                    </a:custGeom>
                    <a:solidFill>
                      <a:srgbClr val="263238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  <p:grpSp>
                  <p:nvGrpSpPr>
                    <p:cNvPr id="4296" name="Google Shape;4296;p67"/>
                    <p:cNvGrpSpPr/>
                    <p:nvPr/>
                  </p:nvGrpSpPr>
                  <p:grpSpPr>
                    <a:xfrm>
                      <a:off x="3431274" y="3836132"/>
                      <a:ext cx="70153" cy="76491"/>
                      <a:chOff x="3431274" y="3836132"/>
                      <a:chExt cx="70153" cy="76491"/>
                    </a:xfrm>
                  </p:grpSpPr>
                  <p:sp>
                    <p:nvSpPr>
                      <p:cNvPr id="4297" name="Google Shape;4297;p67"/>
                      <p:cNvSpPr/>
                      <p:nvPr/>
                    </p:nvSpPr>
                    <p:spPr>
                      <a:xfrm>
                        <a:off x="3431274" y="3836132"/>
                        <a:ext cx="70153" cy="76491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70153" h="76491" extrusionOk="0">
                            <a:moveTo>
                              <a:pt x="56877" y="25401"/>
                            </a:moveTo>
                            <a:cubicBezTo>
                              <a:pt x="56877" y="25401"/>
                              <a:pt x="21293" y="-10380"/>
                              <a:pt x="4675" y="2993"/>
                            </a:cubicBezTo>
                            <a:cubicBezTo>
                              <a:pt x="-12033" y="16365"/>
                              <a:pt x="19668" y="71663"/>
                              <a:pt x="42698" y="75909"/>
                            </a:cubicBezTo>
                            <a:cubicBezTo>
                              <a:pt x="65819" y="80247"/>
                              <a:pt x="70154" y="58922"/>
                              <a:pt x="70154" y="58922"/>
                            </a:cubicBezTo>
                            <a:lnTo>
                              <a:pt x="56877" y="25401"/>
                            </a:lnTo>
                            <a:close/>
                          </a:path>
                        </a:pathLst>
                      </a:custGeom>
                      <a:solidFill>
                        <a:srgbClr val="EB9481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45700" rIns="91425" bIns="45700" anchor="ctr" anchorCtr="0">
                        <a:noAutofit/>
                      </a:bodyPr>
                      <a:lstStyle/>
                      <a:p>
                        <a:pPr marL="0" marR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 sz="18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endParaRPr>
                      </a:p>
                    </p:txBody>
                  </p:sp>
                  <p:sp>
                    <p:nvSpPr>
                      <p:cNvPr id="4298" name="Google Shape;4298;p67"/>
                      <p:cNvSpPr/>
                      <p:nvPr/>
                    </p:nvSpPr>
                    <p:spPr>
                      <a:xfrm>
                        <a:off x="3445071" y="3854679"/>
                        <a:ext cx="44422" cy="44618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44422" h="44618" extrusionOk="0">
                            <a:moveTo>
                              <a:pt x="271" y="77"/>
                            </a:moveTo>
                            <a:cubicBezTo>
                              <a:pt x="-90" y="77"/>
                              <a:pt x="-90" y="619"/>
                              <a:pt x="271" y="709"/>
                            </a:cubicBezTo>
                            <a:cubicBezTo>
                              <a:pt x="16528" y="4233"/>
                              <a:pt x="27004" y="16883"/>
                              <a:pt x="35133" y="30527"/>
                            </a:cubicBezTo>
                            <a:cubicBezTo>
                              <a:pt x="29623" y="25648"/>
                              <a:pt x="22940" y="23660"/>
                              <a:pt x="16347" y="30346"/>
                            </a:cubicBezTo>
                            <a:cubicBezTo>
                              <a:pt x="15986" y="30708"/>
                              <a:pt x="16528" y="31250"/>
                              <a:pt x="16889" y="31069"/>
                            </a:cubicBezTo>
                            <a:cubicBezTo>
                              <a:pt x="22850" y="28629"/>
                              <a:pt x="27546" y="28991"/>
                              <a:pt x="32604" y="33238"/>
                            </a:cubicBezTo>
                            <a:cubicBezTo>
                              <a:pt x="36216" y="36219"/>
                              <a:pt x="39016" y="40376"/>
                              <a:pt x="41816" y="44080"/>
                            </a:cubicBezTo>
                            <a:cubicBezTo>
                              <a:pt x="42719" y="45345"/>
                              <a:pt x="45067" y="44171"/>
                              <a:pt x="44254" y="42725"/>
                            </a:cubicBezTo>
                            <a:cubicBezTo>
                              <a:pt x="44164" y="42634"/>
                              <a:pt x="44164" y="42544"/>
                              <a:pt x="44074" y="42363"/>
                            </a:cubicBezTo>
                            <a:cubicBezTo>
                              <a:pt x="41184" y="22937"/>
                              <a:pt x="21405" y="-1549"/>
                              <a:pt x="271" y="77"/>
                            </a:cubicBezTo>
                            <a:close/>
                          </a:path>
                        </a:pathLst>
                      </a:custGeom>
                      <a:solidFill>
                        <a:srgbClr val="263238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45700" rIns="91425" bIns="45700" anchor="ctr" anchorCtr="0">
                        <a:noAutofit/>
                      </a:bodyPr>
                      <a:lstStyle/>
                      <a:p>
                        <a:pPr marL="0" marR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 sz="18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endParaRPr>
                      </a:p>
                    </p:txBody>
                  </p:sp>
                </p:grpSp>
                <p:grpSp>
                  <p:nvGrpSpPr>
                    <p:cNvPr id="4299" name="Google Shape;4299;p67"/>
                    <p:cNvGrpSpPr/>
                    <p:nvPr/>
                  </p:nvGrpSpPr>
                  <p:grpSpPr>
                    <a:xfrm>
                      <a:off x="3541381" y="3759458"/>
                      <a:ext cx="98807" cy="147030"/>
                      <a:chOff x="3541381" y="3759458"/>
                      <a:chExt cx="98807" cy="147030"/>
                    </a:xfrm>
                  </p:grpSpPr>
                  <p:grpSp>
                    <p:nvGrpSpPr>
                      <p:cNvPr id="4300" name="Google Shape;4300;p67"/>
                      <p:cNvGrpSpPr/>
                      <p:nvPr/>
                    </p:nvGrpSpPr>
                    <p:grpSpPr>
                      <a:xfrm>
                        <a:off x="3553032" y="3813867"/>
                        <a:ext cx="21624" cy="31235"/>
                        <a:chOff x="3553032" y="3813867"/>
                        <a:chExt cx="21624" cy="31235"/>
                      </a:xfrm>
                    </p:grpSpPr>
                    <p:sp>
                      <p:nvSpPr>
                        <p:cNvPr id="4301" name="Google Shape;4301;p67"/>
                        <p:cNvSpPr/>
                        <p:nvPr/>
                      </p:nvSpPr>
                      <p:spPr>
                        <a:xfrm>
                          <a:off x="3568730" y="3820190"/>
                          <a:ext cx="5926" cy="24912"/>
                        </a:xfrm>
                        <a:custGeom>
                          <a:avLst/>
                          <a:gdLst/>
                          <a:ahLst/>
                          <a:cxnLst/>
                          <a:rect l="l" t="t" r="r" b="b"/>
                          <a:pathLst>
                            <a:path w="5926" h="24912" extrusionOk="0">
                              <a:moveTo>
                                <a:pt x="1789" y="50"/>
                              </a:moveTo>
                              <a:cubicBezTo>
                                <a:pt x="1608" y="-221"/>
                                <a:pt x="1247" y="683"/>
                                <a:pt x="1427" y="1044"/>
                              </a:cubicBezTo>
                              <a:cubicBezTo>
                                <a:pt x="4498" y="9266"/>
                                <a:pt x="6666" y="19115"/>
                                <a:pt x="73" y="24446"/>
                              </a:cubicBezTo>
                              <a:cubicBezTo>
                                <a:pt x="-108" y="24627"/>
                                <a:pt x="73" y="24988"/>
                                <a:pt x="344" y="24898"/>
                              </a:cubicBezTo>
                              <a:cubicBezTo>
                                <a:pt x="9014" y="20380"/>
                                <a:pt x="6033" y="7279"/>
                                <a:pt x="1789" y="50"/>
                              </a:cubicBezTo>
                              <a:close/>
                            </a:path>
                          </a:pathLst>
                        </a:custGeom>
                        <a:solidFill>
                          <a:srgbClr val="263238"/>
                        </a:solidFill>
                        <a:ln>
                          <a:noFill/>
                        </a:ln>
                      </p:spPr>
                      <p:txBody>
                        <a:bodyPr spcFirstLastPara="1" wrap="square" lIns="91425" tIns="45700" rIns="91425" bIns="45700" anchor="ctr" anchorCtr="0">
                          <a:noAutofit/>
                        </a:bodyPr>
                        <a:lstStyle/>
                        <a:p>
                          <a:pPr marL="0" marR="0" lvl="0" indent="0" algn="l" rtl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None/>
                          </a:pPr>
                          <a:endParaRPr sz="1800">
                            <a:solidFill>
                              <a:srgbClr val="000000"/>
                            </a:solidFill>
                            <a:latin typeface="Calibri"/>
                            <a:ea typeface="Calibri"/>
                            <a:cs typeface="Calibri"/>
                            <a:sym typeface="Calibri"/>
                          </a:endParaRPr>
                        </a:p>
                      </p:txBody>
                    </p:sp>
                    <p:sp>
                      <p:nvSpPr>
                        <p:cNvPr id="4302" name="Google Shape;4302;p67"/>
                        <p:cNvSpPr/>
                        <p:nvPr/>
                      </p:nvSpPr>
                      <p:spPr>
                        <a:xfrm>
                          <a:off x="3553032" y="3813867"/>
                          <a:ext cx="20431" cy="27876"/>
                        </a:xfrm>
                        <a:custGeom>
                          <a:avLst/>
                          <a:gdLst/>
                          <a:ahLst/>
                          <a:cxnLst/>
                          <a:rect l="l" t="t" r="r" b="b"/>
                          <a:pathLst>
                            <a:path w="20431" h="27876" extrusionOk="0">
                              <a:moveTo>
                                <a:pt x="7100" y="229"/>
                              </a:moveTo>
                              <a:cubicBezTo>
                                <a:pt x="-6537" y="3753"/>
                                <a:pt x="1501" y="30859"/>
                                <a:pt x="14145" y="27606"/>
                              </a:cubicBezTo>
                              <a:cubicBezTo>
                                <a:pt x="26608" y="24354"/>
                                <a:pt x="18570" y="-2753"/>
                                <a:pt x="7100" y="229"/>
                              </a:cubicBezTo>
                              <a:close/>
                            </a:path>
                          </a:pathLst>
                        </a:custGeom>
                        <a:solidFill>
                          <a:srgbClr val="263238"/>
                        </a:solidFill>
                        <a:ln>
                          <a:noFill/>
                        </a:ln>
                      </p:spPr>
                      <p:txBody>
                        <a:bodyPr spcFirstLastPara="1" wrap="square" lIns="91425" tIns="45700" rIns="91425" bIns="45700" anchor="ctr" anchorCtr="0">
                          <a:noAutofit/>
                        </a:bodyPr>
                        <a:lstStyle/>
                        <a:p>
                          <a:pPr marL="0" marR="0" lvl="0" indent="0" algn="l" rtl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None/>
                          </a:pPr>
                          <a:endParaRPr sz="1800">
                            <a:solidFill>
                              <a:srgbClr val="000000"/>
                            </a:solidFill>
                            <a:latin typeface="Calibri"/>
                            <a:ea typeface="Calibri"/>
                            <a:cs typeface="Calibri"/>
                            <a:sym typeface="Calibri"/>
                          </a:endParaRPr>
                        </a:p>
                      </p:txBody>
                    </p:sp>
                  </p:grpSp>
                  <p:grpSp>
                    <p:nvGrpSpPr>
                      <p:cNvPr id="4303" name="Google Shape;4303;p67"/>
                      <p:cNvGrpSpPr/>
                      <p:nvPr/>
                    </p:nvGrpSpPr>
                    <p:grpSpPr>
                      <a:xfrm>
                        <a:off x="3619331" y="3795481"/>
                        <a:ext cx="20857" cy="31109"/>
                        <a:chOff x="3619331" y="3795481"/>
                        <a:chExt cx="20857" cy="31109"/>
                      </a:xfrm>
                    </p:grpSpPr>
                    <p:sp>
                      <p:nvSpPr>
                        <p:cNvPr id="4304" name="Google Shape;4304;p67"/>
                        <p:cNvSpPr/>
                        <p:nvPr/>
                      </p:nvSpPr>
                      <p:spPr>
                        <a:xfrm>
                          <a:off x="3619469" y="3807019"/>
                          <a:ext cx="15788" cy="19571"/>
                        </a:xfrm>
                        <a:custGeom>
                          <a:avLst/>
                          <a:gdLst/>
                          <a:ahLst/>
                          <a:cxnLst/>
                          <a:rect l="l" t="t" r="r" b="b"/>
                          <a:pathLst>
                            <a:path w="15788" h="19571" extrusionOk="0">
                              <a:moveTo>
                                <a:pt x="0" y="119"/>
                              </a:moveTo>
                              <a:cubicBezTo>
                                <a:pt x="0" y="-242"/>
                                <a:pt x="813" y="300"/>
                                <a:pt x="903" y="661"/>
                              </a:cubicBezTo>
                              <a:cubicBezTo>
                                <a:pt x="3161" y="9155"/>
                                <a:pt x="7135" y="18461"/>
                                <a:pt x="15534" y="19004"/>
                              </a:cubicBezTo>
                              <a:cubicBezTo>
                                <a:pt x="15805" y="19004"/>
                                <a:pt x="15895" y="19455"/>
                                <a:pt x="15624" y="19455"/>
                              </a:cubicBezTo>
                              <a:cubicBezTo>
                                <a:pt x="5870" y="20901"/>
                                <a:pt x="723" y="8522"/>
                                <a:pt x="0" y="119"/>
                              </a:cubicBezTo>
                              <a:close/>
                            </a:path>
                          </a:pathLst>
                        </a:custGeom>
                        <a:solidFill>
                          <a:srgbClr val="263238"/>
                        </a:solidFill>
                        <a:ln>
                          <a:noFill/>
                        </a:ln>
                      </p:spPr>
                      <p:txBody>
                        <a:bodyPr spcFirstLastPara="1" wrap="square" lIns="91425" tIns="45700" rIns="91425" bIns="45700" anchor="ctr" anchorCtr="0">
                          <a:noAutofit/>
                        </a:bodyPr>
                        <a:lstStyle/>
                        <a:p>
                          <a:pPr marL="0" marR="0" lvl="0" indent="0" algn="l" rtl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None/>
                          </a:pPr>
                          <a:endParaRPr sz="1800">
                            <a:solidFill>
                              <a:srgbClr val="000000"/>
                            </a:solidFill>
                            <a:latin typeface="Calibri"/>
                            <a:ea typeface="Calibri"/>
                            <a:cs typeface="Calibri"/>
                            <a:sym typeface="Calibri"/>
                          </a:endParaRPr>
                        </a:p>
                      </p:txBody>
                    </p:sp>
                    <p:sp>
                      <p:nvSpPr>
                        <p:cNvPr id="4305" name="Google Shape;4305;p67"/>
                        <p:cNvSpPr/>
                        <p:nvPr/>
                      </p:nvSpPr>
                      <p:spPr>
                        <a:xfrm>
                          <a:off x="3619331" y="3795481"/>
                          <a:ext cx="20857" cy="27549"/>
                        </a:xfrm>
                        <a:custGeom>
                          <a:avLst/>
                          <a:gdLst/>
                          <a:ahLst/>
                          <a:cxnLst/>
                          <a:rect l="l" t="t" r="r" b="b"/>
                          <a:pathLst>
                            <a:path w="20857" h="27549" extrusionOk="0">
                              <a:moveTo>
                                <a:pt x="5015" y="634"/>
                              </a:moveTo>
                              <a:cubicBezTo>
                                <a:pt x="18201" y="-4426"/>
                                <a:pt x="27323" y="22319"/>
                                <a:pt x="15130" y="27018"/>
                              </a:cubicBezTo>
                              <a:cubicBezTo>
                                <a:pt x="3028" y="31626"/>
                                <a:pt x="-6094" y="4881"/>
                                <a:pt x="5015" y="634"/>
                              </a:cubicBezTo>
                              <a:close/>
                            </a:path>
                          </a:pathLst>
                        </a:custGeom>
                        <a:solidFill>
                          <a:srgbClr val="263238"/>
                        </a:solidFill>
                        <a:ln>
                          <a:noFill/>
                        </a:ln>
                      </p:spPr>
                      <p:txBody>
                        <a:bodyPr spcFirstLastPara="1" wrap="square" lIns="91425" tIns="45700" rIns="91425" bIns="45700" anchor="ctr" anchorCtr="0">
                          <a:noAutofit/>
                        </a:bodyPr>
                        <a:lstStyle/>
                        <a:p>
                          <a:pPr marL="0" marR="0" lvl="0" indent="0" algn="l" rtl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None/>
                          </a:pPr>
                          <a:endParaRPr sz="1800">
                            <a:solidFill>
                              <a:srgbClr val="000000"/>
                            </a:solidFill>
                            <a:latin typeface="Calibri"/>
                            <a:ea typeface="Calibri"/>
                            <a:cs typeface="Calibri"/>
                            <a:sym typeface="Calibri"/>
                          </a:endParaRPr>
                        </a:p>
                      </p:txBody>
                    </p:sp>
                  </p:grpSp>
                  <p:sp>
                    <p:nvSpPr>
                      <p:cNvPr id="4306" name="Google Shape;4306;p67"/>
                      <p:cNvSpPr/>
                      <p:nvPr/>
                    </p:nvSpPr>
                    <p:spPr>
                      <a:xfrm>
                        <a:off x="3541381" y="3791765"/>
                        <a:ext cx="29970" cy="20548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29970" h="20548" extrusionOk="0">
                            <a:moveTo>
                              <a:pt x="8185" y="20343"/>
                            </a:moveTo>
                            <a:cubicBezTo>
                              <a:pt x="11978" y="19258"/>
                              <a:pt x="15320" y="17632"/>
                              <a:pt x="19023" y="16186"/>
                            </a:cubicBezTo>
                            <a:cubicBezTo>
                              <a:pt x="23177" y="14560"/>
                              <a:pt x="26609" y="13656"/>
                              <a:pt x="29228" y="9771"/>
                            </a:cubicBezTo>
                            <a:cubicBezTo>
                              <a:pt x="30673" y="7693"/>
                              <a:pt x="29860" y="4169"/>
                              <a:pt x="28054" y="2543"/>
                            </a:cubicBezTo>
                            <a:cubicBezTo>
                              <a:pt x="23719" y="-1072"/>
                              <a:pt x="18119" y="-258"/>
                              <a:pt x="13062" y="1458"/>
                            </a:cubicBezTo>
                            <a:cubicBezTo>
                              <a:pt x="7553" y="3446"/>
                              <a:pt x="3850" y="6338"/>
                              <a:pt x="869" y="11307"/>
                            </a:cubicBezTo>
                            <a:cubicBezTo>
                              <a:pt x="-2111" y="16096"/>
                              <a:pt x="3127" y="21698"/>
                              <a:pt x="8185" y="20343"/>
                            </a:cubicBezTo>
                            <a:close/>
                          </a:path>
                        </a:pathLst>
                      </a:custGeom>
                      <a:solidFill>
                        <a:srgbClr val="263238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45700" rIns="91425" bIns="45700" anchor="ctr" anchorCtr="0">
                        <a:noAutofit/>
                      </a:bodyPr>
                      <a:lstStyle/>
                      <a:p>
                        <a:pPr marL="0" marR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 sz="18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endParaRPr>
                      </a:p>
                    </p:txBody>
                  </p:sp>
                  <p:sp>
                    <p:nvSpPr>
                      <p:cNvPr id="4307" name="Google Shape;4307;p67"/>
                      <p:cNvSpPr/>
                      <p:nvPr/>
                    </p:nvSpPr>
                    <p:spPr>
                      <a:xfrm>
                        <a:off x="3602130" y="3759458"/>
                        <a:ext cx="31370" cy="15898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31370" h="15898" extrusionOk="0">
                            <a:moveTo>
                              <a:pt x="25739" y="15333"/>
                            </a:moveTo>
                            <a:cubicBezTo>
                              <a:pt x="21765" y="15875"/>
                              <a:pt x="18062" y="15604"/>
                              <a:pt x="14178" y="15785"/>
                            </a:cubicBezTo>
                            <a:cubicBezTo>
                              <a:pt x="9753" y="15875"/>
                              <a:pt x="6230" y="16417"/>
                              <a:pt x="2257" y="13978"/>
                            </a:cubicBezTo>
                            <a:cubicBezTo>
                              <a:pt x="179" y="12622"/>
                              <a:pt x="-633" y="9098"/>
                              <a:pt x="541" y="6930"/>
                            </a:cubicBezTo>
                            <a:cubicBezTo>
                              <a:pt x="3069" y="1870"/>
                              <a:pt x="8488" y="424"/>
                              <a:pt x="13907" y="63"/>
                            </a:cubicBezTo>
                            <a:cubicBezTo>
                              <a:pt x="19687" y="-299"/>
                              <a:pt x="24293" y="876"/>
                              <a:pt x="28990" y="4219"/>
                            </a:cubicBezTo>
                            <a:cubicBezTo>
                              <a:pt x="33596" y="7382"/>
                              <a:pt x="30977" y="14701"/>
                              <a:pt x="25739" y="15333"/>
                            </a:cubicBezTo>
                            <a:close/>
                          </a:path>
                        </a:pathLst>
                      </a:custGeom>
                      <a:solidFill>
                        <a:srgbClr val="263238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45700" rIns="91425" bIns="45700" anchor="ctr" anchorCtr="0">
                        <a:noAutofit/>
                      </a:bodyPr>
                      <a:lstStyle/>
                      <a:p>
                        <a:pPr marL="0" marR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 sz="18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endParaRPr>
                      </a:p>
                    </p:txBody>
                  </p:sp>
                  <p:sp>
                    <p:nvSpPr>
                      <p:cNvPr id="4308" name="Google Shape;4308;p67"/>
                      <p:cNvSpPr/>
                      <p:nvPr/>
                    </p:nvSpPr>
                    <p:spPr>
                      <a:xfrm>
                        <a:off x="3583729" y="3898327"/>
                        <a:ext cx="18177" cy="8161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18177" h="8161" extrusionOk="0">
                            <a:moveTo>
                              <a:pt x="788" y="2059"/>
                            </a:moveTo>
                            <a:cubicBezTo>
                              <a:pt x="3407" y="3414"/>
                              <a:pt x="6207" y="5492"/>
                              <a:pt x="9278" y="4860"/>
                            </a:cubicBezTo>
                            <a:cubicBezTo>
                              <a:pt x="12258" y="4227"/>
                              <a:pt x="15329" y="1878"/>
                              <a:pt x="17677" y="71"/>
                            </a:cubicBezTo>
                            <a:cubicBezTo>
                              <a:pt x="17948" y="-110"/>
                              <a:pt x="18309" y="71"/>
                              <a:pt x="18129" y="432"/>
                            </a:cubicBezTo>
                            <a:cubicBezTo>
                              <a:pt x="16864" y="4318"/>
                              <a:pt x="12890" y="7661"/>
                              <a:pt x="8826" y="8112"/>
                            </a:cubicBezTo>
                            <a:cubicBezTo>
                              <a:pt x="4852" y="8564"/>
                              <a:pt x="1962" y="5854"/>
                              <a:pt x="66" y="2691"/>
                            </a:cubicBezTo>
                            <a:cubicBezTo>
                              <a:pt x="-205" y="2239"/>
                              <a:pt x="427" y="1878"/>
                              <a:pt x="788" y="2059"/>
                            </a:cubicBezTo>
                            <a:close/>
                          </a:path>
                        </a:pathLst>
                      </a:custGeom>
                      <a:solidFill>
                        <a:srgbClr val="263238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45700" rIns="91425" bIns="45700" anchor="ctr" anchorCtr="0">
                        <a:noAutofit/>
                      </a:bodyPr>
                      <a:lstStyle/>
                      <a:p>
                        <a:pPr marL="0" marR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 sz="18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endParaRPr>
                      </a:p>
                    </p:txBody>
                  </p:sp>
                  <p:sp>
                    <p:nvSpPr>
                      <p:cNvPr id="4309" name="Google Shape;4309;p67"/>
                      <p:cNvSpPr/>
                      <p:nvPr/>
                    </p:nvSpPr>
                    <p:spPr>
                      <a:xfrm>
                        <a:off x="3587222" y="3770256"/>
                        <a:ext cx="47581" cy="109131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47581" h="109131" extrusionOk="0">
                            <a:moveTo>
                              <a:pt x="366" y="101938"/>
                            </a:moveTo>
                            <a:cubicBezTo>
                              <a:pt x="7230" y="107811"/>
                              <a:pt x="15268" y="109709"/>
                              <a:pt x="23216" y="108986"/>
                            </a:cubicBezTo>
                            <a:cubicBezTo>
                              <a:pt x="26738" y="108624"/>
                              <a:pt x="30260" y="107721"/>
                              <a:pt x="33602" y="106366"/>
                            </a:cubicBezTo>
                            <a:cubicBezTo>
                              <a:pt x="34234" y="106185"/>
                              <a:pt x="34957" y="105914"/>
                              <a:pt x="35499" y="105552"/>
                            </a:cubicBezTo>
                            <a:cubicBezTo>
                              <a:pt x="36131" y="105281"/>
                              <a:pt x="36582" y="105100"/>
                              <a:pt x="37215" y="104739"/>
                            </a:cubicBezTo>
                            <a:cubicBezTo>
                              <a:pt x="38118" y="104287"/>
                              <a:pt x="38479" y="103294"/>
                              <a:pt x="38298" y="102390"/>
                            </a:cubicBezTo>
                            <a:lnTo>
                              <a:pt x="38298" y="102299"/>
                            </a:lnTo>
                            <a:cubicBezTo>
                              <a:pt x="38208" y="102028"/>
                              <a:pt x="38118" y="101757"/>
                              <a:pt x="37937" y="101486"/>
                            </a:cubicBezTo>
                            <a:cubicBezTo>
                              <a:pt x="37937" y="101486"/>
                              <a:pt x="37937" y="101486"/>
                              <a:pt x="37937" y="101396"/>
                            </a:cubicBezTo>
                            <a:lnTo>
                              <a:pt x="37666" y="100673"/>
                            </a:lnTo>
                            <a:cubicBezTo>
                              <a:pt x="35950" y="94167"/>
                              <a:pt x="32338" y="84499"/>
                              <a:pt x="32338" y="84499"/>
                            </a:cubicBezTo>
                            <a:cubicBezTo>
                              <a:pt x="35047" y="84951"/>
                              <a:pt x="48685" y="86849"/>
                              <a:pt x="47510" y="83506"/>
                            </a:cubicBezTo>
                            <a:cubicBezTo>
                              <a:pt x="37576" y="56037"/>
                              <a:pt x="26467" y="25588"/>
                              <a:pt x="10752" y="378"/>
                            </a:cubicBezTo>
                            <a:cubicBezTo>
                              <a:pt x="10301" y="-435"/>
                              <a:pt x="8946" y="198"/>
                              <a:pt x="9307" y="1011"/>
                            </a:cubicBezTo>
                            <a:cubicBezTo>
                              <a:pt x="17887" y="27756"/>
                              <a:pt x="31073" y="52784"/>
                              <a:pt x="40014" y="79530"/>
                            </a:cubicBezTo>
                            <a:cubicBezTo>
                              <a:pt x="35770" y="79259"/>
                              <a:pt x="28725" y="78355"/>
                              <a:pt x="25293" y="79439"/>
                            </a:cubicBezTo>
                            <a:cubicBezTo>
                              <a:pt x="24480" y="79982"/>
                              <a:pt x="32518" y="97962"/>
                              <a:pt x="33060" y="100944"/>
                            </a:cubicBezTo>
                            <a:cubicBezTo>
                              <a:pt x="33060" y="100944"/>
                              <a:pt x="33060" y="101035"/>
                              <a:pt x="33060" y="101306"/>
                            </a:cubicBezTo>
                            <a:cubicBezTo>
                              <a:pt x="22584" y="105914"/>
                              <a:pt x="13462" y="105100"/>
                              <a:pt x="818" y="100944"/>
                            </a:cubicBezTo>
                            <a:cubicBezTo>
                              <a:pt x="95" y="100673"/>
                              <a:pt x="-357" y="101486"/>
                              <a:pt x="366" y="101938"/>
                            </a:cubicBezTo>
                            <a:close/>
                          </a:path>
                        </a:pathLst>
                      </a:custGeom>
                      <a:solidFill>
                        <a:srgbClr val="263238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45700" rIns="91425" bIns="45700" anchor="ctr" anchorCtr="0">
                        <a:noAutofit/>
                      </a:bodyPr>
                      <a:lstStyle/>
                      <a:p>
                        <a:pPr marL="0" marR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 sz="18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endParaRPr>
                      </a:p>
                    </p:txBody>
                  </p:sp>
                  <p:grpSp>
                    <p:nvGrpSpPr>
                      <p:cNvPr id="4310" name="Google Shape;4310;p67"/>
                      <p:cNvGrpSpPr/>
                      <p:nvPr/>
                    </p:nvGrpSpPr>
                    <p:grpSpPr>
                      <a:xfrm>
                        <a:off x="3587675" y="3872827"/>
                        <a:ext cx="28633" cy="20529"/>
                        <a:chOff x="3587675" y="3872827"/>
                        <a:chExt cx="28633" cy="20529"/>
                      </a:xfrm>
                    </p:grpSpPr>
                    <p:sp>
                      <p:nvSpPr>
                        <p:cNvPr id="4311" name="Google Shape;4311;p67"/>
                        <p:cNvSpPr/>
                        <p:nvPr/>
                      </p:nvSpPr>
                      <p:spPr>
                        <a:xfrm>
                          <a:off x="3587675" y="3872827"/>
                          <a:ext cx="28633" cy="20529"/>
                        </a:xfrm>
                        <a:custGeom>
                          <a:avLst/>
                          <a:gdLst/>
                          <a:ahLst/>
                          <a:cxnLst/>
                          <a:rect l="l" t="t" r="r" b="b"/>
                          <a:pathLst>
                            <a:path w="28633" h="20529" extrusionOk="0">
                              <a:moveTo>
                                <a:pt x="28634" y="4427"/>
                              </a:moveTo>
                              <a:cubicBezTo>
                                <a:pt x="28634" y="4427"/>
                                <a:pt x="24660" y="13373"/>
                                <a:pt x="17525" y="17891"/>
                              </a:cubicBezTo>
                              <a:cubicBezTo>
                                <a:pt x="14906" y="19517"/>
                                <a:pt x="11925" y="20692"/>
                                <a:pt x="8493" y="20511"/>
                              </a:cubicBezTo>
                              <a:cubicBezTo>
                                <a:pt x="1449" y="20240"/>
                                <a:pt x="-87" y="14186"/>
                                <a:pt x="4" y="8674"/>
                              </a:cubicBezTo>
                              <a:cubicBezTo>
                                <a:pt x="4" y="4156"/>
                                <a:pt x="1178" y="0"/>
                                <a:pt x="1178" y="0"/>
                              </a:cubicBezTo>
                              <a:cubicBezTo>
                                <a:pt x="1178" y="0"/>
                                <a:pt x="12828" y="6958"/>
                                <a:pt x="28634" y="4427"/>
                              </a:cubicBezTo>
                              <a:close/>
                            </a:path>
                          </a:pathLst>
                        </a:custGeom>
                        <a:solidFill>
                          <a:srgbClr val="263238"/>
                        </a:solidFill>
                        <a:ln>
                          <a:noFill/>
                        </a:ln>
                      </p:spPr>
                      <p:txBody>
                        <a:bodyPr spcFirstLastPara="1" wrap="square" lIns="91425" tIns="45700" rIns="91425" bIns="45700" anchor="ctr" anchorCtr="0">
                          <a:noAutofit/>
                        </a:bodyPr>
                        <a:lstStyle/>
                        <a:p>
                          <a:pPr marL="0" marR="0" lvl="0" indent="0" algn="l" rtl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None/>
                          </a:pPr>
                          <a:endParaRPr sz="1800">
                            <a:solidFill>
                              <a:srgbClr val="000000"/>
                            </a:solidFill>
                            <a:latin typeface="Calibri"/>
                            <a:ea typeface="Calibri"/>
                            <a:cs typeface="Calibri"/>
                            <a:sym typeface="Calibri"/>
                          </a:endParaRPr>
                        </a:p>
                      </p:txBody>
                    </p:sp>
                    <p:sp>
                      <p:nvSpPr>
                        <p:cNvPr id="4312" name="Google Shape;4312;p67"/>
                        <p:cNvSpPr/>
                        <p:nvPr/>
                      </p:nvSpPr>
                      <p:spPr>
                        <a:xfrm>
                          <a:off x="3587675" y="3881378"/>
                          <a:ext cx="17524" cy="11977"/>
                        </a:xfrm>
                        <a:custGeom>
                          <a:avLst/>
                          <a:gdLst/>
                          <a:ahLst/>
                          <a:cxnLst/>
                          <a:rect l="l" t="t" r="r" b="b"/>
                          <a:pathLst>
                            <a:path w="17524" h="11977" extrusionOk="0">
                              <a:moveTo>
                                <a:pt x="17525" y="9339"/>
                              </a:moveTo>
                              <a:cubicBezTo>
                                <a:pt x="14906" y="10965"/>
                                <a:pt x="11925" y="12140"/>
                                <a:pt x="8493" y="11959"/>
                              </a:cubicBezTo>
                              <a:cubicBezTo>
                                <a:pt x="1449" y="11688"/>
                                <a:pt x="-87" y="5634"/>
                                <a:pt x="4" y="123"/>
                              </a:cubicBezTo>
                              <a:cubicBezTo>
                                <a:pt x="7229" y="-691"/>
                                <a:pt x="15357" y="2562"/>
                                <a:pt x="17525" y="9339"/>
                              </a:cubicBezTo>
                              <a:close/>
                            </a:path>
                          </a:pathLst>
                        </a:custGeom>
                        <a:solidFill>
                          <a:srgbClr val="F291B8"/>
                        </a:solidFill>
                        <a:ln>
                          <a:noFill/>
                        </a:ln>
                      </p:spPr>
                      <p:txBody>
                        <a:bodyPr spcFirstLastPara="1" wrap="square" lIns="91425" tIns="45700" rIns="91425" bIns="45700" anchor="ctr" anchorCtr="0">
                          <a:noAutofit/>
                        </a:bodyPr>
                        <a:lstStyle/>
                        <a:p>
                          <a:pPr marL="0" marR="0" lvl="0" indent="0" algn="l" rtl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None/>
                          </a:pPr>
                          <a:endParaRPr sz="1800">
                            <a:solidFill>
                              <a:srgbClr val="000000"/>
                            </a:solidFill>
                            <a:latin typeface="Calibri"/>
                            <a:ea typeface="Calibri"/>
                            <a:cs typeface="Calibri"/>
                            <a:sym typeface="Calibri"/>
                          </a:endParaRPr>
                        </a:p>
                      </p:txBody>
                    </p:sp>
                  </p:grpSp>
                </p:grpSp>
              </p:grpSp>
              <p:grpSp>
                <p:nvGrpSpPr>
                  <p:cNvPr id="4313" name="Google Shape;4313;p67"/>
                  <p:cNvGrpSpPr/>
                  <p:nvPr/>
                </p:nvGrpSpPr>
                <p:grpSpPr>
                  <a:xfrm>
                    <a:off x="3476591" y="3981706"/>
                    <a:ext cx="148748" cy="141496"/>
                    <a:chOff x="3476591" y="3981706"/>
                    <a:chExt cx="148748" cy="141496"/>
                  </a:xfrm>
                </p:grpSpPr>
                <p:sp>
                  <p:nvSpPr>
                    <p:cNvPr id="4314" name="Google Shape;4314;p67"/>
                    <p:cNvSpPr/>
                    <p:nvPr/>
                  </p:nvSpPr>
                  <p:spPr>
                    <a:xfrm>
                      <a:off x="3476591" y="3981706"/>
                      <a:ext cx="146762" cy="136979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46762" h="136979" extrusionOk="0">
                          <a:moveTo>
                            <a:pt x="123009" y="36684"/>
                          </a:moveTo>
                          <a:lnTo>
                            <a:pt x="116958" y="90536"/>
                          </a:lnTo>
                          <a:lnTo>
                            <a:pt x="5148" y="0"/>
                          </a:lnTo>
                          <a:lnTo>
                            <a:pt x="0" y="30540"/>
                          </a:lnTo>
                          <a:lnTo>
                            <a:pt x="111810" y="136979"/>
                          </a:lnTo>
                          <a:lnTo>
                            <a:pt x="119306" y="96590"/>
                          </a:lnTo>
                          <a:lnTo>
                            <a:pt x="146762" y="117914"/>
                          </a:lnTo>
                          <a:lnTo>
                            <a:pt x="137640" y="58821"/>
                          </a:lnTo>
                          <a:close/>
                        </a:path>
                      </a:pathLst>
                    </a:custGeom>
                    <a:solidFill>
                      <a:schemeClr val="lt1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  <p:sp>
                  <p:nvSpPr>
                    <p:cNvPr id="4315" name="Google Shape;4315;p67"/>
                    <p:cNvSpPr/>
                    <p:nvPr/>
                  </p:nvSpPr>
                  <p:spPr>
                    <a:xfrm>
                      <a:off x="3476591" y="4012246"/>
                      <a:ext cx="148748" cy="110956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48748" h="110956" extrusionOk="0">
                          <a:moveTo>
                            <a:pt x="0" y="0"/>
                          </a:moveTo>
                          <a:cubicBezTo>
                            <a:pt x="38474" y="34154"/>
                            <a:pt x="76045" y="69303"/>
                            <a:pt x="113255" y="104903"/>
                          </a:cubicBezTo>
                          <a:lnTo>
                            <a:pt x="109552" y="106078"/>
                          </a:lnTo>
                          <a:lnTo>
                            <a:pt x="117319" y="65689"/>
                          </a:lnTo>
                          <a:lnTo>
                            <a:pt x="117951" y="62526"/>
                          </a:lnTo>
                          <a:lnTo>
                            <a:pt x="120480" y="64514"/>
                          </a:lnTo>
                          <a:lnTo>
                            <a:pt x="147575" y="86290"/>
                          </a:lnTo>
                          <a:lnTo>
                            <a:pt x="145227" y="87645"/>
                          </a:lnTo>
                          <a:cubicBezTo>
                            <a:pt x="142427" y="67857"/>
                            <a:pt x="140079" y="48069"/>
                            <a:pt x="137640" y="28281"/>
                          </a:cubicBezTo>
                          <a:cubicBezTo>
                            <a:pt x="141433" y="49154"/>
                            <a:pt x="145407" y="69936"/>
                            <a:pt x="148749" y="90898"/>
                          </a:cubicBezTo>
                          <a:lnTo>
                            <a:pt x="145769" y="88639"/>
                          </a:lnTo>
                          <a:lnTo>
                            <a:pt x="118132" y="67677"/>
                          </a:lnTo>
                          <a:lnTo>
                            <a:pt x="121293" y="66502"/>
                          </a:lnTo>
                          <a:lnTo>
                            <a:pt x="113978" y="106981"/>
                          </a:lnTo>
                          <a:lnTo>
                            <a:pt x="113255" y="110957"/>
                          </a:lnTo>
                          <a:lnTo>
                            <a:pt x="110275" y="108156"/>
                          </a:lnTo>
                          <a:cubicBezTo>
                            <a:pt x="72975" y="72556"/>
                            <a:pt x="36036" y="36775"/>
                            <a:pt x="0" y="0"/>
                          </a:cubicBezTo>
                          <a:lnTo>
                            <a:pt x="0" y="0"/>
                          </a:lnTo>
                          <a:close/>
                        </a:path>
                      </a:pathLst>
                    </a:custGeom>
                    <a:solidFill>
                      <a:schemeClr val="dk1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</p:grpSp>
              <p:sp>
                <p:nvSpPr>
                  <p:cNvPr id="4316" name="Google Shape;4316;p67"/>
                  <p:cNvSpPr/>
                  <p:nvPr/>
                </p:nvSpPr>
                <p:spPr>
                  <a:xfrm>
                    <a:off x="3474243" y="3982067"/>
                    <a:ext cx="86612" cy="15215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86612" h="152159" extrusionOk="0">
                        <a:moveTo>
                          <a:pt x="3071" y="33612"/>
                        </a:moveTo>
                        <a:lnTo>
                          <a:pt x="0" y="0"/>
                        </a:lnTo>
                        <a:cubicBezTo>
                          <a:pt x="0" y="0"/>
                          <a:pt x="58163" y="44274"/>
                          <a:pt x="63311" y="52497"/>
                        </a:cubicBezTo>
                        <a:cubicBezTo>
                          <a:pt x="68549" y="60719"/>
                          <a:pt x="86612" y="152159"/>
                          <a:pt x="86612" y="152159"/>
                        </a:cubicBezTo>
                        <a:cubicBezTo>
                          <a:pt x="86612" y="152159"/>
                          <a:pt x="17611" y="71020"/>
                          <a:pt x="3071" y="33612"/>
                        </a:cubicBezTo>
                        <a:close/>
                      </a:path>
                    </a:pathLst>
                  </a:custGeom>
                  <a:solidFill>
                    <a:schemeClr val="lt2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</p:grpSp>
          </p:grpSp>
        </p:grpSp>
      </p:grpSp>
      <p:sp>
        <p:nvSpPr>
          <p:cNvPr id="2" name="Rectangle 1">
            <a:extLst>
              <a:ext uri="{FF2B5EF4-FFF2-40B4-BE49-F238E27FC236}">
                <a16:creationId xmlns:a16="http://schemas.microsoft.com/office/drawing/2014/main" id="{3D38FBA2-B182-CB70-70C8-F103434ED392}"/>
              </a:ext>
            </a:extLst>
          </p:cNvPr>
          <p:cNvSpPr/>
          <p:nvPr/>
        </p:nvSpPr>
        <p:spPr>
          <a:xfrm>
            <a:off x="744317" y="1280049"/>
            <a:ext cx="3144944" cy="2215991"/>
          </a:xfrm>
          <a:prstGeom prst="rect">
            <a:avLst/>
          </a:prstGeom>
          <a:noFill/>
          <a:ln w="9525" cap="flat">
            <a:noFill/>
            <a:prstDash val="solid"/>
            <a:miter/>
          </a:ln>
        </p:spPr>
        <p:txBody>
          <a:bodyPr wrap="square" lIns="91440" rtlCol="0" anchor="t">
            <a:spAutoFit/>
          </a:bodyPr>
          <a:lstStyle/>
          <a:p>
            <a:pPr algn="justLow" rtl="1">
              <a:lnSpc>
                <a:spcPct val="150000"/>
              </a:lnSpc>
            </a:pPr>
            <a:r>
              <a:rPr lang="fa-IR" sz="4800" b="1" dirty="0">
                <a:solidFill>
                  <a:srgbClr val="192B7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با تشکر از توجه شما</a:t>
            </a:r>
            <a:endParaRPr lang="en-US" sz="4800" b="1" dirty="0">
              <a:solidFill>
                <a:srgbClr val="192B7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</p:spTree>
  </p:cSld>
  <p:clrMapOvr>
    <a:masterClrMapping/>
  </p:clrMapOvr>
  <p:transition spd="slow">
    <p:cover dir="d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69" name="Google Shape;569;p36"/>
          <p:cNvGrpSpPr/>
          <p:nvPr/>
        </p:nvGrpSpPr>
        <p:grpSpPr>
          <a:xfrm>
            <a:off x="-984066" y="853885"/>
            <a:ext cx="5304657" cy="4019899"/>
            <a:chOff x="-984066" y="853885"/>
            <a:chExt cx="5304657" cy="4019899"/>
          </a:xfrm>
        </p:grpSpPr>
        <p:grpSp>
          <p:nvGrpSpPr>
            <p:cNvPr id="570" name="Google Shape;570;p36"/>
            <p:cNvGrpSpPr/>
            <p:nvPr/>
          </p:nvGrpSpPr>
          <p:grpSpPr>
            <a:xfrm>
              <a:off x="-984066" y="1967434"/>
              <a:ext cx="5304657" cy="2905981"/>
              <a:chOff x="3386366" y="3558027"/>
              <a:chExt cx="5657697" cy="3099382"/>
            </a:xfrm>
          </p:grpSpPr>
          <p:sp>
            <p:nvSpPr>
              <p:cNvPr id="571" name="Google Shape;571;p36"/>
              <p:cNvSpPr/>
              <p:nvPr/>
            </p:nvSpPr>
            <p:spPr>
              <a:xfrm>
                <a:off x="3386366" y="3991193"/>
                <a:ext cx="5284245" cy="2666216"/>
              </a:xfrm>
              <a:custGeom>
                <a:avLst/>
                <a:gdLst/>
                <a:ahLst/>
                <a:cxnLst/>
                <a:rect l="l" t="t" r="r" b="b"/>
                <a:pathLst>
                  <a:path w="5284245" h="2666216" extrusionOk="0">
                    <a:moveTo>
                      <a:pt x="5284245" y="242786"/>
                    </a:moveTo>
                    <a:lnTo>
                      <a:pt x="3848596" y="1917981"/>
                    </a:lnTo>
                    <a:lnTo>
                      <a:pt x="3141610" y="1929727"/>
                    </a:lnTo>
                    <a:lnTo>
                      <a:pt x="2544266" y="2374549"/>
                    </a:lnTo>
                    <a:lnTo>
                      <a:pt x="1931659" y="2374549"/>
                    </a:lnTo>
                    <a:lnTo>
                      <a:pt x="1507359" y="2666217"/>
                    </a:lnTo>
                    <a:lnTo>
                      <a:pt x="0" y="2666217"/>
                    </a:lnTo>
                    <a:lnTo>
                      <a:pt x="1683835" y="1846600"/>
                    </a:lnTo>
                    <a:lnTo>
                      <a:pt x="2374655" y="1845606"/>
                    </a:lnTo>
                    <a:lnTo>
                      <a:pt x="2969921" y="1450842"/>
                    </a:lnTo>
                    <a:lnTo>
                      <a:pt x="3603301" y="1458071"/>
                    </a:lnTo>
                    <a:lnTo>
                      <a:pt x="5038137" y="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72" name="Google Shape;572;p36"/>
              <p:cNvSpPr/>
              <p:nvPr/>
            </p:nvSpPr>
            <p:spPr>
              <a:xfrm>
                <a:off x="8062519" y="3558027"/>
                <a:ext cx="981544" cy="1012797"/>
              </a:xfrm>
              <a:custGeom>
                <a:avLst/>
                <a:gdLst/>
                <a:ahLst/>
                <a:cxnLst/>
                <a:rect l="l" t="t" r="r" b="b"/>
                <a:pathLst>
                  <a:path w="981544" h="1012797" extrusionOk="0">
                    <a:moveTo>
                      <a:pt x="771923" y="1012797"/>
                    </a:moveTo>
                    <a:lnTo>
                      <a:pt x="981544" y="0"/>
                    </a:lnTo>
                    <a:lnTo>
                      <a:pt x="0" y="324739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573" name="Google Shape;573;p36"/>
            <p:cNvGrpSpPr/>
            <p:nvPr/>
          </p:nvGrpSpPr>
          <p:grpSpPr>
            <a:xfrm>
              <a:off x="2264052" y="2105304"/>
              <a:ext cx="955957" cy="2768480"/>
              <a:chOff x="6850656" y="3705073"/>
              <a:chExt cx="1019579" cy="2952730"/>
            </a:xfrm>
          </p:grpSpPr>
          <p:grpSp>
            <p:nvGrpSpPr>
              <p:cNvPr id="574" name="Google Shape;574;p36"/>
              <p:cNvGrpSpPr/>
              <p:nvPr/>
            </p:nvGrpSpPr>
            <p:grpSpPr>
              <a:xfrm>
                <a:off x="7519094" y="3728147"/>
                <a:ext cx="305870" cy="498239"/>
                <a:chOff x="7519094" y="3728147"/>
                <a:chExt cx="305870" cy="498239"/>
              </a:xfrm>
            </p:grpSpPr>
            <p:grpSp>
              <p:nvGrpSpPr>
                <p:cNvPr id="575" name="Google Shape;575;p36"/>
                <p:cNvGrpSpPr/>
                <p:nvPr/>
              </p:nvGrpSpPr>
              <p:grpSpPr>
                <a:xfrm>
                  <a:off x="7534054" y="3728147"/>
                  <a:ext cx="290910" cy="498239"/>
                  <a:chOff x="7534054" y="3728147"/>
                  <a:chExt cx="290910" cy="498239"/>
                </a:xfrm>
              </p:grpSpPr>
              <p:sp>
                <p:nvSpPr>
                  <p:cNvPr id="576" name="Google Shape;576;p36"/>
                  <p:cNvSpPr/>
                  <p:nvPr/>
                </p:nvSpPr>
                <p:spPr>
                  <a:xfrm>
                    <a:off x="7534407" y="3738517"/>
                    <a:ext cx="282063" cy="48786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82063" h="487869" extrusionOk="0">
                        <a:moveTo>
                          <a:pt x="40" y="25883"/>
                        </a:moveTo>
                        <a:cubicBezTo>
                          <a:pt x="4375" y="27600"/>
                          <a:pt x="8349" y="30130"/>
                          <a:pt x="11781" y="33473"/>
                        </a:cubicBezTo>
                        <a:cubicBezTo>
                          <a:pt x="27044" y="48472"/>
                          <a:pt x="28760" y="71242"/>
                          <a:pt x="26502" y="91211"/>
                        </a:cubicBezTo>
                        <a:cubicBezTo>
                          <a:pt x="23973" y="112534"/>
                          <a:pt x="16297" y="134852"/>
                          <a:pt x="20903" y="156357"/>
                        </a:cubicBezTo>
                        <a:cubicBezTo>
                          <a:pt x="22709" y="164760"/>
                          <a:pt x="26593" y="172982"/>
                          <a:pt x="33637" y="178133"/>
                        </a:cubicBezTo>
                        <a:cubicBezTo>
                          <a:pt x="41585" y="183915"/>
                          <a:pt x="51429" y="183735"/>
                          <a:pt x="60641" y="181656"/>
                        </a:cubicBezTo>
                        <a:cubicBezTo>
                          <a:pt x="70305" y="179578"/>
                          <a:pt x="81414" y="174970"/>
                          <a:pt x="91077" y="179488"/>
                        </a:cubicBezTo>
                        <a:cubicBezTo>
                          <a:pt x="99116" y="183102"/>
                          <a:pt x="103541" y="191957"/>
                          <a:pt x="105167" y="200270"/>
                        </a:cubicBezTo>
                        <a:cubicBezTo>
                          <a:pt x="109321" y="221955"/>
                          <a:pt x="94419" y="242285"/>
                          <a:pt x="89994" y="262796"/>
                        </a:cubicBezTo>
                        <a:cubicBezTo>
                          <a:pt x="85207" y="284752"/>
                          <a:pt x="87284" y="307793"/>
                          <a:pt x="95774" y="328575"/>
                        </a:cubicBezTo>
                        <a:cubicBezTo>
                          <a:pt x="103722" y="348001"/>
                          <a:pt x="117630" y="364717"/>
                          <a:pt x="134881" y="376554"/>
                        </a:cubicBezTo>
                        <a:cubicBezTo>
                          <a:pt x="143280" y="382337"/>
                          <a:pt x="152582" y="387035"/>
                          <a:pt x="162246" y="390198"/>
                        </a:cubicBezTo>
                        <a:cubicBezTo>
                          <a:pt x="173084" y="393721"/>
                          <a:pt x="184554" y="394715"/>
                          <a:pt x="195572" y="397788"/>
                        </a:cubicBezTo>
                        <a:cubicBezTo>
                          <a:pt x="205778" y="400589"/>
                          <a:pt x="216796" y="405739"/>
                          <a:pt x="221673" y="415768"/>
                        </a:cubicBezTo>
                        <a:cubicBezTo>
                          <a:pt x="225557" y="423449"/>
                          <a:pt x="222667" y="454983"/>
                          <a:pt x="196566" y="483625"/>
                        </a:cubicBezTo>
                        <a:cubicBezTo>
                          <a:pt x="194669" y="485704"/>
                          <a:pt x="198553" y="488956"/>
                          <a:pt x="201171" y="487511"/>
                        </a:cubicBezTo>
                        <a:cubicBezTo>
                          <a:pt x="206320" y="484891"/>
                          <a:pt x="211287" y="481999"/>
                          <a:pt x="215983" y="478837"/>
                        </a:cubicBezTo>
                        <a:cubicBezTo>
                          <a:pt x="255541" y="452272"/>
                          <a:pt x="280649" y="407546"/>
                          <a:pt x="282004" y="359748"/>
                        </a:cubicBezTo>
                        <a:cubicBezTo>
                          <a:pt x="282726" y="334177"/>
                          <a:pt x="276856" y="309149"/>
                          <a:pt x="265566" y="286289"/>
                        </a:cubicBezTo>
                        <a:cubicBezTo>
                          <a:pt x="259244" y="273639"/>
                          <a:pt x="251839" y="261441"/>
                          <a:pt x="247774" y="247797"/>
                        </a:cubicBezTo>
                        <a:cubicBezTo>
                          <a:pt x="244162" y="235689"/>
                          <a:pt x="244252" y="223311"/>
                          <a:pt x="246419" y="210932"/>
                        </a:cubicBezTo>
                        <a:cubicBezTo>
                          <a:pt x="250755" y="187439"/>
                          <a:pt x="260689" y="165302"/>
                          <a:pt x="260870" y="141087"/>
                        </a:cubicBezTo>
                        <a:cubicBezTo>
                          <a:pt x="261050" y="119492"/>
                          <a:pt x="255180" y="98077"/>
                          <a:pt x="245065" y="79103"/>
                        </a:cubicBezTo>
                        <a:cubicBezTo>
                          <a:pt x="223841" y="39346"/>
                          <a:pt x="185547" y="11607"/>
                          <a:pt x="141834" y="1758"/>
                        </a:cubicBezTo>
                        <a:cubicBezTo>
                          <a:pt x="98935" y="-7819"/>
                          <a:pt x="-2308" y="24799"/>
                          <a:pt x="40" y="25883"/>
                        </a:cubicBezTo>
                        <a:close/>
                      </a:path>
                    </a:pathLst>
                  </a:custGeom>
                  <a:solidFill>
                    <a:srgbClr val="263238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577" name="Google Shape;577;p36"/>
                  <p:cNvSpPr/>
                  <p:nvPr/>
                </p:nvSpPr>
                <p:spPr>
                  <a:xfrm>
                    <a:off x="7534054" y="3764775"/>
                    <a:ext cx="205251" cy="401107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05251" h="401107" extrusionOk="0">
                        <a:moveTo>
                          <a:pt x="1748" y="167"/>
                        </a:moveTo>
                        <a:cubicBezTo>
                          <a:pt x="9877" y="4595"/>
                          <a:pt x="17644" y="9926"/>
                          <a:pt x="22972" y="17606"/>
                        </a:cubicBezTo>
                        <a:cubicBezTo>
                          <a:pt x="27849" y="24473"/>
                          <a:pt x="30378" y="32696"/>
                          <a:pt x="31281" y="41008"/>
                        </a:cubicBezTo>
                        <a:cubicBezTo>
                          <a:pt x="33358" y="59712"/>
                          <a:pt x="27668" y="77602"/>
                          <a:pt x="22611" y="95312"/>
                        </a:cubicBezTo>
                        <a:cubicBezTo>
                          <a:pt x="17824" y="112028"/>
                          <a:pt x="13670" y="129918"/>
                          <a:pt x="19631" y="146905"/>
                        </a:cubicBezTo>
                        <a:cubicBezTo>
                          <a:pt x="22159" y="154043"/>
                          <a:pt x="26314" y="161091"/>
                          <a:pt x="32275" y="165790"/>
                        </a:cubicBezTo>
                        <a:cubicBezTo>
                          <a:pt x="39139" y="171211"/>
                          <a:pt x="47448" y="172566"/>
                          <a:pt x="55937" y="171663"/>
                        </a:cubicBezTo>
                        <a:cubicBezTo>
                          <a:pt x="71381" y="170036"/>
                          <a:pt x="90438" y="163169"/>
                          <a:pt x="103443" y="175729"/>
                        </a:cubicBezTo>
                        <a:cubicBezTo>
                          <a:pt x="115997" y="187836"/>
                          <a:pt x="111210" y="208438"/>
                          <a:pt x="107959" y="223346"/>
                        </a:cubicBezTo>
                        <a:cubicBezTo>
                          <a:pt x="99921" y="259760"/>
                          <a:pt x="84115" y="305660"/>
                          <a:pt x="112023" y="337827"/>
                        </a:cubicBezTo>
                        <a:cubicBezTo>
                          <a:pt x="126112" y="354091"/>
                          <a:pt x="147517" y="365024"/>
                          <a:pt x="167386" y="372524"/>
                        </a:cubicBezTo>
                        <a:cubicBezTo>
                          <a:pt x="181746" y="377945"/>
                          <a:pt x="199899" y="384631"/>
                          <a:pt x="205228" y="400534"/>
                        </a:cubicBezTo>
                        <a:cubicBezTo>
                          <a:pt x="205409" y="401166"/>
                          <a:pt x="204506" y="401347"/>
                          <a:pt x="204325" y="400715"/>
                        </a:cubicBezTo>
                        <a:cubicBezTo>
                          <a:pt x="198364" y="383999"/>
                          <a:pt x="179037" y="380475"/>
                          <a:pt x="164135" y="375505"/>
                        </a:cubicBezTo>
                        <a:cubicBezTo>
                          <a:pt x="146704" y="369722"/>
                          <a:pt x="129273" y="361139"/>
                          <a:pt x="115274" y="349212"/>
                        </a:cubicBezTo>
                        <a:cubicBezTo>
                          <a:pt x="100824" y="336833"/>
                          <a:pt x="92967" y="320027"/>
                          <a:pt x="91070" y="301142"/>
                        </a:cubicBezTo>
                        <a:cubicBezTo>
                          <a:pt x="89083" y="282077"/>
                          <a:pt x="92695" y="263193"/>
                          <a:pt x="97302" y="244670"/>
                        </a:cubicBezTo>
                        <a:cubicBezTo>
                          <a:pt x="99650" y="235183"/>
                          <a:pt x="102178" y="225786"/>
                          <a:pt x="104166" y="216208"/>
                        </a:cubicBezTo>
                        <a:cubicBezTo>
                          <a:pt x="105972" y="207624"/>
                          <a:pt x="107598" y="198498"/>
                          <a:pt x="105520" y="189734"/>
                        </a:cubicBezTo>
                        <a:cubicBezTo>
                          <a:pt x="103262" y="180427"/>
                          <a:pt x="96218" y="174735"/>
                          <a:pt x="86825" y="173651"/>
                        </a:cubicBezTo>
                        <a:cubicBezTo>
                          <a:pt x="77703" y="172566"/>
                          <a:pt x="68762" y="175006"/>
                          <a:pt x="59731" y="176181"/>
                        </a:cubicBezTo>
                        <a:cubicBezTo>
                          <a:pt x="51693" y="177174"/>
                          <a:pt x="43474" y="177174"/>
                          <a:pt x="36068" y="173560"/>
                        </a:cubicBezTo>
                        <a:cubicBezTo>
                          <a:pt x="30107" y="170759"/>
                          <a:pt x="25140" y="166151"/>
                          <a:pt x="21347" y="160730"/>
                        </a:cubicBezTo>
                        <a:cubicBezTo>
                          <a:pt x="12676" y="148351"/>
                          <a:pt x="10328" y="132900"/>
                          <a:pt x="12315" y="118172"/>
                        </a:cubicBezTo>
                        <a:cubicBezTo>
                          <a:pt x="15115" y="97300"/>
                          <a:pt x="24688" y="77873"/>
                          <a:pt x="27036" y="57001"/>
                        </a:cubicBezTo>
                        <a:cubicBezTo>
                          <a:pt x="28210" y="46339"/>
                          <a:pt x="27759" y="34954"/>
                          <a:pt x="23243" y="25015"/>
                        </a:cubicBezTo>
                        <a:cubicBezTo>
                          <a:pt x="18457" y="14624"/>
                          <a:pt x="9516" y="8390"/>
                          <a:pt x="484" y="1975"/>
                        </a:cubicBezTo>
                        <a:cubicBezTo>
                          <a:pt x="-690" y="1252"/>
                          <a:pt x="484" y="-555"/>
                          <a:pt x="1748" y="167"/>
                        </a:cubicBezTo>
                        <a:close/>
                      </a:path>
                    </a:pathLst>
                  </a:custGeom>
                  <a:solidFill>
                    <a:srgbClr val="263238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578" name="Google Shape;578;p36"/>
                  <p:cNvSpPr/>
                  <p:nvPr/>
                </p:nvSpPr>
                <p:spPr>
                  <a:xfrm>
                    <a:off x="7549158" y="3728147"/>
                    <a:ext cx="275806" cy="475162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75806" h="475162" extrusionOk="0">
                        <a:moveTo>
                          <a:pt x="144696" y="2821"/>
                        </a:moveTo>
                        <a:cubicBezTo>
                          <a:pt x="188950" y="11947"/>
                          <a:pt x="223270" y="47637"/>
                          <a:pt x="236636" y="89924"/>
                        </a:cubicBezTo>
                        <a:cubicBezTo>
                          <a:pt x="244133" y="113597"/>
                          <a:pt x="245036" y="138626"/>
                          <a:pt x="240881" y="163022"/>
                        </a:cubicBezTo>
                        <a:cubicBezTo>
                          <a:pt x="237088" y="185791"/>
                          <a:pt x="230043" y="208561"/>
                          <a:pt x="231218" y="231873"/>
                        </a:cubicBezTo>
                        <a:cubicBezTo>
                          <a:pt x="232482" y="257714"/>
                          <a:pt x="247745" y="278135"/>
                          <a:pt x="259396" y="300181"/>
                        </a:cubicBezTo>
                        <a:cubicBezTo>
                          <a:pt x="268879" y="317982"/>
                          <a:pt x="274388" y="337498"/>
                          <a:pt x="275562" y="357648"/>
                        </a:cubicBezTo>
                        <a:cubicBezTo>
                          <a:pt x="277820" y="396320"/>
                          <a:pt x="264363" y="435806"/>
                          <a:pt x="238352" y="464539"/>
                        </a:cubicBezTo>
                        <a:cubicBezTo>
                          <a:pt x="235011" y="468243"/>
                          <a:pt x="231579" y="471767"/>
                          <a:pt x="227966" y="475020"/>
                        </a:cubicBezTo>
                        <a:cubicBezTo>
                          <a:pt x="227515" y="475472"/>
                          <a:pt x="226883" y="474749"/>
                          <a:pt x="227334" y="474297"/>
                        </a:cubicBezTo>
                        <a:cubicBezTo>
                          <a:pt x="255873" y="447733"/>
                          <a:pt x="270685" y="408518"/>
                          <a:pt x="270595" y="369846"/>
                        </a:cubicBezTo>
                        <a:cubicBezTo>
                          <a:pt x="270595" y="350781"/>
                          <a:pt x="266802" y="331806"/>
                          <a:pt x="259215" y="314367"/>
                        </a:cubicBezTo>
                        <a:cubicBezTo>
                          <a:pt x="249822" y="292773"/>
                          <a:pt x="234108" y="274249"/>
                          <a:pt x="227605" y="251389"/>
                        </a:cubicBezTo>
                        <a:cubicBezTo>
                          <a:pt x="221463" y="229975"/>
                          <a:pt x="225528" y="207477"/>
                          <a:pt x="230043" y="186153"/>
                        </a:cubicBezTo>
                        <a:cubicBezTo>
                          <a:pt x="235011" y="162841"/>
                          <a:pt x="239707" y="139890"/>
                          <a:pt x="236636" y="116037"/>
                        </a:cubicBezTo>
                        <a:cubicBezTo>
                          <a:pt x="230946" y="71672"/>
                          <a:pt x="203130" y="30831"/>
                          <a:pt x="161133" y="13664"/>
                        </a:cubicBezTo>
                        <a:cubicBezTo>
                          <a:pt x="114259" y="-5492"/>
                          <a:pt x="63412" y="8333"/>
                          <a:pt x="18706" y="26584"/>
                        </a:cubicBezTo>
                        <a:cubicBezTo>
                          <a:pt x="12745" y="29024"/>
                          <a:pt x="6785" y="31464"/>
                          <a:pt x="824" y="33994"/>
                        </a:cubicBezTo>
                        <a:cubicBezTo>
                          <a:pt x="191" y="34265"/>
                          <a:pt x="-350" y="33271"/>
                          <a:pt x="282" y="33000"/>
                        </a:cubicBezTo>
                        <a:cubicBezTo>
                          <a:pt x="44988" y="12218"/>
                          <a:pt x="94661" y="-7480"/>
                          <a:pt x="144696" y="2821"/>
                        </a:cubicBezTo>
                        <a:close/>
                      </a:path>
                    </a:pathLst>
                  </a:custGeom>
                  <a:solidFill>
                    <a:srgbClr val="263238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</p:grpSp>
            <p:sp>
              <p:nvSpPr>
                <p:cNvPr id="579" name="Google Shape;579;p36"/>
                <p:cNvSpPr/>
                <p:nvPr/>
              </p:nvSpPr>
              <p:spPr>
                <a:xfrm>
                  <a:off x="7519094" y="3745688"/>
                  <a:ext cx="29862" cy="5551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9862" h="55513" extrusionOk="0">
                      <a:moveTo>
                        <a:pt x="0" y="4436"/>
                      </a:moveTo>
                      <a:cubicBezTo>
                        <a:pt x="6051" y="-172"/>
                        <a:pt x="17250" y="-1437"/>
                        <a:pt x="21224" y="1816"/>
                      </a:cubicBezTo>
                      <a:cubicBezTo>
                        <a:pt x="25198" y="5068"/>
                        <a:pt x="33687" y="44012"/>
                        <a:pt x="27907" y="52053"/>
                      </a:cubicBezTo>
                      <a:cubicBezTo>
                        <a:pt x="22127" y="60095"/>
                        <a:pt x="5870" y="51602"/>
                        <a:pt x="5870" y="51602"/>
                      </a:cubicBezTo>
                      <a:lnTo>
                        <a:pt x="0" y="443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  <p:grpSp>
            <p:nvGrpSpPr>
              <p:cNvPr id="580" name="Google Shape;580;p36"/>
              <p:cNvGrpSpPr/>
              <p:nvPr/>
            </p:nvGrpSpPr>
            <p:grpSpPr>
              <a:xfrm>
                <a:off x="6872299" y="3853718"/>
                <a:ext cx="566346" cy="667704"/>
                <a:chOff x="6872299" y="3853718"/>
                <a:chExt cx="566346" cy="667704"/>
              </a:xfrm>
            </p:grpSpPr>
            <p:grpSp>
              <p:nvGrpSpPr>
                <p:cNvPr id="581" name="Google Shape;581;p36"/>
                <p:cNvGrpSpPr/>
                <p:nvPr/>
              </p:nvGrpSpPr>
              <p:grpSpPr>
                <a:xfrm>
                  <a:off x="6872299" y="3853718"/>
                  <a:ext cx="556345" cy="652057"/>
                  <a:chOff x="6872299" y="3853718"/>
                  <a:chExt cx="556345" cy="652057"/>
                </a:xfrm>
              </p:grpSpPr>
              <p:sp>
                <p:nvSpPr>
                  <p:cNvPr id="582" name="Google Shape;582;p36"/>
                  <p:cNvSpPr/>
                  <p:nvPr/>
                </p:nvSpPr>
                <p:spPr>
                  <a:xfrm>
                    <a:off x="6946874" y="4065086"/>
                    <a:ext cx="481770" cy="44068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81770" h="440689" extrusionOk="0">
                        <a:moveTo>
                          <a:pt x="470254" y="86940"/>
                        </a:moveTo>
                        <a:cubicBezTo>
                          <a:pt x="424825" y="228076"/>
                          <a:pt x="299558" y="482879"/>
                          <a:pt x="228299" y="434719"/>
                        </a:cubicBezTo>
                        <a:cubicBezTo>
                          <a:pt x="121728" y="362706"/>
                          <a:pt x="35657" y="186964"/>
                          <a:pt x="1337" y="115763"/>
                        </a:cubicBezTo>
                        <a:cubicBezTo>
                          <a:pt x="-17899" y="75916"/>
                          <a:pt x="176459" y="-15614"/>
                          <a:pt x="193528" y="20619"/>
                        </a:cubicBezTo>
                        <a:cubicBezTo>
                          <a:pt x="217823" y="72122"/>
                          <a:pt x="268219" y="179464"/>
                          <a:pt x="286643" y="193469"/>
                        </a:cubicBezTo>
                        <a:cubicBezTo>
                          <a:pt x="296397" y="200788"/>
                          <a:pt x="381925" y="80976"/>
                          <a:pt x="429250" y="29112"/>
                        </a:cubicBezTo>
                        <a:cubicBezTo>
                          <a:pt x="497529" y="-45612"/>
                          <a:pt x="484794" y="41852"/>
                          <a:pt x="470254" y="86940"/>
                        </a:cubicBezTo>
                        <a:close/>
                      </a:path>
                    </a:pathLst>
                  </a:custGeom>
                  <a:solidFill>
                    <a:srgbClr val="DD7E6B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grpSp>
                <p:nvGrpSpPr>
                  <p:cNvPr id="583" name="Google Shape;583;p36"/>
                  <p:cNvGrpSpPr/>
                  <p:nvPr/>
                </p:nvGrpSpPr>
                <p:grpSpPr>
                  <a:xfrm>
                    <a:off x="6872299" y="3853718"/>
                    <a:ext cx="315450" cy="366075"/>
                    <a:chOff x="6872299" y="3853718"/>
                    <a:chExt cx="315450" cy="366075"/>
                  </a:xfrm>
                </p:grpSpPr>
                <p:sp>
                  <p:nvSpPr>
                    <p:cNvPr id="584" name="Google Shape;584;p36"/>
                    <p:cNvSpPr/>
                    <p:nvPr/>
                  </p:nvSpPr>
                  <p:spPr>
                    <a:xfrm>
                      <a:off x="6889351" y="3909523"/>
                      <a:ext cx="255206" cy="31027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255206" h="310270" extrusionOk="0">
                          <a:moveTo>
                            <a:pt x="1240" y="180519"/>
                          </a:moveTo>
                          <a:cubicBezTo>
                            <a:pt x="15961" y="222715"/>
                            <a:pt x="79814" y="297258"/>
                            <a:pt x="102122" y="309276"/>
                          </a:cubicBezTo>
                          <a:cubicBezTo>
                            <a:pt x="124429" y="321293"/>
                            <a:pt x="255657" y="220998"/>
                            <a:pt x="255206" y="194976"/>
                          </a:cubicBezTo>
                          <a:cubicBezTo>
                            <a:pt x="254754" y="168953"/>
                            <a:pt x="193250" y="26734"/>
                            <a:pt x="154595" y="2518"/>
                          </a:cubicBezTo>
                          <a:cubicBezTo>
                            <a:pt x="115940" y="-21788"/>
                            <a:pt x="-14023" y="136787"/>
                            <a:pt x="1240" y="180519"/>
                          </a:cubicBezTo>
                          <a:close/>
                        </a:path>
                      </a:pathLst>
                    </a:custGeom>
                    <a:solidFill>
                      <a:srgbClr val="DD7E6B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  <p:sp>
                  <p:nvSpPr>
                    <p:cNvPr id="585" name="Google Shape;585;p36"/>
                    <p:cNvSpPr/>
                    <p:nvPr/>
                  </p:nvSpPr>
                  <p:spPr>
                    <a:xfrm>
                      <a:off x="7062143" y="3860534"/>
                      <a:ext cx="125606" cy="223484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25606" h="223484" extrusionOk="0">
                          <a:moveTo>
                            <a:pt x="75188" y="214600"/>
                          </a:moveTo>
                          <a:cubicBezTo>
                            <a:pt x="75188" y="214600"/>
                            <a:pt x="77085" y="156501"/>
                            <a:pt x="95690" y="108793"/>
                          </a:cubicBezTo>
                          <a:cubicBezTo>
                            <a:pt x="111405" y="68675"/>
                            <a:pt x="139132" y="10938"/>
                            <a:pt x="117908" y="1722"/>
                          </a:cubicBezTo>
                          <a:cubicBezTo>
                            <a:pt x="74286" y="-17253"/>
                            <a:pt x="5014" y="126864"/>
                            <a:pt x="5014" y="126864"/>
                          </a:cubicBezTo>
                          <a:cubicBezTo>
                            <a:pt x="5014" y="126864"/>
                            <a:pt x="-15398" y="195354"/>
                            <a:pt x="26147" y="217943"/>
                          </a:cubicBezTo>
                          <a:cubicBezTo>
                            <a:pt x="52249" y="232129"/>
                            <a:pt x="75188" y="214600"/>
                            <a:pt x="75188" y="214600"/>
                          </a:cubicBezTo>
                          <a:close/>
                        </a:path>
                      </a:pathLst>
                    </a:custGeom>
                    <a:solidFill>
                      <a:srgbClr val="DD7E6B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  <p:grpSp>
                  <p:nvGrpSpPr>
                    <p:cNvPr id="586" name="Google Shape;586;p36"/>
                    <p:cNvGrpSpPr/>
                    <p:nvPr/>
                  </p:nvGrpSpPr>
                  <p:grpSpPr>
                    <a:xfrm>
                      <a:off x="6872299" y="3853718"/>
                      <a:ext cx="227271" cy="263151"/>
                      <a:chOff x="6872299" y="3853718"/>
                      <a:chExt cx="227271" cy="263151"/>
                    </a:xfrm>
                  </p:grpSpPr>
                  <p:sp>
                    <p:nvSpPr>
                      <p:cNvPr id="587" name="Google Shape;587;p36"/>
                      <p:cNvSpPr/>
                      <p:nvPr/>
                    </p:nvSpPr>
                    <p:spPr>
                      <a:xfrm>
                        <a:off x="6872299" y="3853718"/>
                        <a:ext cx="224301" cy="260232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224301" h="260232" extrusionOk="0">
                            <a:moveTo>
                              <a:pt x="223578" y="107477"/>
                            </a:moveTo>
                            <a:cubicBezTo>
                              <a:pt x="218701" y="130608"/>
                              <a:pt x="194226" y="111633"/>
                              <a:pt x="194226" y="111633"/>
                            </a:cubicBezTo>
                            <a:cubicBezTo>
                              <a:pt x="194226" y="111633"/>
                              <a:pt x="222856" y="147504"/>
                              <a:pt x="208586" y="169461"/>
                            </a:cubicBezTo>
                            <a:cubicBezTo>
                              <a:pt x="194768" y="190604"/>
                              <a:pt x="165957" y="166570"/>
                              <a:pt x="163880" y="164853"/>
                            </a:cubicBezTo>
                            <a:cubicBezTo>
                              <a:pt x="165415" y="166750"/>
                              <a:pt x="190884" y="200453"/>
                              <a:pt x="174266" y="220964"/>
                            </a:cubicBezTo>
                            <a:cubicBezTo>
                              <a:pt x="157016" y="242288"/>
                              <a:pt x="132270" y="213193"/>
                              <a:pt x="130644" y="211386"/>
                            </a:cubicBezTo>
                            <a:cubicBezTo>
                              <a:pt x="131457" y="213645"/>
                              <a:pt x="142204" y="243553"/>
                              <a:pt x="126038" y="256293"/>
                            </a:cubicBezTo>
                            <a:cubicBezTo>
                              <a:pt x="98221" y="278159"/>
                              <a:pt x="68688" y="202350"/>
                              <a:pt x="42045" y="191960"/>
                            </a:cubicBezTo>
                            <a:cubicBezTo>
                              <a:pt x="42045" y="191960"/>
                              <a:pt x="19285" y="235240"/>
                              <a:pt x="18292" y="236324"/>
                            </a:cubicBezTo>
                            <a:cubicBezTo>
                              <a:pt x="18292" y="236324"/>
                              <a:pt x="-11241" y="164762"/>
                              <a:pt x="4745" y="129524"/>
                            </a:cubicBezTo>
                            <a:cubicBezTo>
                              <a:pt x="13234" y="110910"/>
                              <a:pt x="32200" y="115157"/>
                              <a:pt x="32200" y="115157"/>
                            </a:cubicBezTo>
                            <a:cubicBezTo>
                              <a:pt x="32200" y="115157"/>
                              <a:pt x="20098" y="93110"/>
                              <a:pt x="32652" y="76575"/>
                            </a:cubicBezTo>
                            <a:cubicBezTo>
                              <a:pt x="39155" y="68082"/>
                              <a:pt x="58482" y="70883"/>
                              <a:pt x="58482" y="70883"/>
                            </a:cubicBezTo>
                            <a:cubicBezTo>
                              <a:pt x="58482" y="70883"/>
                              <a:pt x="49541" y="52812"/>
                              <a:pt x="61643" y="38806"/>
                            </a:cubicBezTo>
                            <a:cubicBezTo>
                              <a:pt x="71307" y="27512"/>
                              <a:pt x="89189" y="32120"/>
                              <a:pt x="89189" y="32120"/>
                            </a:cubicBezTo>
                            <a:cubicBezTo>
                              <a:pt x="89189" y="32120"/>
                              <a:pt x="88647" y="10796"/>
                              <a:pt x="102195" y="2484"/>
                            </a:cubicBezTo>
                            <a:cubicBezTo>
                              <a:pt x="129560" y="-14322"/>
                              <a:pt x="233964" y="57872"/>
                              <a:pt x="223578" y="107477"/>
                            </a:cubicBezTo>
                            <a:close/>
                          </a:path>
                        </a:pathLst>
                      </a:custGeom>
                      <a:solidFill>
                        <a:srgbClr val="DD7E6B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45700" rIns="91425" bIns="45700" anchor="ctr" anchorCtr="0">
                        <a:noAutofit/>
                      </a:bodyPr>
                      <a:lstStyle/>
                      <a:p>
                        <a:pPr marL="0" marR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 sz="18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endParaRPr>
                      </a:p>
                    </p:txBody>
                  </p:sp>
                  <p:grpSp>
                    <p:nvGrpSpPr>
                      <p:cNvPr id="588" name="Google Shape;588;p36"/>
                      <p:cNvGrpSpPr/>
                      <p:nvPr/>
                    </p:nvGrpSpPr>
                    <p:grpSpPr>
                      <a:xfrm>
                        <a:off x="6905991" y="3885467"/>
                        <a:ext cx="162108" cy="183625"/>
                        <a:chOff x="6905991" y="3885467"/>
                        <a:chExt cx="162108" cy="183625"/>
                      </a:xfrm>
                    </p:grpSpPr>
                    <p:sp>
                      <p:nvSpPr>
                        <p:cNvPr id="589" name="Google Shape;589;p36"/>
                        <p:cNvSpPr/>
                        <p:nvPr/>
                      </p:nvSpPr>
                      <p:spPr>
                        <a:xfrm>
                          <a:off x="6964277" y="3885467"/>
                          <a:ext cx="103822" cy="82976"/>
                        </a:xfrm>
                        <a:custGeom>
                          <a:avLst/>
                          <a:gdLst/>
                          <a:ahLst/>
                          <a:cxnLst/>
                          <a:rect l="l" t="t" r="r" b="b"/>
                          <a:pathLst>
                            <a:path w="103822" h="82976" extrusionOk="0">
                              <a:moveTo>
                                <a:pt x="192" y="643"/>
                              </a:moveTo>
                              <a:cubicBezTo>
                                <a:pt x="-169" y="462"/>
                                <a:pt x="12" y="-80"/>
                                <a:pt x="463" y="10"/>
                              </a:cubicBezTo>
                              <a:cubicBezTo>
                                <a:pt x="40563" y="15371"/>
                                <a:pt x="80031" y="44556"/>
                                <a:pt x="103603" y="80788"/>
                              </a:cubicBezTo>
                              <a:cubicBezTo>
                                <a:pt x="104416" y="81963"/>
                                <a:pt x="102790" y="83770"/>
                                <a:pt x="101706" y="82595"/>
                              </a:cubicBezTo>
                              <a:cubicBezTo>
                                <a:pt x="70186" y="49887"/>
                                <a:pt x="39660" y="23412"/>
                                <a:pt x="192" y="643"/>
                              </a:cubicBezTo>
                              <a:close/>
                            </a:path>
                          </a:pathLst>
                        </a:custGeom>
                        <a:solidFill>
                          <a:srgbClr val="263238"/>
                        </a:solidFill>
                        <a:ln>
                          <a:noFill/>
                        </a:ln>
                      </p:spPr>
                      <p:txBody>
                        <a:bodyPr spcFirstLastPara="1" wrap="square" lIns="91425" tIns="45700" rIns="91425" bIns="45700" anchor="ctr" anchorCtr="0">
                          <a:noAutofit/>
                        </a:bodyPr>
                        <a:lstStyle/>
                        <a:p>
                          <a:pPr marL="0" marR="0" lvl="0" indent="0" algn="l" rtl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None/>
                          </a:pPr>
                          <a:endParaRPr sz="1800">
                            <a:solidFill>
                              <a:srgbClr val="000000"/>
                            </a:solidFill>
                            <a:latin typeface="Calibri"/>
                            <a:ea typeface="Calibri"/>
                            <a:cs typeface="Calibri"/>
                            <a:sym typeface="Calibri"/>
                          </a:endParaRPr>
                        </a:p>
                      </p:txBody>
                    </p:sp>
                    <p:sp>
                      <p:nvSpPr>
                        <p:cNvPr id="590" name="Google Shape;590;p36"/>
                        <p:cNvSpPr/>
                        <p:nvPr/>
                      </p:nvSpPr>
                      <p:spPr>
                        <a:xfrm>
                          <a:off x="6930233" y="3923186"/>
                          <a:ext cx="108028" cy="97732"/>
                        </a:xfrm>
                        <a:custGeom>
                          <a:avLst/>
                          <a:gdLst/>
                          <a:ahLst/>
                          <a:cxnLst/>
                          <a:rect l="l" t="t" r="r" b="b"/>
                          <a:pathLst>
                            <a:path w="108028" h="97732" extrusionOk="0">
                              <a:moveTo>
                                <a:pt x="187" y="783"/>
                              </a:moveTo>
                              <a:cubicBezTo>
                                <a:pt x="-265" y="511"/>
                                <a:pt x="187" y="-211"/>
                                <a:pt x="639" y="60"/>
                              </a:cubicBezTo>
                              <a:cubicBezTo>
                                <a:pt x="41913" y="16143"/>
                                <a:pt x="85354" y="50207"/>
                                <a:pt x="107752" y="95114"/>
                              </a:cubicBezTo>
                              <a:cubicBezTo>
                                <a:pt x="108475" y="96650"/>
                                <a:pt x="107662" y="98819"/>
                                <a:pt x="106668" y="97102"/>
                              </a:cubicBezTo>
                              <a:cubicBezTo>
                                <a:pt x="89509" y="68369"/>
                                <a:pt x="35861" y="21203"/>
                                <a:pt x="187" y="783"/>
                              </a:cubicBezTo>
                              <a:close/>
                            </a:path>
                          </a:pathLst>
                        </a:custGeom>
                        <a:solidFill>
                          <a:srgbClr val="263238"/>
                        </a:solidFill>
                        <a:ln>
                          <a:noFill/>
                        </a:ln>
                      </p:spPr>
                      <p:txBody>
                        <a:bodyPr spcFirstLastPara="1" wrap="square" lIns="91425" tIns="45700" rIns="91425" bIns="45700" anchor="ctr" anchorCtr="0">
                          <a:noAutofit/>
                        </a:bodyPr>
                        <a:lstStyle/>
                        <a:p>
                          <a:pPr marL="0" marR="0" lvl="0" indent="0" algn="l" rtl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None/>
                          </a:pPr>
                          <a:endParaRPr sz="1800">
                            <a:solidFill>
                              <a:srgbClr val="000000"/>
                            </a:solidFill>
                            <a:latin typeface="Calibri"/>
                            <a:ea typeface="Calibri"/>
                            <a:cs typeface="Calibri"/>
                            <a:sym typeface="Calibri"/>
                          </a:endParaRPr>
                        </a:p>
                      </p:txBody>
                    </p:sp>
                    <p:sp>
                      <p:nvSpPr>
                        <p:cNvPr id="591" name="Google Shape;591;p36"/>
                        <p:cNvSpPr/>
                        <p:nvPr/>
                      </p:nvSpPr>
                      <p:spPr>
                        <a:xfrm>
                          <a:off x="6905991" y="3968485"/>
                          <a:ext cx="98956" cy="100607"/>
                        </a:xfrm>
                        <a:custGeom>
                          <a:avLst/>
                          <a:gdLst/>
                          <a:ahLst/>
                          <a:cxnLst/>
                          <a:rect l="l" t="t" r="r" b="b"/>
                          <a:pathLst>
                            <a:path w="98956" h="100607" extrusionOk="0">
                              <a:moveTo>
                                <a:pt x="97404" y="100233"/>
                              </a:moveTo>
                              <a:cubicBezTo>
                                <a:pt x="74283" y="57947"/>
                                <a:pt x="40053" y="27316"/>
                                <a:pt x="224" y="932"/>
                              </a:cubicBezTo>
                              <a:cubicBezTo>
                                <a:pt x="-317" y="571"/>
                                <a:pt x="224" y="-152"/>
                                <a:pt x="766" y="29"/>
                              </a:cubicBezTo>
                              <a:cubicBezTo>
                                <a:pt x="23706" y="7618"/>
                                <a:pt x="47279" y="27045"/>
                                <a:pt x="64439" y="43761"/>
                              </a:cubicBezTo>
                              <a:cubicBezTo>
                                <a:pt x="80786" y="59754"/>
                                <a:pt x="92346" y="77463"/>
                                <a:pt x="98939" y="99330"/>
                              </a:cubicBezTo>
                              <a:cubicBezTo>
                                <a:pt x="99120" y="100233"/>
                                <a:pt x="97855" y="101137"/>
                                <a:pt x="97404" y="100233"/>
                              </a:cubicBezTo>
                              <a:close/>
                            </a:path>
                          </a:pathLst>
                        </a:custGeom>
                        <a:solidFill>
                          <a:srgbClr val="263238"/>
                        </a:solidFill>
                        <a:ln>
                          <a:noFill/>
                        </a:ln>
                      </p:spPr>
                      <p:txBody>
                        <a:bodyPr spcFirstLastPara="1" wrap="square" lIns="91425" tIns="45700" rIns="91425" bIns="45700" anchor="ctr" anchorCtr="0">
                          <a:noAutofit/>
                        </a:bodyPr>
                        <a:lstStyle/>
                        <a:p>
                          <a:pPr marL="0" marR="0" lvl="0" indent="0" algn="l" rtl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None/>
                          </a:pPr>
                          <a:endParaRPr sz="1800">
                            <a:solidFill>
                              <a:srgbClr val="000000"/>
                            </a:solidFill>
                            <a:latin typeface="Calibri"/>
                            <a:ea typeface="Calibri"/>
                            <a:cs typeface="Calibri"/>
                            <a:sym typeface="Calibri"/>
                          </a:endParaRPr>
                        </a:p>
                      </p:txBody>
                    </p:sp>
                  </p:grpSp>
                  <p:sp>
                    <p:nvSpPr>
                      <p:cNvPr id="592" name="Google Shape;592;p36"/>
                      <p:cNvSpPr/>
                      <p:nvPr/>
                    </p:nvSpPr>
                    <p:spPr>
                      <a:xfrm>
                        <a:off x="6914434" y="3965351"/>
                        <a:ext cx="174509" cy="151518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174509" h="151518" extrusionOk="0">
                            <a:moveTo>
                              <a:pt x="152813" y="0"/>
                            </a:moveTo>
                            <a:cubicBezTo>
                              <a:pt x="153716" y="1446"/>
                              <a:pt x="150645" y="1175"/>
                              <a:pt x="151549" y="2711"/>
                            </a:cubicBezTo>
                            <a:cubicBezTo>
                              <a:pt x="155252" y="8855"/>
                              <a:pt x="174489" y="47618"/>
                              <a:pt x="163290" y="58280"/>
                            </a:cubicBezTo>
                            <a:cubicBezTo>
                              <a:pt x="154348" y="66773"/>
                              <a:pt x="136647" y="60629"/>
                              <a:pt x="130776" y="55659"/>
                            </a:cubicBezTo>
                            <a:lnTo>
                              <a:pt x="116055" y="43009"/>
                            </a:lnTo>
                            <a:lnTo>
                              <a:pt x="125538" y="59996"/>
                            </a:lnTo>
                            <a:cubicBezTo>
                              <a:pt x="129693" y="67406"/>
                              <a:pt x="132944" y="75809"/>
                              <a:pt x="134479" y="84121"/>
                            </a:cubicBezTo>
                            <a:cubicBezTo>
                              <a:pt x="136014" y="92434"/>
                              <a:pt x="135292" y="101108"/>
                              <a:pt x="130415" y="106981"/>
                            </a:cubicBezTo>
                            <a:cubicBezTo>
                              <a:pt x="125538" y="113306"/>
                              <a:pt x="118042" y="115746"/>
                              <a:pt x="110817" y="112674"/>
                            </a:cubicBezTo>
                            <a:cubicBezTo>
                              <a:pt x="103501" y="109963"/>
                              <a:pt x="96727" y="103819"/>
                              <a:pt x="91580" y="97404"/>
                            </a:cubicBezTo>
                            <a:lnTo>
                              <a:pt x="77129" y="79513"/>
                            </a:lnTo>
                            <a:lnTo>
                              <a:pt x="84987" y="101018"/>
                            </a:lnTo>
                            <a:cubicBezTo>
                              <a:pt x="87064" y="106891"/>
                              <a:pt x="88599" y="113397"/>
                              <a:pt x="89141" y="119631"/>
                            </a:cubicBezTo>
                            <a:cubicBezTo>
                              <a:pt x="89683" y="125866"/>
                              <a:pt x="89141" y="132281"/>
                              <a:pt x="86341" y="137160"/>
                            </a:cubicBezTo>
                            <a:cubicBezTo>
                              <a:pt x="83632" y="141949"/>
                              <a:pt x="78213" y="145292"/>
                              <a:pt x="72975" y="144841"/>
                            </a:cubicBezTo>
                            <a:cubicBezTo>
                              <a:pt x="67465" y="144389"/>
                              <a:pt x="61775" y="140684"/>
                              <a:pt x="56808" y="136708"/>
                            </a:cubicBezTo>
                            <a:cubicBezTo>
                              <a:pt x="46693" y="128396"/>
                              <a:pt x="38294" y="117824"/>
                              <a:pt x="29443" y="107704"/>
                            </a:cubicBezTo>
                            <a:cubicBezTo>
                              <a:pt x="25017" y="102644"/>
                              <a:pt x="20592" y="97494"/>
                              <a:pt x="15986" y="92615"/>
                            </a:cubicBezTo>
                            <a:cubicBezTo>
                              <a:pt x="11289" y="87826"/>
                              <a:pt x="6322" y="82766"/>
                              <a:pt x="0" y="80326"/>
                            </a:cubicBezTo>
                            <a:cubicBezTo>
                              <a:pt x="6051" y="83398"/>
                              <a:pt x="10296" y="88820"/>
                              <a:pt x="14631" y="93880"/>
                            </a:cubicBezTo>
                            <a:cubicBezTo>
                              <a:pt x="18876" y="99030"/>
                              <a:pt x="22850" y="104451"/>
                              <a:pt x="26824" y="109873"/>
                            </a:cubicBezTo>
                            <a:cubicBezTo>
                              <a:pt x="34862" y="120715"/>
                              <a:pt x="43080" y="131468"/>
                              <a:pt x="53286" y="140955"/>
                            </a:cubicBezTo>
                            <a:cubicBezTo>
                              <a:pt x="58524" y="145473"/>
                              <a:pt x="64304" y="150171"/>
                              <a:pt x="72342" y="151346"/>
                            </a:cubicBezTo>
                            <a:cubicBezTo>
                              <a:pt x="80651" y="152521"/>
                              <a:pt x="88599" y="147551"/>
                              <a:pt x="92483" y="140774"/>
                            </a:cubicBezTo>
                            <a:cubicBezTo>
                              <a:pt x="96456" y="133907"/>
                              <a:pt x="96998" y="126227"/>
                              <a:pt x="96547" y="119089"/>
                            </a:cubicBezTo>
                            <a:cubicBezTo>
                              <a:pt x="96005" y="111951"/>
                              <a:pt x="94560" y="105174"/>
                              <a:pt x="92212" y="98307"/>
                            </a:cubicBezTo>
                            <a:lnTo>
                              <a:pt x="85528" y="102012"/>
                            </a:lnTo>
                            <a:cubicBezTo>
                              <a:pt x="91580" y="109602"/>
                              <a:pt x="98443" y="116288"/>
                              <a:pt x="108107" y="120264"/>
                            </a:cubicBezTo>
                            <a:cubicBezTo>
                              <a:pt x="112894" y="122161"/>
                              <a:pt x="118674" y="122703"/>
                              <a:pt x="124003" y="120986"/>
                            </a:cubicBezTo>
                            <a:cubicBezTo>
                              <a:pt x="129331" y="119270"/>
                              <a:pt x="133486" y="115836"/>
                              <a:pt x="136737" y="111680"/>
                            </a:cubicBezTo>
                            <a:cubicBezTo>
                              <a:pt x="143330" y="103096"/>
                              <a:pt x="143691" y="91982"/>
                              <a:pt x="141885" y="82676"/>
                            </a:cubicBezTo>
                            <a:cubicBezTo>
                              <a:pt x="139988" y="73188"/>
                              <a:pt x="136466" y="64605"/>
                              <a:pt x="131680" y="56292"/>
                            </a:cubicBezTo>
                            <a:lnTo>
                              <a:pt x="126351" y="60629"/>
                            </a:lnTo>
                            <a:cubicBezTo>
                              <a:pt x="134028" y="66773"/>
                              <a:pt x="152994" y="75809"/>
                              <a:pt x="168618" y="64334"/>
                            </a:cubicBezTo>
                            <a:cubicBezTo>
                              <a:pt x="186501" y="46443"/>
                              <a:pt x="158503" y="6867"/>
                              <a:pt x="152813" y="0"/>
                            </a:cubicBezTo>
                            <a:close/>
                          </a:path>
                        </a:pathLst>
                      </a:custGeom>
                      <a:solidFill>
                        <a:srgbClr val="263238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45700" rIns="91425" bIns="45700" anchor="ctr" anchorCtr="0">
                        <a:noAutofit/>
                      </a:bodyPr>
                      <a:lstStyle/>
                      <a:p>
                        <a:pPr marL="0" marR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 sz="18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endParaRPr>
                      </a:p>
                    </p:txBody>
                  </p:sp>
                  <p:sp>
                    <p:nvSpPr>
                      <p:cNvPr id="593" name="Google Shape;593;p36"/>
                      <p:cNvSpPr/>
                      <p:nvPr/>
                    </p:nvSpPr>
                    <p:spPr>
                      <a:xfrm>
                        <a:off x="7066435" y="3938787"/>
                        <a:ext cx="33135" cy="36917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33135" h="36917" extrusionOk="0">
                            <a:moveTo>
                              <a:pt x="0" y="26564"/>
                            </a:moveTo>
                            <a:cubicBezTo>
                              <a:pt x="4696" y="28733"/>
                              <a:pt x="9393" y="30450"/>
                              <a:pt x="13818" y="31082"/>
                            </a:cubicBezTo>
                            <a:cubicBezTo>
                              <a:pt x="18244" y="31715"/>
                              <a:pt x="22037" y="30179"/>
                              <a:pt x="24295" y="27287"/>
                            </a:cubicBezTo>
                            <a:cubicBezTo>
                              <a:pt x="26643" y="24396"/>
                              <a:pt x="27365" y="19697"/>
                              <a:pt x="27636" y="14999"/>
                            </a:cubicBezTo>
                            <a:cubicBezTo>
                              <a:pt x="27817" y="10210"/>
                              <a:pt x="27636" y="5241"/>
                              <a:pt x="27365" y="0"/>
                            </a:cubicBezTo>
                            <a:cubicBezTo>
                              <a:pt x="30165" y="4427"/>
                              <a:pt x="32062" y="9397"/>
                              <a:pt x="32784" y="14728"/>
                            </a:cubicBezTo>
                            <a:cubicBezTo>
                              <a:pt x="33507" y="19969"/>
                              <a:pt x="33416" y="26022"/>
                              <a:pt x="29533" y="31353"/>
                            </a:cubicBezTo>
                            <a:cubicBezTo>
                              <a:pt x="27456" y="33883"/>
                              <a:pt x="24746" y="35690"/>
                              <a:pt x="21676" y="36504"/>
                            </a:cubicBezTo>
                            <a:cubicBezTo>
                              <a:pt x="18605" y="37227"/>
                              <a:pt x="15444" y="36955"/>
                              <a:pt x="12734" y="36052"/>
                            </a:cubicBezTo>
                            <a:cubicBezTo>
                              <a:pt x="7315" y="34335"/>
                              <a:pt x="3161" y="30721"/>
                              <a:pt x="0" y="26564"/>
                            </a:cubicBezTo>
                            <a:close/>
                          </a:path>
                        </a:pathLst>
                      </a:custGeom>
                      <a:solidFill>
                        <a:srgbClr val="263238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45700" rIns="91425" bIns="45700" anchor="ctr" anchorCtr="0">
                        <a:noAutofit/>
                      </a:bodyPr>
                      <a:lstStyle/>
                      <a:p>
                        <a:pPr marL="0" marR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 sz="18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endParaRPr>
                      </a:p>
                    </p:txBody>
                  </p:sp>
                </p:grpSp>
              </p:grpSp>
            </p:grpSp>
            <p:grpSp>
              <p:nvGrpSpPr>
                <p:cNvPr id="594" name="Google Shape;594;p36"/>
                <p:cNvGrpSpPr/>
                <p:nvPr/>
              </p:nvGrpSpPr>
              <p:grpSpPr>
                <a:xfrm>
                  <a:off x="6963385" y="4054457"/>
                  <a:ext cx="475260" cy="466965"/>
                  <a:chOff x="6963385" y="4054457"/>
                  <a:chExt cx="475260" cy="466965"/>
                </a:xfrm>
              </p:grpSpPr>
              <p:sp>
                <p:nvSpPr>
                  <p:cNvPr id="595" name="Google Shape;595;p36"/>
                  <p:cNvSpPr/>
                  <p:nvPr/>
                </p:nvSpPr>
                <p:spPr>
                  <a:xfrm>
                    <a:off x="6963385" y="4054457"/>
                    <a:ext cx="475260" cy="46696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75260" h="466965" extrusionOk="0">
                        <a:moveTo>
                          <a:pt x="194448" y="30977"/>
                        </a:moveTo>
                        <a:lnTo>
                          <a:pt x="0" y="211236"/>
                        </a:lnTo>
                        <a:cubicBezTo>
                          <a:pt x="0" y="211236"/>
                          <a:pt x="188126" y="473178"/>
                          <a:pt x="240870" y="466853"/>
                        </a:cubicBezTo>
                        <a:cubicBezTo>
                          <a:pt x="324863" y="456823"/>
                          <a:pt x="422945" y="232199"/>
                          <a:pt x="454917" y="136241"/>
                        </a:cubicBezTo>
                        <a:cubicBezTo>
                          <a:pt x="486889" y="40283"/>
                          <a:pt x="489598" y="-61277"/>
                          <a:pt x="400457" y="45885"/>
                        </a:cubicBezTo>
                        <a:cubicBezTo>
                          <a:pt x="323599" y="138319"/>
                          <a:pt x="275551" y="188467"/>
                          <a:pt x="272661" y="187653"/>
                        </a:cubicBezTo>
                        <a:cubicBezTo>
                          <a:pt x="269771" y="186840"/>
                          <a:pt x="194448" y="30977"/>
                          <a:pt x="194448" y="30977"/>
                        </a:cubicBezTo>
                        <a:close/>
                      </a:path>
                    </a:pathLst>
                  </a:custGeom>
                  <a:solidFill>
                    <a:schemeClr val="accent2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596" name="Google Shape;596;p36"/>
                  <p:cNvSpPr/>
                  <p:nvPr/>
                </p:nvSpPr>
                <p:spPr>
                  <a:xfrm>
                    <a:off x="7232233" y="4236819"/>
                    <a:ext cx="51056" cy="14195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1056" h="141951" extrusionOk="0">
                        <a:moveTo>
                          <a:pt x="1194" y="322"/>
                        </a:moveTo>
                        <a:cubicBezTo>
                          <a:pt x="12845" y="22640"/>
                          <a:pt x="21877" y="46223"/>
                          <a:pt x="30547" y="69896"/>
                        </a:cubicBezTo>
                        <a:cubicBezTo>
                          <a:pt x="34792" y="81642"/>
                          <a:pt x="38494" y="93569"/>
                          <a:pt x="42197" y="105496"/>
                        </a:cubicBezTo>
                        <a:cubicBezTo>
                          <a:pt x="45810" y="117242"/>
                          <a:pt x="49152" y="129441"/>
                          <a:pt x="51048" y="141548"/>
                        </a:cubicBezTo>
                        <a:cubicBezTo>
                          <a:pt x="51139" y="142000"/>
                          <a:pt x="50506" y="142090"/>
                          <a:pt x="50326" y="141729"/>
                        </a:cubicBezTo>
                        <a:cubicBezTo>
                          <a:pt x="45268" y="130434"/>
                          <a:pt x="41113" y="118507"/>
                          <a:pt x="37049" y="106761"/>
                        </a:cubicBezTo>
                        <a:cubicBezTo>
                          <a:pt x="32985" y="95015"/>
                          <a:pt x="28650" y="83269"/>
                          <a:pt x="24586" y="71522"/>
                        </a:cubicBezTo>
                        <a:cubicBezTo>
                          <a:pt x="16458" y="47940"/>
                          <a:pt x="7426" y="24628"/>
                          <a:pt x="20" y="864"/>
                        </a:cubicBezTo>
                        <a:cubicBezTo>
                          <a:pt x="-160" y="51"/>
                          <a:pt x="923" y="-310"/>
                          <a:pt x="1194" y="322"/>
                        </a:cubicBezTo>
                        <a:close/>
                      </a:path>
                    </a:pathLst>
                  </a:custGeom>
                  <a:solidFill>
                    <a:srgbClr val="263238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597" name="Google Shape;597;p36"/>
                  <p:cNvSpPr/>
                  <p:nvPr/>
                </p:nvSpPr>
                <p:spPr>
                  <a:xfrm>
                    <a:off x="7031635" y="4146925"/>
                    <a:ext cx="134245" cy="127098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34245" h="127098" extrusionOk="0">
                        <a:moveTo>
                          <a:pt x="133243" y="132"/>
                        </a:moveTo>
                        <a:cubicBezTo>
                          <a:pt x="123940" y="7541"/>
                          <a:pt x="115180" y="15763"/>
                          <a:pt x="106329" y="23714"/>
                        </a:cubicBezTo>
                        <a:cubicBezTo>
                          <a:pt x="97478" y="31666"/>
                          <a:pt x="88627" y="39707"/>
                          <a:pt x="79957" y="47839"/>
                        </a:cubicBezTo>
                        <a:cubicBezTo>
                          <a:pt x="62616" y="64103"/>
                          <a:pt x="45275" y="80548"/>
                          <a:pt x="28206" y="97174"/>
                        </a:cubicBezTo>
                        <a:cubicBezTo>
                          <a:pt x="23510" y="101691"/>
                          <a:pt x="18904" y="106300"/>
                          <a:pt x="14297" y="110908"/>
                        </a:cubicBezTo>
                        <a:cubicBezTo>
                          <a:pt x="9421" y="115877"/>
                          <a:pt x="5085" y="121479"/>
                          <a:pt x="118" y="126359"/>
                        </a:cubicBezTo>
                        <a:cubicBezTo>
                          <a:pt x="-243" y="126720"/>
                          <a:pt x="299" y="127352"/>
                          <a:pt x="750" y="126991"/>
                        </a:cubicBezTo>
                        <a:cubicBezTo>
                          <a:pt x="5085" y="123106"/>
                          <a:pt x="9963" y="119762"/>
                          <a:pt x="14388" y="115877"/>
                        </a:cubicBezTo>
                        <a:cubicBezTo>
                          <a:pt x="18994" y="111902"/>
                          <a:pt x="23510" y="107836"/>
                          <a:pt x="27935" y="103679"/>
                        </a:cubicBezTo>
                        <a:cubicBezTo>
                          <a:pt x="36696" y="95638"/>
                          <a:pt x="45456" y="87506"/>
                          <a:pt x="54126" y="79373"/>
                        </a:cubicBezTo>
                        <a:cubicBezTo>
                          <a:pt x="71557" y="63110"/>
                          <a:pt x="88898" y="46755"/>
                          <a:pt x="105696" y="29949"/>
                        </a:cubicBezTo>
                        <a:cubicBezTo>
                          <a:pt x="115180" y="20462"/>
                          <a:pt x="125114" y="11155"/>
                          <a:pt x="134055" y="1035"/>
                        </a:cubicBezTo>
                        <a:cubicBezTo>
                          <a:pt x="134597" y="493"/>
                          <a:pt x="133875" y="-320"/>
                          <a:pt x="133243" y="132"/>
                        </a:cubicBezTo>
                        <a:close/>
                      </a:path>
                    </a:pathLst>
                  </a:custGeom>
                  <a:solidFill>
                    <a:schemeClr val="accent2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598" name="Google Shape;598;p36"/>
                  <p:cNvSpPr/>
                  <p:nvPr/>
                </p:nvSpPr>
                <p:spPr>
                  <a:xfrm>
                    <a:off x="7105992" y="4064562"/>
                    <a:ext cx="332552" cy="456852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32552" h="456852" extrusionOk="0">
                        <a:moveTo>
                          <a:pt x="312220" y="126046"/>
                        </a:moveTo>
                        <a:cubicBezTo>
                          <a:pt x="280248" y="222004"/>
                          <a:pt x="182256" y="446628"/>
                          <a:pt x="98263" y="456748"/>
                        </a:cubicBezTo>
                        <a:cubicBezTo>
                          <a:pt x="78665" y="459007"/>
                          <a:pt x="40371" y="424401"/>
                          <a:pt x="0" y="379765"/>
                        </a:cubicBezTo>
                        <a:lnTo>
                          <a:pt x="324322" y="0"/>
                        </a:lnTo>
                        <a:cubicBezTo>
                          <a:pt x="325857" y="904"/>
                          <a:pt x="327663" y="1897"/>
                          <a:pt x="329831" y="2711"/>
                        </a:cubicBezTo>
                        <a:cubicBezTo>
                          <a:pt x="337327" y="25932"/>
                          <a:pt x="328656" y="76712"/>
                          <a:pt x="312220" y="126046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9800"/>
                    </a:srgbClr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</p:grpSp>
          </p:grpSp>
          <p:grpSp>
            <p:nvGrpSpPr>
              <p:cNvPr id="599" name="Google Shape;599;p36"/>
              <p:cNvGrpSpPr/>
              <p:nvPr/>
            </p:nvGrpSpPr>
            <p:grpSpPr>
              <a:xfrm>
                <a:off x="6850656" y="4546339"/>
                <a:ext cx="1019579" cy="2111464"/>
                <a:chOff x="6850656" y="4546339"/>
                <a:chExt cx="1019579" cy="2111464"/>
              </a:xfrm>
            </p:grpSpPr>
            <p:grpSp>
              <p:nvGrpSpPr>
                <p:cNvPr id="600" name="Google Shape;600;p36"/>
                <p:cNvGrpSpPr/>
                <p:nvPr/>
              </p:nvGrpSpPr>
              <p:grpSpPr>
                <a:xfrm>
                  <a:off x="6850656" y="4546519"/>
                  <a:ext cx="770493" cy="2110019"/>
                  <a:chOff x="6850656" y="4546519"/>
                  <a:chExt cx="770493" cy="2110019"/>
                </a:xfrm>
              </p:grpSpPr>
              <p:grpSp>
                <p:nvGrpSpPr>
                  <p:cNvPr id="601" name="Google Shape;601;p36"/>
                  <p:cNvGrpSpPr/>
                  <p:nvPr/>
                </p:nvGrpSpPr>
                <p:grpSpPr>
                  <a:xfrm>
                    <a:off x="6850656" y="6104071"/>
                    <a:ext cx="604840" cy="552467"/>
                    <a:chOff x="6850656" y="6104071"/>
                    <a:chExt cx="604840" cy="552467"/>
                  </a:xfrm>
                </p:grpSpPr>
                <p:sp>
                  <p:nvSpPr>
                    <p:cNvPr id="602" name="Google Shape;602;p36"/>
                    <p:cNvSpPr/>
                    <p:nvPr/>
                  </p:nvSpPr>
                  <p:spPr>
                    <a:xfrm>
                      <a:off x="6850656" y="6104071"/>
                      <a:ext cx="604088" cy="552467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604088" h="552467" extrusionOk="0">
                          <a:moveTo>
                            <a:pt x="8596" y="550899"/>
                          </a:moveTo>
                          <a:cubicBezTo>
                            <a:pt x="27652" y="556862"/>
                            <a:pt x="582909" y="544845"/>
                            <a:pt x="603230" y="531292"/>
                          </a:cubicBezTo>
                          <a:cubicBezTo>
                            <a:pt x="610998" y="526322"/>
                            <a:pt x="563492" y="0"/>
                            <a:pt x="563492" y="0"/>
                          </a:cubicBezTo>
                          <a:lnTo>
                            <a:pt x="211263" y="6777"/>
                          </a:lnTo>
                          <a:lnTo>
                            <a:pt x="251272" y="358803"/>
                          </a:lnTo>
                          <a:cubicBezTo>
                            <a:pt x="251272" y="358803"/>
                            <a:pt x="46347" y="455935"/>
                            <a:pt x="25665" y="473193"/>
                          </a:cubicBezTo>
                          <a:cubicBezTo>
                            <a:pt x="5073" y="490270"/>
                            <a:pt x="-10370" y="545026"/>
                            <a:pt x="8596" y="550899"/>
                          </a:cubicBezTo>
                          <a:close/>
                        </a:path>
                      </a:pathLst>
                    </a:custGeom>
                    <a:solidFill>
                      <a:srgbClr val="DD7E6B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  <p:sp>
                  <p:nvSpPr>
                    <p:cNvPr id="603" name="Google Shape;603;p36"/>
                    <p:cNvSpPr/>
                    <p:nvPr/>
                  </p:nvSpPr>
                  <p:spPr>
                    <a:xfrm>
                      <a:off x="6850656" y="6510853"/>
                      <a:ext cx="604840" cy="14568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604840" h="145685" extrusionOk="0">
                          <a:moveTo>
                            <a:pt x="8596" y="144118"/>
                          </a:moveTo>
                          <a:cubicBezTo>
                            <a:pt x="27562" y="150081"/>
                            <a:pt x="582999" y="138063"/>
                            <a:pt x="603230" y="124510"/>
                          </a:cubicBezTo>
                          <a:cubicBezTo>
                            <a:pt x="605669" y="122974"/>
                            <a:pt x="606391" y="69574"/>
                            <a:pt x="597630" y="0"/>
                          </a:cubicBezTo>
                          <a:cubicBezTo>
                            <a:pt x="496929" y="16896"/>
                            <a:pt x="137475" y="72104"/>
                            <a:pt x="109478" y="55659"/>
                          </a:cubicBezTo>
                          <a:cubicBezTo>
                            <a:pt x="89969" y="44184"/>
                            <a:pt x="107220" y="26203"/>
                            <a:pt x="123206" y="14186"/>
                          </a:cubicBezTo>
                          <a:cubicBezTo>
                            <a:pt x="77325" y="37046"/>
                            <a:pt x="34516" y="59092"/>
                            <a:pt x="25665" y="66502"/>
                          </a:cubicBezTo>
                          <a:cubicBezTo>
                            <a:pt x="5073" y="83579"/>
                            <a:pt x="-10370" y="138244"/>
                            <a:pt x="8596" y="144118"/>
                          </a:cubicBezTo>
                          <a:close/>
                        </a:path>
                      </a:pathLst>
                    </a:custGeom>
                    <a:solidFill>
                      <a:schemeClr val="dk1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</p:grpSp>
              <p:grpSp>
                <p:nvGrpSpPr>
                  <p:cNvPr id="604" name="Google Shape;604;p36"/>
                  <p:cNvGrpSpPr/>
                  <p:nvPr/>
                </p:nvGrpSpPr>
                <p:grpSpPr>
                  <a:xfrm>
                    <a:off x="7019696" y="4546519"/>
                    <a:ext cx="601453" cy="1831962"/>
                    <a:chOff x="7019696" y="4546519"/>
                    <a:chExt cx="601453" cy="1831962"/>
                  </a:xfrm>
                </p:grpSpPr>
                <p:sp>
                  <p:nvSpPr>
                    <p:cNvPr id="605" name="Google Shape;605;p36"/>
                    <p:cNvSpPr/>
                    <p:nvPr/>
                  </p:nvSpPr>
                  <p:spPr>
                    <a:xfrm>
                      <a:off x="7019696" y="4546519"/>
                      <a:ext cx="601363" cy="1831962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601363" h="1831962" extrusionOk="0">
                          <a:moveTo>
                            <a:pt x="72388" y="1831963"/>
                          </a:moveTo>
                          <a:lnTo>
                            <a:pt x="418114" y="1827084"/>
                          </a:lnTo>
                          <a:cubicBezTo>
                            <a:pt x="418114" y="1827084"/>
                            <a:pt x="349565" y="998612"/>
                            <a:pt x="352455" y="982709"/>
                          </a:cubicBezTo>
                          <a:cubicBezTo>
                            <a:pt x="356068" y="962289"/>
                            <a:pt x="601364" y="0"/>
                            <a:pt x="601364" y="0"/>
                          </a:cubicBezTo>
                          <a:lnTo>
                            <a:pt x="271352" y="0"/>
                          </a:lnTo>
                          <a:cubicBezTo>
                            <a:pt x="271352" y="0"/>
                            <a:pt x="11155" y="896871"/>
                            <a:pt x="1762" y="983342"/>
                          </a:cubicBezTo>
                          <a:cubicBezTo>
                            <a:pt x="-13230" y="1122851"/>
                            <a:pt x="72388" y="1831963"/>
                            <a:pt x="72388" y="1831963"/>
                          </a:cubicBezTo>
                          <a:close/>
                        </a:path>
                      </a:pathLst>
                    </a:custGeom>
                    <a:solidFill>
                      <a:srgbClr val="FFC727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  <p:sp>
                  <p:nvSpPr>
                    <p:cNvPr id="606" name="Google Shape;606;p36"/>
                    <p:cNvSpPr/>
                    <p:nvPr/>
                  </p:nvSpPr>
                  <p:spPr>
                    <a:xfrm>
                      <a:off x="7019696" y="4546519"/>
                      <a:ext cx="601363" cy="1831962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601363" h="1831962" extrusionOk="0">
                          <a:moveTo>
                            <a:pt x="72388" y="1831963"/>
                          </a:moveTo>
                          <a:lnTo>
                            <a:pt x="418114" y="1827084"/>
                          </a:lnTo>
                          <a:cubicBezTo>
                            <a:pt x="418114" y="1827084"/>
                            <a:pt x="349565" y="998612"/>
                            <a:pt x="352455" y="982709"/>
                          </a:cubicBezTo>
                          <a:cubicBezTo>
                            <a:pt x="356068" y="962289"/>
                            <a:pt x="601364" y="0"/>
                            <a:pt x="601364" y="0"/>
                          </a:cubicBezTo>
                          <a:lnTo>
                            <a:pt x="271352" y="0"/>
                          </a:lnTo>
                          <a:cubicBezTo>
                            <a:pt x="271352" y="0"/>
                            <a:pt x="11155" y="896871"/>
                            <a:pt x="1762" y="983342"/>
                          </a:cubicBezTo>
                          <a:cubicBezTo>
                            <a:pt x="-13230" y="1122851"/>
                            <a:pt x="72388" y="1831963"/>
                            <a:pt x="72388" y="1831963"/>
                          </a:cubicBezTo>
                          <a:close/>
                        </a:path>
                      </a:pathLst>
                    </a:custGeom>
                    <a:solidFill>
                      <a:schemeClr val="lt2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  <p:grpSp>
                  <p:nvGrpSpPr>
                    <p:cNvPr id="607" name="Google Shape;607;p36"/>
                    <p:cNvGrpSpPr/>
                    <p:nvPr/>
                  </p:nvGrpSpPr>
                  <p:grpSpPr>
                    <a:xfrm>
                      <a:off x="7090413" y="4623838"/>
                      <a:ext cx="459139" cy="1680280"/>
                      <a:chOff x="7090413" y="4623838"/>
                      <a:chExt cx="459139" cy="1680280"/>
                    </a:xfrm>
                  </p:grpSpPr>
                  <p:sp>
                    <p:nvSpPr>
                      <p:cNvPr id="608" name="Google Shape;608;p36"/>
                      <p:cNvSpPr/>
                      <p:nvPr/>
                    </p:nvSpPr>
                    <p:spPr>
                      <a:xfrm>
                        <a:off x="7090413" y="6293835"/>
                        <a:ext cx="317378" cy="10283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317378" h="10283" extrusionOk="0">
                            <a:moveTo>
                              <a:pt x="316329" y="1700"/>
                            </a:moveTo>
                            <a:cubicBezTo>
                              <a:pt x="295917" y="254"/>
                              <a:pt x="275235" y="435"/>
                              <a:pt x="254734" y="254"/>
                            </a:cubicBezTo>
                            <a:cubicBezTo>
                              <a:pt x="234232" y="-17"/>
                              <a:pt x="213731" y="-108"/>
                              <a:pt x="193229" y="164"/>
                            </a:cubicBezTo>
                            <a:cubicBezTo>
                              <a:pt x="152226" y="525"/>
                              <a:pt x="111223" y="1158"/>
                              <a:pt x="70220" y="2332"/>
                            </a:cubicBezTo>
                            <a:cubicBezTo>
                              <a:pt x="59021" y="2694"/>
                              <a:pt x="47822" y="2965"/>
                              <a:pt x="36623" y="3507"/>
                            </a:cubicBezTo>
                            <a:cubicBezTo>
                              <a:pt x="24611" y="4049"/>
                              <a:pt x="12689" y="6127"/>
                              <a:pt x="677" y="6579"/>
                            </a:cubicBezTo>
                            <a:cubicBezTo>
                              <a:pt x="-226" y="6579"/>
                              <a:pt x="-226" y="8025"/>
                              <a:pt x="677" y="8025"/>
                            </a:cubicBezTo>
                            <a:cubicBezTo>
                              <a:pt x="10703" y="8115"/>
                              <a:pt x="20818" y="9651"/>
                              <a:pt x="30933" y="9922"/>
                            </a:cubicBezTo>
                            <a:cubicBezTo>
                              <a:pt x="41410" y="10193"/>
                              <a:pt x="51796" y="10284"/>
                              <a:pt x="62272" y="10284"/>
                            </a:cubicBezTo>
                            <a:cubicBezTo>
                              <a:pt x="82774" y="10284"/>
                              <a:pt x="103275" y="10193"/>
                              <a:pt x="123777" y="10012"/>
                            </a:cubicBezTo>
                            <a:cubicBezTo>
                              <a:pt x="164780" y="9651"/>
                              <a:pt x="205783" y="9109"/>
                              <a:pt x="246786" y="7392"/>
                            </a:cubicBezTo>
                            <a:cubicBezTo>
                              <a:pt x="269907" y="6398"/>
                              <a:pt x="293298" y="6127"/>
                              <a:pt x="316329" y="3868"/>
                            </a:cubicBezTo>
                            <a:cubicBezTo>
                              <a:pt x="317774" y="3597"/>
                              <a:pt x="317684" y="1790"/>
                              <a:pt x="316329" y="1700"/>
                            </a:cubicBezTo>
                            <a:close/>
                          </a:path>
                        </a:pathLst>
                      </a:custGeom>
                      <a:solidFill>
                        <a:schemeClr val="dk1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45700" rIns="91425" bIns="45700" anchor="ctr" anchorCtr="0">
                        <a:noAutofit/>
                      </a:bodyPr>
                      <a:lstStyle/>
                      <a:p>
                        <a:pPr marL="0" marR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 sz="18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endParaRPr>
                      </a:p>
                    </p:txBody>
                  </p:sp>
                  <p:sp>
                    <p:nvSpPr>
                      <p:cNvPr id="609" name="Google Shape;609;p36"/>
                      <p:cNvSpPr/>
                      <p:nvPr/>
                    </p:nvSpPr>
                    <p:spPr>
                      <a:xfrm>
                        <a:off x="7315492" y="4623838"/>
                        <a:ext cx="234060" cy="1636344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234060" h="1636344" extrusionOk="0">
                            <a:moveTo>
                              <a:pt x="233045" y="387"/>
                            </a:moveTo>
                            <a:cubicBezTo>
                              <a:pt x="203512" y="105018"/>
                              <a:pt x="176508" y="210554"/>
                              <a:pt x="150045" y="315909"/>
                            </a:cubicBezTo>
                            <a:cubicBezTo>
                              <a:pt x="123583" y="421354"/>
                              <a:pt x="97211" y="526889"/>
                              <a:pt x="71020" y="632425"/>
                            </a:cubicBezTo>
                            <a:cubicBezTo>
                              <a:pt x="57924" y="685193"/>
                              <a:pt x="44738" y="737960"/>
                              <a:pt x="31642" y="790728"/>
                            </a:cubicBezTo>
                            <a:cubicBezTo>
                              <a:pt x="18908" y="842141"/>
                              <a:pt x="4006" y="893734"/>
                              <a:pt x="845" y="946863"/>
                            </a:cubicBezTo>
                            <a:cubicBezTo>
                              <a:pt x="-2407" y="1000805"/>
                              <a:pt x="4457" y="1055290"/>
                              <a:pt x="9063" y="1108961"/>
                            </a:cubicBezTo>
                            <a:cubicBezTo>
                              <a:pt x="13670" y="1162994"/>
                              <a:pt x="18185" y="1217027"/>
                              <a:pt x="22882" y="1270969"/>
                            </a:cubicBezTo>
                            <a:cubicBezTo>
                              <a:pt x="32365" y="1379034"/>
                              <a:pt x="41396" y="1487190"/>
                              <a:pt x="53137" y="1594985"/>
                            </a:cubicBezTo>
                            <a:cubicBezTo>
                              <a:pt x="54582" y="1608448"/>
                              <a:pt x="56027" y="1622001"/>
                              <a:pt x="57382" y="1635464"/>
                            </a:cubicBezTo>
                            <a:cubicBezTo>
                              <a:pt x="57472" y="1636639"/>
                              <a:pt x="59279" y="1636639"/>
                              <a:pt x="59188" y="1635464"/>
                            </a:cubicBezTo>
                            <a:cubicBezTo>
                              <a:pt x="52053" y="1527308"/>
                              <a:pt x="44557" y="1419333"/>
                              <a:pt x="35977" y="1311268"/>
                            </a:cubicBezTo>
                            <a:cubicBezTo>
                              <a:pt x="31642" y="1257235"/>
                              <a:pt x="27216" y="1203202"/>
                              <a:pt x="22791" y="1149260"/>
                            </a:cubicBezTo>
                            <a:cubicBezTo>
                              <a:pt x="18366" y="1095318"/>
                              <a:pt x="12044" y="1041285"/>
                              <a:pt x="10328" y="987162"/>
                            </a:cubicBezTo>
                            <a:cubicBezTo>
                              <a:pt x="8612" y="932587"/>
                              <a:pt x="18547" y="880361"/>
                              <a:pt x="31732" y="827594"/>
                            </a:cubicBezTo>
                            <a:cubicBezTo>
                              <a:pt x="44647" y="775910"/>
                              <a:pt x="57563" y="724317"/>
                              <a:pt x="70568" y="672724"/>
                            </a:cubicBezTo>
                            <a:cubicBezTo>
                              <a:pt x="96940" y="567188"/>
                              <a:pt x="123402" y="461743"/>
                              <a:pt x="149594" y="356207"/>
                            </a:cubicBezTo>
                            <a:cubicBezTo>
                              <a:pt x="178856" y="238022"/>
                              <a:pt x="208118" y="119656"/>
                              <a:pt x="234038" y="658"/>
                            </a:cubicBezTo>
                            <a:cubicBezTo>
                              <a:pt x="234219" y="-65"/>
                              <a:pt x="233225" y="-246"/>
                              <a:pt x="233045" y="387"/>
                            </a:cubicBezTo>
                            <a:close/>
                          </a:path>
                        </a:pathLst>
                      </a:custGeom>
                      <a:solidFill>
                        <a:schemeClr val="dk1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45700" rIns="91425" bIns="45700" anchor="ctr" anchorCtr="0">
                        <a:noAutofit/>
                      </a:bodyPr>
                      <a:lstStyle/>
                      <a:p>
                        <a:pPr marL="0" marR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 sz="18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endParaRPr>
                      </a:p>
                    </p:txBody>
                  </p:sp>
                </p:grpSp>
                <p:sp>
                  <p:nvSpPr>
                    <p:cNvPr id="610" name="Google Shape;610;p36"/>
                    <p:cNvSpPr/>
                    <p:nvPr/>
                  </p:nvSpPr>
                  <p:spPr>
                    <a:xfrm>
                      <a:off x="7301796" y="4546519"/>
                      <a:ext cx="319353" cy="703419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319353" h="703419" extrusionOk="0">
                          <a:moveTo>
                            <a:pt x="319354" y="0"/>
                          </a:moveTo>
                          <a:cubicBezTo>
                            <a:pt x="319354" y="0"/>
                            <a:pt x="214137" y="412835"/>
                            <a:pt x="140440" y="703420"/>
                          </a:cubicBezTo>
                          <a:lnTo>
                            <a:pt x="0" y="0"/>
                          </a:lnTo>
                          <a:lnTo>
                            <a:pt x="319354" y="0"/>
                          </a:lnTo>
                          <a:close/>
                        </a:path>
                      </a:pathLst>
                    </a:custGeom>
                    <a:solidFill>
                      <a:schemeClr val="dk1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</p:grpSp>
            </p:grpSp>
            <p:grpSp>
              <p:nvGrpSpPr>
                <p:cNvPr id="611" name="Google Shape;611;p36"/>
                <p:cNvGrpSpPr/>
                <p:nvPr/>
              </p:nvGrpSpPr>
              <p:grpSpPr>
                <a:xfrm>
                  <a:off x="7259810" y="4546339"/>
                  <a:ext cx="610425" cy="2111464"/>
                  <a:chOff x="7259810" y="4546339"/>
                  <a:chExt cx="610425" cy="2111464"/>
                </a:xfrm>
              </p:grpSpPr>
              <p:grpSp>
                <p:nvGrpSpPr>
                  <p:cNvPr id="612" name="Google Shape;612;p36"/>
                  <p:cNvGrpSpPr/>
                  <p:nvPr/>
                </p:nvGrpSpPr>
                <p:grpSpPr>
                  <a:xfrm>
                    <a:off x="7265380" y="6105065"/>
                    <a:ext cx="604855" cy="552738"/>
                    <a:chOff x="7265380" y="6105065"/>
                    <a:chExt cx="604855" cy="552738"/>
                  </a:xfrm>
                </p:grpSpPr>
                <p:sp>
                  <p:nvSpPr>
                    <p:cNvPr id="613" name="Google Shape;613;p36"/>
                    <p:cNvSpPr/>
                    <p:nvPr/>
                  </p:nvSpPr>
                  <p:spPr>
                    <a:xfrm>
                      <a:off x="7265383" y="6105065"/>
                      <a:ext cx="604341" cy="552738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604341" h="552738" extrusionOk="0">
                          <a:moveTo>
                            <a:pt x="8596" y="551170"/>
                          </a:moveTo>
                          <a:cubicBezTo>
                            <a:pt x="27652" y="557134"/>
                            <a:pt x="582910" y="545116"/>
                            <a:pt x="603230" y="531563"/>
                          </a:cubicBezTo>
                          <a:cubicBezTo>
                            <a:pt x="610997" y="526593"/>
                            <a:pt x="575504" y="0"/>
                            <a:pt x="575504" y="0"/>
                          </a:cubicBezTo>
                          <a:lnTo>
                            <a:pt x="234474" y="6777"/>
                          </a:lnTo>
                          <a:lnTo>
                            <a:pt x="251272" y="359074"/>
                          </a:lnTo>
                          <a:cubicBezTo>
                            <a:pt x="251272" y="359074"/>
                            <a:pt x="46347" y="456206"/>
                            <a:pt x="25665" y="473464"/>
                          </a:cubicBezTo>
                          <a:cubicBezTo>
                            <a:pt x="5074" y="490632"/>
                            <a:pt x="-10371" y="545297"/>
                            <a:pt x="8596" y="551170"/>
                          </a:cubicBezTo>
                          <a:close/>
                        </a:path>
                      </a:pathLst>
                    </a:custGeom>
                    <a:solidFill>
                      <a:srgbClr val="DD7E6B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  <p:sp>
                  <p:nvSpPr>
                    <p:cNvPr id="614" name="Google Shape;614;p36"/>
                    <p:cNvSpPr/>
                    <p:nvPr/>
                  </p:nvSpPr>
                  <p:spPr>
                    <a:xfrm>
                      <a:off x="7265380" y="6512028"/>
                      <a:ext cx="604855" cy="14577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604855" h="145775" extrusionOk="0">
                          <a:moveTo>
                            <a:pt x="8599" y="144207"/>
                          </a:moveTo>
                          <a:cubicBezTo>
                            <a:pt x="27565" y="150171"/>
                            <a:pt x="583003" y="138154"/>
                            <a:pt x="603233" y="124600"/>
                          </a:cubicBezTo>
                          <a:cubicBezTo>
                            <a:pt x="605672" y="123064"/>
                            <a:pt x="605130" y="71019"/>
                            <a:pt x="603143" y="0"/>
                          </a:cubicBezTo>
                          <a:cubicBezTo>
                            <a:pt x="502441" y="16896"/>
                            <a:pt x="137388" y="72194"/>
                            <a:pt x="109391" y="55659"/>
                          </a:cubicBezTo>
                          <a:cubicBezTo>
                            <a:pt x="89882" y="44184"/>
                            <a:pt x="107133" y="26203"/>
                            <a:pt x="123118" y="14186"/>
                          </a:cubicBezTo>
                          <a:cubicBezTo>
                            <a:pt x="77238" y="37046"/>
                            <a:pt x="34429" y="59092"/>
                            <a:pt x="25578" y="66502"/>
                          </a:cubicBezTo>
                          <a:cubicBezTo>
                            <a:pt x="5076" y="83669"/>
                            <a:pt x="-10368" y="138425"/>
                            <a:pt x="8599" y="144207"/>
                          </a:cubicBezTo>
                          <a:close/>
                        </a:path>
                      </a:pathLst>
                    </a:custGeom>
                    <a:solidFill>
                      <a:schemeClr val="dk1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</p:grpSp>
              <p:grpSp>
                <p:nvGrpSpPr>
                  <p:cNvPr id="615" name="Google Shape;615;p36"/>
                  <p:cNvGrpSpPr/>
                  <p:nvPr/>
                </p:nvGrpSpPr>
                <p:grpSpPr>
                  <a:xfrm>
                    <a:off x="7259810" y="4546339"/>
                    <a:ext cx="601036" cy="1825185"/>
                    <a:chOff x="7259810" y="4546339"/>
                    <a:chExt cx="601036" cy="1825185"/>
                  </a:xfrm>
                </p:grpSpPr>
                <p:sp>
                  <p:nvSpPr>
                    <p:cNvPr id="616" name="Google Shape;616;p36"/>
                    <p:cNvSpPr/>
                    <p:nvPr/>
                  </p:nvSpPr>
                  <p:spPr>
                    <a:xfrm>
                      <a:off x="7301796" y="4546339"/>
                      <a:ext cx="559050" cy="182518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559050" h="1825185" extrusionOk="0">
                          <a:moveTo>
                            <a:pt x="0" y="0"/>
                          </a:moveTo>
                          <a:cubicBezTo>
                            <a:pt x="0" y="0"/>
                            <a:pt x="18605" y="233389"/>
                            <a:pt x="57079" y="292030"/>
                          </a:cubicBezTo>
                          <a:cubicBezTo>
                            <a:pt x="57079" y="292030"/>
                            <a:pt x="94921" y="305222"/>
                            <a:pt x="152813" y="339738"/>
                          </a:cubicBezTo>
                          <a:cubicBezTo>
                            <a:pt x="152813" y="339738"/>
                            <a:pt x="154168" y="964186"/>
                            <a:pt x="153716" y="1001684"/>
                          </a:cubicBezTo>
                          <a:cubicBezTo>
                            <a:pt x="152181" y="1142006"/>
                            <a:pt x="210434" y="1825186"/>
                            <a:pt x="210434" y="1825186"/>
                          </a:cubicBezTo>
                          <a:lnTo>
                            <a:pt x="559050" y="1821842"/>
                          </a:lnTo>
                          <a:cubicBezTo>
                            <a:pt x="559050" y="1821842"/>
                            <a:pt x="468825" y="634568"/>
                            <a:pt x="447782" y="362778"/>
                          </a:cubicBezTo>
                          <a:cubicBezTo>
                            <a:pt x="447782" y="362778"/>
                            <a:pt x="463677" y="275946"/>
                            <a:pt x="460245" y="232124"/>
                          </a:cubicBezTo>
                          <a:cubicBezTo>
                            <a:pt x="451936" y="125775"/>
                            <a:pt x="411837" y="181"/>
                            <a:pt x="411837" y="181"/>
                          </a:cubicBezTo>
                          <a:lnTo>
                            <a:pt x="0" y="0"/>
                          </a:lnTo>
                          <a:close/>
                        </a:path>
                      </a:pathLst>
                    </a:custGeom>
                    <a:solidFill>
                      <a:srgbClr val="FFC727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  <p:sp>
                  <p:nvSpPr>
                    <p:cNvPr id="617" name="Google Shape;617;p36"/>
                    <p:cNvSpPr/>
                    <p:nvPr/>
                  </p:nvSpPr>
                  <p:spPr>
                    <a:xfrm>
                      <a:off x="7301796" y="4546339"/>
                      <a:ext cx="559050" cy="182518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559050" h="1825185" extrusionOk="0">
                          <a:moveTo>
                            <a:pt x="0" y="0"/>
                          </a:moveTo>
                          <a:cubicBezTo>
                            <a:pt x="0" y="0"/>
                            <a:pt x="18605" y="233389"/>
                            <a:pt x="57079" y="292030"/>
                          </a:cubicBezTo>
                          <a:cubicBezTo>
                            <a:pt x="57079" y="292030"/>
                            <a:pt x="94921" y="305222"/>
                            <a:pt x="152813" y="339738"/>
                          </a:cubicBezTo>
                          <a:cubicBezTo>
                            <a:pt x="152813" y="339738"/>
                            <a:pt x="154168" y="964186"/>
                            <a:pt x="153716" y="1001684"/>
                          </a:cubicBezTo>
                          <a:cubicBezTo>
                            <a:pt x="152181" y="1142006"/>
                            <a:pt x="210434" y="1825186"/>
                            <a:pt x="210434" y="1825186"/>
                          </a:cubicBezTo>
                          <a:lnTo>
                            <a:pt x="559050" y="1821842"/>
                          </a:lnTo>
                          <a:cubicBezTo>
                            <a:pt x="559050" y="1821842"/>
                            <a:pt x="468825" y="634568"/>
                            <a:pt x="447782" y="362778"/>
                          </a:cubicBezTo>
                          <a:cubicBezTo>
                            <a:pt x="447782" y="362778"/>
                            <a:pt x="463677" y="275946"/>
                            <a:pt x="460245" y="232124"/>
                          </a:cubicBezTo>
                          <a:cubicBezTo>
                            <a:pt x="451936" y="125775"/>
                            <a:pt x="411837" y="181"/>
                            <a:pt x="411837" y="181"/>
                          </a:cubicBezTo>
                          <a:lnTo>
                            <a:pt x="0" y="0"/>
                          </a:lnTo>
                          <a:close/>
                        </a:path>
                      </a:pathLst>
                    </a:custGeom>
                    <a:solidFill>
                      <a:schemeClr val="lt2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  <p:grpSp>
                  <p:nvGrpSpPr>
                    <p:cNvPr id="618" name="Google Shape;618;p36"/>
                    <p:cNvGrpSpPr/>
                    <p:nvPr/>
                  </p:nvGrpSpPr>
                  <p:grpSpPr>
                    <a:xfrm>
                      <a:off x="7259810" y="4569133"/>
                      <a:ext cx="586732" cy="1740045"/>
                      <a:chOff x="7259810" y="4569133"/>
                      <a:chExt cx="586732" cy="1740045"/>
                    </a:xfrm>
                  </p:grpSpPr>
                  <p:sp>
                    <p:nvSpPr>
                      <p:cNvPr id="619" name="Google Shape;619;p36"/>
                      <p:cNvSpPr/>
                      <p:nvPr/>
                    </p:nvSpPr>
                    <p:spPr>
                      <a:xfrm>
                        <a:off x="7349478" y="4585448"/>
                        <a:ext cx="76241" cy="276606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76241" h="276606" extrusionOk="0">
                            <a:moveTo>
                              <a:pt x="75056" y="182895"/>
                            </a:moveTo>
                            <a:cubicBezTo>
                              <a:pt x="73701" y="174131"/>
                              <a:pt x="72437" y="165456"/>
                              <a:pt x="71082" y="156692"/>
                            </a:cubicBezTo>
                            <a:cubicBezTo>
                              <a:pt x="68644" y="140699"/>
                              <a:pt x="65393" y="124796"/>
                              <a:pt x="62592" y="108893"/>
                            </a:cubicBezTo>
                            <a:cubicBezTo>
                              <a:pt x="56271" y="72751"/>
                              <a:pt x="49587" y="36428"/>
                              <a:pt x="41549" y="557"/>
                            </a:cubicBezTo>
                            <a:cubicBezTo>
                              <a:pt x="41368" y="-346"/>
                              <a:pt x="39924" y="-75"/>
                              <a:pt x="40014" y="828"/>
                            </a:cubicBezTo>
                            <a:cubicBezTo>
                              <a:pt x="41459" y="15285"/>
                              <a:pt x="43084" y="29742"/>
                              <a:pt x="45162" y="44199"/>
                            </a:cubicBezTo>
                            <a:cubicBezTo>
                              <a:pt x="47239" y="58656"/>
                              <a:pt x="48594" y="73113"/>
                              <a:pt x="50671" y="87479"/>
                            </a:cubicBezTo>
                            <a:cubicBezTo>
                              <a:pt x="54735" y="116032"/>
                              <a:pt x="58709" y="144675"/>
                              <a:pt x="63586" y="173137"/>
                            </a:cubicBezTo>
                            <a:cubicBezTo>
                              <a:pt x="65482" y="184069"/>
                              <a:pt x="72256" y="203767"/>
                              <a:pt x="56541" y="207110"/>
                            </a:cubicBezTo>
                            <a:cubicBezTo>
                              <a:pt x="44078" y="209821"/>
                              <a:pt x="34866" y="197532"/>
                              <a:pt x="31253" y="187232"/>
                            </a:cubicBezTo>
                            <a:cubicBezTo>
                              <a:pt x="26737" y="174673"/>
                              <a:pt x="25202" y="160848"/>
                              <a:pt x="22854" y="147747"/>
                            </a:cubicBezTo>
                            <a:cubicBezTo>
                              <a:pt x="20325" y="133290"/>
                              <a:pt x="17977" y="118833"/>
                              <a:pt x="15990" y="104376"/>
                            </a:cubicBezTo>
                            <a:cubicBezTo>
                              <a:pt x="11565" y="72751"/>
                              <a:pt x="6688" y="41308"/>
                              <a:pt x="1540" y="9773"/>
                            </a:cubicBezTo>
                            <a:cubicBezTo>
                              <a:pt x="1359" y="8870"/>
                              <a:pt x="-86" y="9141"/>
                              <a:pt x="4" y="10045"/>
                            </a:cubicBezTo>
                            <a:cubicBezTo>
                              <a:pt x="998" y="42482"/>
                              <a:pt x="2714" y="74649"/>
                              <a:pt x="6958" y="106815"/>
                            </a:cubicBezTo>
                            <a:cubicBezTo>
                              <a:pt x="9036" y="122176"/>
                              <a:pt x="11293" y="137537"/>
                              <a:pt x="13913" y="152807"/>
                            </a:cubicBezTo>
                            <a:cubicBezTo>
                              <a:pt x="16351" y="167083"/>
                              <a:pt x="18157" y="182443"/>
                              <a:pt x="24480" y="195635"/>
                            </a:cubicBezTo>
                            <a:cubicBezTo>
                              <a:pt x="29447" y="206026"/>
                              <a:pt x="38659" y="215333"/>
                              <a:pt x="50581" y="216598"/>
                            </a:cubicBezTo>
                            <a:cubicBezTo>
                              <a:pt x="50851" y="216598"/>
                              <a:pt x="51032" y="216598"/>
                              <a:pt x="51303" y="216598"/>
                            </a:cubicBezTo>
                            <a:cubicBezTo>
                              <a:pt x="51032" y="216778"/>
                              <a:pt x="50851" y="217140"/>
                              <a:pt x="50851" y="217501"/>
                            </a:cubicBezTo>
                            <a:cubicBezTo>
                              <a:pt x="51032" y="222652"/>
                              <a:pt x="50942" y="227802"/>
                              <a:pt x="51484" y="232862"/>
                            </a:cubicBezTo>
                            <a:cubicBezTo>
                              <a:pt x="52026" y="237922"/>
                              <a:pt x="53019" y="242982"/>
                              <a:pt x="54013" y="247951"/>
                            </a:cubicBezTo>
                            <a:cubicBezTo>
                              <a:pt x="55006" y="253011"/>
                              <a:pt x="56180" y="258161"/>
                              <a:pt x="57896" y="262950"/>
                            </a:cubicBezTo>
                            <a:cubicBezTo>
                              <a:pt x="58709" y="265299"/>
                              <a:pt x="59612" y="267649"/>
                              <a:pt x="60696" y="269817"/>
                            </a:cubicBezTo>
                            <a:cubicBezTo>
                              <a:pt x="61870" y="272166"/>
                              <a:pt x="63405" y="273974"/>
                              <a:pt x="64760" y="276142"/>
                            </a:cubicBezTo>
                            <a:cubicBezTo>
                              <a:pt x="65302" y="277046"/>
                              <a:pt x="66386" y="276504"/>
                              <a:pt x="66476" y="275600"/>
                            </a:cubicBezTo>
                            <a:lnTo>
                              <a:pt x="66566" y="275600"/>
                            </a:lnTo>
                            <a:cubicBezTo>
                              <a:pt x="66476" y="274787"/>
                              <a:pt x="66476" y="273883"/>
                              <a:pt x="66476" y="273070"/>
                            </a:cubicBezTo>
                            <a:cubicBezTo>
                              <a:pt x="66476" y="272889"/>
                              <a:pt x="66476" y="272799"/>
                              <a:pt x="66476" y="272618"/>
                            </a:cubicBezTo>
                            <a:cubicBezTo>
                              <a:pt x="66476" y="272618"/>
                              <a:pt x="66476" y="272618"/>
                              <a:pt x="66476" y="272618"/>
                            </a:cubicBezTo>
                            <a:cubicBezTo>
                              <a:pt x="66476" y="271173"/>
                              <a:pt x="66386" y="269637"/>
                              <a:pt x="66205" y="268100"/>
                            </a:cubicBezTo>
                            <a:cubicBezTo>
                              <a:pt x="65844" y="265661"/>
                              <a:pt x="65302" y="263221"/>
                              <a:pt x="64760" y="260781"/>
                            </a:cubicBezTo>
                            <a:cubicBezTo>
                              <a:pt x="63677" y="255902"/>
                              <a:pt x="62322" y="251023"/>
                              <a:pt x="61057" y="246234"/>
                            </a:cubicBezTo>
                            <a:cubicBezTo>
                              <a:pt x="59793" y="241446"/>
                              <a:pt x="58709" y="236566"/>
                              <a:pt x="57445" y="231687"/>
                            </a:cubicBezTo>
                            <a:cubicBezTo>
                              <a:pt x="56180" y="226718"/>
                              <a:pt x="54555" y="221838"/>
                              <a:pt x="53381" y="216869"/>
                            </a:cubicBezTo>
                            <a:cubicBezTo>
                              <a:pt x="53290" y="216598"/>
                              <a:pt x="53200" y="216507"/>
                              <a:pt x="53019" y="216417"/>
                            </a:cubicBezTo>
                            <a:cubicBezTo>
                              <a:pt x="62322" y="216507"/>
                              <a:pt x="71624" y="211628"/>
                              <a:pt x="75056" y="202592"/>
                            </a:cubicBezTo>
                            <a:cubicBezTo>
                              <a:pt x="77133" y="196358"/>
                              <a:pt x="76050" y="189581"/>
                              <a:pt x="75056" y="182895"/>
                            </a:cubicBezTo>
                            <a:close/>
                          </a:path>
                        </a:pathLst>
                      </a:custGeom>
                      <a:solidFill>
                        <a:schemeClr val="dk1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45700" rIns="91425" bIns="45700" anchor="ctr" anchorCtr="0">
                        <a:noAutofit/>
                      </a:bodyPr>
                      <a:lstStyle/>
                      <a:p>
                        <a:pPr marL="0" marR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 sz="18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endParaRPr>
                      </a:p>
                    </p:txBody>
                  </p:sp>
                  <p:sp>
                    <p:nvSpPr>
                      <p:cNvPr id="620" name="Google Shape;620;p36"/>
                      <p:cNvSpPr/>
                      <p:nvPr/>
                    </p:nvSpPr>
                    <p:spPr>
                      <a:xfrm>
                        <a:off x="7334579" y="4825681"/>
                        <a:ext cx="148591" cy="69825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148591" h="69825" extrusionOk="0">
                            <a:moveTo>
                              <a:pt x="148298" y="67985"/>
                            </a:moveTo>
                            <a:cubicBezTo>
                              <a:pt x="138273" y="59763"/>
                              <a:pt x="126532" y="52986"/>
                              <a:pt x="115514" y="46390"/>
                            </a:cubicBezTo>
                            <a:cubicBezTo>
                              <a:pt x="103502" y="39161"/>
                              <a:pt x="91038" y="32566"/>
                              <a:pt x="78123" y="27054"/>
                            </a:cubicBezTo>
                            <a:cubicBezTo>
                              <a:pt x="52925" y="16121"/>
                              <a:pt x="26915" y="8622"/>
                              <a:pt x="904" y="38"/>
                            </a:cubicBezTo>
                            <a:cubicBezTo>
                              <a:pt x="91" y="-234"/>
                              <a:pt x="-361" y="1032"/>
                              <a:pt x="362" y="1393"/>
                            </a:cubicBezTo>
                            <a:cubicBezTo>
                              <a:pt x="25560" y="11423"/>
                              <a:pt x="49765" y="24705"/>
                              <a:pt x="74059" y="36632"/>
                            </a:cubicBezTo>
                            <a:cubicBezTo>
                              <a:pt x="86071" y="42505"/>
                              <a:pt x="98173" y="48107"/>
                              <a:pt x="110366" y="53438"/>
                            </a:cubicBezTo>
                            <a:cubicBezTo>
                              <a:pt x="122559" y="58859"/>
                              <a:pt x="134751" y="65184"/>
                              <a:pt x="147305" y="69792"/>
                            </a:cubicBezTo>
                            <a:cubicBezTo>
                              <a:pt x="148298" y="70064"/>
                              <a:pt x="149021" y="68618"/>
                              <a:pt x="148298" y="67985"/>
                            </a:cubicBezTo>
                            <a:close/>
                          </a:path>
                        </a:pathLst>
                      </a:custGeom>
                      <a:solidFill>
                        <a:schemeClr val="lt2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45700" rIns="91425" bIns="45700" anchor="ctr" anchorCtr="0">
                        <a:noAutofit/>
                      </a:bodyPr>
                      <a:lstStyle/>
                      <a:p>
                        <a:pPr marL="0" marR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 sz="18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endParaRPr>
                      </a:p>
                    </p:txBody>
                  </p:sp>
                  <p:sp>
                    <p:nvSpPr>
                      <p:cNvPr id="621" name="Google Shape;621;p36"/>
                      <p:cNvSpPr/>
                      <p:nvPr/>
                    </p:nvSpPr>
                    <p:spPr>
                      <a:xfrm>
                        <a:off x="7514149" y="4582803"/>
                        <a:ext cx="136218" cy="120257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136218" h="120257" extrusionOk="0">
                            <a:moveTo>
                              <a:pt x="135270" y="115966"/>
                            </a:moveTo>
                            <a:cubicBezTo>
                              <a:pt x="117568" y="115875"/>
                              <a:pt x="56154" y="111538"/>
                              <a:pt x="38000" y="91118"/>
                            </a:cubicBezTo>
                            <a:cubicBezTo>
                              <a:pt x="27524" y="79371"/>
                              <a:pt x="20479" y="64553"/>
                              <a:pt x="15331" y="50187"/>
                            </a:cubicBezTo>
                            <a:cubicBezTo>
                              <a:pt x="9461" y="33923"/>
                              <a:pt x="5216" y="17297"/>
                              <a:pt x="1513" y="491"/>
                            </a:cubicBezTo>
                            <a:cubicBezTo>
                              <a:pt x="1332" y="-322"/>
                              <a:pt x="158" y="-51"/>
                              <a:pt x="68" y="762"/>
                            </a:cubicBezTo>
                            <a:cubicBezTo>
                              <a:pt x="-474" y="19646"/>
                              <a:pt x="2236" y="38983"/>
                              <a:pt x="7203" y="57235"/>
                            </a:cubicBezTo>
                            <a:cubicBezTo>
                              <a:pt x="11448" y="72776"/>
                              <a:pt x="17228" y="90214"/>
                              <a:pt x="29872" y="101147"/>
                            </a:cubicBezTo>
                            <a:cubicBezTo>
                              <a:pt x="43148" y="112622"/>
                              <a:pt x="61121" y="116688"/>
                              <a:pt x="78010" y="118767"/>
                            </a:cubicBezTo>
                            <a:cubicBezTo>
                              <a:pt x="97157" y="121116"/>
                              <a:pt x="116214" y="120574"/>
                              <a:pt x="135270" y="117953"/>
                            </a:cubicBezTo>
                            <a:cubicBezTo>
                              <a:pt x="136534" y="117773"/>
                              <a:pt x="136534" y="115966"/>
                              <a:pt x="135270" y="115966"/>
                            </a:cubicBezTo>
                            <a:close/>
                          </a:path>
                        </a:pathLst>
                      </a:custGeom>
                      <a:solidFill>
                        <a:schemeClr val="dk1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45700" rIns="91425" bIns="45700" anchor="ctr" anchorCtr="0">
                        <a:noAutofit/>
                      </a:bodyPr>
                      <a:lstStyle/>
                      <a:p>
                        <a:pPr marL="0" marR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 sz="18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endParaRPr>
                      </a:p>
                    </p:txBody>
                  </p:sp>
                  <p:sp>
                    <p:nvSpPr>
                      <p:cNvPr id="622" name="Google Shape;622;p36"/>
                      <p:cNvSpPr/>
                      <p:nvPr/>
                    </p:nvSpPr>
                    <p:spPr>
                      <a:xfrm>
                        <a:off x="7259810" y="4587592"/>
                        <a:ext cx="42011" cy="118455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42011" h="118455" extrusionOk="0">
                            <a:moveTo>
                              <a:pt x="261" y="115966"/>
                            </a:moveTo>
                            <a:cubicBezTo>
                              <a:pt x="5770" y="115875"/>
                              <a:pt x="21846" y="104671"/>
                              <a:pt x="23742" y="101780"/>
                            </a:cubicBezTo>
                            <a:cubicBezTo>
                              <a:pt x="37109" y="81540"/>
                              <a:pt x="40451" y="17297"/>
                              <a:pt x="41534" y="491"/>
                            </a:cubicBezTo>
                            <a:cubicBezTo>
                              <a:pt x="41625" y="-322"/>
                              <a:pt x="41986" y="-51"/>
                              <a:pt x="41986" y="762"/>
                            </a:cubicBezTo>
                            <a:cubicBezTo>
                              <a:pt x="42167" y="19646"/>
                              <a:pt x="41354" y="38982"/>
                              <a:pt x="39818" y="57234"/>
                            </a:cubicBezTo>
                            <a:cubicBezTo>
                              <a:pt x="38464" y="72776"/>
                              <a:pt x="36748" y="90214"/>
                              <a:pt x="32864" y="101147"/>
                            </a:cubicBezTo>
                            <a:cubicBezTo>
                              <a:pt x="28800" y="112622"/>
                              <a:pt x="6221" y="120574"/>
                              <a:pt x="351" y="117954"/>
                            </a:cubicBezTo>
                            <a:cubicBezTo>
                              <a:pt x="-101" y="117773"/>
                              <a:pt x="-101" y="115966"/>
                              <a:pt x="261" y="115966"/>
                            </a:cubicBezTo>
                            <a:close/>
                          </a:path>
                        </a:pathLst>
                      </a:custGeom>
                      <a:solidFill>
                        <a:srgbClr val="263238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45700" rIns="91425" bIns="45700" anchor="ctr" anchorCtr="0">
                        <a:noAutofit/>
                      </a:bodyPr>
                      <a:lstStyle/>
                      <a:p>
                        <a:pPr marL="0" marR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 sz="18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endParaRPr>
                      </a:p>
                    </p:txBody>
                  </p:sp>
                  <p:sp>
                    <p:nvSpPr>
                      <p:cNvPr id="623" name="Google Shape;623;p36"/>
                      <p:cNvSpPr/>
                      <p:nvPr/>
                    </p:nvSpPr>
                    <p:spPr>
                      <a:xfrm>
                        <a:off x="7529164" y="6298895"/>
                        <a:ext cx="317378" cy="10283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317378" h="10283" extrusionOk="0">
                            <a:moveTo>
                              <a:pt x="316329" y="1700"/>
                            </a:moveTo>
                            <a:cubicBezTo>
                              <a:pt x="295918" y="254"/>
                              <a:pt x="275235" y="435"/>
                              <a:pt x="254734" y="254"/>
                            </a:cubicBezTo>
                            <a:cubicBezTo>
                              <a:pt x="234232" y="-17"/>
                              <a:pt x="213731" y="-108"/>
                              <a:pt x="193229" y="164"/>
                            </a:cubicBezTo>
                            <a:cubicBezTo>
                              <a:pt x="152226" y="525"/>
                              <a:pt x="111223" y="1158"/>
                              <a:pt x="70220" y="2332"/>
                            </a:cubicBezTo>
                            <a:cubicBezTo>
                              <a:pt x="59021" y="2694"/>
                              <a:pt x="47822" y="2965"/>
                              <a:pt x="36623" y="3507"/>
                            </a:cubicBezTo>
                            <a:cubicBezTo>
                              <a:pt x="24611" y="4049"/>
                              <a:pt x="12690" y="6127"/>
                              <a:pt x="678" y="6579"/>
                            </a:cubicBezTo>
                            <a:cubicBezTo>
                              <a:pt x="-226" y="6579"/>
                              <a:pt x="-226" y="8025"/>
                              <a:pt x="678" y="8025"/>
                            </a:cubicBezTo>
                            <a:cubicBezTo>
                              <a:pt x="10702" y="8115"/>
                              <a:pt x="20818" y="9651"/>
                              <a:pt x="30933" y="9922"/>
                            </a:cubicBezTo>
                            <a:cubicBezTo>
                              <a:pt x="41410" y="10193"/>
                              <a:pt x="51796" y="10284"/>
                              <a:pt x="62273" y="10284"/>
                            </a:cubicBezTo>
                            <a:cubicBezTo>
                              <a:pt x="82774" y="10284"/>
                              <a:pt x="103275" y="10193"/>
                              <a:pt x="123777" y="10012"/>
                            </a:cubicBezTo>
                            <a:cubicBezTo>
                              <a:pt x="164780" y="9651"/>
                              <a:pt x="205783" y="9109"/>
                              <a:pt x="246786" y="7392"/>
                            </a:cubicBezTo>
                            <a:cubicBezTo>
                              <a:pt x="269907" y="6398"/>
                              <a:pt x="293298" y="6127"/>
                              <a:pt x="316329" y="3868"/>
                            </a:cubicBezTo>
                            <a:cubicBezTo>
                              <a:pt x="317774" y="3688"/>
                              <a:pt x="317683" y="1790"/>
                              <a:pt x="316329" y="1700"/>
                            </a:cubicBezTo>
                            <a:close/>
                          </a:path>
                        </a:pathLst>
                      </a:custGeom>
                      <a:solidFill>
                        <a:schemeClr val="dk1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45700" rIns="91425" bIns="45700" anchor="ctr" anchorCtr="0">
                        <a:noAutofit/>
                      </a:bodyPr>
                      <a:lstStyle/>
                      <a:p>
                        <a:pPr marL="0" marR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 sz="18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endParaRPr>
                      </a:p>
                    </p:txBody>
                  </p:sp>
                  <p:sp>
                    <p:nvSpPr>
                      <p:cNvPr id="624" name="Google Shape;624;p36"/>
                      <p:cNvSpPr/>
                      <p:nvPr/>
                    </p:nvSpPr>
                    <p:spPr>
                      <a:xfrm>
                        <a:off x="7673287" y="4569133"/>
                        <a:ext cx="133915" cy="1686102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133915" h="1686102" extrusionOk="0">
                            <a:moveTo>
                              <a:pt x="129667" y="1686103"/>
                            </a:moveTo>
                            <a:cubicBezTo>
                              <a:pt x="129758" y="1686103"/>
                              <a:pt x="129848" y="1686103"/>
                              <a:pt x="129848" y="1686103"/>
                            </a:cubicBezTo>
                            <a:cubicBezTo>
                              <a:pt x="132197" y="1686013"/>
                              <a:pt x="134002" y="1684025"/>
                              <a:pt x="133912" y="1681676"/>
                            </a:cubicBezTo>
                            <a:lnTo>
                              <a:pt x="24992" y="329592"/>
                            </a:lnTo>
                            <a:cubicBezTo>
                              <a:pt x="25986" y="323629"/>
                              <a:pt x="48203" y="248182"/>
                              <a:pt x="50190" y="209600"/>
                            </a:cubicBezTo>
                            <a:cubicBezTo>
                              <a:pt x="52267" y="168850"/>
                              <a:pt x="10090" y="9914"/>
                              <a:pt x="8374" y="3137"/>
                            </a:cubicBezTo>
                            <a:cubicBezTo>
                              <a:pt x="7742" y="878"/>
                              <a:pt x="5394" y="-477"/>
                              <a:pt x="3136" y="156"/>
                            </a:cubicBezTo>
                            <a:cubicBezTo>
                              <a:pt x="878" y="788"/>
                              <a:pt x="-476" y="3047"/>
                              <a:pt x="155" y="5396"/>
                            </a:cubicBezTo>
                            <a:cubicBezTo>
                              <a:pt x="607" y="7022"/>
                              <a:pt x="43778" y="169753"/>
                              <a:pt x="41701" y="209239"/>
                            </a:cubicBezTo>
                            <a:cubicBezTo>
                              <a:pt x="39624" y="249086"/>
                              <a:pt x="16683" y="328056"/>
                              <a:pt x="16593" y="328689"/>
                            </a:cubicBezTo>
                            <a:cubicBezTo>
                              <a:pt x="16502" y="328960"/>
                              <a:pt x="125513" y="1682127"/>
                              <a:pt x="125513" y="1682127"/>
                            </a:cubicBezTo>
                            <a:cubicBezTo>
                              <a:pt x="125513" y="1684296"/>
                              <a:pt x="127410" y="1686103"/>
                              <a:pt x="129667" y="1686103"/>
                            </a:cubicBezTo>
                            <a:close/>
                          </a:path>
                        </a:pathLst>
                      </a:custGeom>
                      <a:solidFill>
                        <a:schemeClr val="dk1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45700" rIns="91425" bIns="45700" anchor="ctr" anchorCtr="0">
                        <a:noAutofit/>
                      </a:bodyPr>
                      <a:lstStyle/>
                      <a:p>
                        <a:pPr marL="0" marR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 sz="18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endParaRPr>
                      </a:p>
                    </p:txBody>
                  </p:sp>
                </p:grpSp>
              </p:grpSp>
            </p:grpSp>
          </p:grpSp>
          <p:grpSp>
            <p:nvGrpSpPr>
              <p:cNvPr id="625" name="Google Shape;625;p36"/>
              <p:cNvGrpSpPr/>
              <p:nvPr/>
            </p:nvGrpSpPr>
            <p:grpSpPr>
              <a:xfrm>
                <a:off x="7261523" y="3705073"/>
                <a:ext cx="465566" cy="846234"/>
                <a:chOff x="7261523" y="3705073"/>
                <a:chExt cx="465566" cy="846234"/>
              </a:xfrm>
            </p:grpSpPr>
            <p:grpSp>
              <p:nvGrpSpPr>
                <p:cNvPr id="626" name="Google Shape;626;p36"/>
                <p:cNvGrpSpPr/>
                <p:nvPr/>
              </p:nvGrpSpPr>
              <p:grpSpPr>
                <a:xfrm>
                  <a:off x="7261523" y="4042315"/>
                  <a:ext cx="465566" cy="508992"/>
                  <a:chOff x="7261523" y="4042315"/>
                  <a:chExt cx="465566" cy="508992"/>
                </a:xfrm>
              </p:grpSpPr>
              <p:sp>
                <p:nvSpPr>
                  <p:cNvPr id="627" name="Google Shape;627;p36"/>
                  <p:cNvSpPr/>
                  <p:nvPr/>
                </p:nvSpPr>
                <p:spPr>
                  <a:xfrm>
                    <a:off x="7261523" y="4042315"/>
                    <a:ext cx="465566" cy="508992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65566" h="508992" extrusionOk="0">
                        <a:moveTo>
                          <a:pt x="34673" y="373550"/>
                        </a:moveTo>
                        <a:lnTo>
                          <a:pt x="12456" y="508993"/>
                        </a:lnTo>
                        <a:lnTo>
                          <a:pt x="465566" y="508270"/>
                        </a:lnTo>
                        <a:cubicBezTo>
                          <a:pt x="465566" y="508270"/>
                          <a:pt x="377871" y="124349"/>
                          <a:pt x="303541" y="46010"/>
                        </a:cubicBezTo>
                        <a:cubicBezTo>
                          <a:pt x="244475" y="-16245"/>
                          <a:pt x="176378" y="-10462"/>
                          <a:pt x="133568" y="34354"/>
                        </a:cubicBezTo>
                        <a:cubicBezTo>
                          <a:pt x="122731" y="45649"/>
                          <a:pt x="14623" y="208108"/>
                          <a:pt x="1799" y="274610"/>
                        </a:cubicBezTo>
                        <a:cubicBezTo>
                          <a:pt x="-9310" y="333251"/>
                          <a:pt x="34673" y="373550"/>
                          <a:pt x="34673" y="373550"/>
                        </a:cubicBezTo>
                        <a:close/>
                      </a:path>
                    </a:pathLst>
                  </a:custGeom>
                  <a:solidFill>
                    <a:schemeClr val="accent2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grpSp>
                <p:nvGrpSpPr>
                  <p:cNvPr id="628" name="Google Shape;628;p36"/>
                  <p:cNvGrpSpPr/>
                  <p:nvPr/>
                </p:nvGrpSpPr>
                <p:grpSpPr>
                  <a:xfrm>
                    <a:off x="7303857" y="4400118"/>
                    <a:ext cx="162617" cy="21439"/>
                    <a:chOff x="7303857" y="4400118"/>
                    <a:chExt cx="162617" cy="21439"/>
                  </a:xfrm>
                </p:grpSpPr>
                <p:sp>
                  <p:nvSpPr>
                    <p:cNvPr id="629" name="Google Shape;629;p36"/>
                    <p:cNvSpPr/>
                    <p:nvPr/>
                  </p:nvSpPr>
                  <p:spPr>
                    <a:xfrm>
                      <a:off x="7303857" y="4400118"/>
                      <a:ext cx="92749" cy="1927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92749" h="19270" extrusionOk="0">
                          <a:moveTo>
                            <a:pt x="92319" y="25"/>
                          </a:moveTo>
                          <a:cubicBezTo>
                            <a:pt x="77326" y="-156"/>
                            <a:pt x="62153" y="567"/>
                            <a:pt x="46709" y="4362"/>
                          </a:cubicBezTo>
                          <a:cubicBezTo>
                            <a:pt x="39032" y="6260"/>
                            <a:pt x="31356" y="8699"/>
                            <a:pt x="23679" y="11410"/>
                          </a:cubicBezTo>
                          <a:cubicBezTo>
                            <a:pt x="19795" y="12765"/>
                            <a:pt x="16002" y="13940"/>
                            <a:pt x="12209" y="15024"/>
                          </a:cubicBezTo>
                          <a:cubicBezTo>
                            <a:pt x="8235" y="16199"/>
                            <a:pt x="4080" y="17102"/>
                            <a:pt x="378" y="16651"/>
                          </a:cubicBezTo>
                          <a:cubicBezTo>
                            <a:pt x="16" y="16651"/>
                            <a:pt x="-164" y="17464"/>
                            <a:pt x="197" y="17554"/>
                          </a:cubicBezTo>
                          <a:cubicBezTo>
                            <a:pt x="3810" y="18458"/>
                            <a:pt x="7151" y="19271"/>
                            <a:pt x="10945" y="19271"/>
                          </a:cubicBezTo>
                          <a:cubicBezTo>
                            <a:pt x="14467" y="19271"/>
                            <a:pt x="18170" y="18639"/>
                            <a:pt x="21782" y="17825"/>
                          </a:cubicBezTo>
                          <a:cubicBezTo>
                            <a:pt x="29549" y="16109"/>
                            <a:pt x="37407" y="13669"/>
                            <a:pt x="45174" y="11771"/>
                          </a:cubicBezTo>
                          <a:cubicBezTo>
                            <a:pt x="60888" y="7976"/>
                            <a:pt x="76513" y="4091"/>
                            <a:pt x="92138" y="2194"/>
                          </a:cubicBezTo>
                          <a:cubicBezTo>
                            <a:pt x="92770" y="2194"/>
                            <a:pt x="93041" y="25"/>
                            <a:pt x="92319" y="25"/>
                          </a:cubicBezTo>
                          <a:close/>
                        </a:path>
                      </a:pathLst>
                    </a:custGeom>
                    <a:solidFill>
                      <a:srgbClr val="020100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  <p:sp>
                  <p:nvSpPr>
                    <p:cNvPr id="630" name="Google Shape;630;p36"/>
                    <p:cNvSpPr/>
                    <p:nvPr/>
                  </p:nvSpPr>
                  <p:spPr>
                    <a:xfrm>
                      <a:off x="7349617" y="4414058"/>
                      <a:ext cx="116857" cy="7499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16857" h="7499" extrusionOk="0">
                          <a:moveTo>
                            <a:pt x="116100" y="5602"/>
                          </a:moveTo>
                          <a:cubicBezTo>
                            <a:pt x="97044" y="2620"/>
                            <a:pt x="77626" y="632"/>
                            <a:pt x="58389" y="90"/>
                          </a:cubicBezTo>
                          <a:cubicBezTo>
                            <a:pt x="48725" y="-181"/>
                            <a:pt x="39062" y="180"/>
                            <a:pt x="29398" y="903"/>
                          </a:cubicBezTo>
                          <a:cubicBezTo>
                            <a:pt x="24792" y="1265"/>
                            <a:pt x="20185" y="1626"/>
                            <a:pt x="15580" y="2168"/>
                          </a:cubicBezTo>
                          <a:cubicBezTo>
                            <a:pt x="10522" y="2710"/>
                            <a:pt x="5464" y="3975"/>
                            <a:pt x="406" y="4427"/>
                          </a:cubicBezTo>
                          <a:cubicBezTo>
                            <a:pt x="-135" y="4427"/>
                            <a:pt x="-135" y="5421"/>
                            <a:pt x="406" y="5421"/>
                          </a:cubicBezTo>
                          <a:cubicBezTo>
                            <a:pt x="5193" y="5150"/>
                            <a:pt x="10070" y="5782"/>
                            <a:pt x="14857" y="5873"/>
                          </a:cubicBezTo>
                          <a:cubicBezTo>
                            <a:pt x="19644" y="5963"/>
                            <a:pt x="24521" y="5963"/>
                            <a:pt x="29307" y="6053"/>
                          </a:cubicBezTo>
                          <a:cubicBezTo>
                            <a:pt x="38971" y="6144"/>
                            <a:pt x="48635" y="6415"/>
                            <a:pt x="58299" y="6415"/>
                          </a:cubicBezTo>
                          <a:cubicBezTo>
                            <a:pt x="77626" y="6415"/>
                            <a:pt x="96863" y="6686"/>
                            <a:pt x="116190" y="7499"/>
                          </a:cubicBezTo>
                          <a:cubicBezTo>
                            <a:pt x="117094" y="7409"/>
                            <a:pt x="117094" y="5692"/>
                            <a:pt x="116100" y="5602"/>
                          </a:cubicBezTo>
                          <a:close/>
                        </a:path>
                      </a:pathLst>
                    </a:custGeom>
                    <a:solidFill>
                      <a:srgbClr val="020100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</p:grpSp>
            </p:grpSp>
            <p:grpSp>
              <p:nvGrpSpPr>
                <p:cNvPr id="631" name="Google Shape;631;p36"/>
                <p:cNvGrpSpPr/>
                <p:nvPr/>
              </p:nvGrpSpPr>
              <p:grpSpPr>
                <a:xfrm>
                  <a:off x="7282391" y="3705073"/>
                  <a:ext cx="275002" cy="482542"/>
                  <a:chOff x="7282391" y="3705073"/>
                  <a:chExt cx="275002" cy="482542"/>
                </a:xfrm>
              </p:grpSpPr>
              <p:sp>
                <p:nvSpPr>
                  <p:cNvPr id="632" name="Google Shape;632;p36"/>
                  <p:cNvSpPr/>
                  <p:nvPr/>
                </p:nvSpPr>
                <p:spPr>
                  <a:xfrm>
                    <a:off x="7361619" y="4060397"/>
                    <a:ext cx="131374" cy="127218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31374" h="127218" extrusionOk="0">
                        <a:moveTo>
                          <a:pt x="37085" y="12748"/>
                        </a:moveTo>
                        <a:cubicBezTo>
                          <a:pt x="30402" y="22235"/>
                          <a:pt x="-5002" y="113946"/>
                          <a:pt x="598" y="119006"/>
                        </a:cubicBezTo>
                        <a:cubicBezTo>
                          <a:pt x="6288" y="123976"/>
                          <a:pt x="88746" y="130572"/>
                          <a:pt x="97415" y="125241"/>
                        </a:cubicBezTo>
                        <a:cubicBezTo>
                          <a:pt x="106086" y="119910"/>
                          <a:pt x="131555" y="8953"/>
                          <a:pt x="131374" y="1725"/>
                        </a:cubicBezTo>
                        <a:cubicBezTo>
                          <a:pt x="131103" y="-5594"/>
                          <a:pt x="37085" y="12748"/>
                          <a:pt x="37085" y="12748"/>
                        </a:cubicBezTo>
                        <a:close/>
                      </a:path>
                    </a:pathLst>
                  </a:custGeom>
                  <a:solidFill>
                    <a:srgbClr val="DD7E6B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grpSp>
                <p:nvGrpSpPr>
                  <p:cNvPr id="633" name="Google Shape;633;p36"/>
                  <p:cNvGrpSpPr/>
                  <p:nvPr/>
                </p:nvGrpSpPr>
                <p:grpSpPr>
                  <a:xfrm>
                    <a:off x="7282391" y="3705073"/>
                    <a:ext cx="275002" cy="425449"/>
                    <a:chOff x="7282391" y="3705073"/>
                    <a:chExt cx="275002" cy="425449"/>
                  </a:xfrm>
                </p:grpSpPr>
                <p:grpSp>
                  <p:nvGrpSpPr>
                    <p:cNvPr id="634" name="Google Shape;634;p36"/>
                    <p:cNvGrpSpPr/>
                    <p:nvPr/>
                  </p:nvGrpSpPr>
                  <p:grpSpPr>
                    <a:xfrm>
                      <a:off x="7374590" y="3915836"/>
                      <a:ext cx="118377" cy="214686"/>
                      <a:chOff x="7374590" y="3915836"/>
                      <a:chExt cx="118377" cy="214686"/>
                    </a:xfrm>
                  </p:grpSpPr>
                  <p:sp>
                    <p:nvSpPr>
                      <p:cNvPr id="635" name="Google Shape;635;p36"/>
                      <p:cNvSpPr/>
                      <p:nvPr/>
                    </p:nvSpPr>
                    <p:spPr>
                      <a:xfrm>
                        <a:off x="7374590" y="3915836"/>
                        <a:ext cx="118377" cy="214686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118377" h="214686" extrusionOk="0">
                            <a:moveTo>
                              <a:pt x="118313" y="146286"/>
                            </a:moveTo>
                            <a:cubicBezTo>
                              <a:pt x="116958" y="155050"/>
                              <a:pt x="79929" y="213782"/>
                              <a:pt x="40551" y="214685"/>
                            </a:cubicBezTo>
                            <a:cubicBezTo>
                              <a:pt x="27727" y="214956"/>
                              <a:pt x="22940" y="145021"/>
                              <a:pt x="22940" y="145021"/>
                            </a:cubicBezTo>
                            <a:lnTo>
                              <a:pt x="21405" y="139961"/>
                            </a:lnTo>
                            <a:lnTo>
                              <a:pt x="0" y="68761"/>
                            </a:lnTo>
                            <a:lnTo>
                              <a:pt x="81012" y="8132"/>
                            </a:lnTo>
                            <a:lnTo>
                              <a:pt x="92754" y="0"/>
                            </a:lnTo>
                            <a:cubicBezTo>
                              <a:pt x="92754" y="0"/>
                              <a:pt x="97359" y="19878"/>
                              <a:pt x="102779" y="44636"/>
                            </a:cubicBezTo>
                            <a:cubicBezTo>
                              <a:pt x="103049" y="45810"/>
                              <a:pt x="103320" y="46895"/>
                              <a:pt x="103591" y="48159"/>
                            </a:cubicBezTo>
                            <a:cubicBezTo>
                              <a:pt x="103953" y="49515"/>
                              <a:pt x="104314" y="50870"/>
                              <a:pt x="104495" y="52226"/>
                            </a:cubicBezTo>
                            <a:cubicBezTo>
                              <a:pt x="105398" y="55930"/>
                              <a:pt x="106211" y="59725"/>
                              <a:pt x="107023" y="63430"/>
                            </a:cubicBezTo>
                            <a:cubicBezTo>
                              <a:pt x="107655" y="66321"/>
                              <a:pt x="108197" y="69122"/>
                              <a:pt x="108739" y="72104"/>
                            </a:cubicBezTo>
                            <a:cubicBezTo>
                              <a:pt x="109371" y="75176"/>
                              <a:pt x="109913" y="78067"/>
                              <a:pt x="110455" y="81139"/>
                            </a:cubicBezTo>
                            <a:cubicBezTo>
                              <a:pt x="115964" y="111228"/>
                              <a:pt x="118854" y="142581"/>
                              <a:pt x="118313" y="146286"/>
                            </a:cubicBezTo>
                            <a:close/>
                          </a:path>
                        </a:pathLst>
                      </a:custGeom>
                      <a:solidFill>
                        <a:srgbClr val="DD7E6B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45700" rIns="91425" bIns="45700" anchor="ctr" anchorCtr="0">
                        <a:noAutofit/>
                      </a:bodyPr>
                      <a:lstStyle/>
                      <a:p>
                        <a:pPr marL="0" marR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 sz="18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endParaRPr>
                      </a:p>
                    </p:txBody>
                  </p:sp>
                  <p:sp>
                    <p:nvSpPr>
                      <p:cNvPr id="636" name="Google Shape;636;p36"/>
                      <p:cNvSpPr/>
                      <p:nvPr/>
                    </p:nvSpPr>
                    <p:spPr>
                      <a:xfrm>
                        <a:off x="7374680" y="3915836"/>
                        <a:ext cx="102868" cy="139961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102868" h="139961" extrusionOk="0">
                            <a:moveTo>
                              <a:pt x="102868" y="44636"/>
                            </a:moveTo>
                            <a:cubicBezTo>
                              <a:pt x="86251" y="103729"/>
                              <a:pt x="41996" y="130474"/>
                              <a:pt x="21405" y="139961"/>
                            </a:cubicBezTo>
                            <a:lnTo>
                              <a:pt x="0" y="68761"/>
                            </a:lnTo>
                            <a:lnTo>
                              <a:pt x="81012" y="8132"/>
                            </a:lnTo>
                            <a:lnTo>
                              <a:pt x="92753" y="0"/>
                            </a:lnTo>
                            <a:cubicBezTo>
                              <a:pt x="92844" y="-90"/>
                              <a:pt x="97359" y="19788"/>
                              <a:pt x="102868" y="44636"/>
                            </a:cubicBezTo>
                            <a:close/>
                          </a:path>
                        </a:pathLst>
                      </a:custGeom>
                      <a:solidFill>
                        <a:srgbClr val="263238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45700" rIns="91425" bIns="45700" anchor="ctr" anchorCtr="0">
                        <a:noAutofit/>
                      </a:bodyPr>
                      <a:lstStyle/>
                      <a:p>
                        <a:pPr marL="0" marR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 sz="18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endParaRPr>
                      </a:p>
                    </p:txBody>
                  </p:sp>
                </p:grpSp>
                <p:grpSp>
                  <p:nvGrpSpPr>
                    <p:cNvPr id="637" name="Google Shape;637;p36"/>
                    <p:cNvGrpSpPr/>
                    <p:nvPr/>
                  </p:nvGrpSpPr>
                  <p:grpSpPr>
                    <a:xfrm>
                      <a:off x="7282391" y="3705073"/>
                      <a:ext cx="275002" cy="309787"/>
                      <a:chOff x="7282391" y="3705073"/>
                      <a:chExt cx="275002" cy="309787"/>
                    </a:xfrm>
                  </p:grpSpPr>
                  <p:sp>
                    <p:nvSpPr>
                      <p:cNvPr id="638" name="Google Shape;638;p36"/>
                      <p:cNvSpPr/>
                      <p:nvPr/>
                    </p:nvSpPr>
                    <p:spPr>
                      <a:xfrm>
                        <a:off x="7282391" y="3717090"/>
                        <a:ext cx="262328" cy="297770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262328" h="297770" extrusionOk="0">
                            <a:moveTo>
                              <a:pt x="20850" y="108842"/>
                            </a:moveTo>
                            <a:cubicBezTo>
                              <a:pt x="-33159" y="227570"/>
                              <a:pt x="31868" y="273380"/>
                              <a:pt x="57427" y="285036"/>
                            </a:cubicBezTo>
                            <a:cubicBezTo>
                              <a:pt x="80638" y="295608"/>
                              <a:pt x="161200" y="328587"/>
                              <a:pt x="227220" y="216004"/>
                            </a:cubicBezTo>
                            <a:cubicBezTo>
                              <a:pt x="293240" y="103421"/>
                              <a:pt x="255127" y="40804"/>
                              <a:pt x="203196" y="13878"/>
                            </a:cubicBezTo>
                            <a:cubicBezTo>
                              <a:pt x="151265" y="-13138"/>
                              <a:pt x="74859" y="-9976"/>
                              <a:pt x="20850" y="108842"/>
                            </a:cubicBezTo>
                            <a:close/>
                          </a:path>
                        </a:pathLst>
                      </a:custGeom>
                      <a:solidFill>
                        <a:srgbClr val="DD7E6B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45700" rIns="91425" bIns="45700" anchor="ctr" anchorCtr="0">
                        <a:noAutofit/>
                      </a:bodyPr>
                      <a:lstStyle/>
                      <a:p>
                        <a:pPr marL="0" marR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 sz="18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endParaRPr>
                      </a:p>
                    </p:txBody>
                  </p:sp>
                  <p:grpSp>
                    <p:nvGrpSpPr>
                      <p:cNvPr id="639" name="Google Shape;639;p36"/>
                      <p:cNvGrpSpPr/>
                      <p:nvPr/>
                    </p:nvGrpSpPr>
                    <p:grpSpPr>
                      <a:xfrm>
                        <a:off x="7310812" y="3812833"/>
                        <a:ext cx="105587" cy="131924"/>
                        <a:chOff x="7310812" y="3812833"/>
                        <a:chExt cx="105587" cy="131924"/>
                      </a:xfrm>
                    </p:grpSpPr>
                    <p:sp>
                      <p:nvSpPr>
                        <p:cNvPr id="640" name="Google Shape;640;p36"/>
                        <p:cNvSpPr/>
                        <p:nvPr/>
                      </p:nvSpPr>
                      <p:spPr>
                        <a:xfrm>
                          <a:off x="7322601" y="3812833"/>
                          <a:ext cx="24193" cy="13127"/>
                        </a:xfrm>
                        <a:custGeom>
                          <a:avLst/>
                          <a:gdLst/>
                          <a:ahLst/>
                          <a:cxnLst/>
                          <a:rect l="l" t="t" r="r" b="b"/>
                          <a:pathLst>
                            <a:path w="24193" h="13127" extrusionOk="0">
                              <a:moveTo>
                                <a:pt x="3761" y="11202"/>
                              </a:moveTo>
                              <a:cubicBezTo>
                                <a:pt x="6741" y="11924"/>
                                <a:pt x="9631" y="12105"/>
                                <a:pt x="12702" y="12557"/>
                              </a:cubicBezTo>
                              <a:cubicBezTo>
                                <a:pt x="16134" y="13009"/>
                                <a:pt x="18844" y="13732"/>
                                <a:pt x="22004" y="12195"/>
                              </a:cubicBezTo>
                              <a:cubicBezTo>
                                <a:pt x="23720" y="11382"/>
                                <a:pt x="24623" y="8672"/>
                                <a:pt x="23991" y="6865"/>
                              </a:cubicBezTo>
                              <a:cubicBezTo>
                                <a:pt x="22456" y="2708"/>
                                <a:pt x="18392" y="1082"/>
                                <a:pt x="14328" y="359"/>
                              </a:cubicBezTo>
                              <a:cubicBezTo>
                                <a:pt x="9902" y="-454"/>
                                <a:pt x="6290" y="88"/>
                                <a:pt x="2316" y="2257"/>
                              </a:cubicBezTo>
                              <a:cubicBezTo>
                                <a:pt x="-1568" y="4335"/>
                                <a:pt x="-213" y="10208"/>
                                <a:pt x="3761" y="11202"/>
                              </a:cubicBezTo>
                              <a:close/>
                            </a:path>
                          </a:pathLst>
                        </a:custGeom>
                        <a:solidFill>
                          <a:srgbClr val="263238"/>
                        </a:solidFill>
                        <a:ln>
                          <a:noFill/>
                        </a:ln>
                      </p:spPr>
                      <p:txBody>
                        <a:bodyPr spcFirstLastPara="1" wrap="square" lIns="91425" tIns="45700" rIns="91425" bIns="45700" anchor="ctr" anchorCtr="0">
                          <a:noAutofit/>
                        </a:bodyPr>
                        <a:lstStyle/>
                        <a:p>
                          <a:pPr marL="0" marR="0" lvl="0" indent="0" algn="l" rtl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None/>
                          </a:pPr>
                          <a:endParaRPr sz="1800">
                            <a:solidFill>
                              <a:srgbClr val="000000"/>
                            </a:solidFill>
                            <a:latin typeface="Calibri"/>
                            <a:ea typeface="Calibri"/>
                            <a:cs typeface="Calibri"/>
                            <a:sym typeface="Calibri"/>
                          </a:endParaRPr>
                        </a:p>
                      </p:txBody>
                    </p:sp>
                    <p:sp>
                      <p:nvSpPr>
                        <p:cNvPr id="641" name="Google Shape;641;p36"/>
                        <p:cNvSpPr/>
                        <p:nvPr/>
                      </p:nvSpPr>
                      <p:spPr>
                        <a:xfrm>
                          <a:off x="7394502" y="3833935"/>
                          <a:ext cx="21897" cy="18053"/>
                        </a:xfrm>
                        <a:custGeom>
                          <a:avLst/>
                          <a:gdLst/>
                          <a:ahLst/>
                          <a:cxnLst/>
                          <a:rect l="l" t="t" r="r" b="b"/>
                          <a:pathLst>
                            <a:path w="21897" h="18053" extrusionOk="0">
                              <a:moveTo>
                                <a:pt x="14679" y="17568"/>
                              </a:moveTo>
                              <a:cubicBezTo>
                                <a:pt x="11969" y="16122"/>
                                <a:pt x="9621" y="14405"/>
                                <a:pt x="7092" y="12779"/>
                              </a:cubicBezTo>
                              <a:cubicBezTo>
                                <a:pt x="4202" y="10881"/>
                                <a:pt x="1673" y="9707"/>
                                <a:pt x="228" y="6363"/>
                              </a:cubicBezTo>
                              <a:cubicBezTo>
                                <a:pt x="-495" y="4557"/>
                                <a:pt x="590" y="1936"/>
                                <a:pt x="2215" y="1033"/>
                              </a:cubicBezTo>
                              <a:cubicBezTo>
                                <a:pt x="6099" y="-1045"/>
                                <a:pt x="10163" y="310"/>
                                <a:pt x="13775" y="2478"/>
                              </a:cubicBezTo>
                              <a:cubicBezTo>
                                <a:pt x="17659" y="4828"/>
                                <a:pt x="20098" y="7538"/>
                                <a:pt x="21633" y="11785"/>
                              </a:cubicBezTo>
                              <a:cubicBezTo>
                                <a:pt x="23078" y="15851"/>
                                <a:pt x="18291" y="19375"/>
                                <a:pt x="14679" y="17568"/>
                              </a:cubicBezTo>
                              <a:close/>
                            </a:path>
                          </a:pathLst>
                        </a:custGeom>
                        <a:solidFill>
                          <a:srgbClr val="263238"/>
                        </a:solidFill>
                        <a:ln>
                          <a:noFill/>
                        </a:ln>
                      </p:spPr>
                      <p:txBody>
                        <a:bodyPr spcFirstLastPara="1" wrap="square" lIns="91425" tIns="45700" rIns="91425" bIns="45700" anchor="ctr" anchorCtr="0">
                          <a:noAutofit/>
                        </a:bodyPr>
                        <a:lstStyle/>
                        <a:p>
                          <a:pPr marL="0" marR="0" lvl="0" indent="0" algn="l" rtl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None/>
                          </a:pPr>
                          <a:endParaRPr sz="1800">
                            <a:solidFill>
                              <a:srgbClr val="000000"/>
                            </a:solidFill>
                            <a:latin typeface="Calibri"/>
                            <a:ea typeface="Calibri"/>
                            <a:cs typeface="Calibri"/>
                            <a:sym typeface="Calibri"/>
                          </a:endParaRPr>
                        </a:p>
                      </p:txBody>
                    </p:sp>
                    <p:grpSp>
                      <p:nvGrpSpPr>
                        <p:cNvPr id="642" name="Google Shape;642;p36"/>
                        <p:cNvGrpSpPr/>
                        <p:nvPr/>
                      </p:nvGrpSpPr>
                      <p:grpSpPr>
                        <a:xfrm>
                          <a:off x="7310812" y="3832055"/>
                          <a:ext cx="26074" cy="37732"/>
                          <a:chOff x="7310812" y="3832055"/>
                          <a:chExt cx="26074" cy="37732"/>
                        </a:xfrm>
                      </p:grpSpPr>
                      <p:grpSp>
                        <p:nvGrpSpPr>
                          <p:cNvPr id="643" name="Google Shape;643;p36"/>
                          <p:cNvGrpSpPr/>
                          <p:nvPr/>
                        </p:nvGrpSpPr>
                        <p:grpSpPr>
                          <a:xfrm>
                            <a:off x="7315451" y="3838512"/>
                            <a:ext cx="21435" cy="31275"/>
                            <a:chOff x="7315451" y="3838512"/>
                            <a:chExt cx="21435" cy="31275"/>
                          </a:xfrm>
                        </p:grpSpPr>
                        <p:sp>
                          <p:nvSpPr>
                            <p:cNvPr id="644" name="Google Shape;644;p36"/>
                            <p:cNvSpPr/>
                            <p:nvPr/>
                          </p:nvSpPr>
                          <p:spPr>
                            <a:xfrm>
                              <a:off x="7319876" y="3850571"/>
                              <a:ext cx="16787" cy="19216"/>
                            </a:xfrm>
                            <a:custGeom>
                              <a:avLst/>
                              <a:gdLst/>
                              <a:ahLst/>
                              <a:cxnLst/>
                              <a:rect l="l" t="t" r="r" b="b"/>
                              <a:pathLst>
                                <a:path w="16787" h="19216" extrusionOk="0">
                                  <a:moveTo>
                                    <a:pt x="16781" y="119"/>
                                  </a:moveTo>
                                  <a:cubicBezTo>
                                    <a:pt x="16872" y="-242"/>
                                    <a:pt x="15969" y="300"/>
                                    <a:pt x="15879" y="661"/>
                                  </a:cubicBezTo>
                                  <a:cubicBezTo>
                                    <a:pt x="13259" y="9155"/>
                                    <a:pt x="8744" y="18461"/>
                                    <a:pt x="254" y="18552"/>
                                  </a:cubicBezTo>
                                  <a:cubicBezTo>
                                    <a:pt x="-17" y="18552"/>
                                    <a:pt x="-107" y="19004"/>
                                    <a:pt x="164" y="19004"/>
                                  </a:cubicBezTo>
                                  <a:cubicBezTo>
                                    <a:pt x="9917" y="20991"/>
                                    <a:pt x="15698" y="8612"/>
                                    <a:pt x="16781" y="119"/>
                                  </a:cubicBezTo>
                                  <a:close/>
                                </a:path>
                              </a:pathLst>
                            </a:custGeom>
                            <a:solidFill>
                              <a:srgbClr val="263238"/>
                            </a:solidFill>
                            <a:ln>
                              <a:noFill/>
                            </a:ln>
                          </p:spPr>
                          <p:txBody>
                            <a:bodyPr spcFirstLastPara="1" wrap="square" lIns="91425" tIns="45700" rIns="91425" bIns="45700" anchor="ctr" anchorCtr="0">
                              <a:noAutofit/>
                            </a:bodyPr>
                            <a:lstStyle/>
                            <a:p>
                              <a:pPr marL="0" marR="0" lvl="0" indent="0" algn="l" rtl="0">
                                <a:spcBef>
                                  <a:spcPts val="0"/>
                                </a:spcBef>
                                <a:spcAft>
                                  <a:spcPts val="0"/>
                                </a:spcAft>
                                <a:buNone/>
                              </a:pPr>
                              <a:endParaRPr sz="1800">
                                <a:solidFill>
                                  <a:srgbClr val="000000"/>
                                </a:solidFill>
                                <a:latin typeface="Calibri"/>
                                <a:ea typeface="Calibri"/>
                                <a:cs typeface="Calibri"/>
                                <a:sym typeface="Calibri"/>
                              </a:endParaRPr>
                            </a:p>
                          </p:txBody>
                        </p:sp>
                        <p:sp>
                          <p:nvSpPr>
                            <p:cNvPr id="645" name="Google Shape;645;p36"/>
                            <p:cNvSpPr/>
                            <p:nvPr/>
                          </p:nvSpPr>
                          <p:spPr>
                            <a:xfrm>
                              <a:off x="7315451" y="3838512"/>
                              <a:ext cx="21435" cy="27763"/>
                            </a:xfrm>
                            <a:custGeom>
                              <a:avLst/>
                              <a:gdLst/>
                              <a:ahLst/>
                              <a:cxnLst/>
                              <a:rect l="l" t="t" r="r" b="b"/>
                              <a:pathLst>
                                <a:path w="21435" h="27763" extrusionOk="0">
                                  <a:moveTo>
                                    <a:pt x="16781" y="793"/>
                                  </a:moveTo>
                                  <a:cubicBezTo>
                                    <a:pt x="3685" y="-4900"/>
                                    <a:pt x="-6792" y="21755"/>
                                    <a:pt x="5401" y="27086"/>
                                  </a:cubicBezTo>
                                  <a:cubicBezTo>
                                    <a:pt x="17323" y="32327"/>
                                    <a:pt x="27799" y="5581"/>
                                    <a:pt x="16781" y="793"/>
                                  </a:cubicBezTo>
                                  <a:close/>
                                </a:path>
                              </a:pathLst>
                            </a:custGeom>
                            <a:solidFill>
                              <a:srgbClr val="263238"/>
                            </a:solidFill>
                            <a:ln>
                              <a:noFill/>
                            </a:ln>
                          </p:spPr>
                          <p:txBody>
                            <a:bodyPr spcFirstLastPara="1" wrap="square" lIns="91425" tIns="45700" rIns="91425" bIns="45700" anchor="ctr" anchorCtr="0">
                              <a:noAutofit/>
                            </a:bodyPr>
                            <a:lstStyle/>
                            <a:p>
                              <a:pPr marL="0" marR="0" lvl="0" indent="0" algn="l" rtl="0">
                                <a:spcBef>
                                  <a:spcPts val="0"/>
                                </a:spcBef>
                                <a:spcAft>
                                  <a:spcPts val="0"/>
                                </a:spcAft>
                                <a:buNone/>
                              </a:pPr>
                              <a:endParaRPr sz="1800">
                                <a:solidFill>
                                  <a:srgbClr val="000000"/>
                                </a:solidFill>
                                <a:latin typeface="Calibri"/>
                                <a:ea typeface="Calibri"/>
                                <a:cs typeface="Calibri"/>
                                <a:sym typeface="Calibri"/>
                              </a:endParaRPr>
                            </a:p>
                          </p:txBody>
                        </p:sp>
                      </p:grpSp>
                      <p:sp>
                        <p:nvSpPr>
                          <p:cNvPr id="646" name="Google Shape;646;p36"/>
                          <p:cNvSpPr/>
                          <p:nvPr/>
                        </p:nvSpPr>
                        <p:spPr>
                          <a:xfrm>
                            <a:off x="7310812" y="3832055"/>
                            <a:ext cx="16144" cy="15170"/>
                          </a:xfrm>
                          <a:custGeom>
                            <a:avLst/>
                            <a:gdLst/>
                            <a:ahLst/>
                            <a:cxnLst/>
                            <a:rect l="l" t="t" r="r" b="b"/>
                            <a:pathLst>
                              <a:path w="16144" h="15170" extrusionOk="0">
                                <a:moveTo>
                                  <a:pt x="15188" y="6889"/>
                                </a:moveTo>
                                <a:cubicBezTo>
                                  <a:pt x="12569" y="7521"/>
                                  <a:pt x="9408" y="9238"/>
                                  <a:pt x="6879" y="8425"/>
                                </a:cubicBezTo>
                                <a:cubicBezTo>
                                  <a:pt x="3899" y="7431"/>
                                  <a:pt x="2815" y="3726"/>
                                  <a:pt x="2092" y="202"/>
                                </a:cubicBezTo>
                                <a:cubicBezTo>
                                  <a:pt x="2002" y="-159"/>
                                  <a:pt x="1731" y="22"/>
                                  <a:pt x="1551" y="293"/>
                                </a:cubicBezTo>
                                <a:cubicBezTo>
                                  <a:pt x="-617" y="5353"/>
                                  <a:pt x="-978" y="11316"/>
                                  <a:pt x="3537" y="14208"/>
                                </a:cubicBezTo>
                                <a:cubicBezTo>
                                  <a:pt x="7692" y="16828"/>
                                  <a:pt x="12659" y="13756"/>
                                  <a:pt x="15820" y="9148"/>
                                </a:cubicBezTo>
                                <a:cubicBezTo>
                                  <a:pt x="16362" y="8334"/>
                                  <a:pt x="16272" y="6618"/>
                                  <a:pt x="15188" y="6889"/>
                                </a:cubicBezTo>
                                <a:close/>
                              </a:path>
                            </a:pathLst>
                          </a:custGeom>
                          <a:solidFill>
                            <a:srgbClr val="263238"/>
                          </a:solidFill>
                          <a:ln>
                            <a:noFill/>
                          </a:ln>
                        </p:spPr>
                        <p:txBody>
                          <a:bodyPr spcFirstLastPara="1" wrap="square" lIns="91425" tIns="45700" rIns="91425" bIns="45700" anchor="ctr" anchorCtr="0">
                            <a:noAutofit/>
                          </a:bodyPr>
                          <a:lstStyle/>
                          <a:p>
                            <a:pPr marL="0" marR="0" lvl="0" indent="0" algn="l" rtl="0"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None/>
                            </a:pPr>
                            <a:endParaRPr sz="1800">
                              <a:solidFill>
                                <a:srgbClr val="000000"/>
                              </a:solidFill>
                              <a:latin typeface="Calibri"/>
                              <a:ea typeface="Calibri"/>
                              <a:cs typeface="Calibri"/>
                              <a:sym typeface="Calibri"/>
                            </a:endParaRPr>
                          </a:p>
                        </p:txBody>
                      </p:sp>
                    </p:grpSp>
                    <p:grpSp>
                      <p:nvGrpSpPr>
                        <p:cNvPr id="647" name="Google Shape;647;p36"/>
                        <p:cNvGrpSpPr/>
                        <p:nvPr/>
                      </p:nvGrpSpPr>
                      <p:grpSpPr>
                        <a:xfrm>
                          <a:off x="7380514" y="3863689"/>
                          <a:ext cx="35192" cy="31469"/>
                          <a:chOff x="7380514" y="3863689"/>
                          <a:chExt cx="35192" cy="31469"/>
                        </a:xfrm>
                      </p:grpSpPr>
                      <p:grpSp>
                        <p:nvGrpSpPr>
                          <p:cNvPr id="648" name="Google Shape;648;p36"/>
                          <p:cNvGrpSpPr/>
                          <p:nvPr/>
                        </p:nvGrpSpPr>
                        <p:grpSpPr>
                          <a:xfrm>
                            <a:off x="7380514" y="3863689"/>
                            <a:ext cx="22125" cy="31469"/>
                            <a:chOff x="7380514" y="3863689"/>
                            <a:chExt cx="22125" cy="31469"/>
                          </a:xfrm>
                        </p:grpSpPr>
                        <p:sp>
                          <p:nvSpPr>
                            <p:cNvPr id="649" name="Google Shape;649;p36"/>
                            <p:cNvSpPr/>
                            <p:nvPr/>
                          </p:nvSpPr>
                          <p:spPr>
                            <a:xfrm>
                              <a:off x="7380514" y="3869885"/>
                              <a:ext cx="5708" cy="25273"/>
                            </a:xfrm>
                            <a:custGeom>
                              <a:avLst/>
                              <a:gdLst/>
                              <a:ahLst/>
                              <a:cxnLst/>
                              <a:rect l="l" t="t" r="r" b="b"/>
                              <a:pathLst>
                                <a:path w="5708" h="25273" extrusionOk="0">
                                  <a:moveTo>
                                    <a:pt x="4552" y="50"/>
                                  </a:moveTo>
                                  <a:cubicBezTo>
                                    <a:pt x="4733" y="-221"/>
                                    <a:pt x="5094" y="683"/>
                                    <a:pt x="4914" y="1044"/>
                                  </a:cubicBezTo>
                                  <a:cubicBezTo>
                                    <a:pt x="1572" y="9266"/>
                                    <a:pt x="-867" y="19296"/>
                                    <a:pt x="5636" y="24808"/>
                                  </a:cubicBezTo>
                                  <a:cubicBezTo>
                                    <a:pt x="5817" y="24988"/>
                                    <a:pt x="5636" y="25350"/>
                                    <a:pt x="5365" y="25259"/>
                                  </a:cubicBezTo>
                                  <a:cubicBezTo>
                                    <a:pt x="-3305" y="20470"/>
                                    <a:pt x="127" y="7279"/>
                                    <a:pt x="4552" y="50"/>
                                  </a:cubicBezTo>
                                  <a:close/>
                                </a:path>
                              </a:pathLst>
                            </a:custGeom>
                            <a:solidFill>
                              <a:srgbClr val="263238"/>
                            </a:solidFill>
                            <a:ln>
                              <a:noFill/>
                            </a:ln>
                          </p:spPr>
                          <p:txBody>
                            <a:bodyPr spcFirstLastPara="1" wrap="square" lIns="91425" tIns="45700" rIns="91425" bIns="45700" anchor="ctr" anchorCtr="0">
                              <a:noAutofit/>
                            </a:bodyPr>
                            <a:lstStyle/>
                            <a:p>
                              <a:pPr marL="0" marR="0" lvl="0" indent="0" algn="l" rtl="0">
                                <a:spcBef>
                                  <a:spcPts val="0"/>
                                </a:spcBef>
                                <a:spcAft>
                                  <a:spcPts val="0"/>
                                </a:spcAft>
                                <a:buNone/>
                              </a:pPr>
                              <a:endParaRPr sz="1800">
                                <a:solidFill>
                                  <a:srgbClr val="000000"/>
                                </a:solidFill>
                                <a:latin typeface="Calibri"/>
                                <a:ea typeface="Calibri"/>
                                <a:cs typeface="Calibri"/>
                                <a:sym typeface="Calibri"/>
                              </a:endParaRPr>
                            </a:p>
                          </p:txBody>
                        </p:sp>
                        <p:sp>
                          <p:nvSpPr>
                            <p:cNvPr id="650" name="Google Shape;650;p36"/>
                            <p:cNvSpPr/>
                            <p:nvPr/>
                          </p:nvSpPr>
                          <p:spPr>
                            <a:xfrm>
                              <a:off x="7381744" y="3863689"/>
                              <a:ext cx="20895" cy="28171"/>
                            </a:xfrm>
                            <a:custGeom>
                              <a:avLst/>
                              <a:gdLst/>
                              <a:ahLst/>
                              <a:cxnLst/>
                              <a:rect l="l" t="t" r="r" b="b"/>
                              <a:pathLst>
                                <a:path w="20895" h="28171" extrusionOk="0">
                                  <a:moveTo>
                                    <a:pt x="13979" y="283"/>
                                  </a:moveTo>
                                  <a:cubicBezTo>
                                    <a:pt x="27707" y="4259"/>
                                    <a:pt x="18857" y="31456"/>
                                    <a:pt x="6032" y="27842"/>
                                  </a:cubicBezTo>
                                  <a:cubicBezTo>
                                    <a:pt x="-6432" y="24227"/>
                                    <a:pt x="2510" y="-3060"/>
                                    <a:pt x="13979" y="283"/>
                                  </a:cubicBezTo>
                                  <a:close/>
                                </a:path>
                              </a:pathLst>
                            </a:custGeom>
                            <a:solidFill>
                              <a:srgbClr val="263238"/>
                            </a:solidFill>
                            <a:ln>
                              <a:noFill/>
                            </a:ln>
                          </p:spPr>
                          <p:txBody>
                            <a:bodyPr spcFirstLastPara="1" wrap="square" lIns="91425" tIns="45700" rIns="91425" bIns="45700" anchor="ctr" anchorCtr="0">
                              <a:noAutofit/>
                            </a:bodyPr>
                            <a:lstStyle/>
                            <a:p>
                              <a:pPr marL="0" marR="0" lvl="0" indent="0" algn="l" rtl="0">
                                <a:spcBef>
                                  <a:spcPts val="0"/>
                                </a:spcBef>
                                <a:spcAft>
                                  <a:spcPts val="0"/>
                                </a:spcAft>
                                <a:buNone/>
                              </a:pPr>
                              <a:endParaRPr sz="1800">
                                <a:solidFill>
                                  <a:srgbClr val="000000"/>
                                </a:solidFill>
                                <a:latin typeface="Calibri"/>
                                <a:ea typeface="Calibri"/>
                                <a:cs typeface="Calibri"/>
                                <a:sym typeface="Calibri"/>
                              </a:endParaRPr>
                            </a:p>
                          </p:txBody>
                        </p:sp>
                      </p:grpSp>
                      <p:sp>
                        <p:nvSpPr>
                          <p:cNvPr id="651" name="Google Shape;651;p36"/>
                          <p:cNvSpPr/>
                          <p:nvPr/>
                        </p:nvSpPr>
                        <p:spPr>
                          <a:xfrm>
                            <a:off x="7398910" y="3867315"/>
                            <a:ext cx="16796" cy="13518"/>
                          </a:xfrm>
                          <a:custGeom>
                            <a:avLst/>
                            <a:gdLst/>
                            <a:ahLst/>
                            <a:cxnLst/>
                            <a:rect l="l" t="t" r="r" b="b"/>
                            <a:pathLst>
                              <a:path w="16796" h="13518" extrusionOk="0">
                                <a:moveTo>
                                  <a:pt x="1961" y="271"/>
                                </a:moveTo>
                                <a:cubicBezTo>
                                  <a:pt x="3677" y="2439"/>
                                  <a:pt x="4942" y="5783"/>
                                  <a:pt x="7471" y="6777"/>
                                </a:cubicBezTo>
                                <a:cubicBezTo>
                                  <a:pt x="10360" y="7951"/>
                                  <a:pt x="13522" y="5692"/>
                                  <a:pt x="16412" y="3524"/>
                                </a:cubicBezTo>
                                <a:cubicBezTo>
                                  <a:pt x="16682" y="3253"/>
                                  <a:pt x="16863" y="3614"/>
                                  <a:pt x="16773" y="3976"/>
                                </a:cubicBezTo>
                                <a:cubicBezTo>
                                  <a:pt x="15238" y="9216"/>
                                  <a:pt x="11715" y="14095"/>
                                  <a:pt x="6386" y="13463"/>
                                </a:cubicBezTo>
                                <a:cubicBezTo>
                                  <a:pt x="1509" y="12921"/>
                                  <a:pt x="-387" y="7319"/>
                                  <a:pt x="65" y="1717"/>
                                </a:cubicBezTo>
                                <a:cubicBezTo>
                                  <a:pt x="65" y="632"/>
                                  <a:pt x="1239" y="-542"/>
                                  <a:pt x="1961" y="271"/>
                                </a:cubicBezTo>
                                <a:close/>
                              </a:path>
                            </a:pathLst>
                          </a:custGeom>
                          <a:solidFill>
                            <a:srgbClr val="263238"/>
                          </a:solidFill>
                          <a:ln>
                            <a:noFill/>
                          </a:ln>
                        </p:spPr>
                        <p:txBody>
                          <a:bodyPr spcFirstLastPara="1" wrap="square" lIns="91425" tIns="45700" rIns="91425" bIns="45700" anchor="ctr" anchorCtr="0">
                            <a:noAutofit/>
                          </a:bodyPr>
                          <a:lstStyle/>
                          <a:p>
                            <a:pPr marL="0" marR="0" lvl="0" indent="0" algn="l" rtl="0"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None/>
                            </a:pPr>
                            <a:endParaRPr sz="1800">
                              <a:solidFill>
                                <a:srgbClr val="000000"/>
                              </a:solidFill>
                              <a:latin typeface="Calibri"/>
                              <a:ea typeface="Calibri"/>
                              <a:cs typeface="Calibri"/>
                              <a:sym typeface="Calibri"/>
                            </a:endParaRPr>
                          </a:p>
                        </p:txBody>
                      </p:sp>
                    </p:grpSp>
                    <p:sp>
                      <p:nvSpPr>
                        <p:cNvPr id="652" name="Google Shape;652;p36"/>
                        <p:cNvSpPr/>
                        <p:nvPr/>
                      </p:nvSpPr>
                      <p:spPr>
                        <a:xfrm>
                          <a:off x="7344376" y="3937192"/>
                          <a:ext cx="18538" cy="7565"/>
                        </a:xfrm>
                        <a:custGeom>
                          <a:avLst/>
                          <a:gdLst/>
                          <a:ahLst/>
                          <a:cxnLst/>
                          <a:rect l="l" t="t" r="r" b="b"/>
                          <a:pathLst>
                            <a:path w="18538" h="7565" extrusionOk="0">
                              <a:moveTo>
                                <a:pt x="17750" y="872"/>
                              </a:moveTo>
                              <a:cubicBezTo>
                                <a:pt x="15221" y="2408"/>
                                <a:pt x="12512" y="4757"/>
                                <a:pt x="9351" y="4305"/>
                              </a:cubicBezTo>
                              <a:cubicBezTo>
                                <a:pt x="6280" y="3854"/>
                                <a:pt x="3029" y="1685"/>
                                <a:pt x="500" y="58"/>
                              </a:cubicBezTo>
                              <a:cubicBezTo>
                                <a:pt x="229" y="-122"/>
                                <a:pt x="-132" y="149"/>
                                <a:pt x="48" y="420"/>
                              </a:cubicBezTo>
                              <a:cubicBezTo>
                                <a:pt x="1584" y="4215"/>
                                <a:pt x="5829" y="7377"/>
                                <a:pt x="9983" y="7558"/>
                              </a:cubicBezTo>
                              <a:cubicBezTo>
                                <a:pt x="14048" y="7739"/>
                                <a:pt x="16757" y="4757"/>
                                <a:pt x="18473" y="1414"/>
                              </a:cubicBezTo>
                              <a:cubicBezTo>
                                <a:pt x="18744" y="962"/>
                                <a:pt x="18111" y="691"/>
                                <a:pt x="17750" y="872"/>
                              </a:cubicBezTo>
                              <a:close/>
                            </a:path>
                          </a:pathLst>
                        </a:custGeom>
                        <a:solidFill>
                          <a:srgbClr val="263238"/>
                        </a:solidFill>
                        <a:ln>
                          <a:noFill/>
                        </a:ln>
                      </p:spPr>
                      <p:txBody>
                        <a:bodyPr spcFirstLastPara="1" wrap="square" lIns="91425" tIns="45700" rIns="91425" bIns="45700" anchor="ctr" anchorCtr="0">
                          <a:noAutofit/>
                        </a:bodyPr>
                        <a:lstStyle/>
                        <a:p>
                          <a:pPr marL="0" marR="0" lvl="0" indent="0" algn="l" rtl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None/>
                          </a:pPr>
                          <a:endParaRPr sz="1800">
                            <a:solidFill>
                              <a:srgbClr val="000000"/>
                            </a:solidFill>
                            <a:latin typeface="Calibri"/>
                            <a:ea typeface="Calibri"/>
                            <a:cs typeface="Calibri"/>
                            <a:sym typeface="Calibri"/>
                          </a:endParaRPr>
                        </a:p>
                      </p:txBody>
                    </p:sp>
                    <p:sp>
                      <p:nvSpPr>
                        <p:cNvPr id="653" name="Google Shape;653;p36"/>
                        <p:cNvSpPr/>
                        <p:nvPr/>
                      </p:nvSpPr>
                      <p:spPr>
                        <a:xfrm>
                          <a:off x="7320267" y="3814736"/>
                          <a:ext cx="42916" cy="105668"/>
                        </a:xfrm>
                        <a:custGeom>
                          <a:avLst/>
                          <a:gdLst/>
                          <a:ahLst/>
                          <a:cxnLst/>
                          <a:rect l="l" t="t" r="r" b="b"/>
                          <a:pathLst>
                            <a:path w="42916" h="105668" extrusionOk="0">
                              <a:moveTo>
                                <a:pt x="14945" y="82306"/>
                              </a:moveTo>
                              <a:cubicBezTo>
                                <a:pt x="14945" y="82306"/>
                                <a:pt x="9526" y="94595"/>
                                <a:pt x="7810" y="100558"/>
                              </a:cubicBezTo>
                              <a:cubicBezTo>
                                <a:pt x="7629" y="101100"/>
                                <a:pt x="9074" y="101823"/>
                                <a:pt x="11061" y="102546"/>
                              </a:cubicBezTo>
                              <a:cubicBezTo>
                                <a:pt x="11152" y="102636"/>
                                <a:pt x="11152" y="102636"/>
                                <a:pt x="11332" y="102636"/>
                              </a:cubicBezTo>
                              <a:cubicBezTo>
                                <a:pt x="21448" y="107335"/>
                                <a:pt x="33188" y="106702"/>
                                <a:pt x="42129" y="99835"/>
                              </a:cubicBezTo>
                              <a:cubicBezTo>
                                <a:pt x="42672" y="99384"/>
                                <a:pt x="42129" y="98571"/>
                                <a:pt x="41498" y="98751"/>
                              </a:cubicBezTo>
                              <a:cubicBezTo>
                                <a:pt x="31924" y="102275"/>
                                <a:pt x="22712" y="101281"/>
                                <a:pt x="13229" y="98751"/>
                              </a:cubicBezTo>
                              <a:cubicBezTo>
                                <a:pt x="13319" y="96944"/>
                                <a:pt x="23164" y="78060"/>
                                <a:pt x="22261" y="77698"/>
                              </a:cubicBezTo>
                              <a:cubicBezTo>
                                <a:pt x="19009" y="76433"/>
                                <a:pt x="11965" y="76885"/>
                                <a:pt x="7720" y="76885"/>
                              </a:cubicBezTo>
                              <a:cubicBezTo>
                                <a:pt x="18196" y="51043"/>
                                <a:pt x="32737" y="27009"/>
                                <a:pt x="42852" y="1167"/>
                              </a:cubicBezTo>
                              <a:cubicBezTo>
                                <a:pt x="43214" y="263"/>
                                <a:pt x="41949" y="-459"/>
                                <a:pt x="41407" y="354"/>
                              </a:cubicBezTo>
                              <a:cubicBezTo>
                                <a:pt x="24338" y="24389"/>
                                <a:pt x="11603" y="53935"/>
                                <a:pt x="133" y="80318"/>
                              </a:cubicBezTo>
                              <a:cubicBezTo>
                                <a:pt x="-1492" y="83571"/>
                                <a:pt x="12235" y="82577"/>
                                <a:pt x="14945" y="82306"/>
                              </a:cubicBezTo>
                              <a:close/>
                            </a:path>
                          </a:pathLst>
                        </a:custGeom>
                        <a:solidFill>
                          <a:srgbClr val="263238"/>
                        </a:solidFill>
                        <a:ln>
                          <a:noFill/>
                        </a:ln>
                      </p:spPr>
                      <p:txBody>
                        <a:bodyPr spcFirstLastPara="1" wrap="square" lIns="91425" tIns="45700" rIns="91425" bIns="45700" anchor="ctr" anchorCtr="0">
                          <a:noAutofit/>
                        </a:bodyPr>
                        <a:lstStyle/>
                        <a:p>
                          <a:pPr marL="0" marR="0" lvl="0" indent="0" algn="l" rtl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None/>
                          </a:pPr>
                          <a:endParaRPr sz="1800">
                            <a:solidFill>
                              <a:srgbClr val="000000"/>
                            </a:solidFill>
                            <a:latin typeface="Calibri"/>
                            <a:ea typeface="Calibri"/>
                            <a:cs typeface="Calibri"/>
                            <a:sym typeface="Calibri"/>
                          </a:endParaRPr>
                        </a:p>
                      </p:txBody>
                    </p:sp>
                    <p:grpSp>
                      <p:nvGrpSpPr>
                        <p:cNvPr id="654" name="Google Shape;654;p36"/>
                        <p:cNvGrpSpPr/>
                        <p:nvPr/>
                      </p:nvGrpSpPr>
                      <p:grpSpPr>
                        <a:xfrm>
                          <a:off x="7332503" y="3914029"/>
                          <a:ext cx="29553" cy="20375"/>
                          <a:chOff x="7332503" y="3914029"/>
                          <a:chExt cx="29553" cy="20375"/>
                        </a:xfrm>
                      </p:grpSpPr>
                      <p:sp>
                        <p:nvSpPr>
                          <p:cNvPr id="655" name="Google Shape;655;p36"/>
                          <p:cNvSpPr/>
                          <p:nvPr/>
                        </p:nvSpPr>
                        <p:spPr>
                          <a:xfrm>
                            <a:off x="7332503" y="3914029"/>
                            <a:ext cx="29553" cy="20375"/>
                          </a:xfrm>
                          <a:custGeom>
                            <a:avLst/>
                            <a:gdLst/>
                            <a:ahLst/>
                            <a:cxnLst/>
                            <a:rect l="l" t="t" r="r" b="b"/>
                            <a:pathLst>
                              <a:path w="29553" h="20375" extrusionOk="0">
                                <a:moveTo>
                                  <a:pt x="0" y="1175"/>
                                </a:moveTo>
                                <a:cubicBezTo>
                                  <a:pt x="0" y="1175"/>
                                  <a:pt x="3071" y="10933"/>
                                  <a:pt x="9935" y="16535"/>
                                </a:cubicBezTo>
                                <a:cubicBezTo>
                                  <a:pt x="12463" y="18613"/>
                                  <a:pt x="15444" y="20059"/>
                                  <a:pt x="19057" y="20330"/>
                                </a:cubicBezTo>
                                <a:cubicBezTo>
                                  <a:pt x="26372" y="20963"/>
                                  <a:pt x="28720" y="14818"/>
                                  <a:pt x="29352" y="9126"/>
                                </a:cubicBezTo>
                                <a:cubicBezTo>
                                  <a:pt x="29894" y="4428"/>
                                  <a:pt x="29172" y="0"/>
                                  <a:pt x="29172" y="0"/>
                                </a:cubicBezTo>
                                <a:cubicBezTo>
                                  <a:pt x="29172" y="0"/>
                                  <a:pt x="16076" y="5692"/>
                                  <a:pt x="0" y="1175"/>
                                </a:cubicBezTo>
                                <a:close/>
                              </a:path>
                            </a:pathLst>
                          </a:custGeom>
                          <a:solidFill>
                            <a:srgbClr val="263238"/>
                          </a:solidFill>
                          <a:ln>
                            <a:noFill/>
                          </a:ln>
                        </p:spPr>
                        <p:txBody>
                          <a:bodyPr spcFirstLastPara="1" wrap="square" lIns="91425" tIns="45700" rIns="91425" bIns="45700" anchor="ctr" anchorCtr="0">
                            <a:noAutofit/>
                          </a:bodyPr>
                          <a:lstStyle/>
                          <a:p>
                            <a:pPr marL="0" marR="0" lvl="0" indent="0" algn="l" rtl="0"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None/>
                            </a:pPr>
                            <a:endParaRPr sz="1800">
                              <a:solidFill>
                                <a:srgbClr val="000000"/>
                              </a:solidFill>
                              <a:latin typeface="Calibri"/>
                              <a:ea typeface="Calibri"/>
                              <a:cs typeface="Calibri"/>
                              <a:sym typeface="Calibri"/>
                            </a:endParaRPr>
                          </a:p>
                        </p:txBody>
                      </p:sp>
                      <p:sp>
                        <p:nvSpPr>
                          <p:cNvPr id="656" name="Google Shape;656;p36"/>
                          <p:cNvSpPr/>
                          <p:nvPr/>
                        </p:nvSpPr>
                        <p:spPr>
                          <a:xfrm>
                            <a:off x="7342438" y="3922524"/>
                            <a:ext cx="19417" cy="11789"/>
                          </a:xfrm>
                          <a:custGeom>
                            <a:avLst/>
                            <a:gdLst/>
                            <a:ahLst/>
                            <a:cxnLst/>
                            <a:rect l="l" t="t" r="r" b="b"/>
                            <a:pathLst>
                              <a:path w="19417" h="11789" extrusionOk="0">
                                <a:moveTo>
                                  <a:pt x="0" y="7950"/>
                                </a:moveTo>
                                <a:cubicBezTo>
                                  <a:pt x="2529" y="10028"/>
                                  <a:pt x="5509" y="11474"/>
                                  <a:pt x="9122" y="11745"/>
                                </a:cubicBezTo>
                                <a:cubicBezTo>
                                  <a:pt x="16437" y="12377"/>
                                  <a:pt x="18786" y="6233"/>
                                  <a:pt x="19417" y="540"/>
                                </a:cubicBezTo>
                                <a:cubicBezTo>
                                  <a:pt x="11922" y="-1176"/>
                                  <a:pt x="3070" y="1173"/>
                                  <a:pt x="0" y="7950"/>
                                </a:cubicBezTo>
                                <a:close/>
                              </a:path>
                            </a:pathLst>
                          </a:custGeom>
                          <a:solidFill>
                            <a:srgbClr val="FF9ABB"/>
                          </a:solidFill>
                          <a:ln>
                            <a:noFill/>
                          </a:ln>
                        </p:spPr>
                        <p:txBody>
                          <a:bodyPr spcFirstLastPara="1" wrap="square" lIns="91425" tIns="45700" rIns="91425" bIns="45700" anchor="ctr" anchorCtr="0">
                            <a:noAutofit/>
                          </a:bodyPr>
                          <a:lstStyle/>
                          <a:p>
                            <a:pPr marL="0" marR="0" lvl="0" indent="0" algn="l" rtl="0"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None/>
                            </a:pPr>
                            <a:endParaRPr sz="1800">
                              <a:solidFill>
                                <a:srgbClr val="000000"/>
                              </a:solidFill>
                              <a:latin typeface="Calibri"/>
                              <a:ea typeface="Calibri"/>
                              <a:cs typeface="Calibri"/>
                              <a:sym typeface="Calibri"/>
                            </a:endParaRPr>
                          </a:p>
                        </p:txBody>
                      </p:sp>
                    </p:grpSp>
                  </p:grpSp>
                  <p:grpSp>
                    <p:nvGrpSpPr>
                      <p:cNvPr id="657" name="Google Shape;657;p36"/>
                      <p:cNvGrpSpPr/>
                      <p:nvPr/>
                    </p:nvGrpSpPr>
                    <p:grpSpPr>
                      <a:xfrm>
                        <a:off x="7317420" y="3705073"/>
                        <a:ext cx="239973" cy="234707"/>
                        <a:chOff x="7317420" y="3705073"/>
                        <a:chExt cx="239973" cy="234707"/>
                      </a:xfrm>
                    </p:grpSpPr>
                    <p:sp>
                      <p:nvSpPr>
                        <p:cNvPr id="658" name="Google Shape;658;p36"/>
                        <p:cNvSpPr/>
                        <p:nvPr/>
                      </p:nvSpPr>
                      <p:spPr>
                        <a:xfrm>
                          <a:off x="7317420" y="3705073"/>
                          <a:ext cx="239973" cy="234707"/>
                        </a:xfrm>
                        <a:custGeom>
                          <a:avLst/>
                          <a:gdLst/>
                          <a:ahLst/>
                          <a:cxnLst/>
                          <a:rect l="l" t="t" r="r" b="b"/>
                          <a:pathLst>
                            <a:path w="239973" h="234707" extrusionOk="0">
                              <a:moveTo>
                                <a:pt x="189752" y="234707"/>
                              </a:moveTo>
                              <a:cubicBezTo>
                                <a:pt x="165729" y="213655"/>
                                <a:pt x="172863" y="184199"/>
                                <a:pt x="172863" y="184199"/>
                              </a:cubicBezTo>
                              <a:cubicBezTo>
                                <a:pt x="142608" y="159531"/>
                                <a:pt x="131589" y="127275"/>
                                <a:pt x="130415" y="124022"/>
                              </a:cubicBezTo>
                              <a:cubicBezTo>
                                <a:pt x="130505" y="126823"/>
                                <a:pt x="131228" y="147333"/>
                                <a:pt x="131950" y="157725"/>
                              </a:cubicBezTo>
                              <a:cubicBezTo>
                                <a:pt x="56447" y="119956"/>
                                <a:pt x="49222" y="51828"/>
                                <a:pt x="49222" y="51828"/>
                              </a:cubicBezTo>
                              <a:cubicBezTo>
                                <a:pt x="15986" y="70260"/>
                                <a:pt x="6051" y="85259"/>
                                <a:pt x="0" y="92488"/>
                              </a:cubicBezTo>
                              <a:cubicBezTo>
                                <a:pt x="0" y="92488"/>
                                <a:pt x="13457" y="43334"/>
                                <a:pt x="47957" y="17763"/>
                              </a:cubicBezTo>
                              <a:cubicBezTo>
                                <a:pt x="90225" y="-13590"/>
                                <a:pt x="130054" y="6108"/>
                                <a:pt x="130054" y="6108"/>
                              </a:cubicBezTo>
                              <a:cubicBezTo>
                                <a:pt x="130054" y="6108"/>
                                <a:pt x="197339" y="5385"/>
                                <a:pt x="230484" y="71525"/>
                              </a:cubicBezTo>
                              <a:cubicBezTo>
                                <a:pt x="266159" y="142816"/>
                                <a:pt x="189752" y="234707"/>
                                <a:pt x="189752" y="234707"/>
                              </a:cubicBezTo>
                              <a:close/>
                            </a:path>
                          </a:pathLst>
                        </a:custGeom>
                        <a:solidFill>
                          <a:srgbClr val="263238"/>
                        </a:solidFill>
                        <a:ln>
                          <a:noFill/>
                        </a:ln>
                      </p:spPr>
                      <p:txBody>
                        <a:bodyPr spcFirstLastPara="1" wrap="square" lIns="91425" tIns="45700" rIns="91425" bIns="45700" anchor="ctr" anchorCtr="0">
                          <a:noAutofit/>
                        </a:bodyPr>
                        <a:lstStyle/>
                        <a:p>
                          <a:pPr marL="0" marR="0" lvl="0" indent="0" algn="l" rtl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None/>
                          </a:pPr>
                          <a:endParaRPr sz="1800">
                            <a:solidFill>
                              <a:srgbClr val="000000"/>
                            </a:solidFill>
                            <a:latin typeface="Calibri"/>
                            <a:ea typeface="Calibri"/>
                            <a:cs typeface="Calibri"/>
                            <a:sym typeface="Calibri"/>
                          </a:endParaRPr>
                        </a:p>
                      </p:txBody>
                    </p:sp>
                    <p:sp>
                      <p:nvSpPr>
                        <p:cNvPr id="659" name="Google Shape;659;p36"/>
                        <p:cNvSpPr/>
                        <p:nvPr/>
                      </p:nvSpPr>
                      <p:spPr>
                        <a:xfrm>
                          <a:off x="7364060" y="3743308"/>
                          <a:ext cx="65116" cy="115628"/>
                        </a:xfrm>
                        <a:custGeom>
                          <a:avLst/>
                          <a:gdLst/>
                          <a:ahLst/>
                          <a:cxnLst/>
                          <a:rect l="l" t="t" r="r" b="b"/>
                          <a:pathLst>
                            <a:path w="65116" h="115628" extrusionOk="0">
                              <a:moveTo>
                                <a:pt x="28411" y="88859"/>
                              </a:moveTo>
                              <a:cubicBezTo>
                                <a:pt x="39069" y="99611"/>
                                <a:pt x="51803" y="108556"/>
                                <a:pt x="64989" y="115604"/>
                              </a:cubicBezTo>
                              <a:cubicBezTo>
                                <a:pt x="65079" y="115695"/>
                                <a:pt x="65170" y="115514"/>
                                <a:pt x="65079" y="115423"/>
                              </a:cubicBezTo>
                              <a:cubicBezTo>
                                <a:pt x="44397" y="102593"/>
                                <a:pt x="27599" y="85064"/>
                                <a:pt x="16671" y="63198"/>
                              </a:cubicBezTo>
                              <a:cubicBezTo>
                                <a:pt x="12064" y="53982"/>
                                <a:pt x="8542" y="44314"/>
                                <a:pt x="6375" y="34194"/>
                              </a:cubicBezTo>
                              <a:cubicBezTo>
                                <a:pt x="4026" y="23622"/>
                                <a:pt x="2401" y="11424"/>
                                <a:pt x="4478" y="762"/>
                              </a:cubicBezTo>
                              <a:cubicBezTo>
                                <a:pt x="4659" y="-51"/>
                                <a:pt x="3395" y="-322"/>
                                <a:pt x="3214" y="491"/>
                              </a:cubicBezTo>
                              <a:cubicBezTo>
                                <a:pt x="956" y="11785"/>
                                <a:pt x="-941" y="22176"/>
                                <a:pt x="504" y="33742"/>
                              </a:cubicBezTo>
                              <a:cubicBezTo>
                                <a:pt x="1949" y="44675"/>
                                <a:pt x="5381" y="55518"/>
                                <a:pt x="10710" y="65276"/>
                              </a:cubicBezTo>
                              <a:cubicBezTo>
                                <a:pt x="15406" y="74041"/>
                                <a:pt x="21458" y="81811"/>
                                <a:pt x="28411" y="88859"/>
                              </a:cubicBezTo>
                            </a:path>
                          </a:pathLst>
                        </a:custGeom>
                        <a:solidFill>
                          <a:srgbClr val="263238"/>
                        </a:solidFill>
                        <a:ln>
                          <a:noFill/>
                        </a:ln>
                      </p:spPr>
                      <p:txBody>
                        <a:bodyPr spcFirstLastPara="1" wrap="square" lIns="91425" tIns="45700" rIns="91425" bIns="45700" anchor="ctr" anchorCtr="0">
                          <a:noAutofit/>
                        </a:bodyPr>
                        <a:lstStyle/>
                        <a:p>
                          <a:pPr marL="0" marR="0" lvl="0" indent="0" algn="l" rtl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None/>
                          </a:pPr>
                          <a:endParaRPr sz="1800">
                            <a:solidFill>
                              <a:srgbClr val="000000"/>
                            </a:solidFill>
                            <a:latin typeface="Calibri"/>
                            <a:ea typeface="Calibri"/>
                            <a:cs typeface="Calibri"/>
                            <a:sym typeface="Calibri"/>
                          </a:endParaRPr>
                        </a:p>
                      </p:txBody>
                    </p:sp>
                  </p:grpSp>
                  <p:grpSp>
                    <p:nvGrpSpPr>
                      <p:cNvPr id="660" name="Google Shape;660;p36"/>
                      <p:cNvGrpSpPr/>
                      <p:nvPr/>
                    </p:nvGrpSpPr>
                    <p:grpSpPr>
                      <a:xfrm>
                        <a:off x="7468066" y="3915806"/>
                        <a:ext cx="75884" cy="69337"/>
                        <a:chOff x="7468066" y="3915806"/>
                        <a:chExt cx="75884" cy="69337"/>
                      </a:xfrm>
                    </p:grpSpPr>
                    <p:sp>
                      <p:nvSpPr>
                        <p:cNvPr id="661" name="Google Shape;661;p36"/>
                        <p:cNvSpPr/>
                        <p:nvPr/>
                      </p:nvSpPr>
                      <p:spPr>
                        <a:xfrm>
                          <a:off x="7468066" y="3915806"/>
                          <a:ext cx="75884" cy="69337"/>
                        </a:xfrm>
                        <a:custGeom>
                          <a:avLst/>
                          <a:gdLst/>
                          <a:ahLst/>
                          <a:cxnLst/>
                          <a:rect l="l" t="t" r="r" b="b"/>
                          <a:pathLst>
                            <a:path w="75884" h="69337" extrusionOk="0">
                              <a:moveTo>
                                <a:pt x="18514" y="17830"/>
                              </a:moveTo>
                              <a:cubicBezTo>
                                <a:pt x="18514" y="17830"/>
                                <a:pt x="58976" y="-11084"/>
                                <a:pt x="72975" y="4728"/>
                              </a:cubicBezTo>
                              <a:cubicBezTo>
                                <a:pt x="86973" y="20450"/>
                                <a:pt x="47145" y="68971"/>
                                <a:pt x="23934" y="69333"/>
                              </a:cubicBezTo>
                              <a:cubicBezTo>
                                <a:pt x="813" y="69694"/>
                                <a:pt x="0" y="48280"/>
                                <a:pt x="0" y="48280"/>
                              </a:cubicBezTo>
                              <a:lnTo>
                                <a:pt x="18514" y="17830"/>
                              </a:lnTo>
                              <a:close/>
                            </a:path>
                          </a:pathLst>
                        </a:custGeom>
                        <a:solidFill>
                          <a:srgbClr val="DD7E6B"/>
                        </a:solidFill>
                        <a:ln>
                          <a:noFill/>
                        </a:ln>
                      </p:spPr>
                      <p:txBody>
                        <a:bodyPr spcFirstLastPara="1" wrap="square" lIns="91425" tIns="45700" rIns="91425" bIns="45700" anchor="ctr" anchorCtr="0">
                          <a:noAutofit/>
                        </a:bodyPr>
                        <a:lstStyle/>
                        <a:p>
                          <a:pPr marL="0" marR="0" lvl="0" indent="0" algn="l" rtl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None/>
                          </a:pPr>
                          <a:endParaRPr sz="1800">
                            <a:solidFill>
                              <a:srgbClr val="000000"/>
                            </a:solidFill>
                            <a:latin typeface="Calibri"/>
                            <a:ea typeface="Calibri"/>
                            <a:cs typeface="Calibri"/>
                            <a:sym typeface="Calibri"/>
                          </a:endParaRPr>
                        </a:p>
                      </p:txBody>
                    </p:sp>
                    <p:sp>
                      <p:nvSpPr>
                        <p:cNvPr id="662" name="Google Shape;662;p36"/>
                        <p:cNvSpPr/>
                        <p:nvPr/>
                      </p:nvSpPr>
                      <p:spPr>
                        <a:xfrm>
                          <a:off x="7479093" y="3933285"/>
                          <a:ext cx="50345" cy="37041"/>
                        </a:xfrm>
                        <a:custGeom>
                          <a:avLst/>
                          <a:gdLst/>
                          <a:ahLst/>
                          <a:cxnLst/>
                          <a:rect l="l" t="t" r="r" b="b"/>
                          <a:pathLst>
                            <a:path w="50345" h="37041" extrusionOk="0">
                              <a:moveTo>
                                <a:pt x="50116" y="803"/>
                              </a:moveTo>
                              <a:cubicBezTo>
                                <a:pt x="50477" y="894"/>
                                <a:pt x="50387" y="1345"/>
                                <a:pt x="50025" y="1345"/>
                              </a:cubicBezTo>
                              <a:cubicBezTo>
                                <a:pt x="33678" y="2068"/>
                                <a:pt x="21396" y="12730"/>
                                <a:pt x="11190" y="24567"/>
                              </a:cubicBezTo>
                              <a:cubicBezTo>
                                <a:pt x="17331" y="20772"/>
                                <a:pt x="24195" y="19959"/>
                                <a:pt x="29434" y="27548"/>
                              </a:cubicBezTo>
                              <a:cubicBezTo>
                                <a:pt x="29705" y="27910"/>
                                <a:pt x="29163" y="28362"/>
                                <a:pt x="28802" y="28181"/>
                              </a:cubicBezTo>
                              <a:cubicBezTo>
                                <a:pt x="23382" y="24838"/>
                                <a:pt x="18776" y="24386"/>
                                <a:pt x="13177" y="27639"/>
                              </a:cubicBezTo>
                              <a:cubicBezTo>
                                <a:pt x="9203" y="29988"/>
                                <a:pt x="5771" y="33512"/>
                                <a:pt x="2429" y="36674"/>
                              </a:cubicBezTo>
                              <a:cubicBezTo>
                                <a:pt x="1346" y="37759"/>
                                <a:pt x="-732" y="36223"/>
                                <a:pt x="262" y="34867"/>
                              </a:cubicBezTo>
                              <a:cubicBezTo>
                                <a:pt x="352" y="34777"/>
                                <a:pt x="443" y="34687"/>
                                <a:pt x="533" y="34596"/>
                              </a:cubicBezTo>
                              <a:cubicBezTo>
                                <a:pt x="6584" y="16254"/>
                                <a:pt x="29885" y="-4347"/>
                                <a:pt x="50116" y="803"/>
                              </a:cubicBezTo>
                              <a:close/>
                            </a:path>
                          </a:pathLst>
                        </a:custGeom>
                        <a:solidFill>
                          <a:srgbClr val="263238"/>
                        </a:solidFill>
                        <a:ln>
                          <a:noFill/>
                        </a:ln>
                      </p:spPr>
                      <p:txBody>
                        <a:bodyPr spcFirstLastPara="1" wrap="square" lIns="91425" tIns="45700" rIns="91425" bIns="45700" anchor="ctr" anchorCtr="0">
                          <a:noAutofit/>
                        </a:bodyPr>
                        <a:lstStyle/>
                        <a:p>
                          <a:pPr marL="0" marR="0" lvl="0" indent="0" algn="l" rtl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None/>
                          </a:pPr>
                          <a:endParaRPr sz="1800">
                            <a:solidFill>
                              <a:srgbClr val="000000"/>
                            </a:solidFill>
                            <a:latin typeface="Calibri"/>
                            <a:ea typeface="Calibri"/>
                            <a:cs typeface="Calibri"/>
                            <a:sym typeface="Calibri"/>
                          </a:endParaRPr>
                        </a:p>
                      </p:txBody>
                    </p:sp>
                  </p:grpSp>
                </p:grpSp>
              </p:grpSp>
            </p:grpSp>
          </p:grpSp>
          <p:grpSp>
            <p:nvGrpSpPr>
              <p:cNvPr id="663" name="Google Shape;663;p36"/>
              <p:cNvGrpSpPr/>
              <p:nvPr/>
            </p:nvGrpSpPr>
            <p:grpSpPr>
              <a:xfrm>
                <a:off x="7496151" y="4055748"/>
                <a:ext cx="311075" cy="570940"/>
                <a:chOff x="7496151" y="4055748"/>
                <a:chExt cx="311075" cy="570940"/>
              </a:xfrm>
            </p:grpSpPr>
            <p:sp>
              <p:nvSpPr>
                <p:cNvPr id="664" name="Google Shape;664;p36"/>
                <p:cNvSpPr/>
                <p:nvPr/>
              </p:nvSpPr>
              <p:spPr>
                <a:xfrm>
                  <a:off x="7496151" y="4055748"/>
                  <a:ext cx="311075" cy="57094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11075" h="570940" extrusionOk="0">
                      <a:moveTo>
                        <a:pt x="50218" y="18210"/>
                      </a:moveTo>
                      <a:cubicBezTo>
                        <a:pt x="193007" y="150582"/>
                        <a:pt x="318996" y="354966"/>
                        <a:pt x="310687" y="470983"/>
                      </a:cubicBezTo>
                      <a:cubicBezTo>
                        <a:pt x="302468" y="585554"/>
                        <a:pt x="263543" y="571188"/>
                        <a:pt x="252253" y="569471"/>
                      </a:cubicBezTo>
                      <a:cubicBezTo>
                        <a:pt x="183523" y="559351"/>
                        <a:pt x="54373" y="242564"/>
                        <a:pt x="14905" y="108837"/>
                      </a:cubicBezTo>
                      <a:cubicBezTo>
                        <a:pt x="-21040" y="-13233"/>
                        <a:pt x="14905" y="-14589"/>
                        <a:pt x="50218" y="18210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grpSp>
              <p:nvGrpSpPr>
                <p:cNvPr id="665" name="Google Shape;665;p36"/>
                <p:cNvGrpSpPr/>
                <p:nvPr/>
              </p:nvGrpSpPr>
              <p:grpSpPr>
                <a:xfrm>
                  <a:off x="7503379" y="4163772"/>
                  <a:ext cx="160489" cy="364494"/>
                  <a:chOff x="7503379" y="4163772"/>
                  <a:chExt cx="160489" cy="364494"/>
                </a:xfrm>
              </p:grpSpPr>
              <p:sp>
                <p:nvSpPr>
                  <p:cNvPr id="666" name="Google Shape;666;p36"/>
                  <p:cNvSpPr/>
                  <p:nvPr/>
                </p:nvSpPr>
                <p:spPr>
                  <a:xfrm>
                    <a:off x="7508256" y="4163772"/>
                    <a:ext cx="155612" cy="364494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55612" h="364494" extrusionOk="0">
                        <a:moveTo>
                          <a:pt x="155613" y="364495"/>
                        </a:moveTo>
                        <a:cubicBezTo>
                          <a:pt x="148749" y="349405"/>
                          <a:pt x="141704" y="334497"/>
                          <a:pt x="135112" y="319317"/>
                        </a:cubicBezTo>
                        <a:lnTo>
                          <a:pt x="114881" y="274049"/>
                        </a:lnTo>
                        <a:cubicBezTo>
                          <a:pt x="101514" y="243870"/>
                          <a:pt x="87967" y="213691"/>
                          <a:pt x="75052" y="183332"/>
                        </a:cubicBezTo>
                        <a:cubicBezTo>
                          <a:pt x="61595" y="153153"/>
                          <a:pt x="48861" y="122703"/>
                          <a:pt x="36126" y="92253"/>
                        </a:cubicBezTo>
                        <a:cubicBezTo>
                          <a:pt x="29713" y="76983"/>
                          <a:pt x="23482" y="61713"/>
                          <a:pt x="17521" y="46353"/>
                        </a:cubicBezTo>
                        <a:cubicBezTo>
                          <a:pt x="11289" y="31082"/>
                          <a:pt x="5690" y="15541"/>
                          <a:pt x="0" y="0"/>
                        </a:cubicBezTo>
                        <a:cubicBezTo>
                          <a:pt x="7948" y="32167"/>
                          <a:pt x="18876" y="63520"/>
                          <a:pt x="30346" y="94602"/>
                        </a:cubicBezTo>
                        <a:cubicBezTo>
                          <a:pt x="41906" y="125685"/>
                          <a:pt x="54731" y="156135"/>
                          <a:pt x="67646" y="186675"/>
                        </a:cubicBezTo>
                        <a:cubicBezTo>
                          <a:pt x="81193" y="216854"/>
                          <a:pt x="94650" y="247123"/>
                          <a:pt x="109281" y="276850"/>
                        </a:cubicBezTo>
                        <a:cubicBezTo>
                          <a:pt x="123822" y="306396"/>
                          <a:pt x="138814" y="335943"/>
                          <a:pt x="155613" y="364495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667" name="Google Shape;667;p36"/>
                  <p:cNvSpPr/>
                  <p:nvPr/>
                </p:nvSpPr>
                <p:spPr>
                  <a:xfrm>
                    <a:off x="7503379" y="4172898"/>
                    <a:ext cx="17882" cy="3054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7882" h="30540" extrusionOk="0">
                        <a:moveTo>
                          <a:pt x="17882" y="30540"/>
                        </a:moveTo>
                        <a:cubicBezTo>
                          <a:pt x="15534" y="24938"/>
                          <a:pt x="12644" y="19878"/>
                          <a:pt x="9664" y="14818"/>
                        </a:cubicBezTo>
                        <a:cubicBezTo>
                          <a:pt x="8128" y="12379"/>
                          <a:pt x="6683" y="9849"/>
                          <a:pt x="5058" y="7409"/>
                        </a:cubicBezTo>
                        <a:cubicBezTo>
                          <a:pt x="3432" y="4970"/>
                          <a:pt x="1896" y="2440"/>
                          <a:pt x="0" y="0"/>
                        </a:cubicBezTo>
                        <a:cubicBezTo>
                          <a:pt x="722" y="6054"/>
                          <a:pt x="3161" y="11746"/>
                          <a:pt x="6141" y="16897"/>
                        </a:cubicBezTo>
                        <a:cubicBezTo>
                          <a:pt x="9302" y="21957"/>
                          <a:pt x="13005" y="26745"/>
                          <a:pt x="17882" y="30540"/>
                        </a:cubicBezTo>
                        <a:close/>
                      </a:path>
                    </a:pathLst>
                  </a:custGeom>
                  <a:solidFill>
                    <a:srgbClr val="263238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</p:grpSp>
          </p:grpSp>
          <p:grpSp>
            <p:nvGrpSpPr>
              <p:cNvPr id="668" name="Google Shape;668;p36"/>
              <p:cNvGrpSpPr/>
              <p:nvPr/>
            </p:nvGrpSpPr>
            <p:grpSpPr>
              <a:xfrm>
                <a:off x="7054347" y="4226750"/>
                <a:ext cx="430229" cy="501304"/>
                <a:chOff x="7054347" y="4226750"/>
                <a:chExt cx="430229" cy="501304"/>
              </a:xfrm>
            </p:grpSpPr>
            <p:grpSp>
              <p:nvGrpSpPr>
                <p:cNvPr id="669" name="Google Shape;669;p36"/>
                <p:cNvGrpSpPr/>
                <p:nvPr/>
              </p:nvGrpSpPr>
              <p:grpSpPr>
                <a:xfrm>
                  <a:off x="7054347" y="4242229"/>
                  <a:ext cx="430229" cy="485825"/>
                  <a:chOff x="7054347" y="4242229"/>
                  <a:chExt cx="430229" cy="485825"/>
                </a:xfrm>
              </p:grpSpPr>
              <p:sp>
                <p:nvSpPr>
                  <p:cNvPr id="670" name="Google Shape;670;p36"/>
                  <p:cNvSpPr/>
                  <p:nvPr/>
                </p:nvSpPr>
                <p:spPr>
                  <a:xfrm rot="-1212217">
                    <a:off x="7114512" y="4283324"/>
                    <a:ext cx="309898" cy="40363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10219" h="404053" extrusionOk="0">
                        <a:moveTo>
                          <a:pt x="0" y="0"/>
                        </a:moveTo>
                        <a:lnTo>
                          <a:pt x="310219" y="0"/>
                        </a:lnTo>
                        <a:lnTo>
                          <a:pt x="310219" y="404053"/>
                        </a:lnTo>
                        <a:lnTo>
                          <a:pt x="0" y="404053"/>
                        </a:lnTo>
                        <a:close/>
                      </a:path>
                    </a:pathLst>
                  </a:custGeom>
                  <a:solidFill>
                    <a:srgbClr val="FFC727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671" name="Google Shape;671;p36"/>
                  <p:cNvSpPr/>
                  <p:nvPr/>
                </p:nvSpPr>
                <p:spPr>
                  <a:xfrm rot="-1212217">
                    <a:off x="7114512" y="4283324"/>
                    <a:ext cx="309898" cy="40363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10219" h="404053" extrusionOk="0">
                        <a:moveTo>
                          <a:pt x="0" y="0"/>
                        </a:moveTo>
                        <a:lnTo>
                          <a:pt x="310219" y="0"/>
                        </a:lnTo>
                        <a:lnTo>
                          <a:pt x="310219" y="404053"/>
                        </a:lnTo>
                        <a:lnTo>
                          <a:pt x="0" y="404053"/>
                        </a:lnTo>
                        <a:close/>
                      </a:path>
                    </a:pathLst>
                  </a:custGeom>
                  <a:solidFill>
                    <a:schemeClr val="accent3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</p:grpSp>
            <p:grpSp>
              <p:nvGrpSpPr>
                <p:cNvPr id="672" name="Google Shape;672;p36"/>
                <p:cNvGrpSpPr/>
                <p:nvPr/>
              </p:nvGrpSpPr>
              <p:grpSpPr>
                <a:xfrm>
                  <a:off x="7124912" y="4226750"/>
                  <a:ext cx="153204" cy="116139"/>
                  <a:chOff x="7124912" y="4226750"/>
                  <a:chExt cx="153204" cy="116139"/>
                </a:xfrm>
              </p:grpSpPr>
              <p:sp>
                <p:nvSpPr>
                  <p:cNvPr id="673" name="Google Shape;673;p36"/>
                  <p:cNvSpPr/>
                  <p:nvPr/>
                </p:nvSpPr>
                <p:spPr>
                  <a:xfrm rot="-1212217">
                    <a:off x="7128077" y="4274399"/>
                    <a:ext cx="146874" cy="44497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47026" h="44543" extrusionOk="0">
                        <a:moveTo>
                          <a:pt x="0" y="0"/>
                        </a:moveTo>
                        <a:lnTo>
                          <a:pt x="147026" y="0"/>
                        </a:lnTo>
                        <a:lnTo>
                          <a:pt x="147026" y="44543"/>
                        </a:lnTo>
                        <a:lnTo>
                          <a:pt x="0" y="44543"/>
                        </a:ln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674" name="Google Shape;674;p36"/>
                  <p:cNvSpPr/>
                  <p:nvPr/>
                </p:nvSpPr>
                <p:spPr>
                  <a:xfrm>
                    <a:off x="7143654" y="4226750"/>
                    <a:ext cx="88237" cy="62887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88237" h="62887" extrusionOk="0">
                        <a:moveTo>
                          <a:pt x="88238" y="35239"/>
                        </a:moveTo>
                        <a:lnTo>
                          <a:pt x="71259" y="41473"/>
                        </a:lnTo>
                        <a:lnTo>
                          <a:pt x="64124" y="22227"/>
                        </a:lnTo>
                        <a:lnTo>
                          <a:pt x="22850" y="37407"/>
                        </a:lnTo>
                        <a:lnTo>
                          <a:pt x="29894" y="56653"/>
                        </a:lnTo>
                        <a:lnTo>
                          <a:pt x="12915" y="62888"/>
                        </a:lnTo>
                        <a:lnTo>
                          <a:pt x="0" y="27739"/>
                        </a:lnTo>
                        <a:lnTo>
                          <a:pt x="75594" y="0"/>
                        </a:ln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</p:grpSp>
          </p:grpSp>
          <p:grpSp>
            <p:nvGrpSpPr>
              <p:cNvPr id="675" name="Google Shape;675;p36"/>
              <p:cNvGrpSpPr/>
              <p:nvPr/>
            </p:nvGrpSpPr>
            <p:grpSpPr>
              <a:xfrm>
                <a:off x="7140191" y="4334507"/>
                <a:ext cx="648511" cy="303528"/>
                <a:chOff x="7140191" y="4334507"/>
                <a:chExt cx="648511" cy="303528"/>
              </a:xfrm>
            </p:grpSpPr>
            <p:sp>
              <p:nvSpPr>
                <p:cNvPr id="676" name="Google Shape;676;p36"/>
                <p:cNvSpPr/>
                <p:nvPr/>
              </p:nvSpPr>
              <p:spPr>
                <a:xfrm>
                  <a:off x="7438960" y="4367210"/>
                  <a:ext cx="346323" cy="2613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46323" h="261300" extrusionOk="0">
                      <a:moveTo>
                        <a:pt x="339067" y="248883"/>
                      </a:moveTo>
                      <a:cubicBezTo>
                        <a:pt x="293910" y="274273"/>
                        <a:pt x="219851" y="260629"/>
                        <a:pt x="21158" y="208855"/>
                      </a:cubicBezTo>
                      <a:cubicBezTo>
                        <a:pt x="-6298" y="201717"/>
                        <a:pt x="-8014" y="-6010"/>
                        <a:pt x="21790" y="134"/>
                      </a:cubicBezTo>
                      <a:cubicBezTo>
                        <a:pt x="59271" y="7904"/>
                        <a:pt x="203053" y="46034"/>
                        <a:pt x="213168" y="50100"/>
                      </a:cubicBezTo>
                      <a:cubicBezTo>
                        <a:pt x="298787" y="84887"/>
                        <a:pt x="369684" y="231715"/>
                        <a:pt x="339067" y="248883"/>
                      </a:cubicBezTo>
                      <a:close/>
                    </a:path>
                  </a:pathLst>
                </a:custGeom>
                <a:solidFill>
                  <a:srgbClr val="F7A9A0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grpSp>
              <p:nvGrpSpPr>
                <p:cNvPr id="677" name="Google Shape;677;p36"/>
                <p:cNvGrpSpPr/>
                <p:nvPr/>
              </p:nvGrpSpPr>
              <p:grpSpPr>
                <a:xfrm>
                  <a:off x="7140191" y="4334507"/>
                  <a:ext cx="401744" cy="261684"/>
                  <a:chOff x="7140191" y="4334507"/>
                  <a:chExt cx="401744" cy="261684"/>
                </a:xfrm>
              </p:grpSpPr>
              <p:sp>
                <p:nvSpPr>
                  <p:cNvPr id="678" name="Google Shape;678;p36"/>
                  <p:cNvSpPr/>
                  <p:nvPr/>
                </p:nvSpPr>
                <p:spPr>
                  <a:xfrm>
                    <a:off x="7140191" y="4334507"/>
                    <a:ext cx="401744" cy="261684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01744" h="261684" extrusionOk="0">
                        <a:moveTo>
                          <a:pt x="397056" y="65636"/>
                        </a:moveTo>
                        <a:cubicBezTo>
                          <a:pt x="397056" y="65636"/>
                          <a:pt x="328778" y="21271"/>
                          <a:pt x="285697" y="9073"/>
                        </a:cubicBezTo>
                        <a:cubicBezTo>
                          <a:pt x="227986" y="-7281"/>
                          <a:pt x="171539" y="2387"/>
                          <a:pt x="148057" y="7898"/>
                        </a:cubicBezTo>
                        <a:cubicBezTo>
                          <a:pt x="99106" y="19374"/>
                          <a:pt x="-11259" y="80816"/>
                          <a:pt x="934" y="115693"/>
                        </a:cubicBezTo>
                        <a:cubicBezTo>
                          <a:pt x="11952" y="147317"/>
                          <a:pt x="121595" y="78737"/>
                          <a:pt x="121595" y="78737"/>
                        </a:cubicBezTo>
                        <a:cubicBezTo>
                          <a:pt x="121595" y="78737"/>
                          <a:pt x="-1776" y="130150"/>
                          <a:pt x="18545" y="165750"/>
                        </a:cubicBezTo>
                        <a:cubicBezTo>
                          <a:pt x="38776" y="201350"/>
                          <a:pt x="161514" y="114518"/>
                          <a:pt x="161514" y="114518"/>
                        </a:cubicBezTo>
                        <a:cubicBezTo>
                          <a:pt x="161514" y="114518"/>
                          <a:pt x="35976" y="170177"/>
                          <a:pt x="62619" y="203609"/>
                        </a:cubicBezTo>
                        <a:cubicBezTo>
                          <a:pt x="82759" y="228818"/>
                          <a:pt x="198363" y="156443"/>
                          <a:pt x="198363" y="156443"/>
                        </a:cubicBezTo>
                        <a:cubicBezTo>
                          <a:pt x="198363" y="156443"/>
                          <a:pt x="90797" y="205055"/>
                          <a:pt x="110396" y="231890"/>
                        </a:cubicBezTo>
                        <a:cubicBezTo>
                          <a:pt x="132071" y="261527"/>
                          <a:pt x="242978" y="201441"/>
                          <a:pt x="242978" y="201441"/>
                        </a:cubicBezTo>
                        <a:cubicBezTo>
                          <a:pt x="304302" y="261346"/>
                          <a:pt x="359214" y="263334"/>
                          <a:pt x="397688" y="261166"/>
                        </a:cubicBezTo>
                        <a:cubicBezTo>
                          <a:pt x="407171" y="260895"/>
                          <a:pt x="397056" y="65636"/>
                          <a:pt x="397056" y="65636"/>
                        </a:cubicBezTo>
                        <a:close/>
                      </a:path>
                    </a:pathLst>
                  </a:custGeom>
                  <a:solidFill>
                    <a:srgbClr val="DD7E6B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grpSp>
                <p:nvGrpSpPr>
                  <p:cNvPr id="679" name="Google Shape;679;p36"/>
                  <p:cNvGrpSpPr/>
                  <p:nvPr/>
                </p:nvGrpSpPr>
                <p:grpSpPr>
                  <a:xfrm>
                    <a:off x="7168526" y="4392783"/>
                    <a:ext cx="190663" cy="133858"/>
                    <a:chOff x="7168526" y="4392783"/>
                    <a:chExt cx="190663" cy="133858"/>
                  </a:xfrm>
                </p:grpSpPr>
                <p:sp>
                  <p:nvSpPr>
                    <p:cNvPr id="680" name="Google Shape;680;p36"/>
                    <p:cNvSpPr/>
                    <p:nvPr/>
                  </p:nvSpPr>
                  <p:spPr>
                    <a:xfrm>
                      <a:off x="7168526" y="4392783"/>
                      <a:ext cx="135276" cy="76612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35276" h="76612" extrusionOk="0">
                          <a:moveTo>
                            <a:pt x="134805" y="42"/>
                          </a:moveTo>
                          <a:cubicBezTo>
                            <a:pt x="120084" y="5553"/>
                            <a:pt x="105182" y="11065"/>
                            <a:pt x="91002" y="17842"/>
                          </a:cubicBezTo>
                          <a:cubicBezTo>
                            <a:pt x="76823" y="24618"/>
                            <a:pt x="62915" y="31937"/>
                            <a:pt x="49458" y="40069"/>
                          </a:cubicBezTo>
                          <a:cubicBezTo>
                            <a:pt x="16402" y="59947"/>
                            <a:pt x="-1119" y="77567"/>
                            <a:pt x="55" y="76573"/>
                          </a:cubicBezTo>
                          <a:cubicBezTo>
                            <a:pt x="28505" y="53622"/>
                            <a:pt x="78900" y="28504"/>
                            <a:pt x="93080" y="21727"/>
                          </a:cubicBezTo>
                          <a:cubicBezTo>
                            <a:pt x="107259" y="14950"/>
                            <a:pt x="120987" y="7451"/>
                            <a:pt x="135167" y="584"/>
                          </a:cubicBezTo>
                          <a:cubicBezTo>
                            <a:pt x="135438" y="313"/>
                            <a:pt x="135167" y="-139"/>
                            <a:pt x="134805" y="42"/>
                          </a:cubicBezTo>
                          <a:close/>
                        </a:path>
                      </a:pathLst>
                    </a:custGeom>
                    <a:solidFill>
                      <a:srgbClr val="263238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  <p:sp>
                  <p:nvSpPr>
                    <p:cNvPr id="681" name="Google Shape;681;p36"/>
                    <p:cNvSpPr/>
                    <p:nvPr/>
                  </p:nvSpPr>
                  <p:spPr>
                    <a:xfrm>
                      <a:off x="7221106" y="4443499"/>
                      <a:ext cx="108098" cy="52852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08098" h="52852" extrusionOk="0">
                          <a:moveTo>
                            <a:pt x="107784" y="14"/>
                          </a:moveTo>
                          <a:cubicBezTo>
                            <a:pt x="89269" y="7875"/>
                            <a:pt x="70664" y="15013"/>
                            <a:pt x="52511" y="23687"/>
                          </a:cubicBezTo>
                          <a:cubicBezTo>
                            <a:pt x="34448" y="32362"/>
                            <a:pt x="18101" y="42120"/>
                            <a:pt x="670" y="51969"/>
                          </a:cubicBezTo>
                          <a:cubicBezTo>
                            <a:pt x="-685" y="52692"/>
                            <a:pt x="219" y="53234"/>
                            <a:pt x="1573" y="52511"/>
                          </a:cubicBezTo>
                          <a:cubicBezTo>
                            <a:pt x="19365" y="43385"/>
                            <a:pt x="36525" y="36247"/>
                            <a:pt x="54408" y="27302"/>
                          </a:cubicBezTo>
                          <a:cubicBezTo>
                            <a:pt x="72200" y="18356"/>
                            <a:pt x="89811" y="8688"/>
                            <a:pt x="107964" y="466"/>
                          </a:cubicBezTo>
                          <a:cubicBezTo>
                            <a:pt x="108235" y="285"/>
                            <a:pt x="108055" y="-76"/>
                            <a:pt x="107784" y="14"/>
                          </a:cubicBezTo>
                          <a:close/>
                        </a:path>
                      </a:pathLst>
                    </a:custGeom>
                    <a:solidFill>
                      <a:srgbClr val="263238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  <p:sp>
                  <p:nvSpPr>
                    <p:cNvPr id="682" name="Google Shape;682;p36"/>
                    <p:cNvSpPr/>
                    <p:nvPr/>
                  </p:nvSpPr>
                  <p:spPr>
                    <a:xfrm>
                      <a:off x="7276328" y="4483068"/>
                      <a:ext cx="82861" cy="43573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82861" h="43573" extrusionOk="0">
                          <a:moveTo>
                            <a:pt x="82185" y="22"/>
                          </a:moveTo>
                          <a:cubicBezTo>
                            <a:pt x="53375" y="10593"/>
                            <a:pt x="26461" y="26496"/>
                            <a:pt x="541" y="42670"/>
                          </a:cubicBezTo>
                          <a:cubicBezTo>
                            <a:pt x="-724" y="43483"/>
                            <a:pt x="450" y="43935"/>
                            <a:pt x="1805" y="43212"/>
                          </a:cubicBezTo>
                          <a:cubicBezTo>
                            <a:pt x="28719" y="28484"/>
                            <a:pt x="49672" y="16828"/>
                            <a:pt x="82637" y="1016"/>
                          </a:cubicBezTo>
                          <a:cubicBezTo>
                            <a:pt x="83089" y="835"/>
                            <a:pt x="82818" y="-159"/>
                            <a:pt x="82185" y="22"/>
                          </a:cubicBezTo>
                          <a:close/>
                        </a:path>
                      </a:pathLst>
                    </a:custGeom>
                    <a:solidFill>
                      <a:srgbClr val="263238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</p:grpSp>
            </p:grpSp>
            <p:grpSp>
              <p:nvGrpSpPr>
                <p:cNvPr id="683" name="Google Shape;683;p36"/>
                <p:cNvGrpSpPr/>
                <p:nvPr/>
              </p:nvGrpSpPr>
              <p:grpSpPr>
                <a:xfrm>
                  <a:off x="7527042" y="4375205"/>
                  <a:ext cx="261660" cy="262830"/>
                  <a:chOff x="7527042" y="4375205"/>
                  <a:chExt cx="261660" cy="262830"/>
                </a:xfrm>
              </p:grpSpPr>
              <p:sp>
                <p:nvSpPr>
                  <p:cNvPr id="684" name="Google Shape;684;p36"/>
                  <p:cNvSpPr/>
                  <p:nvPr/>
                </p:nvSpPr>
                <p:spPr>
                  <a:xfrm>
                    <a:off x="7527583" y="4375656"/>
                    <a:ext cx="261119" cy="259346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61119" h="259346" extrusionOk="0">
                        <a:moveTo>
                          <a:pt x="0" y="0"/>
                        </a:moveTo>
                        <a:lnTo>
                          <a:pt x="26553" y="245587"/>
                        </a:lnTo>
                        <a:cubicBezTo>
                          <a:pt x="26553" y="245587"/>
                          <a:pt x="223981" y="281458"/>
                          <a:pt x="255411" y="237365"/>
                        </a:cubicBezTo>
                        <a:cubicBezTo>
                          <a:pt x="282867" y="198783"/>
                          <a:pt x="205557" y="79423"/>
                          <a:pt x="145497" y="46714"/>
                        </a:cubicBezTo>
                        <a:cubicBezTo>
                          <a:pt x="120570" y="33070"/>
                          <a:pt x="0" y="0"/>
                          <a:pt x="0" y="0"/>
                        </a:cubicBezTo>
                        <a:close/>
                      </a:path>
                    </a:pathLst>
                  </a:custGeom>
                  <a:solidFill>
                    <a:schemeClr val="accent2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685" name="Google Shape;685;p36"/>
                  <p:cNvSpPr/>
                  <p:nvPr/>
                </p:nvSpPr>
                <p:spPr>
                  <a:xfrm>
                    <a:off x="7527042" y="4375205"/>
                    <a:ext cx="218291" cy="11990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18291" h="119901" extrusionOk="0">
                        <a:moveTo>
                          <a:pt x="1445" y="8674"/>
                        </a:moveTo>
                        <a:lnTo>
                          <a:pt x="993" y="452"/>
                        </a:lnTo>
                        <a:lnTo>
                          <a:pt x="451" y="904"/>
                        </a:lnTo>
                        <a:cubicBezTo>
                          <a:pt x="20772" y="7409"/>
                          <a:pt x="41184" y="13824"/>
                          <a:pt x="61414" y="20511"/>
                        </a:cubicBezTo>
                        <a:cubicBezTo>
                          <a:pt x="81735" y="27016"/>
                          <a:pt x="101966" y="33793"/>
                          <a:pt x="121745" y="41473"/>
                        </a:cubicBezTo>
                        <a:cubicBezTo>
                          <a:pt x="131589" y="45358"/>
                          <a:pt x="141614" y="49154"/>
                          <a:pt x="150645" y="54213"/>
                        </a:cubicBezTo>
                        <a:cubicBezTo>
                          <a:pt x="159858" y="59273"/>
                          <a:pt x="168437" y="65417"/>
                          <a:pt x="176656" y="72014"/>
                        </a:cubicBezTo>
                        <a:cubicBezTo>
                          <a:pt x="193003" y="85386"/>
                          <a:pt x="206731" y="101831"/>
                          <a:pt x="218291" y="119902"/>
                        </a:cubicBezTo>
                        <a:cubicBezTo>
                          <a:pt x="208899" y="100656"/>
                          <a:pt x="195803" y="83037"/>
                          <a:pt x="179637" y="68580"/>
                        </a:cubicBezTo>
                        <a:cubicBezTo>
                          <a:pt x="171599" y="61261"/>
                          <a:pt x="162747" y="54936"/>
                          <a:pt x="153355" y="49515"/>
                        </a:cubicBezTo>
                        <a:cubicBezTo>
                          <a:pt x="143872" y="44003"/>
                          <a:pt x="133847" y="40028"/>
                          <a:pt x="123912" y="35962"/>
                        </a:cubicBezTo>
                        <a:cubicBezTo>
                          <a:pt x="103772" y="28372"/>
                          <a:pt x="83361" y="21866"/>
                          <a:pt x="62859" y="15812"/>
                        </a:cubicBezTo>
                        <a:cubicBezTo>
                          <a:pt x="42267" y="10029"/>
                          <a:pt x="21585" y="4608"/>
                          <a:pt x="632" y="90"/>
                        </a:cubicBezTo>
                        <a:lnTo>
                          <a:pt x="0" y="0"/>
                        </a:lnTo>
                        <a:lnTo>
                          <a:pt x="90" y="542"/>
                        </a:lnTo>
                        <a:lnTo>
                          <a:pt x="1445" y="8674"/>
                        </a:ln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686" name="Google Shape;686;p36"/>
                  <p:cNvSpPr/>
                  <p:nvPr/>
                </p:nvSpPr>
                <p:spPr>
                  <a:xfrm>
                    <a:off x="7585019" y="4415880"/>
                    <a:ext cx="26106" cy="18991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6106" h="189915" extrusionOk="0">
                        <a:moveTo>
                          <a:pt x="5" y="708"/>
                        </a:moveTo>
                        <a:cubicBezTo>
                          <a:pt x="547" y="13087"/>
                          <a:pt x="2172" y="25465"/>
                          <a:pt x="3527" y="37754"/>
                        </a:cubicBezTo>
                        <a:cubicBezTo>
                          <a:pt x="4792" y="50042"/>
                          <a:pt x="6237" y="62330"/>
                          <a:pt x="7772" y="74619"/>
                        </a:cubicBezTo>
                        <a:cubicBezTo>
                          <a:pt x="10933" y="99196"/>
                          <a:pt x="14184" y="123682"/>
                          <a:pt x="17797" y="148168"/>
                        </a:cubicBezTo>
                        <a:cubicBezTo>
                          <a:pt x="18791" y="154855"/>
                          <a:pt x="19784" y="161541"/>
                          <a:pt x="20868" y="168227"/>
                        </a:cubicBezTo>
                        <a:cubicBezTo>
                          <a:pt x="22042" y="175365"/>
                          <a:pt x="24119" y="182413"/>
                          <a:pt x="25203" y="189551"/>
                        </a:cubicBezTo>
                        <a:cubicBezTo>
                          <a:pt x="25293" y="190093"/>
                          <a:pt x="26106" y="190003"/>
                          <a:pt x="26106" y="189461"/>
                        </a:cubicBezTo>
                        <a:cubicBezTo>
                          <a:pt x="25474" y="183407"/>
                          <a:pt x="25655" y="177263"/>
                          <a:pt x="25113" y="171209"/>
                        </a:cubicBezTo>
                        <a:cubicBezTo>
                          <a:pt x="24571" y="164884"/>
                          <a:pt x="23848" y="158650"/>
                          <a:pt x="23126" y="152415"/>
                        </a:cubicBezTo>
                        <a:cubicBezTo>
                          <a:pt x="21681" y="140127"/>
                          <a:pt x="20145" y="127838"/>
                          <a:pt x="18610" y="115550"/>
                        </a:cubicBezTo>
                        <a:cubicBezTo>
                          <a:pt x="15539" y="90973"/>
                          <a:pt x="12288" y="66487"/>
                          <a:pt x="8314" y="42000"/>
                        </a:cubicBezTo>
                        <a:cubicBezTo>
                          <a:pt x="6056" y="28176"/>
                          <a:pt x="4250" y="14171"/>
                          <a:pt x="1269" y="527"/>
                        </a:cubicBezTo>
                        <a:cubicBezTo>
                          <a:pt x="1089" y="-286"/>
                          <a:pt x="-85" y="-106"/>
                          <a:pt x="5" y="708"/>
                        </a:cubicBezTo>
                        <a:close/>
                      </a:path>
                    </a:pathLst>
                  </a:custGeom>
                  <a:solidFill>
                    <a:srgbClr val="263238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687" name="Google Shape;687;p36"/>
                  <p:cNvSpPr/>
                  <p:nvPr/>
                </p:nvSpPr>
                <p:spPr>
                  <a:xfrm>
                    <a:off x="7551697" y="4599377"/>
                    <a:ext cx="199957" cy="38658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99957" h="38658" extrusionOk="0">
                        <a:moveTo>
                          <a:pt x="0" y="0"/>
                        </a:moveTo>
                        <a:cubicBezTo>
                          <a:pt x="1445" y="7228"/>
                          <a:pt x="2529" y="14457"/>
                          <a:pt x="3793" y="21685"/>
                        </a:cubicBezTo>
                        <a:lnTo>
                          <a:pt x="2709" y="20511"/>
                        </a:lnTo>
                        <a:cubicBezTo>
                          <a:pt x="68097" y="28823"/>
                          <a:pt x="134028" y="37949"/>
                          <a:pt x="199958" y="30360"/>
                        </a:cubicBezTo>
                        <a:cubicBezTo>
                          <a:pt x="183972" y="34968"/>
                          <a:pt x="167264" y="37046"/>
                          <a:pt x="150645" y="38040"/>
                        </a:cubicBezTo>
                        <a:cubicBezTo>
                          <a:pt x="100792" y="40750"/>
                          <a:pt x="50667" y="34335"/>
                          <a:pt x="2077" y="23041"/>
                        </a:cubicBezTo>
                        <a:cubicBezTo>
                          <a:pt x="2077" y="23041"/>
                          <a:pt x="1084" y="22770"/>
                          <a:pt x="1084" y="22770"/>
                        </a:cubicBezTo>
                        <a:cubicBezTo>
                          <a:pt x="813" y="15270"/>
                          <a:pt x="271" y="7680"/>
                          <a:pt x="0" y="0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263238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</p:grpSp>
          </p:grpSp>
        </p:grpSp>
        <p:grpSp>
          <p:nvGrpSpPr>
            <p:cNvPr id="688" name="Google Shape;688;p36"/>
            <p:cNvGrpSpPr/>
            <p:nvPr/>
          </p:nvGrpSpPr>
          <p:grpSpPr>
            <a:xfrm>
              <a:off x="614342" y="1063823"/>
              <a:ext cx="1838142" cy="3063808"/>
              <a:chOff x="5091153" y="2594278"/>
              <a:chExt cx="1960476" cy="3267713"/>
            </a:xfrm>
          </p:grpSpPr>
          <p:grpSp>
            <p:nvGrpSpPr>
              <p:cNvPr id="689" name="Google Shape;689;p36"/>
              <p:cNvGrpSpPr/>
              <p:nvPr/>
            </p:nvGrpSpPr>
            <p:grpSpPr>
              <a:xfrm>
                <a:off x="5091153" y="3559564"/>
                <a:ext cx="1914041" cy="2302427"/>
                <a:chOff x="5091153" y="3559564"/>
                <a:chExt cx="1914041" cy="2302427"/>
              </a:xfrm>
            </p:grpSpPr>
            <p:grpSp>
              <p:nvGrpSpPr>
                <p:cNvPr id="690" name="Google Shape;690;p36"/>
                <p:cNvGrpSpPr/>
                <p:nvPr/>
              </p:nvGrpSpPr>
              <p:grpSpPr>
                <a:xfrm>
                  <a:off x="5511060" y="3559564"/>
                  <a:ext cx="1494134" cy="1891961"/>
                  <a:chOff x="5511060" y="3559564"/>
                  <a:chExt cx="1494134" cy="1891961"/>
                </a:xfrm>
              </p:grpSpPr>
              <p:grpSp>
                <p:nvGrpSpPr>
                  <p:cNvPr id="691" name="Google Shape;691;p36"/>
                  <p:cNvGrpSpPr/>
                  <p:nvPr/>
                </p:nvGrpSpPr>
                <p:grpSpPr>
                  <a:xfrm>
                    <a:off x="6325377" y="4875866"/>
                    <a:ext cx="679817" cy="575659"/>
                    <a:chOff x="6325377" y="4875866"/>
                    <a:chExt cx="679817" cy="575659"/>
                  </a:xfrm>
                </p:grpSpPr>
                <p:sp>
                  <p:nvSpPr>
                    <p:cNvPr id="692" name="Google Shape;692;p36"/>
                    <p:cNvSpPr/>
                    <p:nvPr/>
                  </p:nvSpPr>
                  <p:spPr>
                    <a:xfrm>
                      <a:off x="6330003" y="4875866"/>
                      <a:ext cx="666197" cy="572418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666197" h="572418" extrusionOk="0">
                          <a:moveTo>
                            <a:pt x="656413" y="570777"/>
                          </a:moveTo>
                          <a:cubicBezTo>
                            <a:pt x="634918" y="577463"/>
                            <a:pt x="24478" y="562555"/>
                            <a:pt x="1628" y="547194"/>
                          </a:cubicBezTo>
                          <a:cubicBezTo>
                            <a:pt x="-7132" y="541502"/>
                            <a:pt x="22311" y="0"/>
                            <a:pt x="22311" y="0"/>
                          </a:cubicBezTo>
                          <a:lnTo>
                            <a:pt x="387996" y="10301"/>
                          </a:lnTo>
                          <a:lnTo>
                            <a:pt x="382848" y="353200"/>
                          </a:lnTo>
                          <a:cubicBezTo>
                            <a:pt x="382848" y="353200"/>
                            <a:pt x="613965" y="463434"/>
                            <a:pt x="637356" y="483042"/>
                          </a:cubicBezTo>
                          <a:cubicBezTo>
                            <a:pt x="660567" y="502378"/>
                            <a:pt x="677908" y="564181"/>
                            <a:pt x="656413" y="570777"/>
                          </a:cubicBezTo>
                          <a:close/>
                        </a:path>
                      </a:pathLst>
                    </a:custGeom>
                    <a:solidFill>
                      <a:srgbClr val="FFC4C0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  <p:sp>
                  <p:nvSpPr>
                    <p:cNvPr id="693" name="Google Shape;693;p36"/>
                    <p:cNvSpPr/>
                    <p:nvPr/>
                  </p:nvSpPr>
                  <p:spPr>
                    <a:xfrm>
                      <a:off x="6330065" y="5157234"/>
                      <a:ext cx="666154" cy="290998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666154" h="290998" extrusionOk="0">
                          <a:moveTo>
                            <a:pt x="656350" y="289319"/>
                          </a:moveTo>
                          <a:cubicBezTo>
                            <a:pt x="634765" y="296095"/>
                            <a:pt x="24416" y="281187"/>
                            <a:pt x="1475" y="265736"/>
                          </a:cubicBezTo>
                          <a:cubicBezTo>
                            <a:pt x="-2769" y="263025"/>
                            <a:pt x="3011" y="129660"/>
                            <a:pt x="7888" y="0"/>
                          </a:cubicBezTo>
                          <a:lnTo>
                            <a:pt x="383779" y="6144"/>
                          </a:lnTo>
                          <a:lnTo>
                            <a:pt x="382786" y="71742"/>
                          </a:lnTo>
                          <a:cubicBezTo>
                            <a:pt x="382786" y="71742"/>
                            <a:pt x="613812" y="181976"/>
                            <a:pt x="637294" y="201493"/>
                          </a:cubicBezTo>
                          <a:cubicBezTo>
                            <a:pt x="660595" y="221010"/>
                            <a:pt x="677845" y="282813"/>
                            <a:pt x="656350" y="289319"/>
                          </a:cubicBezTo>
                          <a:close/>
                        </a:path>
                      </a:pathLst>
                    </a:custGeom>
                    <a:solidFill>
                      <a:srgbClr val="EBEBEB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  <p:grpSp>
                  <p:nvGrpSpPr>
                    <p:cNvPr id="694" name="Google Shape;694;p36"/>
                    <p:cNvGrpSpPr/>
                    <p:nvPr/>
                  </p:nvGrpSpPr>
                  <p:grpSpPr>
                    <a:xfrm>
                      <a:off x="6325377" y="5217953"/>
                      <a:ext cx="679817" cy="233572"/>
                      <a:chOff x="6325377" y="5217953"/>
                      <a:chExt cx="679817" cy="233572"/>
                    </a:xfrm>
                  </p:grpSpPr>
                  <p:sp>
                    <p:nvSpPr>
                      <p:cNvPr id="695" name="Google Shape;695;p36"/>
                      <p:cNvSpPr/>
                      <p:nvPr/>
                    </p:nvSpPr>
                    <p:spPr>
                      <a:xfrm>
                        <a:off x="6325377" y="5217953"/>
                        <a:ext cx="679817" cy="233572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679817" h="233572" extrusionOk="0">
                            <a:moveTo>
                              <a:pt x="669979" y="231401"/>
                            </a:moveTo>
                            <a:cubicBezTo>
                              <a:pt x="648123" y="238358"/>
                              <a:pt x="26123" y="227697"/>
                              <a:pt x="2732" y="212246"/>
                            </a:cubicBezTo>
                            <a:cubicBezTo>
                              <a:pt x="-6300" y="206553"/>
                              <a:pt x="9957" y="1175"/>
                              <a:pt x="9957" y="0"/>
                            </a:cubicBezTo>
                            <a:lnTo>
                              <a:pt x="390003" y="4880"/>
                            </a:lnTo>
                            <a:lnTo>
                              <a:pt x="389732" y="11656"/>
                            </a:lnTo>
                            <a:cubicBezTo>
                              <a:pt x="389732" y="11656"/>
                              <a:pt x="625996" y="122252"/>
                              <a:pt x="649929" y="141949"/>
                            </a:cubicBezTo>
                            <a:cubicBezTo>
                              <a:pt x="673773" y="161647"/>
                              <a:pt x="691836" y="224534"/>
                              <a:pt x="669979" y="231401"/>
                            </a:cubicBezTo>
                            <a:close/>
                          </a:path>
                        </a:pathLst>
                      </a:custGeom>
                      <a:solidFill>
                        <a:srgbClr val="FFC727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45700" rIns="91425" bIns="45700" anchor="ctr" anchorCtr="0">
                        <a:noAutofit/>
                      </a:bodyPr>
                      <a:lstStyle/>
                      <a:p>
                        <a:pPr marL="0" marR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 sz="18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endParaRPr>
                      </a:p>
                    </p:txBody>
                  </p:sp>
                  <p:sp>
                    <p:nvSpPr>
                      <p:cNvPr id="696" name="Google Shape;696;p36"/>
                      <p:cNvSpPr/>
                      <p:nvPr/>
                    </p:nvSpPr>
                    <p:spPr>
                      <a:xfrm>
                        <a:off x="6325377" y="5217953"/>
                        <a:ext cx="679817" cy="233572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679817" h="233572" extrusionOk="0">
                            <a:moveTo>
                              <a:pt x="669979" y="231401"/>
                            </a:moveTo>
                            <a:cubicBezTo>
                              <a:pt x="648123" y="238358"/>
                              <a:pt x="26123" y="227697"/>
                              <a:pt x="2732" y="212246"/>
                            </a:cubicBezTo>
                            <a:cubicBezTo>
                              <a:pt x="-6300" y="206553"/>
                              <a:pt x="9957" y="1175"/>
                              <a:pt x="9957" y="0"/>
                            </a:cubicBezTo>
                            <a:lnTo>
                              <a:pt x="390003" y="4880"/>
                            </a:lnTo>
                            <a:lnTo>
                              <a:pt x="389732" y="11656"/>
                            </a:lnTo>
                            <a:cubicBezTo>
                              <a:pt x="389732" y="11656"/>
                              <a:pt x="625996" y="122252"/>
                              <a:pt x="649929" y="141949"/>
                            </a:cubicBezTo>
                            <a:cubicBezTo>
                              <a:pt x="673773" y="161647"/>
                              <a:pt x="691836" y="224534"/>
                              <a:pt x="669979" y="231401"/>
                            </a:cubicBezTo>
                            <a:close/>
                          </a:path>
                        </a:pathLst>
                      </a:custGeom>
                      <a:solidFill>
                        <a:schemeClr val="dk1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45700" rIns="91425" bIns="45700" anchor="ctr" anchorCtr="0">
                        <a:noAutofit/>
                      </a:bodyPr>
                      <a:lstStyle/>
                      <a:p>
                        <a:pPr marL="0" marR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 sz="18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endParaRPr>
                      </a:p>
                    </p:txBody>
                  </p:sp>
                  <p:grpSp>
                    <p:nvGrpSpPr>
                      <p:cNvPr id="697" name="Google Shape;697;p36"/>
                      <p:cNvGrpSpPr/>
                      <p:nvPr/>
                    </p:nvGrpSpPr>
                    <p:grpSpPr>
                      <a:xfrm>
                        <a:off x="6356310" y="5221149"/>
                        <a:ext cx="634079" cy="205893"/>
                        <a:chOff x="6356310" y="5221149"/>
                        <a:chExt cx="634079" cy="205893"/>
                      </a:xfrm>
                    </p:grpSpPr>
                    <p:sp>
                      <p:nvSpPr>
                        <p:cNvPr id="698" name="Google Shape;698;p36"/>
                        <p:cNvSpPr/>
                        <p:nvPr/>
                      </p:nvSpPr>
                      <p:spPr>
                        <a:xfrm>
                          <a:off x="6356310" y="5415672"/>
                          <a:ext cx="634079" cy="11370"/>
                        </a:xfrm>
                        <a:custGeom>
                          <a:avLst/>
                          <a:gdLst/>
                          <a:ahLst/>
                          <a:cxnLst/>
                          <a:rect l="l" t="t" r="r" b="b"/>
                          <a:pathLst>
                            <a:path w="634079" h="11370" extrusionOk="0">
                              <a:moveTo>
                                <a:pt x="632454" y="9375"/>
                              </a:moveTo>
                              <a:cubicBezTo>
                                <a:pt x="527689" y="5038"/>
                                <a:pt x="104562" y="-2732"/>
                                <a:pt x="610" y="972"/>
                              </a:cubicBezTo>
                              <a:cubicBezTo>
                                <a:pt x="-203" y="972"/>
                                <a:pt x="-203" y="1605"/>
                                <a:pt x="610" y="1605"/>
                              </a:cubicBezTo>
                              <a:cubicBezTo>
                                <a:pt x="104382" y="8201"/>
                                <a:pt x="527598" y="12538"/>
                                <a:pt x="632454" y="11092"/>
                              </a:cubicBezTo>
                              <a:cubicBezTo>
                                <a:pt x="634622" y="11092"/>
                                <a:pt x="634622" y="9556"/>
                                <a:pt x="632454" y="9375"/>
                              </a:cubicBezTo>
                              <a:close/>
                            </a:path>
                          </a:pathLst>
                        </a:custGeom>
                        <a:solidFill>
                          <a:schemeClr val="dk1"/>
                        </a:solidFill>
                        <a:ln>
                          <a:noFill/>
                        </a:ln>
                      </p:spPr>
                      <p:txBody>
                        <a:bodyPr spcFirstLastPara="1" wrap="square" lIns="91425" tIns="45700" rIns="91425" bIns="45700" anchor="ctr" anchorCtr="0">
                          <a:noAutofit/>
                        </a:bodyPr>
                        <a:lstStyle/>
                        <a:p>
                          <a:pPr marL="0" marR="0" lvl="0" indent="0" algn="l" rtl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None/>
                          </a:pPr>
                          <a:endParaRPr sz="1800">
                            <a:solidFill>
                              <a:srgbClr val="000000"/>
                            </a:solidFill>
                            <a:latin typeface="Calibri"/>
                            <a:ea typeface="Calibri"/>
                            <a:cs typeface="Calibri"/>
                            <a:sym typeface="Calibri"/>
                          </a:endParaRPr>
                        </a:p>
                      </p:txBody>
                    </p:sp>
                    <p:sp>
                      <p:nvSpPr>
                        <p:cNvPr id="699" name="Google Shape;699;p36"/>
                        <p:cNvSpPr/>
                        <p:nvPr/>
                      </p:nvSpPr>
                      <p:spPr>
                        <a:xfrm>
                          <a:off x="6635808" y="5221149"/>
                          <a:ext cx="126324" cy="32023"/>
                        </a:xfrm>
                        <a:custGeom>
                          <a:avLst/>
                          <a:gdLst/>
                          <a:ahLst/>
                          <a:cxnLst/>
                          <a:rect l="l" t="t" r="r" b="b"/>
                          <a:pathLst>
                            <a:path w="126324" h="32023" extrusionOk="0">
                              <a:moveTo>
                                <a:pt x="124187" y="3580"/>
                              </a:moveTo>
                              <a:cubicBezTo>
                                <a:pt x="83094" y="-4823"/>
                                <a:pt x="32518" y="689"/>
                                <a:pt x="456" y="29512"/>
                              </a:cubicBezTo>
                              <a:cubicBezTo>
                                <a:pt x="-809" y="30597"/>
                                <a:pt x="817" y="32404"/>
                                <a:pt x="2172" y="31952"/>
                              </a:cubicBezTo>
                              <a:cubicBezTo>
                                <a:pt x="43085" y="19844"/>
                                <a:pt x="81288" y="12255"/>
                                <a:pt x="123917" y="8731"/>
                              </a:cubicBezTo>
                              <a:cubicBezTo>
                                <a:pt x="126987" y="8550"/>
                                <a:pt x="127168" y="4213"/>
                                <a:pt x="124187" y="3580"/>
                              </a:cubicBezTo>
                              <a:close/>
                            </a:path>
                          </a:pathLst>
                        </a:custGeom>
                        <a:solidFill>
                          <a:schemeClr val="dk1"/>
                        </a:solidFill>
                        <a:ln>
                          <a:noFill/>
                        </a:ln>
                      </p:spPr>
                      <p:txBody>
                        <a:bodyPr spcFirstLastPara="1" wrap="square" lIns="91425" tIns="45700" rIns="91425" bIns="45700" anchor="ctr" anchorCtr="0">
                          <a:noAutofit/>
                        </a:bodyPr>
                        <a:lstStyle/>
                        <a:p>
                          <a:pPr marL="0" marR="0" lvl="0" indent="0" algn="l" rtl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None/>
                          </a:pPr>
                          <a:endParaRPr sz="1800">
                            <a:solidFill>
                              <a:srgbClr val="000000"/>
                            </a:solidFill>
                            <a:latin typeface="Calibri"/>
                            <a:ea typeface="Calibri"/>
                            <a:cs typeface="Calibri"/>
                            <a:sym typeface="Calibri"/>
                          </a:endParaRPr>
                        </a:p>
                      </p:txBody>
                    </p:sp>
                    <p:sp>
                      <p:nvSpPr>
                        <p:cNvPr id="700" name="Google Shape;700;p36"/>
                        <p:cNvSpPr/>
                        <p:nvPr/>
                      </p:nvSpPr>
                      <p:spPr>
                        <a:xfrm>
                          <a:off x="6665341" y="5239657"/>
                          <a:ext cx="126256" cy="32038"/>
                        </a:xfrm>
                        <a:custGeom>
                          <a:avLst/>
                          <a:gdLst/>
                          <a:ahLst/>
                          <a:cxnLst/>
                          <a:rect l="l" t="t" r="r" b="b"/>
                          <a:pathLst>
                            <a:path w="126256" h="32038" extrusionOk="0">
                              <a:moveTo>
                                <a:pt x="124188" y="3595"/>
                              </a:moveTo>
                              <a:cubicBezTo>
                                <a:pt x="83094" y="-4808"/>
                                <a:pt x="32518" y="614"/>
                                <a:pt x="456" y="29527"/>
                              </a:cubicBezTo>
                              <a:cubicBezTo>
                                <a:pt x="-808" y="30612"/>
                                <a:pt x="817" y="32419"/>
                                <a:pt x="2172" y="31967"/>
                              </a:cubicBezTo>
                              <a:cubicBezTo>
                                <a:pt x="43085" y="19860"/>
                                <a:pt x="81288" y="12270"/>
                                <a:pt x="123917" y="8746"/>
                              </a:cubicBezTo>
                              <a:cubicBezTo>
                                <a:pt x="126897" y="8565"/>
                                <a:pt x="127077" y="4137"/>
                                <a:pt x="124188" y="3595"/>
                              </a:cubicBezTo>
                              <a:close/>
                            </a:path>
                          </a:pathLst>
                        </a:custGeom>
                        <a:solidFill>
                          <a:schemeClr val="dk1"/>
                        </a:solidFill>
                        <a:ln>
                          <a:noFill/>
                        </a:ln>
                      </p:spPr>
                      <p:txBody>
                        <a:bodyPr spcFirstLastPara="1" wrap="square" lIns="91425" tIns="45700" rIns="91425" bIns="45700" anchor="ctr" anchorCtr="0">
                          <a:noAutofit/>
                        </a:bodyPr>
                        <a:lstStyle/>
                        <a:p>
                          <a:pPr marL="0" marR="0" lvl="0" indent="0" algn="l" rtl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None/>
                          </a:pPr>
                          <a:endParaRPr sz="1800">
                            <a:solidFill>
                              <a:srgbClr val="000000"/>
                            </a:solidFill>
                            <a:latin typeface="Calibri"/>
                            <a:ea typeface="Calibri"/>
                            <a:cs typeface="Calibri"/>
                            <a:sym typeface="Calibri"/>
                          </a:endParaRPr>
                        </a:p>
                      </p:txBody>
                    </p:sp>
                    <p:sp>
                      <p:nvSpPr>
                        <p:cNvPr id="701" name="Google Shape;701;p36"/>
                        <p:cNvSpPr/>
                        <p:nvPr/>
                      </p:nvSpPr>
                      <p:spPr>
                        <a:xfrm>
                          <a:off x="6694784" y="5258105"/>
                          <a:ext cx="126324" cy="32022"/>
                        </a:xfrm>
                        <a:custGeom>
                          <a:avLst/>
                          <a:gdLst/>
                          <a:ahLst/>
                          <a:cxnLst/>
                          <a:rect l="l" t="t" r="r" b="b"/>
                          <a:pathLst>
                            <a:path w="126324" h="32022" extrusionOk="0">
                              <a:moveTo>
                                <a:pt x="124187" y="3580"/>
                              </a:moveTo>
                              <a:cubicBezTo>
                                <a:pt x="83094" y="-4823"/>
                                <a:pt x="32518" y="689"/>
                                <a:pt x="456" y="29512"/>
                              </a:cubicBezTo>
                              <a:cubicBezTo>
                                <a:pt x="-809" y="30597"/>
                                <a:pt x="817" y="32404"/>
                                <a:pt x="2172" y="31952"/>
                              </a:cubicBezTo>
                              <a:cubicBezTo>
                                <a:pt x="43085" y="19844"/>
                                <a:pt x="81288" y="12254"/>
                                <a:pt x="123917" y="8731"/>
                              </a:cubicBezTo>
                              <a:cubicBezTo>
                                <a:pt x="126987" y="8550"/>
                                <a:pt x="127168" y="4213"/>
                                <a:pt x="124187" y="3580"/>
                              </a:cubicBezTo>
                              <a:close/>
                            </a:path>
                          </a:pathLst>
                        </a:custGeom>
                        <a:solidFill>
                          <a:schemeClr val="dk1"/>
                        </a:solidFill>
                        <a:ln>
                          <a:noFill/>
                        </a:ln>
                      </p:spPr>
                      <p:txBody>
                        <a:bodyPr spcFirstLastPara="1" wrap="square" lIns="91425" tIns="45700" rIns="91425" bIns="45700" anchor="ctr" anchorCtr="0">
                          <a:noAutofit/>
                        </a:bodyPr>
                        <a:lstStyle/>
                        <a:p>
                          <a:pPr marL="0" marR="0" lvl="0" indent="0" algn="l" rtl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None/>
                          </a:pPr>
                          <a:endParaRPr sz="1800">
                            <a:solidFill>
                              <a:srgbClr val="000000"/>
                            </a:solidFill>
                            <a:latin typeface="Calibri"/>
                            <a:ea typeface="Calibri"/>
                            <a:cs typeface="Calibri"/>
                            <a:sym typeface="Calibri"/>
                          </a:endParaRPr>
                        </a:p>
                      </p:txBody>
                    </p:sp>
                  </p:grpSp>
                </p:grpSp>
              </p:grpSp>
              <p:grpSp>
                <p:nvGrpSpPr>
                  <p:cNvPr id="702" name="Google Shape;702;p36"/>
                  <p:cNvGrpSpPr/>
                  <p:nvPr/>
                </p:nvGrpSpPr>
                <p:grpSpPr>
                  <a:xfrm>
                    <a:off x="5511060" y="3559564"/>
                    <a:ext cx="1267918" cy="1644474"/>
                    <a:chOff x="5511060" y="3559564"/>
                    <a:chExt cx="1267918" cy="1644474"/>
                  </a:xfrm>
                </p:grpSpPr>
                <p:sp>
                  <p:nvSpPr>
                    <p:cNvPr id="703" name="Google Shape;703;p36"/>
                    <p:cNvSpPr/>
                    <p:nvPr/>
                  </p:nvSpPr>
                  <p:spPr>
                    <a:xfrm>
                      <a:off x="5511060" y="3559564"/>
                      <a:ext cx="1267918" cy="1644474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267918" h="1644474" extrusionOk="0">
                          <a:moveTo>
                            <a:pt x="1249026" y="1644474"/>
                          </a:moveTo>
                          <a:lnTo>
                            <a:pt x="807024" y="1644474"/>
                          </a:lnTo>
                          <a:cubicBezTo>
                            <a:pt x="807024" y="1644474"/>
                            <a:pt x="830326" y="810129"/>
                            <a:pt x="819849" y="774981"/>
                          </a:cubicBezTo>
                          <a:cubicBezTo>
                            <a:pt x="815694" y="761247"/>
                            <a:pt x="295118" y="564091"/>
                            <a:pt x="140409" y="458194"/>
                          </a:cubicBezTo>
                          <a:cubicBezTo>
                            <a:pt x="-65691" y="317148"/>
                            <a:pt x="15954" y="0"/>
                            <a:pt x="15954" y="0"/>
                          </a:cubicBezTo>
                          <a:lnTo>
                            <a:pt x="528854" y="0"/>
                          </a:lnTo>
                          <a:cubicBezTo>
                            <a:pt x="528854" y="0"/>
                            <a:pt x="505462" y="125052"/>
                            <a:pt x="532015" y="152249"/>
                          </a:cubicBezTo>
                          <a:cubicBezTo>
                            <a:pt x="564257" y="185319"/>
                            <a:pt x="1177768" y="391602"/>
                            <a:pt x="1228976" y="524424"/>
                          </a:cubicBezTo>
                          <a:cubicBezTo>
                            <a:pt x="1302764" y="715798"/>
                            <a:pt x="1249026" y="1644474"/>
                            <a:pt x="1249026" y="1644474"/>
                          </a:cubicBezTo>
                          <a:close/>
                        </a:path>
                      </a:pathLst>
                    </a:custGeom>
                    <a:solidFill>
                      <a:srgbClr val="37474F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  <p:sp>
                  <p:nvSpPr>
                    <p:cNvPr id="704" name="Google Shape;704;p36"/>
                    <p:cNvSpPr/>
                    <p:nvPr/>
                  </p:nvSpPr>
                  <p:spPr>
                    <a:xfrm>
                      <a:off x="5511060" y="3559564"/>
                      <a:ext cx="1267918" cy="1644474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267918" h="1644474" extrusionOk="0">
                          <a:moveTo>
                            <a:pt x="1249026" y="1644474"/>
                          </a:moveTo>
                          <a:lnTo>
                            <a:pt x="807024" y="1644474"/>
                          </a:lnTo>
                          <a:cubicBezTo>
                            <a:pt x="807024" y="1644474"/>
                            <a:pt x="830416" y="810129"/>
                            <a:pt x="819849" y="774981"/>
                          </a:cubicBezTo>
                          <a:cubicBezTo>
                            <a:pt x="817049" y="765855"/>
                            <a:pt x="582682" y="674325"/>
                            <a:pt x="381730" y="583156"/>
                          </a:cubicBezTo>
                          <a:cubicBezTo>
                            <a:pt x="282564" y="538159"/>
                            <a:pt x="191527" y="493161"/>
                            <a:pt x="140409" y="458284"/>
                          </a:cubicBezTo>
                          <a:cubicBezTo>
                            <a:pt x="-65691" y="317148"/>
                            <a:pt x="15954" y="0"/>
                            <a:pt x="15954" y="0"/>
                          </a:cubicBezTo>
                          <a:lnTo>
                            <a:pt x="528854" y="0"/>
                          </a:lnTo>
                          <a:cubicBezTo>
                            <a:pt x="528854" y="0"/>
                            <a:pt x="505462" y="125052"/>
                            <a:pt x="532015" y="152249"/>
                          </a:cubicBezTo>
                          <a:cubicBezTo>
                            <a:pt x="564348" y="185319"/>
                            <a:pt x="1177858" y="391602"/>
                            <a:pt x="1228976" y="524424"/>
                          </a:cubicBezTo>
                          <a:cubicBezTo>
                            <a:pt x="1302764" y="715798"/>
                            <a:pt x="1249026" y="1644474"/>
                            <a:pt x="1249026" y="1644474"/>
                          </a:cubicBezTo>
                          <a:close/>
                        </a:path>
                      </a:pathLst>
                    </a:custGeom>
                    <a:solidFill>
                      <a:schemeClr val="lt2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  <p:sp>
                  <p:nvSpPr>
                    <p:cNvPr id="705" name="Google Shape;705;p36"/>
                    <p:cNvSpPr/>
                    <p:nvPr/>
                  </p:nvSpPr>
                  <p:spPr>
                    <a:xfrm>
                      <a:off x="6361954" y="5105418"/>
                      <a:ext cx="374322" cy="9824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374322" h="9824" extrusionOk="0">
                          <a:moveTo>
                            <a:pt x="373385" y="3295"/>
                          </a:moveTo>
                          <a:cubicBezTo>
                            <a:pt x="309894" y="1758"/>
                            <a:pt x="328137" y="1126"/>
                            <a:pt x="264646" y="494"/>
                          </a:cubicBezTo>
                          <a:cubicBezTo>
                            <a:pt x="233577" y="222"/>
                            <a:pt x="29465" y="-1675"/>
                            <a:pt x="474" y="4379"/>
                          </a:cubicBezTo>
                          <a:cubicBezTo>
                            <a:pt x="-158" y="4469"/>
                            <a:pt x="-158" y="5824"/>
                            <a:pt x="474" y="6005"/>
                          </a:cubicBezTo>
                          <a:cubicBezTo>
                            <a:pt x="29465" y="11878"/>
                            <a:pt x="233577" y="9348"/>
                            <a:pt x="264646" y="8897"/>
                          </a:cubicBezTo>
                          <a:cubicBezTo>
                            <a:pt x="328137" y="7993"/>
                            <a:pt x="309894" y="7451"/>
                            <a:pt x="373295" y="5644"/>
                          </a:cubicBezTo>
                          <a:cubicBezTo>
                            <a:pt x="374650" y="5554"/>
                            <a:pt x="374650" y="3385"/>
                            <a:pt x="373385" y="3295"/>
                          </a:cubicBezTo>
                          <a:close/>
                        </a:path>
                      </a:pathLst>
                    </a:custGeom>
                    <a:solidFill>
                      <a:schemeClr val="dk1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  <p:sp>
                  <p:nvSpPr>
                    <p:cNvPr id="706" name="Google Shape;706;p36"/>
                    <p:cNvSpPr/>
                    <p:nvPr/>
                  </p:nvSpPr>
                  <p:spPr>
                    <a:xfrm>
                      <a:off x="5576416" y="3584321"/>
                      <a:ext cx="826392" cy="1489152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826392" h="1489152" extrusionOk="0">
                          <a:moveTo>
                            <a:pt x="0" y="0"/>
                          </a:moveTo>
                          <a:cubicBezTo>
                            <a:pt x="7225" y="110234"/>
                            <a:pt x="25108" y="259953"/>
                            <a:pt x="94740" y="348592"/>
                          </a:cubicBezTo>
                          <a:cubicBezTo>
                            <a:pt x="122919" y="377416"/>
                            <a:pt x="159767" y="397114"/>
                            <a:pt x="194810" y="416811"/>
                          </a:cubicBezTo>
                          <a:cubicBezTo>
                            <a:pt x="266610" y="455302"/>
                            <a:pt x="341301" y="488644"/>
                            <a:pt x="416082" y="521262"/>
                          </a:cubicBezTo>
                          <a:cubicBezTo>
                            <a:pt x="490953" y="553700"/>
                            <a:pt x="566547" y="584782"/>
                            <a:pt x="641959" y="616136"/>
                          </a:cubicBezTo>
                          <a:cubicBezTo>
                            <a:pt x="679621" y="631858"/>
                            <a:pt x="717373" y="647579"/>
                            <a:pt x="754763" y="664295"/>
                          </a:cubicBezTo>
                          <a:cubicBezTo>
                            <a:pt x="775536" y="674506"/>
                            <a:pt x="798114" y="682547"/>
                            <a:pt x="816719" y="697727"/>
                          </a:cubicBezTo>
                          <a:cubicBezTo>
                            <a:pt x="817984" y="698992"/>
                            <a:pt x="819519" y="701070"/>
                            <a:pt x="819700" y="703148"/>
                          </a:cubicBezTo>
                          <a:cubicBezTo>
                            <a:pt x="821506" y="716250"/>
                            <a:pt x="821506" y="740284"/>
                            <a:pt x="822138" y="753567"/>
                          </a:cubicBezTo>
                          <a:cubicBezTo>
                            <a:pt x="827467" y="980269"/>
                            <a:pt x="826564" y="1261276"/>
                            <a:pt x="825841" y="1489153"/>
                          </a:cubicBezTo>
                          <a:cubicBezTo>
                            <a:pt x="821777" y="1315128"/>
                            <a:pt x="818345" y="921719"/>
                            <a:pt x="813558" y="753747"/>
                          </a:cubicBezTo>
                          <a:cubicBezTo>
                            <a:pt x="813016" y="741007"/>
                            <a:pt x="812565" y="716973"/>
                            <a:pt x="811120" y="704775"/>
                          </a:cubicBezTo>
                          <a:cubicBezTo>
                            <a:pt x="811120" y="704775"/>
                            <a:pt x="811029" y="704323"/>
                            <a:pt x="811029" y="704323"/>
                          </a:cubicBezTo>
                          <a:cubicBezTo>
                            <a:pt x="811029" y="704323"/>
                            <a:pt x="811029" y="704413"/>
                            <a:pt x="811029" y="704504"/>
                          </a:cubicBezTo>
                          <a:cubicBezTo>
                            <a:pt x="811120" y="704684"/>
                            <a:pt x="811029" y="704504"/>
                            <a:pt x="811029" y="704504"/>
                          </a:cubicBezTo>
                          <a:cubicBezTo>
                            <a:pt x="810939" y="704323"/>
                            <a:pt x="810668" y="704052"/>
                            <a:pt x="810397" y="703691"/>
                          </a:cubicBezTo>
                          <a:cubicBezTo>
                            <a:pt x="793057" y="690227"/>
                            <a:pt x="771291" y="682095"/>
                            <a:pt x="751151" y="672337"/>
                          </a:cubicBezTo>
                          <a:cubicBezTo>
                            <a:pt x="714031" y="655621"/>
                            <a:pt x="676370" y="639809"/>
                            <a:pt x="638708" y="623997"/>
                          </a:cubicBezTo>
                          <a:cubicBezTo>
                            <a:pt x="563386" y="592463"/>
                            <a:pt x="487882" y="561109"/>
                            <a:pt x="413011" y="528400"/>
                          </a:cubicBezTo>
                          <a:cubicBezTo>
                            <a:pt x="338140" y="495511"/>
                            <a:pt x="263449" y="461989"/>
                            <a:pt x="191649" y="422594"/>
                          </a:cubicBezTo>
                          <a:cubicBezTo>
                            <a:pt x="155974" y="402173"/>
                            <a:pt x="119487" y="382295"/>
                            <a:pt x="90586" y="352297"/>
                          </a:cubicBezTo>
                          <a:cubicBezTo>
                            <a:pt x="19869" y="261309"/>
                            <a:pt x="5419" y="112222"/>
                            <a:pt x="0" y="0"/>
                          </a:cubicBezTo>
                          <a:lnTo>
                            <a:pt x="0" y="0"/>
                          </a:lnTo>
                          <a:close/>
                        </a:path>
                      </a:pathLst>
                    </a:custGeom>
                    <a:solidFill>
                      <a:schemeClr val="dk1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</p:grpSp>
              <p:sp>
                <p:nvSpPr>
                  <p:cNvPr id="707" name="Google Shape;707;p36"/>
                  <p:cNvSpPr/>
                  <p:nvPr/>
                </p:nvSpPr>
                <p:spPr>
                  <a:xfrm>
                    <a:off x="5511060" y="3559564"/>
                    <a:ext cx="527408" cy="58315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27408" h="583155" extrusionOk="0">
                        <a:moveTo>
                          <a:pt x="527409" y="0"/>
                        </a:moveTo>
                        <a:lnTo>
                          <a:pt x="381730" y="583156"/>
                        </a:lnTo>
                        <a:cubicBezTo>
                          <a:pt x="282564" y="538159"/>
                          <a:pt x="191527" y="493161"/>
                          <a:pt x="140409" y="458284"/>
                        </a:cubicBezTo>
                        <a:cubicBezTo>
                          <a:pt x="-65691" y="317148"/>
                          <a:pt x="15954" y="0"/>
                          <a:pt x="15954" y="0"/>
                        </a:cubicBezTo>
                        <a:lnTo>
                          <a:pt x="527409" y="0"/>
                        </a:ln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</p:grpSp>
            <p:grpSp>
              <p:nvGrpSpPr>
                <p:cNvPr id="708" name="Google Shape;708;p36"/>
                <p:cNvGrpSpPr/>
                <p:nvPr/>
              </p:nvGrpSpPr>
              <p:grpSpPr>
                <a:xfrm>
                  <a:off x="5091153" y="3559564"/>
                  <a:ext cx="948779" cy="2302427"/>
                  <a:chOff x="5091153" y="3559564"/>
                  <a:chExt cx="948779" cy="2302427"/>
                </a:xfrm>
              </p:grpSpPr>
              <p:grpSp>
                <p:nvGrpSpPr>
                  <p:cNvPr id="709" name="Google Shape;709;p36"/>
                  <p:cNvGrpSpPr/>
                  <p:nvPr/>
                </p:nvGrpSpPr>
                <p:grpSpPr>
                  <a:xfrm>
                    <a:off x="5106146" y="5272076"/>
                    <a:ext cx="689778" cy="589915"/>
                    <a:chOff x="5106146" y="5272076"/>
                    <a:chExt cx="689778" cy="589915"/>
                  </a:xfrm>
                </p:grpSpPr>
                <p:sp>
                  <p:nvSpPr>
                    <p:cNvPr id="710" name="Google Shape;710;p36"/>
                    <p:cNvSpPr/>
                    <p:nvPr/>
                  </p:nvSpPr>
                  <p:spPr>
                    <a:xfrm>
                      <a:off x="5112106" y="5272076"/>
                      <a:ext cx="677619" cy="588799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677619" h="588799" extrusionOk="0">
                          <a:moveTo>
                            <a:pt x="667881" y="586951"/>
                          </a:moveTo>
                          <a:cubicBezTo>
                            <a:pt x="646386" y="593728"/>
                            <a:pt x="35946" y="580807"/>
                            <a:pt x="13006" y="565537"/>
                          </a:cubicBezTo>
                          <a:cubicBezTo>
                            <a:pt x="4155" y="559844"/>
                            <a:pt x="904" y="470754"/>
                            <a:pt x="1" y="362959"/>
                          </a:cubicBezTo>
                          <a:cubicBezTo>
                            <a:pt x="1" y="361875"/>
                            <a:pt x="1" y="360700"/>
                            <a:pt x="1" y="359616"/>
                          </a:cubicBezTo>
                          <a:cubicBezTo>
                            <a:pt x="-270" y="337389"/>
                            <a:pt x="98083" y="0"/>
                            <a:pt x="98083" y="0"/>
                          </a:cubicBezTo>
                          <a:lnTo>
                            <a:pt x="486709" y="4427"/>
                          </a:lnTo>
                          <a:lnTo>
                            <a:pt x="393955" y="363591"/>
                          </a:lnTo>
                          <a:lnTo>
                            <a:pt x="393684" y="370278"/>
                          </a:lnTo>
                          <a:cubicBezTo>
                            <a:pt x="393684" y="370278"/>
                            <a:pt x="625162" y="479789"/>
                            <a:pt x="648553" y="499215"/>
                          </a:cubicBezTo>
                          <a:cubicBezTo>
                            <a:pt x="671855" y="518552"/>
                            <a:pt x="689376" y="580355"/>
                            <a:pt x="667881" y="586951"/>
                          </a:cubicBezTo>
                          <a:close/>
                        </a:path>
                      </a:pathLst>
                    </a:custGeom>
                    <a:solidFill>
                      <a:srgbClr val="FFC4C0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  <p:sp>
                  <p:nvSpPr>
                    <p:cNvPr id="711" name="Google Shape;711;p36"/>
                    <p:cNvSpPr/>
                    <p:nvPr/>
                  </p:nvSpPr>
                  <p:spPr>
                    <a:xfrm>
                      <a:off x="5111976" y="5553443"/>
                      <a:ext cx="677720" cy="307431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677720" h="307431" extrusionOk="0">
                          <a:moveTo>
                            <a:pt x="667920" y="305583"/>
                          </a:moveTo>
                          <a:cubicBezTo>
                            <a:pt x="646606" y="312360"/>
                            <a:pt x="36076" y="299439"/>
                            <a:pt x="13045" y="284169"/>
                          </a:cubicBezTo>
                          <a:cubicBezTo>
                            <a:pt x="4285" y="278476"/>
                            <a:pt x="1034" y="189386"/>
                            <a:pt x="40" y="81591"/>
                          </a:cubicBezTo>
                          <a:cubicBezTo>
                            <a:pt x="40" y="80507"/>
                            <a:pt x="-50" y="79333"/>
                            <a:pt x="40" y="78248"/>
                          </a:cubicBezTo>
                          <a:cubicBezTo>
                            <a:pt x="40" y="72465"/>
                            <a:pt x="18555" y="0"/>
                            <a:pt x="18555" y="0"/>
                          </a:cubicBezTo>
                          <a:lnTo>
                            <a:pt x="412509" y="10301"/>
                          </a:lnTo>
                          <a:lnTo>
                            <a:pt x="394085" y="82223"/>
                          </a:lnTo>
                          <a:lnTo>
                            <a:pt x="393724" y="88910"/>
                          </a:lnTo>
                          <a:cubicBezTo>
                            <a:pt x="393724" y="88910"/>
                            <a:pt x="625291" y="198421"/>
                            <a:pt x="648683" y="217757"/>
                          </a:cubicBezTo>
                          <a:cubicBezTo>
                            <a:pt x="671985" y="237184"/>
                            <a:pt x="689506" y="298987"/>
                            <a:pt x="667920" y="305583"/>
                          </a:cubicBezTo>
                          <a:close/>
                        </a:path>
                      </a:pathLst>
                    </a:custGeom>
                    <a:solidFill>
                      <a:srgbClr val="EBEBEB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  <p:grpSp>
                  <p:nvGrpSpPr>
                    <p:cNvPr id="712" name="Google Shape;712;p36"/>
                    <p:cNvGrpSpPr/>
                    <p:nvPr/>
                  </p:nvGrpSpPr>
                  <p:grpSpPr>
                    <a:xfrm>
                      <a:off x="5106146" y="5626993"/>
                      <a:ext cx="689778" cy="234998"/>
                      <a:chOff x="5106146" y="5626993"/>
                      <a:chExt cx="689778" cy="234998"/>
                    </a:xfrm>
                  </p:grpSpPr>
                  <p:sp>
                    <p:nvSpPr>
                      <p:cNvPr id="713" name="Google Shape;713;p36"/>
                      <p:cNvSpPr/>
                      <p:nvPr/>
                    </p:nvSpPr>
                    <p:spPr>
                      <a:xfrm>
                        <a:off x="5106146" y="5626993"/>
                        <a:ext cx="689778" cy="234998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689778" h="234998" extrusionOk="0">
                            <a:moveTo>
                              <a:pt x="679802" y="233299"/>
                            </a:moveTo>
                            <a:cubicBezTo>
                              <a:pt x="657945" y="240075"/>
                              <a:pt x="36036" y="225438"/>
                              <a:pt x="12734" y="209806"/>
                            </a:cubicBezTo>
                            <a:cubicBezTo>
                              <a:pt x="3793" y="204023"/>
                              <a:pt x="632" y="113215"/>
                              <a:pt x="0" y="3434"/>
                            </a:cubicBezTo>
                            <a:cubicBezTo>
                              <a:pt x="0" y="2259"/>
                              <a:pt x="0" y="1175"/>
                              <a:pt x="0" y="0"/>
                            </a:cubicBezTo>
                            <a:lnTo>
                              <a:pt x="401360" y="4969"/>
                            </a:lnTo>
                            <a:lnTo>
                              <a:pt x="401089" y="11746"/>
                            </a:lnTo>
                            <a:cubicBezTo>
                              <a:pt x="401089" y="11746"/>
                              <a:pt x="636631" y="123877"/>
                              <a:pt x="660474" y="143756"/>
                            </a:cubicBezTo>
                            <a:cubicBezTo>
                              <a:pt x="683956" y="163634"/>
                              <a:pt x="701748" y="226612"/>
                              <a:pt x="679802" y="233299"/>
                            </a:cubicBezTo>
                            <a:close/>
                          </a:path>
                        </a:pathLst>
                      </a:custGeom>
                      <a:solidFill>
                        <a:srgbClr val="FFC727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45700" rIns="91425" bIns="45700" anchor="ctr" anchorCtr="0">
                        <a:noAutofit/>
                      </a:bodyPr>
                      <a:lstStyle/>
                      <a:p>
                        <a:pPr marL="0" marR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 sz="18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endParaRPr>
                      </a:p>
                    </p:txBody>
                  </p:sp>
                  <p:sp>
                    <p:nvSpPr>
                      <p:cNvPr id="714" name="Google Shape;714;p36"/>
                      <p:cNvSpPr/>
                      <p:nvPr/>
                    </p:nvSpPr>
                    <p:spPr>
                      <a:xfrm>
                        <a:off x="5106146" y="5626993"/>
                        <a:ext cx="689778" cy="234998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689778" h="234998" extrusionOk="0">
                            <a:moveTo>
                              <a:pt x="679802" y="233299"/>
                            </a:moveTo>
                            <a:cubicBezTo>
                              <a:pt x="657945" y="240075"/>
                              <a:pt x="36036" y="225438"/>
                              <a:pt x="12734" y="209806"/>
                            </a:cubicBezTo>
                            <a:cubicBezTo>
                              <a:pt x="3793" y="204023"/>
                              <a:pt x="632" y="113215"/>
                              <a:pt x="0" y="3434"/>
                            </a:cubicBezTo>
                            <a:cubicBezTo>
                              <a:pt x="0" y="2259"/>
                              <a:pt x="0" y="1175"/>
                              <a:pt x="0" y="0"/>
                            </a:cubicBezTo>
                            <a:lnTo>
                              <a:pt x="401360" y="4969"/>
                            </a:lnTo>
                            <a:lnTo>
                              <a:pt x="401089" y="11746"/>
                            </a:lnTo>
                            <a:cubicBezTo>
                              <a:pt x="401089" y="11746"/>
                              <a:pt x="636631" y="123877"/>
                              <a:pt x="660474" y="143756"/>
                            </a:cubicBezTo>
                            <a:cubicBezTo>
                              <a:pt x="683956" y="163634"/>
                              <a:pt x="701748" y="226612"/>
                              <a:pt x="679802" y="233299"/>
                            </a:cubicBezTo>
                            <a:close/>
                          </a:path>
                        </a:pathLst>
                      </a:custGeom>
                      <a:solidFill>
                        <a:schemeClr val="dk1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45700" rIns="91425" bIns="45700" anchor="ctr" anchorCtr="0">
                        <a:noAutofit/>
                      </a:bodyPr>
                      <a:lstStyle/>
                      <a:p>
                        <a:pPr marL="0" marR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 sz="18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endParaRPr>
                      </a:p>
                    </p:txBody>
                  </p:sp>
                  <p:grpSp>
                    <p:nvGrpSpPr>
                      <p:cNvPr id="715" name="Google Shape;715;p36"/>
                      <p:cNvGrpSpPr/>
                      <p:nvPr/>
                    </p:nvGrpSpPr>
                    <p:grpSpPr>
                      <a:xfrm>
                        <a:off x="5147137" y="5630397"/>
                        <a:ext cx="634023" cy="207266"/>
                        <a:chOff x="5147137" y="5630397"/>
                        <a:chExt cx="634023" cy="207266"/>
                      </a:xfrm>
                    </p:grpSpPr>
                    <p:sp>
                      <p:nvSpPr>
                        <p:cNvPr id="716" name="Google Shape;716;p36"/>
                        <p:cNvSpPr/>
                        <p:nvPr/>
                      </p:nvSpPr>
                      <p:spPr>
                        <a:xfrm>
                          <a:off x="5147137" y="5822902"/>
                          <a:ext cx="634023" cy="14761"/>
                        </a:xfrm>
                        <a:custGeom>
                          <a:avLst/>
                          <a:gdLst/>
                          <a:ahLst/>
                          <a:cxnLst/>
                          <a:rect l="l" t="t" r="r" b="b"/>
                          <a:pathLst>
                            <a:path w="634023" h="14761" extrusionOk="0">
                              <a:moveTo>
                                <a:pt x="632398" y="13084"/>
                              </a:moveTo>
                              <a:cubicBezTo>
                                <a:pt x="527632" y="8024"/>
                                <a:pt x="104596" y="-2457"/>
                                <a:pt x="644" y="525"/>
                              </a:cubicBezTo>
                              <a:cubicBezTo>
                                <a:pt x="-169" y="525"/>
                                <a:pt x="-259" y="1157"/>
                                <a:pt x="644" y="1157"/>
                              </a:cubicBezTo>
                              <a:cubicBezTo>
                                <a:pt x="104416" y="8385"/>
                                <a:pt x="527542" y="15433"/>
                                <a:pt x="632398" y="14710"/>
                              </a:cubicBezTo>
                              <a:cubicBezTo>
                                <a:pt x="634566" y="14801"/>
                                <a:pt x="634566" y="13175"/>
                                <a:pt x="632398" y="13084"/>
                              </a:cubicBezTo>
                              <a:close/>
                            </a:path>
                          </a:pathLst>
                        </a:custGeom>
                        <a:solidFill>
                          <a:schemeClr val="dk1"/>
                        </a:solidFill>
                        <a:ln>
                          <a:noFill/>
                        </a:ln>
                      </p:spPr>
                      <p:txBody>
                        <a:bodyPr spcFirstLastPara="1" wrap="square" lIns="91425" tIns="45700" rIns="91425" bIns="45700" anchor="ctr" anchorCtr="0">
                          <a:noAutofit/>
                        </a:bodyPr>
                        <a:lstStyle/>
                        <a:p>
                          <a:pPr marL="0" marR="0" lvl="0" indent="0" algn="l" rtl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None/>
                          </a:pPr>
                          <a:endParaRPr sz="1800">
                            <a:solidFill>
                              <a:srgbClr val="000000"/>
                            </a:solidFill>
                            <a:latin typeface="Calibri"/>
                            <a:ea typeface="Calibri"/>
                            <a:cs typeface="Calibri"/>
                            <a:sym typeface="Calibri"/>
                          </a:endParaRPr>
                        </a:p>
                      </p:txBody>
                    </p:sp>
                    <p:sp>
                      <p:nvSpPr>
                        <p:cNvPr id="717" name="Google Shape;717;p36"/>
                        <p:cNvSpPr/>
                        <p:nvPr/>
                      </p:nvSpPr>
                      <p:spPr>
                        <a:xfrm>
                          <a:off x="5427753" y="5630397"/>
                          <a:ext cx="126437" cy="31453"/>
                        </a:xfrm>
                        <a:custGeom>
                          <a:avLst/>
                          <a:gdLst/>
                          <a:ahLst/>
                          <a:cxnLst/>
                          <a:rect l="l" t="t" r="r" b="b"/>
                          <a:pathLst>
                            <a:path w="126437" h="31453" extrusionOk="0">
                              <a:moveTo>
                                <a:pt x="124368" y="3824"/>
                              </a:moveTo>
                              <a:cubicBezTo>
                                <a:pt x="83275" y="-4850"/>
                                <a:pt x="32698" y="300"/>
                                <a:pt x="456" y="28943"/>
                              </a:cubicBezTo>
                              <a:cubicBezTo>
                                <a:pt x="-808" y="30027"/>
                                <a:pt x="817" y="31834"/>
                                <a:pt x="2172" y="31382"/>
                              </a:cubicBezTo>
                              <a:cubicBezTo>
                                <a:pt x="43175" y="19546"/>
                                <a:pt x="81378" y="12137"/>
                                <a:pt x="124097" y="8974"/>
                              </a:cubicBezTo>
                              <a:cubicBezTo>
                                <a:pt x="127077" y="8793"/>
                                <a:pt x="127258" y="4457"/>
                                <a:pt x="124368" y="3824"/>
                              </a:cubicBezTo>
                              <a:close/>
                            </a:path>
                          </a:pathLst>
                        </a:custGeom>
                        <a:solidFill>
                          <a:schemeClr val="dk1"/>
                        </a:solidFill>
                        <a:ln>
                          <a:noFill/>
                        </a:ln>
                      </p:spPr>
                      <p:txBody>
                        <a:bodyPr spcFirstLastPara="1" wrap="square" lIns="91425" tIns="45700" rIns="91425" bIns="45700" anchor="ctr" anchorCtr="0">
                          <a:noAutofit/>
                        </a:bodyPr>
                        <a:lstStyle/>
                        <a:p>
                          <a:pPr marL="0" marR="0" lvl="0" indent="0" algn="l" rtl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None/>
                          </a:pPr>
                          <a:endParaRPr sz="1800">
                            <a:solidFill>
                              <a:srgbClr val="000000"/>
                            </a:solidFill>
                            <a:latin typeface="Calibri"/>
                            <a:ea typeface="Calibri"/>
                            <a:cs typeface="Calibri"/>
                            <a:sym typeface="Calibri"/>
                          </a:endParaRPr>
                        </a:p>
                      </p:txBody>
                    </p:sp>
                    <p:sp>
                      <p:nvSpPr>
                        <p:cNvPr id="718" name="Google Shape;718;p36"/>
                        <p:cNvSpPr/>
                        <p:nvPr/>
                      </p:nvSpPr>
                      <p:spPr>
                        <a:xfrm>
                          <a:off x="5457106" y="5649011"/>
                          <a:ext cx="126437" cy="31453"/>
                        </a:xfrm>
                        <a:custGeom>
                          <a:avLst/>
                          <a:gdLst/>
                          <a:ahLst/>
                          <a:cxnLst/>
                          <a:rect l="l" t="t" r="r" b="b"/>
                          <a:pathLst>
                            <a:path w="126437" h="31453" extrusionOk="0">
                              <a:moveTo>
                                <a:pt x="124368" y="3824"/>
                              </a:moveTo>
                              <a:cubicBezTo>
                                <a:pt x="83275" y="-4850"/>
                                <a:pt x="32698" y="300"/>
                                <a:pt x="456" y="28943"/>
                              </a:cubicBezTo>
                              <a:cubicBezTo>
                                <a:pt x="-808" y="30027"/>
                                <a:pt x="817" y="31834"/>
                                <a:pt x="2172" y="31382"/>
                              </a:cubicBezTo>
                              <a:cubicBezTo>
                                <a:pt x="43175" y="19546"/>
                                <a:pt x="81378" y="12137"/>
                                <a:pt x="124097" y="8974"/>
                              </a:cubicBezTo>
                              <a:cubicBezTo>
                                <a:pt x="127077" y="8793"/>
                                <a:pt x="127258" y="4457"/>
                                <a:pt x="124368" y="3824"/>
                              </a:cubicBezTo>
                              <a:close/>
                            </a:path>
                          </a:pathLst>
                        </a:custGeom>
                        <a:solidFill>
                          <a:schemeClr val="dk1"/>
                        </a:solidFill>
                        <a:ln>
                          <a:noFill/>
                        </a:ln>
                      </p:spPr>
                      <p:txBody>
                        <a:bodyPr spcFirstLastPara="1" wrap="square" lIns="91425" tIns="45700" rIns="91425" bIns="45700" anchor="ctr" anchorCtr="0">
                          <a:noAutofit/>
                        </a:bodyPr>
                        <a:lstStyle/>
                        <a:p>
                          <a:pPr marL="0" marR="0" lvl="0" indent="0" algn="l" rtl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None/>
                          </a:pPr>
                          <a:endParaRPr sz="1800">
                            <a:solidFill>
                              <a:srgbClr val="000000"/>
                            </a:solidFill>
                            <a:latin typeface="Calibri"/>
                            <a:ea typeface="Calibri"/>
                            <a:cs typeface="Calibri"/>
                            <a:sym typeface="Calibri"/>
                          </a:endParaRPr>
                        </a:p>
                      </p:txBody>
                    </p:sp>
                    <p:sp>
                      <p:nvSpPr>
                        <p:cNvPr id="719" name="Google Shape;719;p36"/>
                        <p:cNvSpPr/>
                        <p:nvPr/>
                      </p:nvSpPr>
                      <p:spPr>
                        <a:xfrm>
                          <a:off x="5486458" y="5667714"/>
                          <a:ext cx="126437" cy="31453"/>
                        </a:xfrm>
                        <a:custGeom>
                          <a:avLst/>
                          <a:gdLst/>
                          <a:ahLst/>
                          <a:cxnLst/>
                          <a:rect l="l" t="t" r="r" b="b"/>
                          <a:pathLst>
                            <a:path w="126437" h="31453" extrusionOk="0">
                              <a:moveTo>
                                <a:pt x="124368" y="3824"/>
                              </a:moveTo>
                              <a:cubicBezTo>
                                <a:pt x="83275" y="-4850"/>
                                <a:pt x="32698" y="300"/>
                                <a:pt x="456" y="28943"/>
                              </a:cubicBezTo>
                              <a:cubicBezTo>
                                <a:pt x="-808" y="30027"/>
                                <a:pt x="817" y="31834"/>
                                <a:pt x="2172" y="31382"/>
                              </a:cubicBezTo>
                              <a:cubicBezTo>
                                <a:pt x="43175" y="19546"/>
                                <a:pt x="81378" y="12137"/>
                                <a:pt x="124097" y="8974"/>
                              </a:cubicBezTo>
                              <a:cubicBezTo>
                                <a:pt x="127077" y="8793"/>
                                <a:pt x="127258" y="4457"/>
                                <a:pt x="124368" y="3824"/>
                              </a:cubicBezTo>
                              <a:close/>
                            </a:path>
                          </a:pathLst>
                        </a:custGeom>
                        <a:solidFill>
                          <a:schemeClr val="dk1"/>
                        </a:solidFill>
                        <a:ln>
                          <a:noFill/>
                        </a:ln>
                      </p:spPr>
                      <p:txBody>
                        <a:bodyPr spcFirstLastPara="1" wrap="square" lIns="91425" tIns="45700" rIns="91425" bIns="45700" anchor="ctr" anchorCtr="0">
                          <a:noAutofit/>
                        </a:bodyPr>
                        <a:lstStyle/>
                        <a:p>
                          <a:pPr marL="0" marR="0" lvl="0" indent="0" algn="l" rtl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None/>
                          </a:pPr>
                          <a:endParaRPr sz="1800">
                            <a:solidFill>
                              <a:srgbClr val="000000"/>
                            </a:solidFill>
                            <a:latin typeface="Calibri"/>
                            <a:ea typeface="Calibri"/>
                            <a:cs typeface="Calibri"/>
                            <a:sym typeface="Calibri"/>
                          </a:endParaRPr>
                        </a:p>
                      </p:txBody>
                    </p:sp>
                  </p:grpSp>
                </p:grpSp>
              </p:grpSp>
              <p:grpSp>
                <p:nvGrpSpPr>
                  <p:cNvPr id="720" name="Google Shape;720;p36"/>
                  <p:cNvGrpSpPr/>
                  <p:nvPr/>
                </p:nvGrpSpPr>
                <p:grpSpPr>
                  <a:xfrm>
                    <a:off x="5091153" y="3559564"/>
                    <a:ext cx="948779" cy="2061104"/>
                    <a:chOff x="5091153" y="3559564"/>
                    <a:chExt cx="948779" cy="2061104"/>
                  </a:xfrm>
                </p:grpSpPr>
                <p:sp>
                  <p:nvSpPr>
                    <p:cNvPr id="721" name="Google Shape;721;p36"/>
                    <p:cNvSpPr/>
                    <p:nvPr/>
                  </p:nvSpPr>
                  <p:spPr>
                    <a:xfrm>
                      <a:off x="5091153" y="3559564"/>
                      <a:ext cx="948779" cy="2061104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948779" h="2061104" extrusionOk="0">
                          <a:moveTo>
                            <a:pt x="948760" y="0"/>
                          </a:moveTo>
                          <a:cubicBezTo>
                            <a:pt x="948760" y="0"/>
                            <a:pt x="951740" y="226703"/>
                            <a:pt x="884365" y="317781"/>
                          </a:cubicBezTo>
                          <a:cubicBezTo>
                            <a:pt x="880482" y="323022"/>
                            <a:pt x="833608" y="341093"/>
                            <a:pt x="825028" y="350671"/>
                          </a:cubicBezTo>
                          <a:cubicBezTo>
                            <a:pt x="825028" y="350671"/>
                            <a:pt x="751693" y="963373"/>
                            <a:pt x="714392" y="1152849"/>
                          </a:cubicBezTo>
                          <a:cubicBezTo>
                            <a:pt x="665171" y="1402953"/>
                            <a:pt x="443899" y="2061105"/>
                            <a:pt x="443899" y="2061105"/>
                          </a:cubicBezTo>
                          <a:lnTo>
                            <a:pt x="0" y="2055864"/>
                          </a:lnTo>
                          <a:cubicBezTo>
                            <a:pt x="0" y="2055864"/>
                            <a:pt x="297769" y="1130892"/>
                            <a:pt x="299937" y="1114628"/>
                          </a:cubicBezTo>
                          <a:cubicBezTo>
                            <a:pt x="311768" y="1022104"/>
                            <a:pt x="375349" y="409402"/>
                            <a:pt x="370021" y="393409"/>
                          </a:cubicBezTo>
                          <a:cubicBezTo>
                            <a:pt x="356564" y="353291"/>
                            <a:pt x="340488" y="322931"/>
                            <a:pt x="343017" y="279199"/>
                          </a:cubicBezTo>
                          <a:cubicBezTo>
                            <a:pt x="349429" y="167519"/>
                            <a:pt x="394226" y="0"/>
                            <a:pt x="394226" y="0"/>
                          </a:cubicBezTo>
                          <a:lnTo>
                            <a:pt x="948760" y="0"/>
                          </a:lnTo>
                          <a:close/>
                        </a:path>
                      </a:pathLst>
                    </a:custGeom>
                    <a:solidFill>
                      <a:schemeClr val="lt2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  <p:sp>
                  <p:nvSpPr>
                    <p:cNvPr id="722" name="Google Shape;722;p36"/>
                    <p:cNvSpPr/>
                    <p:nvPr/>
                  </p:nvSpPr>
                  <p:spPr>
                    <a:xfrm>
                      <a:off x="5144021" y="5523682"/>
                      <a:ext cx="389450" cy="11154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389450" h="11154" extrusionOk="0">
                          <a:moveTo>
                            <a:pt x="388502" y="7172"/>
                          </a:moveTo>
                          <a:cubicBezTo>
                            <a:pt x="322482" y="4732"/>
                            <a:pt x="341448" y="4281"/>
                            <a:pt x="275428" y="2745"/>
                          </a:cubicBezTo>
                          <a:cubicBezTo>
                            <a:pt x="243095" y="1931"/>
                            <a:pt x="30764" y="-2948"/>
                            <a:pt x="509" y="2654"/>
                          </a:cubicBezTo>
                          <a:cubicBezTo>
                            <a:pt x="-124" y="2745"/>
                            <a:pt x="-214" y="4100"/>
                            <a:pt x="509" y="4281"/>
                          </a:cubicBezTo>
                          <a:cubicBezTo>
                            <a:pt x="30674" y="10606"/>
                            <a:pt x="243005" y="11057"/>
                            <a:pt x="275337" y="11148"/>
                          </a:cubicBezTo>
                          <a:cubicBezTo>
                            <a:pt x="341358" y="11238"/>
                            <a:pt x="322392" y="10334"/>
                            <a:pt x="388502" y="9521"/>
                          </a:cubicBezTo>
                          <a:cubicBezTo>
                            <a:pt x="389767" y="9431"/>
                            <a:pt x="389767" y="7263"/>
                            <a:pt x="388502" y="7172"/>
                          </a:cubicBezTo>
                          <a:close/>
                        </a:path>
                      </a:pathLst>
                    </a:custGeom>
                    <a:solidFill>
                      <a:schemeClr val="dk1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  <p:grpSp>
                  <p:nvGrpSpPr>
                    <p:cNvPr id="723" name="Google Shape;723;p36"/>
                    <p:cNvGrpSpPr/>
                    <p:nvPr/>
                  </p:nvGrpSpPr>
                  <p:grpSpPr>
                    <a:xfrm>
                      <a:off x="5841959" y="3568997"/>
                      <a:ext cx="150776" cy="373105"/>
                      <a:chOff x="5841959" y="3568997"/>
                      <a:chExt cx="150776" cy="373105"/>
                    </a:xfrm>
                  </p:grpSpPr>
                  <p:sp>
                    <p:nvSpPr>
                      <p:cNvPr id="724" name="Google Shape;724;p36"/>
                      <p:cNvSpPr/>
                      <p:nvPr/>
                    </p:nvSpPr>
                    <p:spPr>
                      <a:xfrm>
                        <a:off x="5841959" y="3877161"/>
                        <a:ext cx="137675" cy="64941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137675" h="64941" extrusionOk="0">
                            <a:moveTo>
                              <a:pt x="133560" y="183"/>
                            </a:moveTo>
                            <a:cubicBezTo>
                              <a:pt x="87590" y="15996"/>
                              <a:pt x="43245" y="38494"/>
                              <a:pt x="797" y="62077"/>
                            </a:cubicBezTo>
                            <a:cubicBezTo>
                              <a:pt x="-829" y="62981"/>
                              <a:pt x="255" y="65601"/>
                              <a:pt x="2061" y="64788"/>
                            </a:cubicBezTo>
                            <a:cubicBezTo>
                              <a:pt x="46767" y="45542"/>
                              <a:pt x="92376" y="27200"/>
                              <a:pt x="135998" y="5514"/>
                            </a:cubicBezTo>
                            <a:cubicBezTo>
                              <a:pt x="139430" y="3797"/>
                              <a:pt x="137082" y="-991"/>
                              <a:pt x="133560" y="183"/>
                            </a:cubicBezTo>
                            <a:close/>
                          </a:path>
                        </a:pathLst>
                      </a:custGeom>
                      <a:solidFill>
                        <a:schemeClr val="dk1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45700" rIns="91425" bIns="45700" anchor="ctr" anchorCtr="0">
                        <a:noAutofit/>
                      </a:bodyPr>
                      <a:lstStyle/>
                      <a:p>
                        <a:pPr marL="0" marR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 sz="18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endParaRPr>
                      </a:p>
                    </p:txBody>
                  </p:sp>
                  <p:sp>
                    <p:nvSpPr>
                      <p:cNvPr id="725" name="Google Shape;725;p36"/>
                      <p:cNvSpPr/>
                      <p:nvPr/>
                    </p:nvSpPr>
                    <p:spPr>
                      <a:xfrm>
                        <a:off x="5898379" y="3568997"/>
                        <a:ext cx="94356" cy="299991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94356" h="299991" extrusionOk="0">
                            <a:moveTo>
                              <a:pt x="91319" y="1319"/>
                            </a:moveTo>
                            <a:cubicBezTo>
                              <a:pt x="91229" y="-217"/>
                              <a:pt x="88520" y="-579"/>
                              <a:pt x="88520" y="1138"/>
                            </a:cubicBezTo>
                            <a:cubicBezTo>
                              <a:pt x="88881" y="54267"/>
                              <a:pt x="85539" y="100981"/>
                              <a:pt x="81023" y="150677"/>
                            </a:cubicBezTo>
                            <a:cubicBezTo>
                              <a:pt x="78946" y="173717"/>
                              <a:pt x="60431" y="301119"/>
                              <a:pt x="20422" y="291812"/>
                            </a:cubicBezTo>
                            <a:cubicBezTo>
                              <a:pt x="13739" y="290276"/>
                              <a:pt x="10307" y="283680"/>
                              <a:pt x="9223" y="273560"/>
                            </a:cubicBezTo>
                            <a:cubicBezTo>
                              <a:pt x="7958" y="261453"/>
                              <a:pt x="12565" y="246544"/>
                              <a:pt x="14552" y="234527"/>
                            </a:cubicBezTo>
                            <a:cubicBezTo>
                              <a:pt x="18977" y="207872"/>
                              <a:pt x="22589" y="181127"/>
                              <a:pt x="24847" y="154200"/>
                            </a:cubicBezTo>
                            <a:cubicBezTo>
                              <a:pt x="29092" y="103963"/>
                              <a:pt x="29363" y="53634"/>
                              <a:pt x="23222" y="3487"/>
                            </a:cubicBezTo>
                            <a:cubicBezTo>
                              <a:pt x="23041" y="1861"/>
                              <a:pt x="20603" y="1951"/>
                              <a:pt x="20603" y="3668"/>
                            </a:cubicBezTo>
                            <a:cubicBezTo>
                              <a:pt x="20693" y="73242"/>
                              <a:pt x="18886" y="142725"/>
                              <a:pt x="8410" y="211667"/>
                            </a:cubicBezTo>
                            <a:cubicBezTo>
                              <a:pt x="3443" y="244827"/>
                              <a:pt x="-13266" y="294704"/>
                              <a:pt x="21325" y="299764"/>
                            </a:cubicBezTo>
                            <a:cubicBezTo>
                              <a:pt x="56638" y="304914"/>
                              <a:pt x="79398" y="221425"/>
                              <a:pt x="83733" y="198565"/>
                            </a:cubicBezTo>
                            <a:cubicBezTo>
                              <a:pt x="95925" y="134684"/>
                              <a:pt x="96377" y="65833"/>
                              <a:pt x="91319" y="1319"/>
                            </a:cubicBezTo>
                            <a:close/>
                          </a:path>
                        </a:pathLst>
                      </a:custGeom>
                      <a:solidFill>
                        <a:schemeClr val="dk1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45700" rIns="91425" bIns="45700" anchor="ctr" anchorCtr="0">
                        <a:noAutofit/>
                      </a:bodyPr>
                      <a:lstStyle/>
                      <a:p>
                        <a:pPr marL="0" marR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 sz="18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endParaRPr>
                      </a:p>
                    </p:txBody>
                  </p:sp>
                  <p:sp>
                    <p:nvSpPr>
                      <p:cNvPr id="726" name="Google Shape;726;p36"/>
                      <p:cNvSpPr/>
                      <p:nvPr/>
                    </p:nvSpPr>
                    <p:spPr>
                      <a:xfrm>
                        <a:off x="5907088" y="3861368"/>
                        <a:ext cx="21548" cy="52071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21548" h="52071" extrusionOk="0">
                            <a:moveTo>
                              <a:pt x="12796" y="2785"/>
                            </a:moveTo>
                            <a:cubicBezTo>
                              <a:pt x="9184" y="11368"/>
                              <a:pt x="6294" y="20223"/>
                              <a:pt x="3855" y="29168"/>
                            </a:cubicBezTo>
                            <a:cubicBezTo>
                              <a:pt x="1958" y="36126"/>
                              <a:pt x="-661" y="43625"/>
                              <a:pt x="152" y="50854"/>
                            </a:cubicBezTo>
                            <a:cubicBezTo>
                              <a:pt x="333" y="52300"/>
                              <a:pt x="2139" y="52390"/>
                              <a:pt x="2952" y="51486"/>
                            </a:cubicBezTo>
                            <a:cubicBezTo>
                              <a:pt x="7648" y="45523"/>
                              <a:pt x="9635" y="37391"/>
                              <a:pt x="12254" y="30343"/>
                            </a:cubicBezTo>
                            <a:cubicBezTo>
                              <a:pt x="15325" y="22211"/>
                              <a:pt x="18486" y="14079"/>
                              <a:pt x="21286" y="5857"/>
                            </a:cubicBezTo>
                            <a:cubicBezTo>
                              <a:pt x="23092" y="345"/>
                              <a:pt x="15054" y="-2456"/>
                              <a:pt x="12796" y="2785"/>
                            </a:cubicBezTo>
                            <a:close/>
                          </a:path>
                        </a:pathLst>
                      </a:custGeom>
                      <a:solidFill>
                        <a:srgbClr val="263238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45700" rIns="91425" bIns="45700" anchor="ctr" anchorCtr="0">
                        <a:noAutofit/>
                      </a:bodyPr>
                      <a:lstStyle/>
                      <a:p>
                        <a:pPr marL="0" marR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 sz="18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endParaRPr>
                      </a:p>
                    </p:txBody>
                  </p:sp>
                </p:grpSp>
                <p:sp>
                  <p:nvSpPr>
                    <p:cNvPr id="727" name="Google Shape;727;p36"/>
                    <p:cNvSpPr/>
                    <p:nvPr/>
                  </p:nvSpPr>
                  <p:spPr>
                    <a:xfrm>
                      <a:off x="5565457" y="3609268"/>
                      <a:ext cx="198284" cy="145891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98284" h="145891" extrusionOk="0">
                          <a:moveTo>
                            <a:pt x="1566" y="133085"/>
                          </a:moveTo>
                          <a:cubicBezTo>
                            <a:pt x="11321" y="131459"/>
                            <a:pt x="25500" y="134802"/>
                            <a:pt x="67587" y="131911"/>
                          </a:cubicBezTo>
                          <a:cubicBezTo>
                            <a:pt x="79237" y="131098"/>
                            <a:pt x="90798" y="128839"/>
                            <a:pt x="102087" y="126309"/>
                          </a:cubicBezTo>
                          <a:cubicBezTo>
                            <a:pt x="113467" y="123689"/>
                            <a:pt x="124937" y="120797"/>
                            <a:pt x="134149" y="113297"/>
                          </a:cubicBezTo>
                          <a:cubicBezTo>
                            <a:pt x="149683" y="100648"/>
                            <a:pt x="161334" y="80318"/>
                            <a:pt x="170727" y="62879"/>
                          </a:cubicBezTo>
                          <a:cubicBezTo>
                            <a:pt x="181022" y="43724"/>
                            <a:pt x="191499" y="21948"/>
                            <a:pt x="196286" y="714"/>
                          </a:cubicBezTo>
                          <a:cubicBezTo>
                            <a:pt x="196557" y="-551"/>
                            <a:pt x="198453" y="-8"/>
                            <a:pt x="198273" y="1347"/>
                          </a:cubicBezTo>
                          <a:cubicBezTo>
                            <a:pt x="196105" y="13635"/>
                            <a:pt x="194841" y="25924"/>
                            <a:pt x="191589" y="38122"/>
                          </a:cubicBezTo>
                          <a:cubicBezTo>
                            <a:pt x="188519" y="49597"/>
                            <a:pt x="184093" y="60711"/>
                            <a:pt x="179306" y="71553"/>
                          </a:cubicBezTo>
                          <a:cubicBezTo>
                            <a:pt x="170365" y="91703"/>
                            <a:pt x="159799" y="113388"/>
                            <a:pt x="141736" y="127032"/>
                          </a:cubicBezTo>
                          <a:cubicBezTo>
                            <a:pt x="122769" y="141308"/>
                            <a:pt x="96307" y="144019"/>
                            <a:pt x="73277" y="145645"/>
                          </a:cubicBezTo>
                          <a:cubicBezTo>
                            <a:pt x="60000" y="146549"/>
                            <a:pt x="7798" y="145193"/>
                            <a:pt x="844" y="137694"/>
                          </a:cubicBezTo>
                          <a:cubicBezTo>
                            <a:pt x="-421" y="136248"/>
                            <a:pt x="-330" y="133356"/>
                            <a:pt x="1566" y="133085"/>
                          </a:cubicBezTo>
                          <a:close/>
                        </a:path>
                      </a:pathLst>
                    </a:custGeom>
                    <a:solidFill>
                      <a:schemeClr val="dk1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  <p:sp>
                  <p:nvSpPr>
                    <p:cNvPr id="728" name="Google Shape;728;p36"/>
                    <p:cNvSpPr/>
                    <p:nvPr/>
                  </p:nvSpPr>
                  <p:spPr>
                    <a:xfrm>
                      <a:off x="5199622" y="3584321"/>
                      <a:ext cx="333894" cy="1896928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333894" h="1896928" extrusionOk="0">
                          <a:moveTo>
                            <a:pt x="333895" y="0"/>
                          </a:moveTo>
                          <a:cubicBezTo>
                            <a:pt x="321431" y="61894"/>
                            <a:pt x="309691" y="124059"/>
                            <a:pt x="300298" y="186494"/>
                          </a:cubicBezTo>
                          <a:cubicBezTo>
                            <a:pt x="297317" y="216763"/>
                            <a:pt x="288286" y="249562"/>
                            <a:pt x="294608" y="279380"/>
                          </a:cubicBezTo>
                          <a:cubicBezTo>
                            <a:pt x="294608" y="279380"/>
                            <a:pt x="322696" y="370007"/>
                            <a:pt x="322696" y="370007"/>
                          </a:cubicBezTo>
                          <a:lnTo>
                            <a:pt x="322876" y="370459"/>
                          </a:lnTo>
                          <a:lnTo>
                            <a:pt x="322786" y="371091"/>
                          </a:lnTo>
                          <a:cubicBezTo>
                            <a:pt x="305446" y="551531"/>
                            <a:pt x="273926" y="876631"/>
                            <a:pt x="258301" y="1054000"/>
                          </a:cubicBezTo>
                          <a:cubicBezTo>
                            <a:pt x="258301" y="1054000"/>
                            <a:pt x="256405" y="1078395"/>
                            <a:pt x="256405" y="1078395"/>
                          </a:cubicBezTo>
                          <a:cubicBezTo>
                            <a:pt x="256405" y="1102521"/>
                            <a:pt x="248728" y="1127911"/>
                            <a:pt x="242315" y="1151132"/>
                          </a:cubicBezTo>
                          <a:cubicBezTo>
                            <a:pt x="168889" y="1402140"/>
                            <a:pt x="83993" y="1649353"/>
                            <a:pt x="0" y="1896928"/>
                          </a:cubicBezTo>
                          <a:cubicBezTo>
                            <a:pt x="40371" y="1770701"/>
                            <a:pt x="140169" y="1458251"/>
                            <a:pt x="177921" y="1336542"/>
                          </a:cubicBezTo>
                          <a:cubicBezTo>
                            <a:pt x="197248" y="1274197"/>
                            <a:pt x="216666" y="1211761"/>
                            <a:pt x="234187" y="1148963"/>
                          </a:cubicBezTo>
                          <a:cubicBezTo>
                            <a:pt x="240600" y="1124929"/>
                            <a:pt x="247734" y="1103063"/>
                            <a:pt x="247734" y="1077853"/>
                          </a:cubicBezTo>
                          <a:cubicBezTo>
                            <a:pt x="266791" y="848711"/>
                            <a:pt x="292982" y="595625"/>
                            <a:pt x="317006" y="371633"/>
                          </a:cubicBezTo>
                          <a:cubicBezTo>
                            <a:pt x="317006" y="371633"/>
                            <a:pt x="289911" y="281006"/>
                            <a:pt x="289911" y="281006"/>
                          </a:cubicBezTo>
                          <a:cubicBezTo>
                            <a:pt x="283228" y="250014"/>
                            <a:pt x="293253" y="216944"/>
                            <a:pt x="296866" y="185952"/>
                          </a:cubicBezTo>
                          <a:cubicBezTo>
                            <a:pt x="307433" y="123607"/>
                            <a:pt x="320348" y="61713"/>
                            <a:pt x="333895" y="0"/>
                          </a:cubicBezTo>
                          <a:lnTo>
                            <a:pt x="333895" y="0"/>
                          </a:lnTo>
                          <a:close/>
                        </a:path>
                      </a:pathLst>
                    </a:custGeom>
                    <a:solidFill>
                      <a:schemeClr val="dk1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</p:grpSp>
            </p:grpSp>
          </p:grpSp>
          <p:grpSp>
            <p:nvGrpSpPr>
              <p:cNvPr id="729" name="Google Shape;729;p36"/>
              <p:cNvGrpSpPr/>
              <p:nvPr/>
            </p:nvGrpSpPr>
            <p:grpSpPr>
              <a:xfrm>
                <a:off x="5439859" y="2594278"/>
                <a:ext cx="1611770" cy="1097205"/>
                <a:chOff x="5439859" y="2594278"/>
                <a:chExt cx="1611770" cy="1097205"/>
              </a:xfrm>
            </p:grpSpPr>
            <p:grpSp>
              <p:nvGrpSpPr>
                <p:cNvPr id="730" name="Google Shape;730;p36"/>
                <p:cNvGrpSpPr/>
                <p:nvPr/>
              </p:nvGrpSpPr>
              <p:grpSpPr>
                <a:xfrm>
                  <a:off x="5874211" y="2858199"/>
                  <a:ext cx="1177418" cy="308317"/>
                  <a:chOff x="5874211" y="2858199"/>
                  <a:chExt cx="1177418" cy="308317"/>
                </a:xfrm>
              </p:grpSpPr>
              <p:grpSp>
                <p:nvGrpSpPr>
                  <p:cNvPr id="731" name="Google Shape;731;p36"/>
                  <p:cNvGrpSpPr/>
                  <p:nvPr/>
                </p:nvGrpSpPr>
                <p:grpSpPr>
                  <a:xfrm>
                    <a:off x="5884632" y="2858199"/>
                    <a:ext cx="1166997" cy="294568"/>
                    <a:chOff x="5884632" y="2858199"/>
                    <a:chExt cx="1166997" cy="294568"/>
                  </a:xfrm>
                </p:grpSpPr>
                <p:sp>
                  <p:nvSpPr>
                    <p:cNvPr id="732" name="Google Shape;732;p36"/>
                    <p:cNvSpPr/>
                    <p:nvPr/>
                  </p:nvSpPr>
                  <p:spPr>
                    <a:xfrm>
                      <a:off x="5884632" y="2907474"/>
                      <a:ext cx="781148" cy="243476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781148" h="243476" extrusionOk="0">
                          <a:moveTo>
                            <a:pt x="68940" y="195431"/>
                          </a:moveTo>
                          <a:cubicBezTo>
                            <a:pt x="248938" y="248741"/>
                            <a:pt x="715144" y="247295"/>
                            <a:pt x="765450" y="239435"/>
                          </a:cubicBezTo>
                          <a:cubicBezTo>
                            <a:pt x="804917" y="233200"/>
                            <a:pt x="761656" y="-5068"/>
                            <a:pt x="726885" y="82"/>
                          </a:cubicBezTo>
                          <a:cubicBezTo>
                            <a:pt x="518709" y="31255"/>
                            <a:pt x="205225" y="70108"/>
                            <a:pt x="93054" y="85468"/>
                          </a:cubicBezTo>
                          <a:cubicBezTo>
                            <a:pt x="-11170" y="99745"/>
                            <a:pt x="-39619" y="163265"/>
                            <a:pt x="68940" y="195431"/>
                          </a:cubicBezTo>
                          <a:close/>
                        </a:path>
                      </a:pathLst>
                    </a:custGeom>
                    <a:solidFill>
                      <a:srgbClr val="FFC4C0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  <p:grpSp>
                  <p:nvGrpSpPr>
                    <p:cNvPr id="733" name="Google Shape;733;p36"/>
                    <p:cNvGrpSpPr/>
                    <p:nvPr/>
                  </p:nvGrpSpPr>
                  <p:grpSpPr>
                    <a:xfrm>
                      <a:off x="6574308" y="2858199"/>
                      <a:ext cx="477321" cy="294568"/>
                      <a:chOff x="6574308" y="2858199"/>
                      <a:chExt cx="477321" cy="294568"/>
                    </a:xfrm>
                  </p:grpSpPr>
                  <p:sp>
                    <p:nvSpPr>
                      <p:cNvPr id="734" name="Google Shape;734;p36"/>
                      <p:cNvSpPr/>
                      <p:nvPr/>
                    </p:nvSpPr>
                    <p:spPr>
                      <a:xfrm>
                        <a:off x="6655501" y="2872137"/>
                        <a:ext cx="234493" cy="193966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234493" h="193966" extrusionOk="0">
                            <a:moveTo>
                              <a:pt x="78122" y="0"/>
                            </a:moveTo>
                            <a:cubicBezTo>
                              <a:pt x="116055" y="3885"/>
                              <a:pt x="159858" y="5241"/>
                              <a:pt x="195622" y="23041"/>
                            </a:cubicBezTo>
                            <a:cubicBezTo>
                              <a:pt x="231387" y="40751"/>
                              <a:pt x="238883" y="102644"/>
                              <a:pt x="232381" y="116288"/>
                            </a:cubicBezTo>
                            <a:cubicBezTo>
                              <a:pt x="225968" y="129932"/>
                              <a:pt x="172141" y="208631"/>
                              <a:pt x="136014" y="191554"/>
                            </a:cubicBezTo>
                            <a:cubicBezTo>
                              <a:pt x="99888" y="174477"/>
                              <a:pt x="152632" y="119360"/>
                              <a:pt x="154800" y="111228"/>
                            </a:cubicBezTo>
                            <a:cubicBezTo>
                              <a:pt x="156967" y="103096"/>
                              <a:pt x="160128" y="92886"/>
                              <a:pt x="152994" y="90356"/>
                            </a:cubicBezTo>
                            <a:cubicBezTo>
                              <a:pt x="145859" y="87826"/>
                              <a:pt x="0" y="88006"/>
                              <a:pt x="0" y="88006"/>
                            </a:cubicBezTo>
                            <a:lnTo>
                              <a:pt x="78122" y="0"/>
                            </a:lnTo>
                            <a:close/>
                          </a:path>
                        </a:pathLst>
                      </a:custGeom>
                      <a:solidFill>
                        <a:srgbClr val="FFC4C0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45700" rIns="91425" bIns="45700" anchor="ctr" anchorCtr="0">
                        <a:noAutofit/>
                      </a:bodyPr>
                      <a:lstStyle/>
                      <a:p>
                        <a:pPr marL="0" marR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 sz="18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endParaRPr>
                      </a:p>
                    </p:txBody>
                  </p:sp>
                  <p:grpSp>
                    <p:nvGrpSpPr>
                      <p:cNvPr id="735" name="Google Shape;735;p36"/>
                      <p:cNvGrpSpPr/>
                      <p:nvPr/>
                    </p:nvGrpSpPr>
                    <p:grpSpPr>
                      <a:xfrm>
                        <a:off x="6690543" y="2878281"/>
                        <a:ext cx="234493" cy="197219"/>
                        <a:chOff x="6690543" y="2878281"/>
                        <a:chExt cx="234493" cy="197219"/>
                      </a:xfrm>
                    </p:grpSpPr>
                    <p:sp>
                      <p:nvSpPr>
                        <p:cNvPr id="736" name="Google Shape;736;p36"/>
                        <p:cNvSpPr/>
                        <p:nvPr/>
                      </p:nvSpPr>
                      <p:spPr>
                        <a:xfrm>
                          <a:off x="6690543" y="2878281"/>
                          <a:ext cx="234493" cy="197219"/>
                        </a:xfrm>
                        <a:custGeom>
                          <a:avLst/>
                          <a:gdLst/>
                          <a:ahLst/>
                          <a:cxnLst/>
                          <a:rect l="l" t="t" r="r" b="b"/>
                          <a:pathLst>
                            <a:path w="234493" h="197219" extrusionOk="0">
                              <a:moveTo>
                                <a:pt x="43080" y="0"/>
                              </a:moveTo>
                              <a:cubicBezTo>
                                <a:pt x="45158" y="994"/>
                                <a:pt x="159858" y="8493"/>
                                <a:pt x="195623" y="26294"/>
                              </a:cubicBezTo>
                              <a:cubicBezTo>
                                <a:pt x="231387" y="44003"/>
                                <a:pt x="238884" y="105897"/>
                                <a:pt x="232381" y="119541"/>
                              </a:cubicBezTo>
                              <a:cubicBezTo>
                                <a:pt x="225969" y="133185"/>
                                <a:pt x="172141" y="211884"/>
                                <a:pt x="136015" y="194807"/>
                              </a:cubicBezTo>
                              <a:cubicBezTo>
                                <a:pt x="99889" y="177730"/>
                                <a:pt x="152633" y="122613"/>
                                <a:pt x="154800" y="114481"/>
                              </a:cubicBezTo>
                              <a:cubicBezTo>
                                <a:pt x="156968" y="106349"/>
                                <a:pt x="160129" y="96139"/>
                                <a:pt x="152994" y="93609"/>
                              </a:cubicBezTo>
                              <a:cubicBezTo>
                                <a:pt x="145859" y="91079"/>
                                <a:pt x="0" y="91259"/>
                                <a:pt x="0" y="91259"/>
                              </a:cubicBezTo>
                              <a:lnTo>
                                <a:pt x="43080" y="0"/>
                              </a:lnTo>
                              <a:close/>
                            </a:path>
                          </a:pathLst>
                        </a:custGeom>
                        <a:solidFill>
                          <a:srgbClr val="FFC4C0"/>
                        </a:solidFill>
                        <a:ln>
                          <a:noFill/>
                        </a:ln>
                      </p:spPr>
                      <p:txBody>
                        <a:bodyPr spcFirstLastPara="1" wrap="square" lIns="91425" tIns="45700" rIns="91425" bIns="45700" anchor="ctr" anchorCtr="0">
                          <a:noAutofit/>
                        </a:bodyPr>
                        <a:lstStyle/>
                        <a:p>
                          <a:pPr marL="0" marR="0" lvl="0" indent="0" algn="l" rtl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None/>
                          </a:pPr>
                          <a:endParaRPr sz="1800">
                            <a:solidFill>
                              <a:srgbClr val="000000"/>
                            </a:solidFill>
                            <a:latin typeface="Calibri"/>
                            <a:ea typeface="Calibri"/>
                            <a:cs typeface="Calibri"/>
                            <a:sym typeface="Calibri"/>
                          </a:endParaRPr>
                        </a:p>
                      </p:txBody>
                    </p:sp>
                    <p:sp>
                      <p:nvSpPr>
                        <p:cNvPr id="737" name="Google Shape;737;p36"/>
                        <p:cNvSpPr/>
                        <p:nvPr/>
                      </p:nvSpPr>
                      <p:spPr>
                        <a:xfrm>
                          <a:off x="6762287" y="2968535"/>
                          <a:ext cx="88202" cy="94907"/>
                        </a:xfrm>
                        <a:custGeom>
                          <a:avLst/>
                          <a:gdLst/>
                          <a:ahLst/>
                          <a:cxnLst/>
                          <a:rect l="l" t="t" r="r" b="b"/>
                          <a:pathLst>
                            <a:path w="88202" h="94907" extrusionOk="0">
                              <a:moveTo>
                                <a:pt x="54156" y="94163"/>
                              </a:moveTo>
                              <a:cubicBezTo>
                                <a:pt x="52440" y="86392"/>
                                <a:pt x="55691" y="77357"/>
                                <a:pt x="58220" y="69947"/>
                              </a:cubicBezTo>
                              <a:cubicBezTo>
                                <a:pt x="61020" y="61815"/>
                                <a:pt x="65355" y="54316"/>
                                <a:pt x="70413" y="47539"/>
                              </a:cubicBezTo>
                              <a:cubicBezTo>
                                <a:pt x="74838" y="41576"/>
                                <a:pt x="80708" y="36425"/>
                                <a:pt x="84140" y="29739"/>
                              </a:cubicBezTo>
                              <a:cubicBezTo>
                                <a:pt x="87301" y="23595"/>
                                <a:pt x="88566" y="15101"/>
                                <a:pt x="88114" y="8234"/>
                              </a:cubicBezTo>
                              <a:cubicBezTo>
                                <a:pt x="87753" y="1819"/>
                                <a:pt x="81612" y="1096"/>
                                <a:pt x="76283" y="554"/>
                              </a:cubicBezTo>
                              <a:cubicBezTo>
                                <a:pt x="68426" y="-259"/>
                                <a:pt x="60297" y="12"/>
                                <a:pt x="52440" y="193"/>
                              </a:cubicBezTo>
                              <a:cubicBezTo>
                                <a:pt x="43950" y="373"/>
                                <a:pt x="35370" y="735"/>
                                <a:pt x="26881" y="1006"/>
                              </a:cubicBezTo>
                              <a:cubicBezTo>
                                <a:pt x="18120" y="1277"/>
                                <a:pt x="9089" y="1187"/>
                                <a:pt x="508" y="2632"/>
                              </a:cubicBezTo>
                              <a:cubicBezTo>
                                <a:pt x="-124" y="2723"/>
                                <a:pt x="-214" y="3717"/>
                                <a:pt x="508" y="3807"/>
                              </a:cubicBezTo>
                              <a:cubicBezTo>
                                <a:pt x="7824" y="4620"/>
                                <a:pt x="15320" y="4168"/>
                                <a:pt x="22726" y="4259"/>
                              </a:cubicBezTo>
                              <a:cubicBezTo>
                                <a:pt x="31125" y="4259"/>
                                <a:pt x="39435" y="4349"/>
                                <a:pt x="47834" y="4530"/>
                              </a:cubicBezTo>
                              <a:cubicBezTo>
                                <a:pt x="55691" y="4710"/>
                                <a:pt x="63458" y="4439"/>
                                <a:pt x="71316" y="4801"/>
                              </a:cubicBezTo>
                              <a:cubicBezTo>
                                <a:pt x="74115" y="4891"/>
                                <a:pt x="79805" y="4620"/>
                                <a:pt x="82153" y="6427"/>
                              </a:cubicBezTo>
                              <a:cubicBezTo>
                                <a:pt x="84592" y="8325"/>
                                <a:pt x="82786" y="15734"/>
                                <a:pt x="82334" y="18264"/>
                              </a:cubicBezTo>
                              <a:cubicBezTo>
                                <a:pt x="80979" y="26125"/>
                                <a:pt x="76915" y="31366"/>
                                <a:pt x="71858" y="37148"/>
                              </a:cubicBezTo>
                              <a:cubicBezTo>
                                <a:pt x="66981" y="42750"/>
                                <a:pt x="62465" y="48714"/>
                                <a:pt x="58762" y="55219"/>
                              </a:cubicBezTo>
                              <a:cubicBezTo>
                                <a:pt x="55330" y="61183"/>
                                <a:pt x="52440" y="67869"/>
                                <a:pt x="51356" y="74736"/>
                              </a:cubicBezTo>
                              <a:cubicBezTo>
                                <a:pt x="50363" y="81332"/>
                                <a:pt x="52079" y="87838"/>
                                <a:pt x="52620" y="94344"/>
                              </a:cubicBezTo>
                              <a:cubicBezTo>
                                <a:pt x="52801" y="95247"/>
                                <a:pt x="54336" y="94976"/>
                                <a:pt x="54156" y="94163"/>
                              </a:cubicBezTo>
                              <a:close/>
                            </a:path>
                          </a:pathLst>
                        </a:custGeom>
                        <a:solidFill>
                          <a:srgbClr val="263238"/>
                        </a:solidFill>
                        <a:ln>
                          <a:noFill/>
                        </a:ln>
                      </p:spPr>
                      <p:txBody>
                        <a:bodyPr spcFirstLastPara="1" wrap="square" lIns="91425" tIns="45700" rIns="91425" bIns="45700" anchor="ctr" anchorCtr="0">
                          <a:noAutofit/>
                        </a:bodyPr>
                        <a:lstStyle/>
                        <a:p>
                          <a:pPr marL="0" marR="0" lvl="0" indent="0" algn="l" rtl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None/>
                          </a:pPr>
                          <a:endParaRPr sz="1800">
                            <a:solidFill>
                              <a:srgbClr val="000000"/>
                            </a:solidFill>
                            <a:latin typeface="Calibri"/>
                            <a:ea typeface="Calibri"/>
                            <a:cs typeface="Calibri"/>
                            <a:sym typeface="Calibri"/>
                          </a:endParaRPr>
                        </a:p>
                      </p:txBody>
                    </p:sp>
                  </p:grpSp>
                  <p:grpSp>
                    <p:nvGrpSpPr>
                      <p:cNvPr id="738" name="Google Shape;738;p36"/>
                      <p:cNvGrpSpPr/>
                      <p:nvPr/>
                    </p:nvGrpSpPr>
                    <p:grpSpPr>
                      <a:xfrm>
                        <a:off x="6574308" y="2858199"/>
                        <a:ext cx="477321" cy="294568"/>
                        <a:chOff x="6574308" y="2858199"/>
                        <a:chExt cx="477321" cy="294568"/>
                      </a:xfrm>
                    </p:grpSpPr>
                    <p:sp>
                      <p:nvSpPr>
                        <p:cNvPr id="739" name="Google Shape;739;p36"/>
                        <p:cNvSpPr/>
                        <p:nvPr/>
                      </p:nvSpPr>
                      <p:spPr>
                        <a:xfrm>
                          <a:off x="6574308" y="2858199"/>
                          <a:ext cx="477321" cy="294568"/>
                        </a:xfrm>
                        <a:custGeom>
                          <a:avLst/>
                          <a:gdLst/>
                          <a:ahLst/>
                          <a:cxnLst/>
                          <a:rect l="l" t="t" r="r" b="b"/>
                          <a:pathLst>
                            <a:path w="477321" h="294568" extrusionOk="0">
                              <a:moveTo>
                                <a:pt x="0" y="60652"/>
                              </a:moveTo>
                              <a:cubicBezTo>
                                <a:pt x="0" y="60652"/>
                                <a:pt x="143059" y="16739"/>
                                <a:pt x="172502" y="8517"/>
                              </a:cubicBezTo>
                              <a:cubicBezTo>
                                <a:pt x="231478" y="-8109"/>
                                <a:pt x="441280" y="3186"/>
                                <a:pt x="467019" y="12221"/>
                              </a:cubicBezTo>
                              <a:cubicBezTo>
                                <a:pt x="492759" y="21257"/>
                                <a:pt x="477857" y="75651"/>
                                <a:pt x="333805" y="71495"/>
                              </a:cubicBezTo>
                              <a:cubicBezTo>
                                <a:pt x="257850" y="69236"/>
                                <a:pt x="229671" y="100047"/>
                                <a:pt x="221362" y="120558"/>
                              </a:cubicBezTo>
                              <a:cubicBezTo>
                                <a:pt x="213144" y="141069"/>
                                <a:pt x="214589" y="187331"/>
                                <a:pt x="248637" y="202330"/>
                              </a:cubicBezTo>
                              <a:cubicBezTo>
                                <a:pt x="282686" y="217329"/>
                                <a:pt x="327663" y="178566"/>
                                <a:pt x="361080" y="187692"/>
                              </a:cubicBezTo>
                              <a:cubicBezTo>
                                <a:pt x="394496" y="196818"/>
                                <a:pt x="347442" y="243803"/>
                                <a:pt x="310142" y="266211"/>
                              </a:cubicBezTo>
                              <a:cubicBezTo>
                                <a:pt x="272932" y="288619"/>
                                <a:pt x="220640" y="296842"/>
                                <a:pt x="186410" y="294041"/>
                              </a:cubicBezTo>
                              <a:cubicBezTo>
                                <a:pt x="152181" y="291240"/>
                                <a:pt x="43983" y="287445"/>
                                <a:pt x="43983" y="287445"/>
                              </a:cubicBezTo>
                              <a:lnTo>
                                <a:pt x="0" y="60652"/>
                              </a:lnTo>
                              <a:close/>
                            </a:path>
                          </a:pathLst>
                        </a:custGeom>
                        <a:solidFill>
                          <a:srgbClr val="FFC4C0"/>
                        </a:solidFill>
                        <a:ln>
                          <a:noFill/>
                        </a:ln>
                      </p:spPr>
                      <p:txBody>
                        <a:bodyPr spcFirstLastPara="1" wrap="square" lIns="91425" tIns="45700" rIns="91425" bIns="45700" anchor="ctr" anchorCtr="0">
                          <a:noAutofit/>
                        </a:bodyPr>
                        <a:lstStyle/>
                        <a:p>
                          <a:pPr marL="0" marR="0" lvl="0" indent="0" algn="l" rtl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None/>
                          </a:pPr>
                          <a:endParaRPr sz="1800">
                            <a:solidFill>
                              <a:srgbClr val="000000"/>
                            </a:solidFill>
                            <a:latin typeface="Calibri"/>
                            <a:ea typeface="Calibri"/>
                            <a:cs typeface="Calibri"/>
                            <a:sym typeface="Calibri"/>
                          </a:endParaRPr>
                        </a:p>
                      </p:txBody>
                    </p:sp>
                    <p:sp>
                      <p:nvSpPr>
                        <p:cNvPr id="740" name="Google Shape;740;p36"/>
                        <p:cNvSpPr/>
                        <p:nvPr/>
                      </p:nvSpPr>
                      <p:spPr>
                        <a:xfrm>
                          <a:off x="6791018" y="2929489"/>
                          <a:ext cx="119855" cy="135893"/>
                        </a:xfrm>
                        <a:custGeom>
                          <a:avLst/>
                          <a:gdLst/>
                          <a:ahLst/>
                          <a:cxnLst/>
                          <a:rect l="l" t="t" r="r" b="b"/>
                          <a:pathLst>
                            <a:path w="119855" h="135893" extrusionOk="0">
                              <a:moveTo>
                                <a:pt x="84852" y="127154"/>
                              </a:moveTo>
                              <a:cubicBezTo>
                                <a:pt x="67602" y="130949"/>
                                <a:pt x="47281" y="136913"/>
                                <a:pt x="30301" y="129684"/>
                              </a:cubicBezTo>
                              <a:cubicBezTo>
                                <a:pt x="12780" y="122185"/>
                                <a:pt x="6910" y="105740"/>
                                <a:pt x="5555" y="87940"/>
                              </a:cubicBezTo>
                              <a:cubicBezTo>
                                <a:pt x="4200" y="69959"/>
                                <a:pt x="7090" y="51617"/>
                                <a:pt x="18651" y="37250"/>
                              </a:cubicBezTo>
                              <a:cubicBezTo>
                                <a:pt x="29037" y="24330"/>
                                <a:pt x="43849" y="15565"/>
                                <a:pt x="59473" y="10415"/>
                              </a:cubicBezTo>
                              <a:cubicBezTo>
                                <a:pt x="78800" y="4090"/>
                                <a:pt x="99121" y="2192"/>
                                <a:pt x="119262" y="1650"/>
                              </a:cubicBezTo>
                              <a:cubicBezTo>
                                <a:pt x="120165" y="1650"/>
                                <a:pt x="119984" y="295"/>
                                <a:pt x="119081" y="204"/>
                              </a:cubicBezTo>
                              <a:cubicBezTo>
                                <a:pt x="100386" y="-157"/>
                                <a:pt x="42945" y="-3229"/>
                                <a:pt x="13322" y="34720"/>
                              </a:cubicBezTo>
                              <a:cubicBezTo>
                                <a:pt x="1220" y="50262"/>
                                <a:pt x="-948" y="68152"/>
                                <a:pt x="317" y="86494"/>
                              </a:cubicBezTo>
                              <a:cubicBezTo>
                                <a:pt x="1400" y="103391"/>
                                <a:pt x="6187" y="121462"/>
                                <a:pt x="21812" y="130407"/>
                              </a:cubicBezTo>
                              <a:cubicBezTo>
                                <a:pt x="40868" y="141431"/>
                                <a:pt x="65615" y="133299"/>
                                <a:pt x="85574" y="128058"/>
                              </a:cubicBezTo>
                              <a:cubicBezTo>
                                <a:pt x="86477" y="127787"/>
                                <a:pt x="85755" y="126883"/>
                                <a:pt x="84852" y="127154"/>
                              </a:cubicBezTo>
                              <a:close/>
                            </a:path>
                          </a:pathLst>
                        </a:custGeom>
                        <a:solidFill>
                          <a:srgbClr val="263238"/>
                        </a:solidFill>
                        <a:ln>
                          <a:noFill/>
                        </a:ln>
                      </p:spPr>
                      <p:txBody>
                        <a:bodyPr spcFirstLastPara="1" wrap="square" lIns="91425" tIns="45700" rIns="91425" bIns="45700" anchor="ctr" anchorCtr="0">
                          <a:noAutofit/>
                        </a:bodyPr>
                        <a:lstStyle/>
                        <a:p>
                          <a:pPr marL="0" marR="0" lvl="0" indent="0" algn="l" rtl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None/>
                          </a:pPr>
                          <a:endParaRPr sz="1800">
                            <a:solidFill>
                              <a:srgbClr val="000000"/>
                            </a:solidFill>
                            <a:latin typeface="Calibri"/>
                            <a:ea typeface="Calibri"/>
                            <a:cs typeface="Calibri"/>
                            <a:sym typeface="Calibri"/>
                          </a:endParaRPr>
                        </a:p>
                      </p:txBody>
                    </p:sp>
                  </p:grpSp>
                </p:grpSp>
              </p:grpSp>
              <p:grpSp>
                <p:nvGrpSpPr>
                  <p:cNvPr id="741" name="Google Shape;741;p36"/>
                  <p:cNvGrpSpPr/>
                  <p:nvPr/>
                </p:nvGrpSpPr>
                <p:grpSpPr>
                  <a:xfrm>
                    <a:off x="5874211" y="2892196"/>
                    <a:ext cx="752389" cy="274320"/>
                    <a:chOff x="5874211" y="2892196"/>
                    <a:chExt cx="752389" cy="274320"/>
                  </a:xfrm>
                </p:grpSpPr>
                <p:sp>
                  <p:nvSpPr>
                    <p:cNvPr id="742" name="Google Shape;742;p36"/>
                    <p:cNvSpPr/>
                    <p:nvPr/>
                  </p:nvSpPr>
                  <p:spPr>
                    <a:xfrm>
                      <a:off x="5874338" y="2892196"/>
                      <a:ext cx="752262" cy="274229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752262" h="274229" extrusionOk="0">
                          <a:moveTo>
                            <a:pt x="752263" y="274230"/>
                          </a:moveTo>
                          <a:lnTo>
                            <a:pt x="734832" y="0"/>
                          </a:lnTo>
                          <a:cubicBezTo>
                            <a:pt x="734832" y="0"/>
                            <a:pt x="199805" y="77164"/>
                            <a:pt x="121683" y="90085"/>
                          </a:cubicBezTo>
                          <a:cubicBezTo>
                            <a:pt x="-36730" y="116378"/>
                            <a:pt x="-23725" y="188843"/>
                            <a:pt x="65416" y="214143"/>
                          </a:cubicBezTo>
                          <a:cubicBezTo>
                            <a:pt x="195470" y="251099"/>
                            <a:pt x="752263" y="274230"/>
                            <a:pt x="752263" y="274230"/>
                          </a:cubicBezTo>
                          <a:close/>
                        </a:path>
                      </a:pathLst>
                    </a:custGeom>
                    <a:solidFill>
                      <a:schemeClr val="accent2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  <p:sp>
                  <p:nvSpPr>
                    <p:cNvPr id="743" name="Google Shape;743;p36"/>
                    <p:cNvSpPr/>
                    <p:nvPr/>
                  </p:nvSpPr>
                  <p:spPr>
                    <a:xfrm>
                      <a:off x="5874211" y="2948488"/>
                      <a:ext cx="752299" cy="218028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752299" h="218028" extrusionOk="0">
                          <a:moveTo>
                            <a:pt x="752299" y="217848"/>
                          </a:moveTo>
                          <a:lnTo>
                            <a:pt x="752299" y="218028"/>
                          </a:lnTo>
                          <a:cubicBezTo>
                            <a:pt x="752299" y="218028"/>
                            <a:pt x="195597" y="194807"/>
                            <a:pt x="65453" y="157942"/>
                          </a:cubicBezTo>
                          <a:cubicBezTo>
                            <a:pt x="-23778" y="132642"/>
                            <a:pt x="-36693" y="60267"/>
                            <a:pt x="121719" y="33883"/>
                          </a:cubicBezTo>
                          <a:cubicBezTo>
                            <a:pt x="150801" y="29095"/>
                            <a:pt x="243193" y="15360"/>
                            <a:pt x="347688" y="0"/>
                          </a:cubicBezTo>
                          <a:lnTo>
                            <a:pt x="752299" y="217848"/>
                          </a:lnTo>
                          <a:close/>
                        </a:path>
                      </a:pathLst>
                    </a:custGeom>
                    <a:solidFill>
                      <a:srgbClr val="192B77">
                        <a:alpha val="18870"/>
                      </a:srgbClr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</p:grpSp>
            </p:grpSp>
            <p:grpSp>
              <p:nvGrpSpPr>
                <p:cNvPr id="744" name="Google Shape;744;p36"/>
                <p:cNvGrpSpPr/>
                <p:nvPr/>
              </p:nvGrpSpPr>
              <p:grpSpPr>
                <a:xfrm>
                  <a:off x="5439859" y="2946530"/>
                  <a:ext cx="604185" cy="744953"/>
                  <a:chOff x="5439859" y="2946530"/>
                  <a:chExt cx="604185" cy="744953"/>
                </a:xfrm>
              </p:grpSpPr>
              <p:sp>
                <p:nvSpPr>
                  <p:cNvPr id="745" name="Google Shape;745;p36"/>
                  <p:cNvSpPr/>
                  <p:nvPr/>
                </p:nvSpPr>
                <p:spPr>
                  <a:xfrm>
                    <a:off x="5439859" y="2946530"/>
                    <a:ext cx="604185" cy="74495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604185" h="744953" extrusionOk="0">
                        <a:moveTo>
                          <a:pt x="600055" y="744953"/>
                        </a:moveTo>
                        <a:cubicBezTo>
                          <a:pt x="600055" y="744953"/>
                          <a:pt x="2169" y="677096"/>
                          <a:pt x="91" y="672940"/>
                        </a:cubicBezTo>
                        <a:cubicBezTo>
                          <a:pt x="-5689" y="661736"/>
                          <a:pt x="264353" y="97012"/>
                          <a:pt x="435320" y="4578"/>
                        </a:cubicBezTo>
                        <a:cubicBezTo>
                          <a:pt x="466569" y="-12318"/>
                          <a:pt x="547762" y="21294"/>
                          <a:pt x="563567" y="44606"/>
                        </a:cubicBezTo>
                        <a:cubicBezTo>
                          <a:pt x="605022" y="105867"/>
                          <a:pt x="609447" y="738267"/>
                          <a:pt x="600055" y="744953"/>
                        </a:cubicBezTo>
                        <a:close/>
                      </a:path>
                    </a:pathLst>
                  </a:custGeom>
                  <a:solidFill>
                    <a:schemeClr val="accent2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grpSp>
                <p:nvGrpSpPr>
                  <p:cNvPr id="746" name="Google Shape;746;p36"/>
                  <p:cNvGrpSpPr/>
                  <p:nvPr/>
                </p:nvGrpSpPr>
                <p:grpSpPr>
                  <a:xfrm>
                    <a:off x="5941831" y="3048512"/>
                    <a:ext cx="69194" cy="617310"/>
                    <a:chOff x="5941831" y="3048512"/>
                    <a:chExt cx="69194" cy="617310"/>
                  </a:xfrm>
                </p:grpSpPr>
                <p:sp>
                  <p:nvSpPr>
                    <p:cNvPr id="747" name="Google Shape;747;p36"/>
                    <p:cNvSpPr/>
                    <p:nvPr/>
                  </p:nvSpPr>
                  <p:spPr>
                    <a:xfrm>
                      <a:off x="5941831" y="3048512"/>
                      <a:ext cx="41906" cy="61731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41906" h="617310" extrusionOk="0">
                          <a:moveTo>
                            <a:pt x="41906" y="0"/>
                          </a:moveTo>
                          <a:cubicBezTo>
                            <a:pt x="40281" y="51593"/>
                            <a:pt x="37662" y="103096"/>
                            <a:pt x="34952" y="154599"/>
                          </a:cubicBezTo>
                          <a:cubicBezTo>
                            <a:pt x="32243" y="206101"/>
                            <a:pt x="28630" y="257514"/>
                            <a:pt x="25559" y="309016"/>
                          </a:cubicBezTo>
                          <a:cubicBezTo>
                            <a:pt x="21676" y="360429"/>
                            <a:pt x="18244" y="411841"/>
                            <a:pt x="13999" y="463254"/>
                          </a:cubicBezTo>
                          <a:lnTo>
                            <a:pt x="7496" y="540327"/>
                          </a:lnTo>
                          <a:cubicBezTo>
                            <a:pt x="4967" y="565988"/>
                            <a:pt x="2800" y="591649"/>
                            <a:pt x="0" y="617310"/>
                          </a:cubicBezTo>
                          <a:cubicBezTo>
                            <a:pt x="723" y="591559"/>
                            <a:pt x="1987" y="565808"/>
                            <a:pt x="2981" y="539966"/>
                          </a:cubicBezTo>
                          <a:lnTo>
                            <a:pt x="6954" y="462712"/>
                          </a:lnTo>
                          <a:cubicBezTo>
                            <a:pt x="9754" y="411209"/>
                            <a:pt x="13276" y="359796"/>
                            <a:pt x="16437" y="308294"/>
                          </a:cubicBezTo>
                          <a:cubicBezTo>
                            <a:pt x="20321" y="256881"/>
                            <a:pt x="23753" y="205469"/>
                            <a:pt x="27998" y="154056"/>
                          </a:cubicBezTo>
                          <a:cubicBezTo>
                            <a:pt x="32152" y="102734"/>
                            <a:pt x="36487" y="51322"/>
                            <a:pt x="41906" y="0"/>
                          </a:cubicBezTo>
                          <a:close/>
                        </a:path>
                      </a:pathLst>
                    </a:custGeom>
                    <a:solidFill>
                      <a:schemeClr val="dk1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  <p:grpSp>
                  <p:nvGrpSpPr>
                    <p:cNvPr id="748" name="Google Shape;748;p36"/>
                    <p:cNvGrpSpPr/>
                    <p:nvPr/>
                  </p:nvGrpSpPr>
                  <p:grpSpPr>
                    <a:xfrm>
                      <a:off x="5956720" y="3198851"/>
                      <a:ext cx="54305" cy="416294"/>
                      <a:chOff x="5956720" y="3198851"/>
                      <a:chExt cx="54305" cy="416294"/>
                    </a:xfrm>
                  </p:grpSpPr>
                  <p:sp>
                    <p:nvSpPr>
                      <p:cNvPr id="749" name="Google Shape;749;p36"/>
                      <p:cNvSpPr/>
                      <p:nvPr/>
                    </p:nvSpPr>
                    <p:spPr>
                      <a:xfrm>
                        <a:off x="5991673" y="3198851"/>
                        <a:ext cx="19352" cy="19361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19352" h="19361" extrusionOk="0">
                            <a:moveTo>
                              <a:pt x="19340" y="10132"/>
                            </a:moveTo>
                            <a:cubicBezTo>
                              <a:pt x="19069" y="15463"/>
                              <a:pt x="14553" y="19620"/>
                              <a:pt x="9225" y="19349"/>
                            </a:cubicBezTo>
                            <a:cubicBezTo>
                              <a:pt x="3896" y="19078"/>
                              <a:pt x="-258" y="14560"/>
                              <a:pt x="13" y="9229"/>
                            </a:cubicBezTo>
                            <a:cubicBezTo>
                              <a:pt x="283" y="3898"/>
                              <a:pt x="4799" y="-259"/>
                              <a:pt x="10128" y="13"/>
                            </a:cubicBezTo>
                            <a:cubicBezTo>
                              <a:pt x="15547" y="284"/>
                              <a:pt x="19611" y="4801"/>
                              <a:pt x="19340" y="10132"/>
                            </a:cubicBezTo>
                            <a:close/>
                          </a:path>
                        </a:pathLst>
                      </a:custGeom>
                      <a:solidFill>
                        <a:srgbClr val="263238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45700" rIns="91425" bIns="45700" anchor="ctr" anchorCtr="0">
                        <a:noAutofit/>
                      </a:bodyPr>
                      <a:lstStyle/>
                      <a:p>
                        <a:pPr marL="0" marR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 sz="18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endParaRPr>
                      </a:p>
                    </p:txBody>
                  </p:sp>
                  <p:sp>
                    <p:nvSpPr>
                      <p:cNvPr id="750" name="Google Shape;750;p36"/>
                      <p:cNvSpPr/>
                      <p:nvPr/>
                    </p:nvSpPr>
                    <p:spPr>
                      <a:xfrm>
                        <a:off x="5982912" y="3298062"/>
                        <a:ext cx="19352" cy="19361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19352" h="19361" extrusionOk="0">
                            <a:moveTo>
                              <a:pt x="19340" y="10132"/>
                            </a:moveTo>
                            <a:cubicBezTo>
                              <a:pt x="19069" y="15463"/>
                              <a:pt x="14553" y="19620"/>
                              <a:pt x="9225" y="19349"/>
                            </a:cubicBezTo>
                            <a:cubicBezTo>
                              <a:pt x="3896" y="19077"/>
                              <a:pt x="-258" y="14560"/>
                              <a:pt x="13" y="9229"/>
                            </a:cubicBezTo>
                            <a:cubicBezTo>
                              <a:pt x="283" y="3898"/>
                              <a:pt x="4799" y="-259"/>
                              <a:pt x="10128" y="13"/>
                            </a:cubicBezTo>
                            <a:cubicBezTo>
                              <a:pt x="15547" y="284"/>
                              <a:pt x="19611" y="4801"/>
                              <a:pt x="19340" y="10132"/>
                            </a:cubicBezTo>
                            <a:close/>
                          </a:path>
                        </a:pathLst>
                      </a:custGeom>
                      <a:solidFill>
                        <a:schemeClr val="dk1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45700" rIns="91425" bIns="45700" anchor="ctr" anchorCtr="0">
                        <a:noAutofit/>
                      </a:bodyPr>
                      <a:lstStyle/>
                      <a:p>
                        <a:pPr marL="0" marR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 sz="18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endParaRPr>
                      </a:p>
                    </p:txBody>
                  </p:sp>
                  <p:sp>
                    <p:nvSpPr>
                      <p:cNvPr id="751" name="Google Shape;751;p36"/>
                      <p:cNvSpPr/>
                      <p:nvPr/>
                    </p:nvSpPr>
                    <p:spPr>
                      <a:xfrm>
                        <a:off x="5974242" y="3397362"/>
                        <a:ext cx="19345" cy="19361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19345" h="19361" extrusionOk="0">
                            <a:moveTo>
                              <a:pt x="19340" y="10132"/>
                            </a:moveTo>
                            <a:cubicBezTo>
                              <a:pt x="19069" y="15463"/>
                              <a:pt x="14553" y="19620"/>
                              <a:pt x="9225" y="19349"/>
                            </a:cubicBezTo>
                            <a:cubicBezTo>
                              <a:pt x="3896" y="19077"/>
                              <a:pt x="-258" y="14560"/>
                              <a:pt x="13" y="9229"/>
                            </a:cubicBezTo>
                            <a:cubicBezTo>
                              <a:pt x="283" y="3898"/>
                              <a:pt x="4799" y="-259"/>
                              <a:pt x="10128" y="13"/>
                            </a:cubicBezTo>
                            <a:cubicBezTo>
                              <a:pt x="15457" y="193"/>
                              <a:pt x="19521" y="4801"/>
                              <a:pt x="19340" y="10132"/>
                            </a:cubicBezTo>
                            <a:close/>
                          </a:path>
                        </a:pathLst>
                      </a:custGeom>
                      <a:solidFill>
                        <a:schemeClr val="dk1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45700" rIns="91425" bIns="45700" anchor="ctr" anchorCtr="0">
                        <a:noAutofit/>
                      </a:bodyPr>
                      <a:lstStyle/>
                      <a:p>
                        <a:pPr marL="0" marR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 sz="18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endParaRPr>
                      </a:p>
                    </p:txBody>
                  </p:sp>
                  <p:sp>
                    <p:nvSpPr>
                      <p:cNvPr id="752" name="Google Shape;752;p36"/>
                      <p:cNvSpPr/>
                      <p:nvPr/>
                    </p:nvSpPr>
                    <p:spPr>
                      <a:xfrm>
                        <a:off x="5965481" y="3496573"/>
                        <a:ext cx="19352" cy="19361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19352" h="19361" extrusionOk="0">
                            <a:moveTo>
                              <a:pt x="19340" y="10132"/>
                            </a:moveTo>
                            <a:cubicBezTo>
                              <a:pt x="19069" y="15463"/>
                              <a:pt x="14553" y="19620"/>
                              <a:pt x="9225" y="19349"/>
                            </a:cubicBezTo>
                            <a:cubicBezTo>
                              <a:pt x="3896" y="19077"/>
                              <a:pt x="-258" y="14560"/>
                              <a:pt x="13" y="9229"/>
                            </a:cubicBezTo>
                            <a:cubicBezTo>
                              <a:pt x="283" y="3898"/>
                              <a:pt x="4799" y="-259"/>
                              <a:pt x="10128" y="13"/>
                            </a:cubicBezTo>
                            <a:cubicBezTo>
                              <a:pt x="15457" y="284"/>
                              <a:pt x="19611" y="4801"/>
                              <a:pt x="19340" y="10132"/>
                            </a:cubicBezTo>
                            <a:close/>
                          </a:path>
                        </a:pathLst>
                      </a:custGeom>
                      <a:solidFill>
                        <a:schemeClr val="dk1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45700" rIns="91425" bIns="45700" anchor="ctr" anchorCtr="0">
                        <a:noAutofit/>
                      </a:bodyPr>
                      <a:lstStyle/>
                      <a:p>
                        <a:pPr marL="0" marR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 sz="18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endParaRPr>
                      </a:p>
                    </p:txBody>
                  </p:sp>
                  <p:sp>
                    <p:nvSpPr>
                      <p:cNvPr id="753" name="Google Shape;753;p36"/>
                      <p:cNvSpPr/>
                      <p:nvPr/>
                    </p:nvSpPr>
                    <p:spPr>
                      <a:xfrm>
                        <a:off x="5956720" y="3595784"/>
                        <a:ext cx="19352" cy="19361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19352" h="19361" extrusionOk="0">
                            <a:moveTo>
                              <a:pt x="19340" y="10132"/>
                            </a:moveTo>
                            <a:cubicBezTo>
                              <a:pt x="19069" y="15464"/>
                              <a:pt x="14553" y="19620"/>
                              <a:pt x="9225" y="19349"/>
                            </a:cubicBezTo>
                            <a:cubicBezTo>
                              <a:pt x="3896" y="19078"/>
                              <a:pt x="-258" y="14560"/>
                              <a:pt x="13" y="9229"/>
                            </a:cubicBezTo>
                            <a:cubicBezTo>
                              <a:pt x="283" y="3898"/>
                              <a:pt x="4799" y="-259"/>
                              <a:pt x="10128" y="13"/>
                            </a:cubicBezTo>
                            <a:cubicBezTo>
                              <a:pt x="15457" y="284"/>
                              <a:pt x="19611" y="4801"/>
                              <a:pt x="19340" y="10132"/>
                            </a:cubicBezTo>
                            <a:close/>
                          </a:path>
                        </a:pathLst>
                      </a:custGeom>
                      <a:solidFill>
                        <a:schemeClr val="dk1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45700" rIns="91425" bIns="45700" anchor="ctr" anchorCtr="0">
                        <a:noAutofit/>
                      </a:bodyPr>
                      <a:lstStyle/>
                      <a:p>
                        <a:pPr marL="0" marR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 sz="18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endParaRPr>
                      </a:p>
                    </p:txBody>
                  </p:sp>
                </p:grpSp>
              </p:grpSp>
            </p:grpSp>
            <p:grpSp>
              <p:nvGrpSpPr>
                <p:cNvPr id="754" name="Google Shape;754;p36"/>
                <p:cNvGrpSpPr/>
                <p:nvPr/>
              </p:nvGrpSpPr>
              <p:grpSpPr>
                <a:xfrm>
                  <a:off x="5831277" y="2594278"/>
                  <a:ext cx="296431" cy="538991"/>
                  <a:chOff x="5831277" y="2594278"/>
                  <a:chExt cx="296431" cy="538991"/>
                </a:xfrm>
              </p:grpSpPr>
              <p:grpSp>
                <p:nvGrpSpPr>
                  <p:cNvPr id="755" name="Google Shape;755;p36"/>
                  <p:cNvGrpSpPr/>
                  <p:nvPr/>
                </p:nvGrpSpPr>
                <p:grpSpPr>
                  <a:xfrm>
                    <a:off x="5831277" y="2594278"/>
                    <a:ext cx="296431" cy="464367"/>
                    <a:chOff x="5831277" y="2594278"/>
                    <a:chExt cx="296431" cy="464367"/>
                  </a:xfrm>
                </p:grpSpPr>
                <p:grpSp>
                  <p:nvGrpSpPr>
                    <p:cNvPr id="756" name="Google Shape;756;p36"/>
                    <p:cNvGrpSpPr/>
                    <p:nvPr/>
                  </p:nvGrpSpPr>
                  <p:grpSpPr>
                    <a:xfrm>
                      <a:off x="5875327" y="2828766"/>
                      <a:ext cx="165760" cy="229879"/>
                      <a:chOff x="5875327" y="2828766"/>
                      <a:chExt cx="165760" cy="229879"/>
                    </a:xfrm>
                  </p:grpSpPr>
                  <p:sp>
                    <p:nvSpPr>
                      <p:cNvPr id="757" name="Google Shape;757;p36"/>
                      <p:cNvSpPr/>
                      <p:nvPr/>
                    </p:nvSpPr>
                    <p:spPr>
                      <a:xfrm>
                        <a:off x="5875327" y="2828766"/>
                        <a:ext cx="165579" cy="229879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165579" h="229879" extrusionOk="0">
                            <a:moveTo>
                              <a:pt x="82219" y="229865"/>
                            </a:moveTo>
                            <a:cubicBezTo>
                              <a:pt x="49796" y="228690"/>
                              <a:pt x="10328" y="167700"/>
                              <a:pt x="32" y="124239"/>
                            </a:cubicBezTo>
                            <a:cubicBezTo>
                              <a:pt x="-690" y="121257"/>
                              <a:pt x="10870" y="95054"/>
                              <a:pt x="23243" y="62616"/>
                            </a:cubicBezTo>
                            <a:cubicBezTo>
                              <a:pt x="30739" y="42919"/>
                              <a:pt x="38597" y="20691"/>
                              <a:pt x="44287" y="0"/>
                            </a:cubicBezTo>
                            <a:lnTo>
                              <a:pt x="165580" y="67405"/>
                            </a:lnTo>
                            <a:cubicBezTo>
                              <a:pt x="165580" y="67405"/>
                              <a:pt x="140833" y="107343"/>
                              <a:pt x="131079" y="143575"/>
                            </a:cubicBezTo>
                            <a:cubicBezTo>
                              <a:pt x="130266" y="146647"/>
                              <a:pt x="129815" y="149539"/>
                              <a:pt x="129634" y="152340"/>
                            </a:cubicBezTo>
                            <a:cubicBezTo>
                              <a:pt x="129544" y="152701"/>
                              <a:pt x="129544" y="153243"/>
                              <a:pt x="129454" y="153785"/>
                            </a:cubicBezTo>
                            <a:cubicBezTo>
                              <a:pt x="127647" y="170682"/>
                              <a:pt x="113558" y="230949"/>
                              <a:pt x="82219" y="229865"/>
                            </a:cubicBezTo>
                            <a:close/>
                          </a:path>
                        </a:pathLst>
                      </a:custGeom>
                      <a:solidFill>
                        <a:srgbClr val="FFC4C0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45700" rIns="91425" bIns="45700" anchor="ctr" anchorCtr="0">
                        <a:noAutofit/>
                      </a:bodyPr>
                      <a:lstStyle/>
                      <a:p>
                        <a:pPr marL="0" marR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 sz="18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endParaRPr>
                      </a:p>
                    </p:txBody>
                  </p:sp>
                  <p:sp>
                    <p:nvSpPr>
                      <p:cNvPr id="758" name="Google Shape;758;p36"/>
                      <p:cNvSpPr/>
                      <p:nvPr/>
                    </p:nvSpPr>
                    <p:spPr>
                      <a:xfrm>
                        <a:off x="5923936" y="2831929"/>
                        <a:ext cx="117151" cy="150622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117151" h="150622" extrusionOk="0">
                            <a:moveTo>
                              <a:pt x="1548" y="0"/>
                            </a:moveTo>
                            <a:cubicBezTo>
                              <a:pt x="-1523" y="27016"/>
                              <a:pt x="-7393" y="125142"/>
                              <a:pt x="67388" y="147641"/>
                            </a:cubicBezTo>
                            <a:cubicBezTo>
                              <a:pt x="72174" y="148997"/>
                              <a:pt x="76690" y="150081"/>
                              <a:pt x="80935" y="150623"/>
                            </a:cubicBezTo>
                            <a:cubicBezTo>
                              <a:pt x="81115" y="150081"/>
                              <a:pt x="81115" y="149539"/>
                              <a:pt x="81115" y="149087"/>
                            </a:cubicBezTo>
                            <a:cubicBezTo>
                              <a:pt x="81296" y="146286"/>
                              <a:pt x="81838" y="143395"/>
                              <a:pt x="82561" y="140322"/>
                            </a:cubicBezTo>
                            <a:cubicBezTo>
                              <a:pt x="92315" y="104180"/>
                              <a:pt x="117151" y="64152"/>
                              <a:pt x="117151" y="64152"/>
                            </a:cubicBezTo>
                            <a:lnTo>
                              <a:pt x="1548" y="0"/>
                            </a:lnTo>
                            <a:close/>
                          </a:path>
                        </a:pathLst>
                      </a:custGeom>
                      <a:solidFill>
                        <a:srgbClr val="263238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45700" rIns="91425" bIns="45700" anchor="ctr" anchorCtr="0">
                        <a:noAutofit/>
                      </a:bodyPr>
                      <a:lstStyle/>
                      <a:p>
                        <a:pPr marL="0" marR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 sz="18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endParaRPr>
                      </a:p>
                    </p:txBody>
                  </p:sp>
                </p:grpSp>
                <p:grpSp>
                  <p:nvGrpSpPr>
                    <p:cNvPr id="759" name="Google Shape;759;p36"/>
                    <p:cNvGrpSpPr/>
                    <p:nvPr/>
                  </p:nvGrpSpPr>
                  <p:grpSpPr>
                    <a:xfrm>
                      <a:off x="5831277" y="2594278"/>
                      <a:ext cx="296431" cy="363541"/>
                      <a:chOff x="5831277" y="2594278"/>
                      <a:chExt cx="296431" cy="363541"/>
                    </a:xfrm>
                  </p:grpSpPr>
                  <p:sp>
                    <p:nvSpPr>
                      <p:cNvPr id="760" name="Google Shape;760;p36"/>
                      <p:cNvSpPr/>
                      <p:nvPr/>
                    </p:nvSpPr>
                    <p:spPr>
                      <a:xfrm>
                        <a:off x="6064479" y="2661156"/>
                        <a:ext cx="47998" cy="122974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47998" h="122974" extrusionOk="0">
                            <a:moveTo>
                              <a:pt x="0" y="0"/>
                            </a:moveTo>
                            <a:cubicBezTo>
                              <a:pt x="0" y="0"/>
                              <a:pt x="31881" y="12379"/>
                              <a:pt x="42448" y="42196"/>
                            </a:cubicBezTo>
                            <a:cubicBezTo>
                              <a:pt x="53015" y="72014"/>
                              <a:pt x="45248" y="122974"/>
                              <a:pt x="45248" y="122974"/>
                            </a:cubicBezTo>
                            <a:lnTo>
                              <a:pt x="0" y="0"/>
                            </a:lnTo>
                            <a:close/>
                          </a:path>
                        </a:pathLst>
                      </a:custGeom>
                      <a:solidFill>
                        <a:srgbClr val="263238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45700" rIns="91425" bIns="45700" anchor="ctr" anchorCtr="0">
                        <a:noAutofit/>
                      </a:bodyPr>
                      <a:lstStyle/>
                      <a:p>
                        <a:pPr marL="0" marR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 sz="18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endParaRPr>
                      </a:p>
                    </p:txBody>
                  </p:sp>
                  <p:sp>
                    <p:nvSpPr>
                      <p:cNvPr id="761" name="Google Shape;761;p36"/>
                      <p:cNvSpPr/>
                      <p:nvPr/>
                    </p:nvSpPr>
                    <p:spPr>
                      <a:xfrm>
                        <a:off x="5882170" y="2631136"/>
                        <a:ext cx="239346" cy="326683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239346" h="326683" extrusionOk="0">
                            <a:moveTo>
                              <a:pt x="2131" y="85590"/>
                            </a:moveTo>
                            <a:cubicBezTo>
                              <a:pt x="-9068" y="134291"/>
                              <a:pt x="25793" y="270367"/>
                              <a:pt x="61919" y="298648"/>
                            </a:cubicBezTo>
                            <a:cubicBezTo>
                              <a:pt x="114212" y="339760"/>
                              <a:pt x="195044" y="338315"/>
                              <a:pt x="228641" y="276511"/>
                            </a:cubicBezTo>
                            <a:cubicBezTo>
                              <a:pt x="261245" y="216606"/>
                              <a:pt x="212655" y="40141"/>
                              <a:pt x="172826" y="14841"/>
                            </a:cubicBezTo>
                            <a:cubicBezTo>
                              <a:pt x="114121" y="-22295"/>
                              <a:pt x="18659" y="13576"/>
                              <a:pt x="2131" y="85590"/>
                            </a:cubicBezTo>
                            <a:close/>
                          </a:path>
                        </a:pathLst>
                      </a:custGeom>
                      <a:solidFill>
                        <a:srgbClr val="FFC4C0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45700" rIns="91425" bIns="45700" anchor="ctr" anchorCtr="0">
                        <a:noAutofit/>
                      </a:bodyPr>
                      <a:lstStyle/>
                      <a:p>
                        <a:pPr marL="0" marR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 sz="18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endParaRPr>
                      </a:p>
                    </p:txBody>
                  </p:sp>
                  <p:grpSp>
                    <p:nvGrpSpPr>
                      <p:cNvPr id="762" name="Google Shape;762;p36"/>
                      <p:cNvGrpSpPr/>
                      <p:nvPr/>
                    </p:nvGrpSpPr>
                    <p:grpSpPr>
                      <a:xfrm>
                        <a:off x="5996358" y="2730364"/>
                        <a:ext cx="100717" cy="156688"/>
                        <a:chOff x="5996358" y="2730364"/>
                        <a:chExt cx="100717" cy="156688"/>
                      </a:xfrm>
                    </p:grpSpPr>
                    <p:grpSp>
                      <p:nvGrpSpPr>
                        <p:cNvPr id="763" name="Google Shape;763;p36"/>
                        <p:cNvGrpSpPr/>
                        <p:nvPr/>
                      </p:nvGrpSpPr>
                      <p:grpSpPr>
                        <a:xfrm>
                          <a:off x="6075227" y="2769078"/>
                          <a:ext cx="21848" cy="34054"/>
                          <a:chOff x="6075227" y="2769078"/>
                          <a:chExt cx="21848" cy="34054"/>
                        </a:xfrm>
                      </p:grpSpPr>
                      <p:sp>
                        <p:nvSpPr>
                          <p:cNvPr id="764" name="Google Shape;764;p36"/>
                          <p:cNvSpPr/>
                          <p:nvPr/>
                        </p:nvSpPr>
                        <p:spPr>
                          <a:xfrm>
                            <a:off x="6075227" y="2780770"/>
                            <a:ext cx="15230" cy="22362"/>
                          </a:xfrm>
                          <a:custGeom>
                            <a:avLst/>
                            <a:gdLst/>
                            <a:ahLst/>
                            <a:cxnLst/>
                            <a:rect l="l" t="t" r="r" b="b"/>
                            <a:pathLst>
                              <a:path w="15230" h="22362" extrusionOk="0">
                                <a:moveTo>
                                  <a:pt x="0" y="108"/>
                                </a:moveTo>
                                <a:cubicBezTo>
                                  <a:pt x="0" y="-253"/>
                                  <a:pt x="813" y="379"/>
                                  <a:pt x="903" y="740"/>
                                </a:cubicBezTo>
                                <a:cubicBezTo>
                                  <a:pt x="2529" y="10047"/>
                                  <a:pt x="6051" y="20438"/>
                                  <a:pt x="14992" y="21793"/>
                                </a:cubicBezTo>
                                <a:cubicBezTo>
                                  <a:pt x="15263" y="21793"/>
                                  <a:pt x="15353" y="22336"/>
                                  <a:pt x="14992" y="22336"/>
                                </a:cubicBezTo>
                                <a:cubicBezTo>
                                  <a:pt x="4606" y="23058"/>
                                  <a:pt x="90" y="9143"/>
                                  <a:pt x="0" y="108"/>
                                </a:cubicBezTo>
                                <a:close/>
                              </a:path>
                            </a:pathLst>
                          </a:custGeom>
                          <a:solidFill>
                            <a:srgbClr val="263238"/>
                          </a:solidFill>
                          <a:ln>
                            <a:noFill/>
                          </a:ln>
                        </p:spPr>
                        <p:txBody>
                          <a:bodyPr spcFirstLastPara="1" wrap="square" lIns="91425" tIns="45700" rIns="91425" bIns="45700" anchor="ctr" anchorCtr="0">
                            <a:noAutofit/>
                          </a:bodyPr>
                          <a:lstStyle/>
                          <a:p>
                            <a:pPr marL="0" marR="0" lvl="0" indent="0" algn="l" rtl="0"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None/>
                            </a:pPr>
                            <a:endParaRPr sz="1800">
                              <a:solidFill>
                                <a:srgbClr val="000000"/>
                              </a:solidFill>
                              <a:latin typeface="Calibri"/>
                              <a:ea typeface="Calibri"/>
                              <a:cs typeface="Calibri"/>
                              <a:sym typeface="Calibri"/>
                            </a:endParaRPr>
                          </a:p>
                        </p:txBody>
                      </p:sp>
                      <p:sp>
                        <p:nvSpPr>
                          <p:cNvPr id="765" name="Google Shape;765;p36"/>
                          <p:cNvSpPr/>
                          <p:nvPr/>
                        </p:nvSpPr>
                        <p:spPr>
                          <a:xfrm>
                            <a:off x="6075269" y="2769078"/>
                            <a:ext cx="21806" cy="30040"/>
                          </a:xfrm>
                          <a:custGeom>
                            <a:avLst/>
                            <a:gdLst/>
                            <a:ahLst/>
                            <a:cxnLst/>
                            <a:rect l="l" t="t" r="r" b="b"/>
                            <a:pathLst>
                              <a:path w="21806" h="30040" extrusionOk="0">
                                <a:moveTo>
                                  <a:pt x="6190" y="415"/>
                                </a:moveTo>
                                <a:cubicBezTo>
                                  <a:pt x="20821" y="-3831"/>
                                  <a:pt x="28226" y="25805"/>
                                  <a:pt x="14679" y="29690"/>
                                </a:cubicBezTo>
                                <a:cubicBezTo>
                                  <a:pt x="1403" y="33576"/>
                                  <a:pt x="-6003" y="3939"/>
                                  <a:pt x="6190" y="415"/>
                                </a:cubicBezTo>
                                <a:close/>
                              </a:path>
                            </a:pathLst>
                          </a:custGeom>
                          <a:solidFill>
                            <a:srgbClr val="263238"/>
                          </a:solidFill>
                          <a:ln>
                            <a:noFill/>
                          </a:ln>
                        </p:spPr>
                        <p:txBody>
                          <a:bodyPr spcFirstLastPara="1" wrap="square" lIns="91425" tIns="45700" rIns="91425" bIns="45700" anchor="ctr" anchorCtr="0">
                            <a:noAutofit/>
                          </a:bodyPr>
                          <a:lstStyle/>
                          <a:p>
                            <a:pPr marL="0" marR="0" lvl="0" indent="0" algn="l" rtl="0"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None/>
                            </a:pPr>
                            <a:endParaRPr sz="1800">
                              <a:solidFill>
                                <a:srgbClr val="000000"/>
                              </a:solidFill>
                              <a:latin typeface="Calibri"/>
                              <a:ea typeface="Calibri"/>
                              <a:cs typeface="Calibri"/>
                              <a:sym typeface="Calibri"/>
                            </a:endParaRPr>
                          </a:p>
                        </p:txBody>
                      </p:sp>
                    </p:grpSp>
                    <p:sp>
                      <p:nvSpPr>
                        <p:cNvPr id="766" name="Google Shape;766;p36"/>
                        <p:cNvSpPr/>
                        <p:nvPr/>
                      </p:nvSpPr>
                      <p:spPr>
                        <a:xfrm>
                          <a:off x="5996358" y="2760689"/>
                          <a:ext cx="33793" cy="17989"/>
                        </a:xfrm>
                        <a:custGeom>
                          <a:avLst/>
                          <a:gdLst/>
                          <a:ahLst/>
                          <a:cxnLst/>
                          <a:rect l="l" t="t" r="r" b="b"/>
                          <a:pathLst>
                            <a:path w="33793" h="17989" extrusionOk="0">
                              <a:moveTo>
                                <a:pt x="5352" y="15671"/>
                              </a:moveTo>
                              <a:cubicBezTo>
                                <a:pt x="9506" y="16665"/>
                                <a:pt x="13571" y="16756"/>
                                <a:pt x="17815" y="17298"/>
                              </a:cubicBezTo>
                              <a:cubicBezTo>
                                <a:pt x="22602" y="17840"/>
                                <a:pt x="26305" y="18834"/>
                                <a:pt x="30821" y="16575"/>
                              </a:cubicBezTo>
                              <a:cubicBezTo>
                                <a:pt x="33259" y="15310"/>
                                <a:pt x="34433" y="11605"/>
                                <a:pt x="33440" y="9165"/>
                              </a:cubicBezTo>
                              <a:cubicBezTo>
                                <a:pt x="31182" y="3473"/>
                                <a:pt x="25492" y="1305"/>
                                <a:pt x="19802" y="401"/>
                              </a:cubicBezTo>
                              <a:cubicBezTo>
                                <a:pt x="13571" y="-593"/>
                                <a:pt x="8513" y="220"/>
                                <a:pt x="3094" y="3292"/>
                              </a:cubicBezTo>
                              <a:cubicBezTo>
                                <a:pt x="-2235" y="6364"/>
                                <a:pt x="-157" y="14406"/>
                                <a:pt x="5352" y="15671"/>
                              </a:cubicBezTo>
                              <a:close/>
                            </a:path>
                          </a:pathLst>
                        </a:custGeom>
                        <a:solidFill>
                          <a:srgbClr val="263238"/>
                        </a:solidFill>
                        <a:ln>
                          <a:noFill/>
                        </a:ln>
                      </p:spPr>
                      <p:txBody>
                        <a:bodyPr spcFirstLastPara="1" wrap="square" lIns="91425" tIns="45700" rIns="91425" bIns="45700" anchor="ctr" anchorCtr="0">
                          <a:noAutofit/>
                        </a:bodyPr>
                        <a:lstStyle/>
                        <a:p>
                          <a:pPr marL="0" marR="0" lvl="0" indent="0" algn="l" rtl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None/>
                          </a:pPr>
                          <a:endParaRPr sz="1800">
                            <a:solidFill>
                              <a:srgbClr val="000000"/>
                            </a:solidFill>
                            <a:latin typeface="Calibri"/>
                            <a:ea typeface="Calibri"/>
                            <a:cs typeface="Calibri"/>
                            <a:sym typeface="Calibri"/>
                          </a:endParaRPr>
                        </a:p>
                      </p:txBody>
                    </p:sp>
                    <p:sp>
                      <p:nvSpPr>
                        <p:cNvPr id="767" name="Google Shape;767;p36"/>
                        <p:cNvSpPr/>
                        <p:nvPr/>
                      </p:nvSpPr>
                      <p:spPr>
                        <a:xfrm>
                          <a:off x="6062990" y="2730364"/>
                          <a:ext cx="33859" cy="17660"/>
                        </a:xfrm>
                        <a:custGeom>
                          <a:avLst/>
                          <a:gdLst/>
                          <a:ahLst/>
                          <a:cxnLst/>
                          <a:rect l="l" t="t" r="r" b="b"/>
                          <a:pathLst>
                            <a:path w="33859" h="17660" extrusionOk="0">
                              <a:moveTo>
                                <a:pt x="27229" y="17625"/>
                              </a:moveTo>
                              <a:cubicBezTo>
                                <a:pt x="22985" y="17805"/>
                                <a:pt x="18920" y="17263"/>
                                <a:pt x="14675" y="17082"/>
                              </a:cubicBezTo>
                              <a:cubicBezTo>
                                <a:pt x="9889" y="16811"/>
                                <a:pt x="6005" y="17082"/>
                                <a:pt x="2031" y="14010"/>
                              </a:cubicBezTo>
                              <a:cubicBezTo>
                                <a:pt x="-136" y="12384"/>
                                <a:pt x="-588" y="8498"/>
                                <a:pt x="767" y="6240"/>
                              </a:cubicBezTo>
                              <a:cubicBezTo>
                                <a:pt x="4018" y="999"/>
                                <a:pt x="9979" y="-85"/>
                                <a:pt x="15759" y="5"/>
                              </a:cubicBezTo>
                              <a:cubicBezTo>
                                <a:pt x="22081" y="95"/>
                                <a:pt x="26868" y="1812"/>
                                <a:pt x="31655" y="5878"/>
                              </a:cubicBezTo>
                              <a:cubicBezTo>
                                <a:pt x="36351" y="9764"/>
                                <a:pt x="32919" y="17353"/>
                                <a:pt x="27229" y="17625"/>
                              </a:cubicBezTo>
                              <a:close/>
                            </a:path>
                          </a:pathLst>
                        </a:custGeom>
                        <a:solidFill>
                          <a:srgbClr val="263238"/>
                        </a:solidFill>
                        <a:ln>
                          <a:noFill/>
                        </a:ln>
                      </p:spPr>
                      <p:txBody>
                        <a:bodyPr spcFirstLastPara="1" wrap="square" lIns="91425" tIns="45700" rIns="91425" bIns="45700" anchor="ctr" anchorCtr="0">
                          <a:noAutofit/>
                        </a:bodyPr>
                        <a:lstStyle/>
                        <a:p>
                          <a:pPr marL="0" marR="0" lvl="0" indent="0" algn="l" rtl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None/>
                          </a:pPr>
                          <a:endParaRPr sz="1800">
                            <a:solidFill>
                              <a:srgbClr val="000000"/>
                            </a:solidFill>
                            <a:latin typeface="Calibri"/>
                            <a:ea typeface="Calibri"/>
                            <a:cs typeface="Calibri"/>
                            <a:sym typeface="Calibri"/>
                          </a:endParaRPr>
                        </a:p>
                      </p:txBody>
                    </p:sp>
                    <p:sp>
                      <p:nvSpPr>
                        <p:cNvPr id="768" name="Google Shape;768;p36"/>
                        <p:cNvSpPr/>
                        <p:nvPr/>
                      </p:nvSpPr>
                      <p:spPr>
                        <a:xfrm>
                          <a:off x="6029962" y="2879126"/>
                          <a:ext cx="19809" cy="7926"/>
                        </a:xfrm>
                        <a:custGeom>
                          <a:avLst/>
                          <a:gdLst/>
                          <a:ahLst/>
                          <a:cxnLst/>
                          <a:rect l="l" t="t" r="r" b="b"/>
                          <a:pathLst>
                            <a:path w="19809" h="7926" extrusionOk="0">
                              <a:moveTo>
                                <a:pt x="829" y="691"/>
                              </a:moveTo>
                              <a:cubicBezTo>
                                <a:pt x="3539" y="2408"/>
                                <a:pt x="6339" y="4938"/>
                                <a:pt x="9771" y="4486"/>
                              </a:cubicBezTo>
                              <a:cubicBezTo>
                                <a:pt x="13022" y="4125"/>
                                <a:pt x="16544" y="1866"/>
                                <a:pt x="19254" y="58"/>
                              </a:cubicBezTo>
                              <a:cubicBezTo>
                                <a:pt x="19525" y="-122"/>
                                <a:pt x="19886" y="149"/>
                                <a:pt x="19796" y="420"/>
                              </a:cubicBezTo>
                              <a:cubicBezTo>
                                <a:pt x="18170" y="4486"/>
                                <a:pt x="13564" y="7739"/>
                                <a:pt x="9139" y="7919"/>
                              </a:cubicBezTo>
                              <a:cubicBezTo>
                                <a:pt x="4803" y="8100"/>
                                <a:pt x="2004" y="4847"/>
                                <a:pt x="107" y="1233"/>
                              </a:cubicBezTo>
                              <a:cubicBezTo>
                                <a:pt x="-254" y="781"/>
                                <a:pt x="378" y="420"/>
                                <a:pt x="829" y="691"/>
                              </a:cubicBezTo>
                              <a:close/>
                            </a:path>
                          </a:pathLst>
                        </a:custGeom>
                        <a:solidFill>
                          <a:srgbClr val="263238"/>
                        </a:solidFill>
                        <a:ln>
                          <a:noFill/>
                        </a:ln>
                      </p:spPr>
                      <p:txBody>
                        <a:bodyPr spcFirstLastPara="1" wrap="square" lIns="91425" tIns="45700" rIns="91425" bIns="45700" anchor="ctr" anchorCtr="0">
                          <a:noAutofit/>
                        </a:bodyPr>
                        <a:lstStyle/>
                        <a:p>
                          <a:pPr marL="0" marR="0" lvl="0" indent="0" algn="l" rtl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None/>
                          </a:pPr>
                          <a:endParaRPr sz="1800">
                            <a:solidFill>
                              <a:srgbClr val="000000"/>
                            </a:solidFill>
                            <a:latin typeface="Calibri"/>
                            <a:ea typeface="Calibri"/>
                            <a:cs typeface="Calibri"/>
                            <a:sym typeface="Calibri"/>
                          </a:endParaRPr>
                        </a:p>
                      </p:txBody>
                    </p:sp>
                    <p:sp>
                      <p:nvSpPr>
                        <p:cNvPr id="769" name="Google Shape;769;p36"/>
                        <p:cNvSpPr/>
                        <p:nvPr/>
                      </p:nvSpPr>
                      <p:spPr>
                        <a:xfrm>
                          <a:off x="6034361" y="2740982"/>
                          <a:ext cx="53016" cy="118603"/>
                        </a:xfrm>
                        <a:custGeom>
                          <a:avLst/>
                          <a:gdLst/>
                          <a:ahLst/>
                          <a:cxnLst/>
                          <a:rect l="l" t="t" r="r" b="b"/>
                          <a:pathLst>
                            <a:path w="53016" h="118603" extrusionOk="0">
                              <a:moveTo>
                                <a:pt x="314" y="109018"/>
                              </a:moveTo>
                              <a:cubicBezTo>
                                <a:pt x="7178" y="115975"/>
                                <a:pt x="15758" y="118776"/>
                                <a:pt x="24247" y="118595"/>
                              </a:cubicBezTo>
                              <a:cubicBezTo>
                                <a:pt x="28041" y="118595"/>
                                <a:pt x="32014" y="117872"/>
                                <a:pt x="35717" y="116698"/>
                              </a:cubicBezTo>
                              <a:cubicBezTo>
                                <a:pt x="36440" y="116517"/>
                                <a:pt x="37162" y="116246"/>
                                <a:pt x="37794" y="115975"/>
                              </a:cubicBezTo>
                              <a:cubicBezTo>
                                <a:pt x="38427" y="115794"/>
                                <a:pt x="39059" y="115523"/>
                                <a:pt x="39781" y="115252"/>
                              </a:cubicBezTo>
                              <a:cubicBezTo>
                                <a:pt x="40865" y="114891"/>
                                <a:pt x="41226" y="113806"/>
                                <a:pt x="41226" y="112812"/>
                              </a:cubicBezTo>
                              <a:lnTo>
                                <a:pt x="41226" y="112722"/>
                              </a:lnTo>
                              <a:cubicBezTo>
                                <a:pt x="41136" y="112361"/>
                                <a:pt x="41046" y="112090"/>
                                <a:pt x="40955" y="111819"/>
                              </a:cubicBezTo>
                              <a:cubicBezTo>
                                <a:pt x="40955" y="111819"/>
                                <a:pt x="40955" y="111819"/>
                                <a:pt x="40955" y="111728"/>
                              </a:cubicBezTo>
                              <a:lnTo>
                                <a:pt x="40775" y="110915"/>
                              </a:lnTo>
                              <a:cubicBezTo>
                                <a:pt x="39510" y="103777"/>
                                <a:pt x="36530" y="93024"/>
                                <a:pt x="36530" y="93024"/>
                              </a:cubicBezTo>
                              <a:cubicBezTo>
                                <a:pt x="39420" y="93747"/>
                                <a:pt x="53961" y="97000"/>
                                <a:pt x="52968" y="93296"/>
                              </a:cubicBezTo>
                              <a:cubicBezTo>
                                <a:pt x="44658" y="62846"/>
                                <a:pt x="35446" y="29053"/>
                                <a:pt x="20725" y="500"/>
                              </a:cubicBezTo>
                              <a:cubicBezTo>
                                <a:pt x="20274" y="-494"/>
                                <a:pt x="18828" y="139"/>
                                <a:pt x="19099" y="1133"/>
                              </a:cubicBezTo>
                              <a:cubicBezTo>
                                <a:pt x="25963" y="30679"/>
                                <a:pt x="37885" y="58870"/>
                                <a:pt x="45291" y="88507"/>
                              </a:cubicBezTo>
                              <a:cubicBezTo>
                                <a:pt x="40685" y="87784"/>
                                <a:pt x="33189" y="86248"/>
                                <a:pt x="29486" y="87151"/>
                              </a:cubicBezTo>
                              <a:cubicBezTo>
                                <a:pt x="28492" y="87694"/>
                                <a:pt x="35627" y="107753"/>
                                <a:pt x="35898" y="111005"/>
                              </a:cubicBezTo>
                              <a:cubicBezTo>
                                <a:pt x="35898" y="111005"/>
                                <a:pt x="35898" y="111096"/>
                                <a:pt x="35898" y="111367"/>
                              </a:cubicBezTo>
                              <a:cubicBezTo>
                                <a:pt x="24247" y="115433"/>
                                <a:pt x="14493" y="113716"/>
                                <a:pt x="1127" y="108114"/>
                              </a:cubicBezTo>
                              <a:cubicBezTo>
                                <a:pt x="224" y="107662"/>
                                <a:pt x="-409" y="108385"/>
                                <a:pt x="314" y="109018"/>
                              </a:cubicBezTo>
                              <a:close/>
                            </a:path>
                          </a:pathLst>
                        </a:custGeom>
                        <a:solidFill>
                          <a:srgbClr val="263238"/>
                        </a:solidFill>
                        <a:ln>
                          <a:noFill/>
                        </a:ln>
                      </p:spPr>
                      <p:txBody>
                        <a:bodyPr spcFirstLastPara="1" wrap="square" lIns="91425" tIns="45700" rIns="91425" bIns="45700" anchor="ctr" anchorCtr="0">
                          <a:noAutofit/>
                        </a:bodyPr>
                        <a:lstStyle/>
                        <a:p>
                          <a:pPr marL="0" marR="0" lvl="0" indent="0" algn="l" rtl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None/>
                          </a:pPr>
                          <a:endParaRPr sz="1800">
                            <a:solidFill>
                              <a:srgbClr val="000000"/>
                            </a:solidFill>
                            <a:latin typeface="Calibri"/>
                            <a:ea typeface="Calibri"/>
                            <a:cs typeface="Calibri"/>
                            <a:sym typeface="Calibri"/>
                          </a:endParaRPr>
                        </a:p>
                      </p:txBody>
                    </p:sp>
                    <p:grpSp>
                      <p:nvGrpSpPr>
                        <p:cNvPr id="770" name="Google Shape;770;p36"/>
                        <p:cNvGrpSpPr/>
                        <p:nvPr/>
                      </p:nvGrpSpPr>
                      <p:grpSpPr>
                        <a:xfrm>
                          <a:off x="6032440" y="2849096"/>
                          <a:ext cx="32039" cy="23290"/>
                          <a:chOff x="6032440" y="2849096"/>
                          <a:chExt cx="32039" cy="23290"/>
                        </a:xfrm>
                      </p:grpSpPr>
                      <p:sp>
                        <p:nvSpPr>
                          <p:cNvPr id="771" name="Google Shape;771;p36"/>
                          <p:cNvSpPr/>
                          <p:nvPr/>
                        </p:nvSpPr>
                        <p:spPr>
                          <a:xfrm>
                            <a:off x="6032440" y="2849096"/>
                            <a:ext cx="32039" cy="23289"/>
                          </a:xfrm>
                          <a:custGeom>
                            <a:avLst/>
                            <a:gdLst/>
                            <a:ahLst/>
                            <a:cxnLst/>
                            <a:rect l="l" t="t" r="r" b="b"/>
                            <a:pathLst>
                              <a:path w="32039" h="23289" extrusionOk="0">
                                <a:moveTo>
                                  <a:pt x="32039" y="7770"/>
                                </a:moveTo>
                                <a:cubicBezTo>
                                  <a:pt x="32039" y="7770"/>
                                  <a:pt x="26711" y="17077"/>
                                  <a:pt x="18402" y="21234"/>
                                </a:cubicBezTo>
                                <a:cubicBezTo>
                                  <a:pt x="15331" y="22770"/>
                                  <a:pt x="11899" y="23673"/>
                                  <a:pt x="8196" y="23131"/>
                                </a:cubicBezTo>
                                <a:cubicBezTo>
                                  <a:pt x="519" y="22047"/>
                                  <a:pt x="-474" y="15270"/>
                                  <a:pt x="158" y="9307"/>
                                </a:cubicBezTo>
                                <a:cubicBezTo>
                                  <a:pt x="700" y="4337"/>
                                  <a:pt x="2416" y="0"/>
                                  <a:pt x="2416" y="0"/>
                                </a:cubicBezTo>
                                <a:cubicBezTo>
                                  <a:pt x="2416" y="0"/>
                                  <a:pt x="14518" y="8765"/>
                                  <a:pt x="32039" y="7770"/>
                                </a:cubicBezTo>
                                <a:close/>
                              </a:path>
                            </a:pathLst>
                          </a:custGeom>
                          <a:solidFill>
                            <a:srgbClr val="263238"/>
                          </a:solidFill>
                          <a:ln>
                            <a:noFill/>
                          </a:ln>
                        </p:spPr>
                        <p:txBody>
                          <a:bodyPr spcFirstLastPara="1" wrap="square" lIns="91425" tIns="45700" rIns="91425" bIns="45700" anchor="ctr" anchorCtr="0">
                            <a:noAutofit/>
                          </a:bodyPr>
                          <a:lstStyle/>
                          <a:p>
                            <a:pPr marL="0" marR="0" lvl="0" indent="0" algn="l" rtl="0"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None/>
                            </a:pPr>
                            <a:endParaRPr sz="1800">
                              <a:solidFill>
                                <a:srgbClr val="000000"/>
                              </a:solidFill>
                              <a:latin typeface="Calibri"/>
                              <a:ea typeface="Calibri"/>
                              <a:cs typeface="Calibri"/>
                              <a:sym typeface="Calibri"/>
                            </a:endParaRPr>
                          </a:p>
                        </p:txBody>
                      </p:sp>
                      <p:sp>
                        <p:nvSpPr>
                          <p:cNvPr id="772" name="Google Shape;772;p36"/>
                          <p:cNvSpPr/>
                          <p:nvPr/>
                        </p:nvSpPr>
                        <p:spPr>
                          <a:xfrm>
                            <a:off x="6032440" y="2858398"/>
                            <a:ext cx="18401" cy="13988"/>
                          </a:xfrm>
                          <a:custGeom>
                            <a:avLst/>
                            <a:gdLst/>
                            <a:ahLst/>
                            <a:cxnLst/>
                            <a:rect l="l" t="t" r="r" b="b"/>
                            <a:pathLst>
                              <a:path w="18401" h="13988" extrusionOk="0">
                                <a:moveTo>
                                  <a:pt x="18402" y="11932"/>
                                </a:moveTo>
                                <a:cubicBezTo>
                                  <a:pt x="15331" y="13468"/>
                                  <a:pt x="11899" y="14372"/>
                                  <a:pt x="8196" y="13830"/>
                                </a:cubicBezTo>
                                <a:cubicBezTo>
                                  <a:pt x="519" y="12746"/>
                                  <a:pt x="-474" y="5969"/>
                                  <a:pt x="158" y="5"/>
                                </a:cubicBezTo>
                                <a:cubicBezTo>
                                  <a:pt x="8196" y="-176"/>
                                  <a:pt x="16776" y="4252"/>
                                  <a:pt x="18402" y="11932"/>
                                </a:cubicBezTo>
                                <a:close/>
                              </a:path>
                            </a:pathLst>
                          </a:custGeom>
                          <a:solidFill>
                            <a:srgbClr val="F291B8"/>
                          </a:solidFill>
                          <a:ln>
                            <a:noFill/>
                          </a:ln>
                        </p:spPr>
                        <p:txBody>
                          <a:bodyPr spcFirstLastPara="1" wrap="square" lIns="91425" tIns="45700" rIns="91425" bIns="45700" anchor="ctr" anchorCtr="0">
                            <a:noAutofit/>
                          </a:bodyPr>
                          <a:lstStyle/>
                          <a:p>
                            <a:pPr marL="0" marR="0" lvl="0" indent="0" algn="l" rtl="0"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None/>
                            </a:pPr>
                            <a:endParaRPr sz="1800">
                              <a:solidFill>
                                <a:srgbClr val="000000"/>
                              </a:solidFill>
                              <a:latin typeface="Calibri"/>
                              <a:ea typeface="Calibri"/>
                              <a:cs typeface="Calibri"/>
                              <a:sym typeface="Calibri"/>
                            </a:endParaRPr>
                          </a:p>
                        </p:txBody>
                      </p:sp>
                    </p:grpSp>
                    <p:grpSp>
                      <p:nvGrpSpPr>
                        <p:cNvPr id="773" name="Google Shape;773;p36"/>
                        <p:cNvGrpSpPr/>
                        <p:nvPr/>
                      </p:nvGrpSpPr>
                      <p:grpSpPr>
                        <a:xfrm>
                          <a:off x="5997104" y="2791279"/>
                          <a:ext cx="33596" cy="25108"/>
                          <a:chOff x="5997104" y="2791279"/>
                          <a:chExt cx="33596" cy="25108"/>
                        </a:xfrm>
                      </p:grpSpPr>
                      <p:sp>
                        <p:nvSpPr>
                          <p:cNvPr id="774" name="Google Shape;774;p36"/>
                          <p:cNvSpPr/>
                          <p:nvPr/>
                        </p:nvSpPr>
                        <p:spPr>
                          <a:xfrm>
                            <a:off x="5997104" y="2791279"/>
                            <a:ext cx="33507" cy="20409"/>
                          </a:xfrm>
                          <a:custGeom>
                            <a:avLst/>
                            <a:gdLst/>
                            <a:ahLst/>
                            <a:cxnLst/>
                            <a:rect l="l" t="t" r="r" b="b"/>
                            <a:pathLst>
                              <a:path w="33507" h="20409" extrusionOk="0">
                                <a:moveTo>
                                  <a:pt x="0" y="2610"/>
                                </a:moveTo>
                                <a:cubicBezTo>
                                  <a:pt x="2348" y="1345"/>
                                  <a:pt x="4967" y="803"/>
                                  <a:pt x="7677" y="261"/>
                                </a:cubicBezTo>
                                <a:cubicBezTo>
                                  <a:pt x="10386" y="-101"/>
                                  <a:pt x="13096" y="-101"/>
                                  <a:pt x="15896" y="351"/>
                                </a:cubicBezTo>
                                <a:cubicBezTo>
                                  <a:pt x="18695" y="893"/>
                                  <a:pt x="21495" y="1887"/>
                                  <a:pt x="24114" y="3604"/>
                                </a:cubicBezTo>
                                <a:cubicBezTo>
                                  <a:pt x="26643" y="5321"/>
                                  <a:pt x="28901" y="7760"/>
                                  <a:pt x="30527" y="10471"/>
                                </a:cubicBezTo>
                                <a:lnTo>
                                  <a:pt x="33507" y="15440"/>
                                </a:lnTo>
                                <a:lnTo>
                                  <a:pt x="27998" y="15079"/>
                                </a:lnTo>
                                <a:cubicBezTo>
                                  <a:pt x="24295" y="14898"/>
                                  <a:pt x="20231" y="14989"/>
                                  <a:pt x="16437" y="15621"/>
                                </a:cubicBezTo>
                                <a:cubicBezTo>
                                  <a:pt x="12644" y="16344"/>
                                  <a:pt x="8851" y="17518"/>
                                  <a:pt x="5600" y="20410"/>
                                </a:cubicBezTo>
                                <a:cubicBezTo>
                                  <a:pt x="7225" y="16163"/>
                                  <a:pt x="11109" y="12911"/>
                                  <a:pt x="15173" y="11194"/>
                                </a:cubicBezTo>
                                <a:cubicBezTo>
                                  <a:pt x="19328" y="9477"/>
                                  <a:pt x="23663" y="8754"/>
                                  <a:pt x="28269" y="8844"/>
                                </a:cubicBezTo>
                                <a:lnTo>
                                  <a:pt x="25740" y="13543"/>
                                </a:lnTo>
                                <a:cubicBezTo>
                                  <a:pt x="23211" y="9658"/>
                                  <a:pt x="19508" y="6857"/>
                                  <a:pt x="14902" y="5230"/>
                                </a:cubicBezTo>
                                <a:cubicBezTo>
                                  <a:pt x="10386" y="3785"/>
                                  <a:pt x="5329" y="2971"/>
                                  <a:pt x="0" y="2610"/>
                                </a:cubicBezTo>
                                <a:close/>
                              </a:path>
                            </a:pathLst>
                          </a:custGeom>
                          <a:solidFill>
                            <a:srgbClr val="263238"/>
                          </a:solidFill>
                          <a:ln>
                            <a:noFill/>
                          </a:ln>
                        </p:spPr>
                        <p:txBody>
                          <a:bodyPr spcFirstLastPara="1" wrap="square" lIns="91425" tIns="45700" rIns="91425" bIns="45700" anchor="ctr" anchorCtr="0">
                            <a:noAutofit/>
                          </a:bodyPr>
                          <a:lstStyle/>
                          <a:p>
                            <a:pPr marL="0" marR="0" lvl="0" indent="0" algn="l" rtl="0"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None/>
                            </a:pPr>
                            <a:endParaRPr sz="1800">
                              <a:solidFill>
                                <a:srgbClr val="000000"/>
                              </a:solidFill>
                              <a:latin typeface="Calibri"/>
                              <a:ea typeface="Calibri"/>
                              <a:cs typeface="Calibri"/>
                              <a:sym typeface="Calibri"/>
                            </a:endParaRPr>
                          </a:p>
                        </p:txBody>
                      </p:sp>
                      <p:sp>
                        <p:nvSpPr>
                          <p:cNvPr id="775" name="Google Shape;775;p36"/>
                          <p:cNvSpPr/>
                          <p:nvPr/>
                        </p:nvSpPr>
                        <p:spPr>
                          <a:xfrm>
                            <a:off x="6014444" y="2800575"/>
                            <a:ext cx="16256" cy="15812"/>
                          </a:xfrm>
                          <a:custGeom>
                            <a:avLst/>
                            <a:gdLst/>
                            <a:ahLst/>
                            <a:cxnLst/>
                            <a:rect l="l" t="t" r="r" b="b"/>
                            <a:pathLst>
                              <a:path w="16256" h="15812" extrusionOk="0">
                                <a:moveTo>
                                  <a:pt x="0" y="15812"/>
                                </a:moveTo>
                                <a:cubicBezTo>
                                  <a:pt x="3974" y="14095"/>
                                  <a:pt x="7857" y="13192"/>
                                  <a:pt x="11380" y="10391"/>
                                </a:cubicBezTo>
                                <a:cubicBezTo>
                                  <a:pt x="12193" y="9758"/>
                                  <a:pt x="15263" y="6957"/>
                                  <a:pt x="15083" y="6235"/>
                                </a:cubicBezTo>
                                <a:cubicBezTo>
                                  <a:pt x="14631" y="4247"/>
                                  <a:pt x="13547" y="2078"/>
                                  <a:pt x="12464" y="0"/>
                                </a:cubicBezTo>
                                <a:cubicBezTo>
                                  <a:pt x="13909" y="1807"/>
                                  <a:pt x="15444" y="3433"/>
                                  <a:pt x="16257" y="5963"/>
                                </a:cubicBezTo>
                                <a:cubicBezTo>
                                  <a:pt x="16076" y="8132"/>
                                  <a:pt x="14721" y="10481"/>
                                  <a:pt x="12464" y="12017"/>
                                </a:cubicBezTo>
                                <a:cubicBezTo>
                                  <a:pt x="8670" y="14638"/>
                                  <a:pt x="3793" y="15722"/>
                                  <a:pt x="0" y="15812"/>
                                </a:cubicBezTo>
                                <a:close/>
                              </a:path>
                            </a:pathLst>
                          </a:custGeom>
                          <a:solidFill>
                            <a:srgbClr val="263238"/>
                          </a:solidFill>
                          <a:ln>
                            <a:noFill/>
                          </a:ln>
                        </p:spPr>
                        <p:txBody>
                          <a:bodyPr spcFirstLastPara="1" wrap="square" lIns="91425" tIns="45700" rIns="91425" bIns="45700" anchor="ctr" anchorCtr="0">
                            <a:noAutofit/>
                          </a:bodyPr>
                          <a:lstStyle/>
                          <a:p>
                            <a:pPr marL="0" marR="0" lvl="0" indent="0" algn="l" rtl="0"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None/>
                            </a:pPr>
                            <a:endParaRPr sz="1800">
                              <a:solidFill>
                                <a:srgbClr val="000000"/>
                              </a:solidFill>
                              <a:latin typeface="Calibri"/>
                              <a:ea typeface="Calibri"/>
                              <a:cs typeface="Calibri"/>
                              <a:sym typeface="Calibri"/>
                            </a:endParaRPr>
                          </a:p>
                        </p:txBody>
                      </p:sp>
                    </p:grpSp>
                  </p:grpSp>
                  <p:grpSp>
                    <p:nvGrpSpPr>
                      <p:cNvPr id="776" name="Google Shape;776;p36"/>
                      <p:cNvGrpSpPr/>
                      <p:nvPr/>
                    </p:nvGrpSpPr>
                    <p:grpSpPr>
                      <a:xfrm>
                        <a:off x="5831277" y="2594278"/>
                        <a:ext cx="264783" cy="271358"/>
                        <a:chOff x="5831277" y="2594278"/>
                        <a:chExt cx="264783" cy="271358"/>
                      </a:xfrm>
                    </p:grpSpPr>
                    <p:sp>
                      <p:nvSpPr>
                        <p:cNvPr id="777" name="Google Shape;777;p36"/>
                        <p:cNvSpPr/>
                        <p:nvPr/>
                      </p:nvSpPr>
                      <p:spPr>
                        <a:xfrm>
                          <a:off x="5831277" y="2595811"/>
                          <a:ext cx="255183" cy="269825"/>
                        </a:xfrm>
                        <a:custGeom>
                          <a:avLst/>
                          <a:gdLst/>
                          <a:ahLst/>
                          <a:cxnLst/>
                          <a:rect l="l" t="t" r="r" b="b"/>
                          <a:pathLst>
                            <a:path w="255183" h="269825" extrusionOk="0">
                              <a:moveTo>
                                <a:pt x="84724" y="269549"/>
                              </a:moveTo>
                              <a:cubicBezTo>
                                <a:pt x="111096" y="264580"/>
                                <a:pt x="95201" y="192295"/>
                                <a:pt x="95201" y="192295"/>
                              </a:cubicBezTo>
                              <a:cubicBezTo>
                                <a:pt x="95201" y="192295"/>
                                <a:pt x="146139" y="173591"/>
                                <a:pt x="137739" y="104650"/>
                              </a:cubicBezTo>
                              <a:cubicBezTo>
                                <a:pt x="137739" y="104650"/>
                                <a:pt x="219023" y="115583"/>
                                <a:pt x="250272" y="68327"/>
                              </a:cubicBezTo>
                              <a:cubicBezTo>
                                <a:pt x="281521" y="21071"/>
                                <a:pt x="157428" y="-54918"/>
                                <a:pt x="54740" y="61640"/>
                              </a:cubicBezTo>
                              <a:cubicBezTo>
                                <a:pt x="54740" y="61640"/>
                                <a:pt x="-804" y="83326"/>
                                <a:pt x="9" y="132118"/>
                              </a:cubicBezTo>
                              <a:cubicBezTo>
                                <a:pt x="822" y="180910"/>
                                <a:pt x="52933" y="275603"/>
                                <a:pt x="84724" y="269549"/>
                              </a:cubicBezTo>
                              <a:close/>
                            </a:path>
                          </a:pathLst>
                        </a:custGeom>
                        <a:solidFill>
                          <a:srgbClr val="263238"/>
                        </a:solidFill>
                        <a:ln>
                          <a:noFill/>
                        </a:ln>
                      </p:spPr>
                      <p:txBody>
                        <a:bodyPr spcFirstLastPara="1" wrap="square" lIns="91425" tIns="45700" rIns="91425" bIns="45700" anchor="ctr" anchorCtr="0">
                          <a:noAutofit/>
                        </a:bodyPr>
                        <a:lstStyle/>
                        <a:p>
                          <a:pPr marL="0" marR="0" lvl="0" indent="0" algn="l" rtl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None/>
                          </a:pPr>
                          <a:endParaRPr sz="1800">
                            <a:solidFill>
                              <a:srgbClr val="000000"/>
                            </a:solidFill>
                            <a:latin typeface="Calibri"/>
                            <a:ea typeface="Calibri"/>
                            <a:cs typeface="Calibri"/>
                            <a:sym typeface="Calibri"/>
                          </a:endParaRPr>
                        </a:p>
                      </p:txBody>
                    </p:sp>
                    <p:sp>
                      <p:nvSpPr>
                        <p:cNvPr id="778" name="Google Shape;778;p36"/>
                        <p:cNvSpPr/>
                        <p:nvPr/>
                      </p:nvSpPr>
                      <p:spPr>
                        <a:xfrm>
                          <a:off x="5911897" y="2692773"/>
                          <a:ext cx="65536" cy="100124"/>
                        </a:xfrm>
                        <a:custGeom>
                          <a:avLst/>
                          <a:gdLst/>
                          <a:ahLst/>
                          <a:cxnLst/>
                          <a:rect l="l" t="t" r="r" b="b"/>
                          <a:pathLst>
                            <a:path w="65536" h="100124" extrusionOk="0">
                              <a:moveTo>
                                <a:pt x="53777" y="279"/>
                              </a:moveTo>
                              <a:cubicBezTo>
                                <a:pt x="53325" y="-353"/>
                                <a:pt x="52332" y="189"/>
                                <a:pt x="52603" y="912"/>
                              </a:cubicBezTo>
                              <a:cubicBezTo>
                                <a:pt x="70305" y="44102"/>
                                <a:pt x="49803" y="90996"/>
                                <a:pt x="1123" y="97592"/>
                              </a:cubicBezTo>
                              <a:cubicBezTo>
                                <a:pt x="-502" y="97773"/>
                                <a:pt x="-322" y="100212"/>
                                <a:pt x="1394" y="100122"/>
                              </a:cubicBezTo>
                              <a:cubicBezTo>
                                <a:pt x="50345" y="98406"/>
                                <a:pt x="84665" y="42024"/>
                                <a:pt x="53777" y="279"/>
                              </a:cubicBezTo>
                              <a:close/>
                            </a:path>
                          </a:pathLst>
                        </a:custGeom>
                        <a:solidFill>
                          <a:srgbClr val="263238"/>
                        </a:solidFill>
                        <a:ln>
                          <a:noFill/>
                        </a:ln>
                      </p:spPr>
                      <p:txBody>
                        <a:bodyPr spcFirstLastPara="1" wrap="square" lIns="91425" tIns="45700" rIns="91425" bIns="45700" anchor="ctr" anchorCtr="0">
                          <a:noAutofit/>
                        </a:bodyPr>
                        <a:lstStyle/>
                        <a:p>
                          <a:pPr marL="0" marR="0" lvl="0" indent="0" algn="l" rtl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None/>
                          </a:pPr>
                          <a:endParaRPr sz="1800">
                            <a:solidFill>
                              <a:srgbClr val="000000"/>
                            </a:solidFill>
                            <a:latin typeface="Calibri"/>
                            <a:ea typeface="Calibri"/>
                            <a:cs typeface="Calibri"/>
                            <a:sym typeface="Calibri"/>
                          </a:endParaRPr>
                        </a:p>
                      </p:txBody>
                    </p:sp>
                    <p:sp>
                      <p:nvSpPr>
                        <p:cNvPr id="779" name="Google Shape;779;p36"/>
                        <p:cNvSpPr/>
                        <p:nvPr/>
                      </p:nvSpPr>
                      <p:spPr>
                        <a:xfrm>
                          <a:off x="5979062" y="2594278"/>
                          <a:ext cx="116998" cy="109063"/>
                        </a:xfrm>
                        <a:custGeom>
                          <a:avLst/>
                          <a:gdLst/>
                          <a:ahLst/>
                          <a:cxnLst/>
                          <a:rect l="l" t="t" r="r" b="b"/>
                          <a:pathLst>
                            <a:path w="116998" h="109063" extrusionOk="0">
                              <a:moveTo>
                                <a:pt x="11088" y="1913"/>
                              </a:moveTo>
                              <a:cubicBezTo>
                                <a:pt x="10997" y="1913"/>
                                <a:pt x="10997" y="2094"/>
                                <a:pt x="11088" y="2094"/>
                              </a:cubicBezTo>
                              <a:cubicBezTo>
                                <a:pt x="27706" y="1100"/>
                                <a:pt x="44685" y="467"/>
                                <a:pt x="60941" y="4443"/>
                              </a:cubicBezTo>
                              <a:cubicBezTo>
                                <a:pt x="85417" y="10406"/>
                                <a:pt x="120008" y="31821"/>
                                <a:pt x="109892" y="62000"/>
                              </a:cubicBezTo>
                              <a:cubicBezTo>
                                <a:pt x="95984" y="103383"/>
                                <a:pt x="38092" y="104648"/>
                                <a:pt x="2147" y="102750"/>
                              </a:cubicBezTo>
                              <a:cubicBezTo>
                                <a:pt x="-202" y="102660"/>
                                <a:pt x="-924" y="105912"/>
                                <a:pt x="1514" y="106455"/>
                              </a:cubicBezTo>
                              <a:cubicBezTo>
                                <a:pt x="38995" y="114767"/>
                                <a:pt x="111337" y="104557"/>
                                <a:pt x="116666" y="56307"/>
                              </a:cubicBezTo>
                              <a:cubicBezTo>
                                <a:pt x="122627" y="2817"/>
                                <a:pt x="46852" y="-4412"/>
                                <a:pt x="11088" y="1913"/>
                              </a:cubicBezTo>
                              <a:close/>
                            </a:path>
                          </a:pathLst>
                        </a:custGeom>
                        <a:solidFill>
                          <a:srgbClr val="263238"/>
                        </a:solidFill>
                        <a:ln>
                          <a:noFill/>
                        </a:ln>
                      </p:spPr>
                      <p:txBody>
                        <a:bodyPr spcFirstLastPara="1" wrap="square" lIns="91425" tIns="45700" rIns="91425" bIns="45700" anchor="ctr" anchorCtr="0">
                          <a:noAutofit/>
                        </a:bodyPr>
                        <a:lstStyle/>
                        <a:p>
                          <a:pPr marL="0" marR="0" lvl="0" indent="0" algn="l" rtl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None/>
                          </a:pPr>
                          <a:endParaRPr sz="1800">
                            <a:solidFill>
                              <a:srgbClr val="000000"/>
                            </a:solidFill>
                            <a:latin typeface="Calibri"/>
                            <a:ea typeface="Calibri"/>
                            <a:cs typeface="Calibri"/>
                            <a:sym typeface="Calibri"/>
                          </a:endParaRPr>
                        </a:p>
                      </p:txBody>
                    </p:sp>
                  </p:grpSp>
                  <p:grpSp>
                    <p:nvGrpSpPr>
                      <p:cNvPr id="780" name="Google Shape;780;p36"/>
                      <p:cNvGrpSpPr/>
                      <p:nvPr/>
                    </p:nvGrpSpPr>
                    <p:grpSpPr>
                      <a:xfrm>
                        <a:off x="5871205" y="2747057"/>
                        <a:ext cx="256503" cy="99352"/>
                        <a:chOff x="5871205" y="2747057"/>
                        <a:chExt cx="256503" cy="99352"/>
                      </a:xfrm>
                    </p:grpSpPr>
                    <p:sp>
                      <p:nvSpPr>
                        <p:cNvPr id="781" name="Google Shape;781;p36"/>
                        <p:cNvSpPr/>
                        <p:nvPr/>
                      </p:nvSpPr>
                      <p:spPr>
                        <a:xfrm>
                          <a:off x="5970543" y="2766684"/>
                          <a:ext cx="79674" cy="79725"/>
                        </a:xfrm>
                        <a:custGeom>
                          <a:avLst/>
                          <a:gdLst/>
                          <a:ahLst/>
                          <a:cxnLst/>
                          <a:rect l="l" t="t" r="r" b="b"/>
                          <a:pathLst>
                            <a:path w="79674" h="79725" extrusionOk="0">
                              <a:moveTo>
                                <a:pt x="43901" y="79521"/>
                              </a:moveTo>
                              <a:cubicBezTo>
                                <a:pt x="26200" y="81328"/>
                                <a:pt x="8859" y="71028"/>
                                <a:pt x="2447" y="53589"/>
                              </a:cubicBezTo>
                              <a:cubicBezTo>
                                <a:pt x="-5140" y="32988"/>
                                <a:pt x="5517" y="10038"/>
                                <a:pt x="26109" y="2448"/>
                              </a:cubicBezTo>
                              <a:cubicBezTo>
                                <a:pt x="46701" y="-5142"/>
                                <a:pt x="69641" y="5520"/>
                                <a:pt x="77228" y="26121"/>
                              </a:cubicBezTo>
                              <a:lnTo>
                                <a:pt x="77228" y="26121"/>
                              </a:lnTo>
                              <a:cubicBezTo>
                                <a:pt x="84814" y="46722"/>
                                <a:pt x="74157" y="69672"/>
                                <a:pt x="53565" y="77262"/>
                              </a:cubicBezTo>
                              <a:cubicBezTo>
                                <a:pt x="50314" y="78437"/>
                                <a:pt x="47062" y="79160"/>
                                <a:pt x="43901" y="79521"/>
                              </a:cubicBezTo>
                              <a:close/>
                              <a:moveTo>
                                <a:pt x="36315" y="5520"/>
                              </a:moveTo>
                              <a:cubicBezTo>
                                <a:pt x="33515" y="5791"/>
                                <a:pt x="30715" y="6423"/>
                                <a:pt x="27916" y="7417"/>
                              </a:cubicBezTo>
                              <a:cubicBezTo>
                                <a:pt x="10033" y="14013"/>
                                <a:pt x="821" y="33892"/>
                                <a:pt x="7414" y="51692"/>
                              </a:cubicBezTo>
                              <a:cubicBezTo>
                                <a:pt x="14007" y="69582"/>
                                <a:pt x="33876" y="78798"/>
                                <a:pt x="51668" y="72202"/>
                              </a:cubicBezTo>
                              <a:cubicBezTo>
                                <a:pt x="69551" y="65606"/>
                                <a:pt x="78763" y="45728"/>
                                <a:pt x="72170" y="27928"/>
                              </a:cubicBezTo>
                              <a:cubicBezTo>
                                <a:pt x="66661" y="12839"/>
                                <a:pt x="51578" y="3893"/>
                                <a:pt x="36315" y="5520"/>
                              </a:cubicBezTo>
                              <a:close/>
                            </a:path>
                          </a:pathLst>
                        </a:custGeom>
                        <a:solidFill>
                          <a:srgbClr val="37474F"/>
                        </a:solidFill>
                        <a:ln>
                          <a:noFill/>
                        </a:ln>
                      </p:spPr>
                      <p:txBody>
                        <a:bodyPr spcFirstLastPara="1" wrap="square" lIns="91425" tIns="45700" rIns="91425" bIns="45700" anchor="ctr" anchorCtr="0">
                          <a:noAutofit/>
                        </a:bodyPr>
                        <a:lstStyle/>
                        <a:p>
                          <a:pPr marL="0" marR="0" lvl="0" indent="0" algn="l" rtl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None/>
                          </a:pPr>
                          <a:endParaRPr sz="1800">
                            <a:solidFill>
                              <a:srgbClr val="000000"/>
                            </a:solidFill>
                            <a:latin typeface="Calibri"/>
                            <a:ea typeface="Calibri"/>
                            <a:cs typeface="Calibri"/>
                            <a:sym typeface="Calibri"/>
                          </a:endParaRPr>
                        </a:p>
                      </p:txBody>
                    </p:sp>
                    <p:sp>
                      <p:nvSpPr>
                        <p:cNvPr id="782" name="Google Shape;782;p36"/>
                        <p:cNvSpPr/>
                        <p:nvPr/>
                      </p:nvSpPr>
                      <p:spPr>
                        <a:xfrm>
                          <a:off x="6067260" y="2747057"/>
                          <a:ext cx="60448" cy="78932"/>
                        </a:xfrm>
                        <a:custGeom>
                          <a:avLst/>
                          <a:gdLst/>
                          <a:ahLst/>
                          <a:cxnLst/>
                          <a:rect l="l" t="t" r="r" b="b"/>
                          <a:pathLst>
                            <a:path w="60448" h="78932" extrusionOk="0">
                              <a:moveTo>
                                <a:pt x="36325" y="78818"/>
                              </a:moveTo>
                              <a:cubicBezTo>
                                <a:pt x="21152" y="80354"/>
                                <a:pt x="5799" y="66258"/>
                                <a:pt x="1283" y="45928"/>
                              </a:cubicBezTo>
                              <a:cubicBezTo>
                                <a:pt x="-975" y="35718"/>
                                <a:pt x="-252" y="25327"/>
                                <a:pt x="3451" y="16924"/>
                              </a:cubicBezTo>
                              <a:cubicBezTo>
                                <a:pt x="7244" y="8159"/>
                                <a:pt x="13656" y="2377"/>
                                <a:pt x="21604" y="570"/>
                              </a:cubicBezTo>
                              <a:cubicBezTo>
                                <a:pt x="29551" y="-1237"/>
                                <a:pt x="37770" y="1293"/>
                                <a:pt x="44905" y="7617"/>
                              </a:cubicBezTo>
                              <a:cubicBezTo>
                                <a:pt x="51859" y="13762"/>
                                <a:pt x="56917" y="22707"/>
                                <a:pt x="59175" y="33007"/>
                              </a:cubicBezTo>
                              <a:cubicBezTo>
                                <a:pt x="63962" y="54422"/>
                                <a:pt x="54840" y="74842"/>
                                <a:pt x="38854" y="78366"/>
                              </a:cubicBezTo>
                              <a:cubicBezTo>
                                <a:pt x="38041" y="78547"/>
                                <a:pt x="37138" y="78727"/>
                                <a:pt x="36325" y="78818"/>
                              </a:cubicBezTo>
                              <a:close/>
                              <a:moveTo>
                                <a:pt x="24674" y="5449"/>
                              </a:moveTo>
                              <a:cubicBezTo>
                                <a:pt x="24042" y="5539"/>
                                <a:pt x="23320" y="5630"/>
                                <a:pt x="22687" y="5810"/>
                              </a:cubicBezTo>
                              <a:cubicBezTo>
                                <a:pt x="16546" y="7166"/>
                                <a:pt x="11398" y="11864"/>
                                <a:pt x="8237" y="19093"/>
                              </a:cubicBezTo>
                              <a:cubicBezTo>
                                <a:pt x="4986" y="26592"/>
                                <a:pt x="4354" y="35718"/>
                                <a:pt x="6340" y="44844"/>
                              </a:cubicBezTo>
                              <a:cubicBezTo>
                                <a:pt x="10495" y="63457"/>
                                <a:pt x="24494" y="76197"/>
                                <a:pt x="37590" y="73216"/>
                              </a:cubicBezTo>
                              <a:cubicBezTo>
                                <a:pt x="50685" y="70324"/>
                                <a:pt x="58001" y="52795"/>
                                <a:pt x="53846" y="34182"/>
                              </a:cubicBezTo>
                              <a:cubicBezTo>
                                <a:pt x="51769" y="25056"/>
                                <a:pt x="47344" y="17014"/>
                                <a:pt x="41202" y="11683"/>
                              </a:cubicBezTo>
                              <a:cubicBezTo>
                                <a:pt x="36145" y="6985"/>
                                <a:pt x="30274" y="4816"/>
                                <a:pt x="24674" y="5449"/>
                              </a:cubicBezTo>
                              <a:close/>
                            </a:path>
                          </a:pathLst>
                        </a:custGeom>
                        <a:solidFill>
                          <a:srgbClr val="37474F"/>
                        </a:solidFill>
                        <a:ln>
                          <a:noFill/>
                        </a:ln>
                      </p:spPr>
                      <p:txBody>
                        <a:bodyPr spcFirstLastPara="1" wrap="square" lIns="91425" tIns="45700" rIns="91425" bIns="45700" anchor="ctr" anchorCtr="0">
                          <a:noAutofit/>
                        </a:bodyPr>
                        <a:lstStyle/>
                        <a:p>
                          <a:pPr marL="0" marR="0" lvl="0" indent="0" algn="l" rtl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None/>
                          </a:pPr>
                          <a:endParaRPr sz="1800">
                            <a:solidFill>
                              <a:srgbClr val="000000"/>
                            </a:solidFill>
                            <a:latin typeface="Calibri"/>
                            <a:ea typeface="Calibri"/>
                            <a:cs typeface="Calibri"/>
                            <a:sym typeface="Calibri"/>
                          </a:endParaRPr>
                        </a:p>
                      </p:txBody>
                    </p:sp>
                    <p:sp>
                      <p:nvSpPr>
                        <p:cNvPr id="783" name="Google Shape;783;p36"/>
                        <p:cNvSpPr/>
                        <p:nvPr/>
                      </p:nvSpPr>
                      <p:spPr>
                        <a:xfrm>
                          <a:off x="6043165" y="2783349"/>
                          <a:ext cx="28720" cy="14244"/>
                        </a:xfrm>
                        <a:custGeom>
                          <a:avLst/>
                          <a:gdLst/>
                          <a:ahLst/>
                          <a:cxnLst/>
                          <a:rect l="l" t="t" r="r" b="b"/>
                          <a:pathLst>
                            <a:path w="28720" h="14244" extrusionOk="0">
                              <a:moveTo>
                                <a:pt x="4245" y="14245"/>
                              </a:moveTo>
                              <a:lnTo>
                                <a:pt x="0" y="10992"/>
                              </a:lnTo>
                              <a:cubicBezTo>
                                <a:pt x="4787" y="4757"/>
                                <a:pt x="16979" y="-5001"/>
                                <a:pt x="28720" y="3041"/>
                              </a:cubicBezTo>
                              <a:lnTo>
                                <a:pt x="25740" y="7468"/>
                              </a:lnTo>
                              <a:cubicBezTo>
                                <a:pt x="15263" y="240"/>
                                <a:pt x="4697" y="13703"/>
                                <a:pt x="4245" y="14245"/>
                              </a:cubicBezTo>
                              <a:close/>
                            </a:path>
                          </a:pathLst>
                        </a:custGeom>
                        <a:solidFill>
                          <a:srgbClr val="37474F"/>
                        </a:solidFill>
                        <a:ln>
                          <a:noFill/>
                        </a:ln>
                      </p:spPr>
                      <p:txBody>
                        <a:bodyPr spcFirstLastPara="1" wrap="square" lIns="91425" tIns="45700" rIns="91425" bIns="45700" anchor="ctr" anchorCtr="0">
                          <a:noAutofit/>
                        </a:bodyPr>
                        <a:lstStyle/>
                        <a:p>
                          <a:pPr marL="0" marR="0" lvl="0" indent="0" algn="l" rtl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None/>
                          </a:pPr>
                          <a:endParaRPr sz="1800">
                            <a:solidFill>
                              <a:srgbClr val="000000"/>
                            </a:solidFill>
                            <a:latin typeface="Calibri"/>
                            <a:ea typeface="Calibri"/>
                            <a:cs typeface="Calibri"/>
                            <a:sym typeface="Calibri"/>
                          </a:endParaRPr>
                        </a:p>
                      </p:txBody>
                    </p:sp>
                    <p:sp>
                      <p:nvSpPr>
                        <p:cNvPr id="784" name="Google Shape;784;p36"/>
                        <p:cNvSpPr/>
                        <p:nvPr/>
                      </p:nvSpPr>
                      <p:spPr>
                        <a:xfrm>
                          <a:off x="5871205" y="2803196"/>
                          <a:ext cx="102959" cy="43009"/>
                        </a:xfrm>
                        <a:custGeom>
                          <a:avLst/>
                          <a:gdLst/>
                          <a:ahLst/>
                          <a:cxnLst/>
                          <a:rect l="l" t="t" r="r" b="b"/>
                          <a:pathLst>
                            <a:path w="102959" h="43009" extrusionOk="0">
                              <a:moveTo>
                                <a:pt x="5148" y="43009"/>
                              </a:moveTo>
                              <a:lnTo>
                                <a:pt x="0" y="41654"/>
                              </a:lnTo>
                              <a:cubicBezTo>
                                <a:pt x="632" y="39214"/>
                                <a:pt x="6503" y="18071"/>
                                <a:pt x="17702" y="13553"/>
                              </a:cubicBezTo>
                              <a:cubicBezTo>
                                <a:pt x="28179" y="9397"/>
                                <a:pt x="99347" y="452"/>
                                <a:pt x="102327" y="0"/>
                              </a:cubicBezTo>
                              <a:lnTo>
                                <a:pt x="102959" y="5331"/>
                              </a:lnTo>
                              <a:cubicBezTo>
                                <a:pt x="82548" y="7861"/>
                                <a:pt x="27727" y="15270"/>
                                <a:pt x="19598" y="18523"/>
                              </a:cubicBezTo>
                              <a:cubicBezTo>
                                <a:pt x="12373" y="21505"/>
                                <a:pt x="6774" y="37227"/>
                                <a:pt x="5148" y="43009"/>
                              </a:cubicBezTo>
                              <a:close/>
                            </a:path>
                          </a:pathLst>
                        </a:custGeom>
                        <a:solidFill>
                          <a:srgbClr val="37474F"/>
                        </a:solidFill>
                        <a:ln>
                          <a:noFill/>
                        </a:ln>
                      </p:spPr>
                      <p:txBody>
                        <a:bodyPr spcFirstLastPara="1" wrap="square" lIns="91425" tIns="45700" rIns="91425" bIns="45700" anchor="ctr" anchorCtr="0">
                          <a:noAutofit/>
                        </a:bodyPr>
                        <a:lstStyle/>
                        <a:p>
                          <a:pPr marL="0" marR="0" lvl="0" indent="0" algn="l" rtl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None/>
                          </a:pPr>
                          <a:endParaRPr sz="1800">
                            <a:solidFill>
                              <a:srgbClr val="000000"/>
                            </a:solidFill>
                            <a:latin typeface="Calibri"/>
                            <a:ea typeface="Calibri"/>
                            <a:cs typeface="Calibri"/>
                            <a:sym typeface="Calibri"/>
                          </a:endParaRPr>
                        </a:p>
                      </p:txBody>
                    </p:sp>
                  </p:grpSp>
                  <p:grpSp>
                    <p:nvGrpSpPr>
                      <p:cNvPr id="785" name="Google Shape;785;p36"/>
                      <p:cNvGrpSpPr/>
                      <p:nvPr/>
                    </p:nvGrpSpPr>
                    <p:grpSpPr>
                      <a:xfrm>
                        <a:off x="5869621" y="2790500"/>
                        <a:ext cx="71758" cy="85676"/>
                        <a:chOff x="5869621" y="2790500"/>
                        <a:chExt cx="71758" cy="85676"/>
                      </a:xfrm>
                    </p:grpSpPr>
                    <p:sp>
                      <p:nvSpPr>
                        <p:cNvPr id="786" name="Google Shape;786;p36"/>
                        <p:cNvSpPr/>
                        <p:nvPr/>
                      </p:nvSpPr>
                      <p:spPr>
                        <a:xfrm>
                          <a:off x="5869621" y="2790500"/>
                          <a:ext cx="71758" cy="85676"/>
                        </a:xfrm>
                        <a:custGeom>
                          <a:avLst/>
                          <a:gdLst/>
                          <a:ahLst/>
                          <a:cxnLst/>
                          <a:rect l="l" t="t" r="r" b="b"/>
                          <a:pathLst>
                            <a:path w="71758" h="85676" extrusionOk="0">
                              <a:moveTo>
                                <a:pt x="60469" y="31219"/>
                              </a:moveTo>
                              <a:cubicBezTo>
                                <a:pt x="60469" y="31219"/>
                                <a:pt x="25336" y="-10435"/>
                                <a:pt x="6190" y="2486"/>
                              </a:cubicBezTo>
                              <a:cubicBezTo>
                                <a:pt x="-12957" y="15407"/>
                                <a:pt x="16215" y="77752"/>
                                <a:pt x="40690" y="84439"/>
                              </a:cubicBezTo>
                              <a:cubicBezTo>
                                <a:pt x="65165" y="91125"/>
                                <a:pt x="71759" y="68536"/>
                                <a:pt x="71759" y="68536"/>
                              </a:cubicBezTo>
                              <a:lnTo>
                                <a:pt x="60469" y="31219"/>
                              </a:lnTo>
                              <a:close/>
                            </a:path>
                          </a:pathLst>
                        </a:custGeom>
                        <a:solidFill>
                          <a:srgbClr val="FFC4C0"/>
                        </a:solidFill>
                        <a:ln>
                          <a:noFill/>
                        </a:ln>
                      </p:spPr>
                      <p:txBody>
                        <a:bodyPr spcFirstLastPara="1" wrap="square" lIns="91425" tIns="45700" rIns="91425" bIns="45700" anchor="ctr" anchorCtr="0">
                          <a:noAutofit/>
                        </a:bodyPr>
                        <a:lstStyle/>
                        <a:p>
                          <a:pPr marL="0" marR="0" lvl="0" indent="0" algn="l" rtl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None/>
                          </a:pPr>
                          <a:endParaRPr sz="1800">
                            <a:solidFill>
                              <a:srgbClr val="000000"/>
                            </a:solidFill>
                            <a:latin typeface="Calibri"/>
                            <a:ea typeface="Calibri"/>
                            <a:cs typeface="Calibri"/>
                            <a:sym typeface="Calibri"/>
                          </a:endParaRPr>
                        </a:p>
                      </p:txBody>
                    </p:sp>
                    <p:sp>
                      <p:nvSpPr>
                        <p:cNvPr id="787" name="Google Shape;787;p36"/>
                        <p:cNvSpPr/>
                        <p:nvPr/>
                      </p:nvSpPr>
                      <p:spPr>
                        <a:xfrm>
                          <a:off x="5884341" y="2810695"/>
                          <a:ext cx="44247" cy="51727"/>
                        </a:xfrm>
                        <a:custGeom>
                          <a:avLst/>
                          <a:gdLst/>
                          <a:ahLst/>
                          <a:cxnLst/>
                          <a:rect l="l" t="t" r="r" b="b"/>
                          <a:pathLst>
                            <a:path w="44247" h="51727" extrusionOk="0">
                              <a:moveTo>
                                <a:pt x="320" y="0"/>
                              </a:moveTo>
                              <a:cubicBezTo>
                                <a:pt x="-41" y="0"/>
                                <a:pt x="-131" y="542"/>
                                <a:pt x="230" y="633"/>
                              </a:cubicBezTo>
                              <a:cubicBezTo>
                                <a:pt x="17480" y="5873"/>
                                <a:pt x="27595" y="20511"/>
                                <a:pt x="35182" y="35871"/>
                              </a:cubicBezTo>
                              <a:cubicBezTo>
                                <a:pt x="29673" y="30179"/>
                                <a:pt x="22628" y="27378"/>
                                <a:pt x="14951" y="34064"/>
                              </a:cubicBezTo>
                              <a:cubicBezTo>
                                <a:pt x="14590" y="34426"/>
                                <a:pt x="15042" y="35058"/>
                                <a:pt x="15493" y="34877"/>
                              </a:cubicBezTo>
                              <a:cubicBezTo>
                                <a:pt x="22176" y="32799"/>
                                <a:pt x="27144" y="33522"/>
                                <a:pt x="32292" y="38582"/>
                              </a:cubicBezTo>
                              <a:cubicBezTo>
                                <a:pt x="35905" y="42106"/>
                                <a:pt x="38524" y="46804"/>
                                <a:pt x="41324" y="51051"/>
                              </a:cubicBezTo>
                              <a:cubicBezTo>
                                <a:pt x="42226" y="52497"/>
                                <a:pt x="44846" y="51412"/>
                                <a:pt x="44123" y="49786"/>
                              </a:cubicBezTo>
                              <a:cubicBezTo>
                                <a:pt x="44033" y="49696"/>
                                <a:pt x="44033" y="49515"/>
                                <a:pt x="43942" y="49425"/>
                              </a:cubicBezTo>
                              <a:cubicBezTo>
                                <a:pt x="42407" y="28191"/>
                                <a:pt x="23261" y="90"/>
                                <a:pt x="320" y="0"/>
                              </a:cubicBezTo>
                              <a:close/>
                            </a:path>
                          </a:pathLst>
                        </a:custGeom>
                        <a:solidFill>
                          <a:srgbClr val="263238"/>
                        </a:solidFill>
                        <a:ln>
                          <a:noFill/>
                        </a:ln>
                      </p:spPr>
                      <p:txBody>
                        <a:bodyPr spcFirstLastPara="1" wrap="square" lIns="91425" tIns="45700" rIns="91425" bIns="45700" anchor="ctr" anchorCtr="0">
                          <a:noAutofit/>
                        </a:bodyPr>
                        <a:lstStyle/>
                        <a:p>
                          <a:pPr marL="0" marR="0" lvl="0" indent="0" algn="l" rtl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None/>
                          </a:pPr>
                          <a:endParaRPr sz="1800">
                            <a:solidFill>
                              <a:srgbClr val="000000"/>
                            </a:solidFill>
                            <a:latin typeface="Calibri"/>
                            <a:ea typeface="Calibri"/>
                            <a:cs typeface="Calibri"/>
                            <a:sym typeface="Calibri"/>
                          </a:endParaRPr>
                        </a:p>
                      </p:txBody>
                    </p:sp>
                  </p:grpSp>
                </p:grpSp>
              </p:grpSp>
              <p:grpSp>
                <p:nvGrpSpPr>
                  <p:cNvPr id="788" name="Google Shape;788;p36"/>
                  <p:cNvGrpSpPr/>
                  <p:nvPr/>
                </p:nvGrpSpPr>
                <p:grpSpPr>
                  <a:xfrm>
                    <a:off x="5848987" y="2940175"/>
                    <a:ext cx="172836" cy="193094"/>
                    <a:chOff x="5848987" y="2940175"/>
                    <a:chExt cx="172836" cy="193094"/>
                  </a:xfrm>
                </p:grpSpPr>
                <p:sp>
                  <p:nvSpPr>
                    <p:cNvPr id="789" name="Google Shape;789;p36"/>
                    <p:cNvSpPr/>
                    <p:nvPr/>
                  </p:nvSpPr>
                  <p:spPr>
                    <a:xfrm>
                      <a:off x="5848987" y="2940175"/>
                      <a:ext cx="171327" cy="186902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71327" h="186902" extrusionOk="0">
                          <a:moveTo>
                            <a:pt x="155794" y="42377"/>
                          </a:moveTo>
                          <a:lnTo>
                            <a:pt x="130505" y="104722"/>
                          </a:lnTo>
                          <a:lnTo>
                            <a:pt x="29533" y="0"/>
                          </a:lnTo>
                          <a:lnTo>
                            <a:pt x="0" y="30269"/>
                          </a:lnTo>
                          <a:cubicBezTo>
                            <a:pt x="0" y="30269"/>
                            <a:pt x="86341" y="193813"/>
                            <a:pt x="87335" y="186675"/>
                          </a:cubicBezTo>
                          <a:lnTo>
                            <a:pt x="132763" y="120444"/>
                          </a:lnTo>
                          <a:lnTo>
                            <a:pt x="167625" y="170592"/>
                          </a:lnTo>
                          <a:lnTo>
                            <a:pt x="171328" y="70387"/>
                          </a:lnTo>
                          <a:lnTo>
                            <a:pt x="155794" y="42377"/>
                          </a:lnTo>
                          <a:close/>
                        </a:path>
                      </a:pathLst>
                    </a:custGeom>
                    <a:solidFill>
                      <a:schemeClr val="accent2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  <p:sp>
                  <p:nvSpPr>
                    <p:cNvPr id="790" name="Google Shape;790;p36"/>
                    <p:cNvSpPr/>
                    <p:nvPr/>
                  </p:nvSpPr>
                  <p:spPr>
                    <a:xfrm>
                      <a:off x="5852527" y="2978057"/>
                      <a:ext cx="169296" cy="155212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69296" h="155212" extrusionOk="0">
                          <a:moveTo>
                            <a:pt x="168962" y="74249"/>
                          </a:moveTo>
                          <a:cubicBezTo>
                            <a:pt x="168781" y="54642"/>
                            <a:pt x="169865" y="53196"/>
                            <a:pt x="168871" y="33679"/>
                          </a:cubicBezTo>
                          <a:cubicBezTo>
                            <a:pt x="168871" y="32956"/>
                            <a:pt x="167788" y="32595"/>
                            <a:pt x="167517" y="33408"/>
                          </a:cubicBezTo>
                          <a:cubicBezTo>
                            <a:pt x="162549" y="52022"/>
                            <a:pt x="162820" y="108584"/>
                            <a:pt x="161646" y="126475"/>
                          </a:cubicBezTo>
                          <a:cubicBezTo>
                            <a:pt x="161556" y="126384"/>
                            <a:pt x="161466" y="126294"/>
                            <a:pt x="161466" y="126294"/>
                          </a:cubicBezTo>
                          <a:cubicBezTo>
                            <a:pt x="159659" y="124125"/>
                            <a:pt x="129675" y="81929"/>
                            <a:pt x="129223" y="82562"/>
                          </a:cubicBezTo>
                          <a:cubicBezTo>
                            <a:pt x="121546" y="92953"/>
                            <a:pt x="85782" y="141203"/>
                            <a:pt x="83975" y="145630"/>
                          </a:cubicBezTo>
                          <a:cubicBezTo>
                            <a:pt x="70338" y="119698"/>
                            <a:pt x="17774" y="25096"/>
                            <a:pt x="1247" y="338"/>
                          </a:cubicBezTo>
                          <a:cubicBezTo>
                            <a:pt x="795" y="-385"/>
                            <a:pt x="-289" y="157"/>
                            <a:pt x="72" y="971"/>
                          </a:cubicBezTo>
                          <a:cubicBezTo>
                            <a:pt x="11904" y="28258"/>
                            <a:pt x="81356" y="155479"/>
                            <a:pt x="82530" y="155208"/>
                          </a:cubicBezTo>
                          <a:cubicBezTo>
                            <a:pt x="83253" y="155840"/>
                            <a:pt x="125520" y="96477"/>
                            <a:pt x="129675" y="85182"/>
                          </a:cubicBezTo>
                          <a:cubicBezTo>
                            <a:pt x="136177" y="94218"/>
                            <a:pt x="166162" y="141474"/>
                            <a:pt x="166523" y="138582"/>
                          </a:cubicBezTo>
                          <a:cubicBezTo>
                            <a:pt x="168600" y="118975"/>
                            <a:pt x="169142" y="93856"/>
                            <a:pt x="168962" y="74249"/>
                          </a:cubicBezTo>
                          <a:close/>
                        </a:path>
                      </a:pathLst>
                    </a:custGeom>
                    <a:solidFill>
                      <a:schemeClr val="dk1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</p:grpSp>
            </p:grpSp>
            <p:grpSp>
              <p:nvGrpSpPr>
                <p:cNvPr id="791" name="Google Shape;791;p36"/>
                <p:cNvGrpSpPr/>
                <p:nvPr/>
              </p:nvGrpSpPr>
              <p:grpSpPr>
                <a:xfrm>
                  <a:off x="5811216" y="2668513"/>
                  <a:ext cx="1006295" cy="731255"/>
                  <a:chOff x="5811216" y="2668513"/>
                  <a:chExt cx="1006295" cy="731255"/>
                </a:xfrm>
              </p:grpSpPr>
              <p:grpSp>
                <p:nvGrpSpPr>
                  <p:cNvPr id="792" name="Google Shape;792;p36"/>
                  <p:cNvGrpSpPr/>
                  <p:nvPr/>
                </p:nvGrpSpPr>
                <p:grpSpPr>
                  <a:xfrm>
                    <a:off x="6081910" y="2677692"/>
                    <a:ext cx="735601" cy="265465"/>
                    <a:chOff x="6081910" y="2677692"/>
                    <a:chExt cx="735601" cy="265465"/>
                  </a:xfrm>
                </p:grpSpPr>
                <p:sp>
                  <p:nvSpPr>
                    <p:cNvPr id="793" name="Google Shape;793;p36"/>
                    <p:cNvSpPr/>
                    <p:nvPr/>
                  </p:nvSpPr>
                  <p:spPr>
                    <a:xfrm>
                      <a:off x="6081910" y="2747175"/>
                      <a:ext cx="353312" cy="116107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353312" h="116107" extrusionOk="0">
                          <a:moveTo>
                            <a:pt x="351687" y="116107"/>
                          </a:moveTo>
                          <a:lnTo>
                            <a:pt x="0" y="93157"/>
                          </a:lnTo>
                          <a:lnTo>
                            <a:pt x="1084" y="13011"/>
                          </a:lnTo>
                          <a:lnTo>
                            <a:pt x="353313" y="0"/>
                          </a:lnTo>
                          <a:close/>
                        </a:path>
                      </a:pathLst>
                    </a:custGeom>
                    <a:solidFill>
                      <a:schemeClr val="dk1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  <p:sp>
                  <p:nvSpPr>
                    <p:cNvPr id="794" name="Google Shape;794;p36"/>
                    <p:cNvSpPr/>
                    <p:nvPr/>
                  </p:nvSpPr>
                  <p:spPr>
                    <a:xfrm>
                      <a:off x="6278797" y="2717448"/>
                      <a:ext cx="354125" cy="181163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354125" h="181163" extrusionOk="0">
                          <a:moveTo>
                            <a:pt x="351597" y="181163"/>
                          </a:moveTo>
                          <a:lnTo>
                            <a:pt x="0" y="148093"/>
                          </a:lnTo>
                          <a:lnTo>
                            <a:pt x="1716" y="23041"/>
                          </a:lnTo>
                          <a:lnTo>
                            <a:pt x="354126" y="0"/>
                          </a:lnTo>
                          <a:close/>
                        </a:path>
                      </a:pathLst>
                    </a:custGeom>
                    <a:solidFill>
                      <a:schemeClr val="dk1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  <p:sp>
                  <p:nvSpPr>
                    <p:cNvPr id="795" name="Google Shape;795;p36"/>
                    <p:cNvSpPr/>
                    <p:nvPr/>
                  </p:nvSpPr>
                  <p:spPr>
                    <a:xfrm>
                      <a:off x="6530776" y="2677692"/>
                      <a:ext cx="270403" cy="26546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270403" h="265465" extrusionOk="0">
                          <a:moveTo>
                            <a:pt x="266610" y="265465"/>
                          </a:moveTo>
                          <a:lnTo>
                            <a:pt x="0" y="220468"/>
                          </a:lnTo>
                          <a:lnTo>
                            <a:pt x="2529" y="37317"/>
                          </a:lnTo>
                          <a:lnTo>
                            <a:pt x="270403" y="0"/>
                          </a:lnTo>
                          <a:close/>
                        </a:path>
                      </a:pathLst>
                    </a:custGeom>
                    <a:solidFill>
                      <a:schemeClr val="dk1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  <p:sp>
                  <p:nvSpPr>
                    <p:cNvPr id="796" name="Google Shape;796;p36"/>
                    <p:cNvSpPr/>
                    <p:nvPr/>
                  </p:nvSpPr>
                  <p:spPr>
                    <a:xfrm>
                      <a:off x="6781040" y="2689167"/>
                      <a:ext cx="36471" cy="242424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36471" h="242424" extrusionOk="0">
                          <a:moveTo>
                            <a:pt x="36396" y="121438"/>
                          </a:moveTo>
                          <a:cubicBezTo>
                            <a:pt x="35493" y="188392"/>
                            <a:pt x="26552" y="242515"/>
                            <a:pt x="16527" y="242425"/>
                          </a:cubicBezTo>
                          <a:cubicBezTo>
                            <a:pt x="6502" y="242244"/>
                            <a:pt x="-904" y="187940"/>
                            <a:pt x="89" y="120987"/>
                          </a:cubicBezTo>
                          <a:cubicBezTo>
                            <a:pt x="993" y="54033"/>
                            <a:pt x="9934" y="-90"/>
                            <a:pt x="19959" y="0"/>
                          </a:cubicBezTo>
                          <a:cubicBezTo>
                            <a:pt x="29984" y="181"/>
                            <a:pt x="37299" y="54575"/>
                            <a:pt x="36396" y="121438"/>
                          </a:cubicBezTo>
                          <a:close/>
                        </a:path>
                      </a:pathLst>
                    </a:custGeom>
                    <a:solidFill>
                      <a:schemeClr val="accent2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</p:grpSp>
              <p:grpSp>
                <p:nvGrpSpPr>
                  <p:cNvPr id="797" name="Google Shape;797;p36"/>
                  <p:cNvGrpSpPr/>
                  <p:nvPr/>
                </p:nvGrpSpPr>
                <p:grpSpPr>
                  <a:xfrm>
                    <a:off x="5811216" y="2668513"/>
                    <a:ext cx="804238" cy="731255"/>
                    <a:chOff x="5811216" y="2668513"/>
                    <a:chExt cx="804238" cy="731255"/>
                  </a:xfrm>
                </p:grpSpPr>
                <p:grpSp>
                  <p:nvGrpSpPr>
                    <p:cNvPr id="798" name="Google Shape;798;p36"/>
                    <p:cNvGrpSpPr/>
                    <p:nvPr/>
                  </p:nvGrpSpPr>
                  <p:grpSpPr>
                    <a:xfrm>
                      <a:off x="5824289" y="2668513"/>
                      <a:ext cx="791165" cy="723875"/>
                      <a:chOff x="5824289" y="2668513"/>
                      <a:chExt cx="791165" cy="723875"/>
                    </a:xfrm>
                  </p:grpSpPr>
                  <p:sp>
                    <p:nvSpPr>
                      <p:cNvPr id="799" name="Google Shape;799;p36"/>
                      <p:cNvSpPr/>
                      <p:nvPr/>
                    </p:nvSpPr>
                    <p:spPr>
                      <a:xfrm>
                        <a:off x="5824289" y="2932629"/>
                        <a:ext cx="689122" cy="459759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689122" h="459759" extrusionOk="0">
                            <a:moveTo>
                              <a:pt x="20815" y="174975"/>
                            </a:moveTo>
                            <a:cubicBezTo>
                              <a:pt x="125670" y="303461"/>
                              <a:pt x="352452" y="476131"/>
                              <a:pt x="422626" y="458512"/>
                            </a:cubicBezTo>
                            <a:cubicBezTo>
                              <a:pt x="500388" y="439085"/>
                              <a:pt x="668012" y="157537"/>
                              <a:pt x="688875" y="90221"/>
                            </a:cubicBezTo>
                            <a:cubicBezTo>
                              <a:pt x="697816" y="61488"/>
                              <a:pt x="461552" y="-23988"/>
                              <a:pt x="451347" y="6462"/>
                            </a:cubicBezTo>
                            <a:cubicBezTo>
                              <a:pt x="442496" y="33026"/>
                              <a:pt x="384423" y="211298"/>
                              <a:pt x="360941" y="216268"/>
                            </a:cubicBezTo>
                            <a:cubicBezTo>
                              <a:pt x="351277" y="218346"/>
                              <a:pt x="250396" y="158079"/>
                              <a:pt x="96499" y="110552"/>
                            </a:cubicBezTo>
                            <a:cubicBezTo>
                              <a:pt x="-21453" y="74048"/>
                              <a:pt x="-10254" y="136936"/>
                              <a:pt x="20815" y="174975"/>
                            </a:cubicBezTo>
                            <a:close/>
                          </a:path>
                        </a:pathLst>
                      </a:custGeom>
                      <a:solidFill>
                        <a:srgbClr val="FFC4C0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45700" rIns="91425" bIns="45700" anchor="ctr" anchorCtr="0">
                        <a:noAutofit/>
                      </a:bodyPr>
                      <a:lstStyle/>
                      <a:p>
                        <a:pPr marL="0" marR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 sz="18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endParaRPr>
                      </a:p>
                    </p:txBody>
                  </p:sp>
                  <p:grpSp>
                    <p:nvGrpSpPr>
                      <p:cNvPr id="800" name="Google Shape;800;p36"/>
                      <p:cNvGrpSpPr/>
                      <p:nvPr/>
                    </p:nvGrpSpPr>
                    <p:grpSpPr>
                      <a:xfrm>
                        <a:off x="6260192" y="2668513"/>
                        <a:ext cx="355262" cy="394545"/>
                        <a:chOff x="6260192" y="2668513"/>
                        <a:chExt cx="355262" cy="394545"/>
                      </a:xfrm>
                    </p:grpSpPr>
                    <p:sp>
                      <p:nvSpPr>
                        <p:cNvPr id="801" name="Google Shape;801;p36"/>
                        <p:cNvSpPr/>
                        <p:nvPr/>
                      </p:nvSpPr>
                      <p:spPr>
                        <a:xfrm>
                          <a:off x="6260192" y="2668513"/>
                          <a:ext cx="292259" cy="394545"/>
                        </a:xfrm>
                        <a:custGeom>
                          <a:avLst/>
                          <a:gdLst/>
                          <a:ahLst/>
                          <a:cxnLst/>
                          <a:rect l="l" t="t" r="r" b="b"/>
                          <a:pathLst>
                            <a:path w="292259" h="394545" extrusionOk="0">
                              <a:moveTo>
                                <a:pt x="0" y="349458"/>
                              </a:moveTo>
                              <a:cubicBezTo>
                                <a:pt x="0" y="349458"/>
                                <a:pt x="2619" y="320996"/>
                                <a:pt x="5780" y="248892"/>
                              </a:cubicBezTo>
                              <a:cubicBezTo>
                                <a:pt x="8219" y="192600"/>
                                <a:pt x="53105" y="61855"/>
                                <a:pt x="201674" y="6919"/>
                              </a:cubicBezTo>
                              <a:cubicBezTo>
                                <a:pt x="258572" y="-14134"/>
                                <a:pt x="298221" y="16587"/>
                                <a:pt x="242948" y="49025"/>
                              </a:cubicBezTo>
                              <a:cubicBezTo>
                                <a:pt x="204022" y="71795"/>
                                <a:pt x="175121" y="84264"/>
                                <a:pt x="164464" y="95287"/>
                              </a:cubicBezTo>
                              <a:cubicBezTo>
                                <a:pt x="164464" y="95287"/>
                                <a:pt x="232832" y="105046"/>
                                <a:pt x="251076" y="140646"/>
                              </a:cubicBezTo>
                              <a:cubicBezTo>
                                <a:pt x="259295" y="156548"/>
                                <a:pt x="280609" y="200461"/>
                                <a:pt x="292260" y="237055"/>
                              </a:cubicBezTo>
                              <a:cubicBezTo>
                                <a:pt x="292260" y="237055"/>
                                <a:pt x="284944" y="241754"/>
                                <a:pt x="274919" y="246362"/>
                              </a:cubicBezTo>
                              <a:cubicBezTo>
                                <a:pt x="274919" y="246362"/>
                                <a:pt x="296505" y="291901"/>
                                <a:pt x="259295" y="334639"/>
                              </a:cubicBezTo>
                              <a:lnTo>
                                <a:pt x="238161" y="394545"/>
                              </a:lnTo>
                              <a:lnTo>
                                <a:pt x="0" y="349458"/>
                              </a:lnTo>
                              <a:close/>
                            </a:path>
                          </a:pathLst>
                        </a:custGeom>
                        <a:solidFill>
                          <a:srgbClr val="FFC4C0"/>
                        </a:solidFill>
                        <a:ln>
                          <a:noFill/>
                        </a:ln>
                      </p:spPr>
                      <p:txBody>
                        <a:bodyPr spcFirstLastPara="1" wrap="square" lIns="91425" tIns="45700" rIns="91425" bIns="45700" anchor="ctr" anchorCtr="0">
                          <a:noAutofit/>
                        </a:bodyPr>
                        <a:lstStyle/>
                        <a:p>
                          <a:pPr marL="0" marR="0" lvl="0" indent="0" algn="l" rtl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None/>
                          </a:pPr>
                          <a:endParaRPr sz="1800">
                            <a:solidFill>
                              <a:srgbClr val="000000"/>
                            </a:solidFill>
                            <a:latin typeface="Calibri"/>
                            <a:ea typeface="Calibri"/>
                            <a:cs typeface="Calibri"/>
                            <a:sym typeface="Calibri"/>
                          </a:endParaRPr>
                        </a:p>
                      </p:txBody>
                    </p:sp>
                    <p:grpSp>
                      <p:nvGrpSpPr>
                        <p:cNvPr id="802" name="Google Shape;802;p36"/>
                        <p:cNvGrpSpPr/>
                        <p:nvPr/>
                      </p:nvGrpSpPr>
                      <p:grpSpPr>
                        <a:xfrm>
                          <a:off x="6283222" y="2732355"/>
                          <a:ext cx="332232" cy="214132"/>
                          <a:chOff x="6283222" y="2732355"/>
                          <a:chExt cx="332232" cy="214132"/>
                        </a:xfrm>
                      </p:grpSpPr>
                      <p:sp>
                        <p:nvSpPr>
                          <p:cNvPr id="803" name="Google Shape;803;p36"/>
                          <p:cNvSpPr/>
                          <p:nvPr/>
                        </p:nvSpPr>
                        <p:spPr>
                          <a:xfrm>
                            <a:off x="6283222" y="2732355"/>
                            <a:ext cx="332232" cy="214132"/>
                          </a:xfrm>
                          <a:custGeom>
                            <a:avLst/>
                            <a:gdLst/>
                            <a:ahLst/>
                            <a:cxnLst/>
                            <a:rect l="l" t="t" r="r" b="b"/>
                            <a:pathLst>
                              <a:path w="332232" h="214132" extrusionOk="0">
                                <a:moveTo>
                                  <a:pt x="0" y="137433"/>
                                </a:moveTo>
                                <a:cubicBezTo>
                                  <a:pt x="19869" y="115567"/>
                                  <a:pt x="62679" y="69847"/>
                                  <a:pt x="110726" y="44637"/>
                                </a:cubicBezTo>
                                <a:cubicBezTo>
                                  <a:pt x="164102" y="16627"/>
                                  <a:pt x="274377" y="-22858"/>
                                  <a:pt x="294608" y="16717"/>
                                </a:cubicBezTo>
                                <a:cubicBezTo>
                                  <a:pt x="309419" y="45722"/>
                                  <a:pt x="268687" y="64516"/>
                                  <a:pt x="268687" y="64516"/>
                                </a:cubicBezTo>
                                <a:cubicBezTo>
                                  <a:pt x="268687" y="64516"/>
                                  <a:pt x="317728" y="57829"/>
                                  <a:pt x="325405" y="86924"/>
                                </a:cubicBezTo>
                                <a:cubicBezTo>
                                  <a:pt x="332359" y="113488"/>
                                  <a:pt x="299936" y="126138"/>
                                  <a:pt x="299936" y="126138"/>
                                </a:cubicBezTo>
                                <a:cubicBezTo>
                                  <a:pt x="299936" y="126138"/>
                                  <a:pt x="330372" y="127132"/>
                                  <a:pt x="332179" y="154058"/>
                                </a:cubicBezTo>
                                <a:cubicBezTo>
                                  <a:pt x="334346" y="186405"/>
                                  <a:pt x="270223" y="178906"/>
                                  <a:pt x="244122" y="213603"/>
                                </a:cubicBezTo>
                                <a:cubicBezTo>
                                  <a:pt x="238251" y="221554"/>
                                  <a:pt x="0" y="137433"/>
                                  <a:pt x="0" y="137433"/>
                                </a:cubicBezTo>
                                <a:close/>
                              </a:path>
                            </a:pathLst>
                          </a:custGeom>
                          <a:solidFill>
                            <a:srgbClr val="FFC4C0"/>
                          </a:solidFill>
                          <a:ln>
                            <a:noFill/>
                          </a:ln>
                        </p:spPr>
                        <p:txBody>
                          <a:bodyPr spcFirstLastPara="1" wrap="square" lIns="91425" tIns="45700" rIns="91425" bIns="45700" anchor="ctr" anchorCtr="0">
                            <a:noAutofit/>
                          </a:bodyPr>
                          <a:lstStyle/>
                          <a:p>
                            <a:pPr marL="0" marR="0" lvl="0" indent="0" algn="l" rtl="0"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None/>
                            </a:pPr>
                            <a:endParaRPr sz="1800">
                              <a:solidFill>
                                <a:srgbClr val="000000"/>
                              </a:solidFill>
                              <a:latin typeface="Calibri"/>
                              <a:ea typeface="Calibri"/>
                              <a:cs typeface="Calibri"/>
                              <a:sym typeface="Calibri"/>
                            </a:endParaRPr>
                          </a:p>
                        </p:txBody>
                      </p:sp>
                      <p:sp>
                        <p:nvSpPr>
                          <p:cNvPr id="804" name="Google Shape;804;p36"/>
                          <p:cNvSpPr/>
                          <p:nvPr/>
                        </p:nvSpPr>
                        <p:spPr>
                          <a:xfrm>
                            <a:off x="6413976" y="2796084"/>
                            <a:ext cx="138192" cy="42753"/>
                          </a:xfrm>
                          <a:custGeom>
                            <a:avLst/>
                            <a:gdLst/>
                            <a:ahLst/>
                            <a:cxnLst/>
                            <a:rect l="l" t="t" r="r" b="b"/>
                            <a:pathLst>
                              <a:path w="138192" h="42753" extrusionOk="0">
                                <a:moveTo>
                                  <a:pt x="112" y="42260"/>
                                </a:moveTo>
                                <a:cubicBezTo>
                                  <a:pt x="22149" y="24731"/>
                                  <a:pt x="82389" y="-2285"/>
                                  <a:pt x="136849" y="154"/>
                                </a:cubicBezTo>
                                <a:cubicBezTo>
                                  <a:pt x="138114" y="245"/>
                                  <a:pt x="138746" y="1148"/>
                                  <a:pt x="137572" y="1329"/>
                                </a:cubicBezTo>
                                <a:cubicBezTo>
                                  <a:pt x="77061" y="11358"/>
                                  <a:pt x="22872" y="32411"/>
                                  <a:pt x="383" y="42712"/>
                                </a:cubicBezTo>
                                <a:cubicBezTo>
                                  <a:pt x="112" y="42893"/>
                                  <a:pt x="-159" y="42441"/>
                                  <a:pt x="112" y="42260"/>
                                </a:cubicBezTo>
                                <a:close/>
                              </a:path>
                            </a:pathLst>
                          </a:custGeom>
                          <a:solidFill>
                            <a:srgbClr val="263238"/>
                          </a:solidFill>
                          <a:ln>
                            <a:noFill/>
                          </a:ln>
                        </p:spPr>
                        <p:txBody>
                          <a:bodyPr spcFirstLastPara="1" wrap="square" lIns="91425" tIns="45700" rIns="91425" bIns="45700" anchor="ctr" anchorCtr="0">
                            <a:noAutofit/>
                          </a:bodyPr>
                          <a:lstStyle/>
                          <a:p>
                            <a:pPr marL="0" marR="0" lvl="0" indent="0" algn="l" rtl="0"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None/>
                            </a:pPr>
                            <a:endParaRPr sz="1800">
                              <a:solidFill>
                                <a:srgbClr val="000000"/>
                              </a:solidFill>
                              <a:latin typeface="Calibri"/>
                              <a:ea typeface="Calibri"/>
                              <a:cs typeface="Calibri"/>
                              <a:sym typeface="Calibri"/>
                            </a:endParaRPr>
                          </a:p>
                        </p:txBody>
                      </p:sp>
                      <p:sp>
                        <p:nvSpPr>
                          <p:cNvPr id="805" name="Google Shape;805;p36"/>
                          <p:cNvSpPr/>
                          <p:nvPr/>
                        </p:nvSpPr>
                        <p:spPr>
                          <a:xfrm>
                            <a:off x="6443759" y="2857001"/>
                            <a:ext cx="140410" cy="34875"/>
                          </a:xfrm>
                          <a:custGeom>
                            <a:avLst/>
                            <a:gdLst/>
                            <a:ahLst/>
                            <a:cxnLst/>
                            <a:rect l="l" t="t" r="r" b="b"/>
                            <a:pathLst>
                              <a:path w="140410" h="34875" extrusionOk="0">
                                <a:moveTo>
                                  <a:pt x="134" y="34382"/>
                                </a:moveTo>
                                <a:cubicBezTo>
                                  <a:pt x="20726" y="21190"/>
                                  <a:pt x="84037" y="-3839"/>
                                  <a:pt x="139129" y="498"/>
                                </a:cubicBezTo>
                                <a:cubicBezTo>
                                  <a:pt x="140393" y="589"/>
                                  <a:pt x="140935" y="1583"/>
                                  <a:pt x="139761" y="1764"/>
                                </a:cubicBezTo>
                                <a:cubicBezTo>
                                  <a:pt x="76089" y="9715"/>
                                  <a:pt x="23345" y="25979"/>
                                  <a:pt x="315" y="34834"/>
                                </a:cubicBezTo>
                                <a:cubicBezTo>
                                  <a:pt x="44" y="35014"/>
                                  <a:pt x="-137" y="34562"/>
                                  <a:pt x="134" y="34382"/>
                                </a:cubicBezTo>
                                <a:close/>
                              </a:path>
                            </a:pathLst>
                          </a:custGeom>
                          <a:solidFill>
                            <a:srgbClr val="263238"/>
                          </a:solidFill>
                          <a:ln>
                            <a:noFill/>
                          </a:ln>
                        </p:spPr>
                        <p:txBody>
                          <a:bodyPr spcFirstLastPara="1" wrap="square" lIns="91425" tIns="45700" rIns="91425" bIns="45700" anchor="ctr" anchorCtr="0">
                            <a:noAutofit/>
                          </a:bodyPr>
                          <a:lstStyle/>
                          <a:p>
                            <a:pPr marL="0" marR="0" lvl="0" indent="0" algn="l" rtl="0"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None/>
                            </a:pPr>
                            <a:endParaRPr sz="1800">
                              <a:solidFill>
                                <a:srgbClr val="000000"/>
                              </a:solidFill>
                              <a:latin typeface="Calibri"/>
                              <a:ea typeface="Calibri"/>
                              <a:cs typeface="Calibri"/>
                              <a:sym typeface="Calibri"/>
                            </a:endParaRPr>
                          </a:p>
                        </p:txBody>
                      </p:sp>
                    </p:grpSp>
                  </p:grpSp>
                </p:grpSp>
                <p:grpSp>
                  <p:nvGrpSpPr>
                    <p:cNvPr id="806" name="Google Shape;806;p36"/>
                    <p:cNvGrpSpPr/>
                    <p:nvPr/>
                  </p:nvGrpSpPr>
                  <p:grpSpPr>
                    <a:xfrm>
                      <a:off x="5811216" y="3003876"/>
                      <a:ext cx="685330" cy="395892"/>
                      <a:chOff x="5811216" y="3003876"/>
                      <a:chExt cx="685330" cy="395892"/>
                    </a:xfrm>
                  </p:grpSpPr>
                  <p:sp>
                    <p:nvSpPr>
                      <p:cNvPr id="807" name="Google Shape;807;p36"/>
                      <p:cNvSpPr/>
                      <p:nvPr/>
                    </p:nvSpPr>
                    <p:spPr>
                      <a:xfrm>
                        <a:off x="5811216" y="3003876"/>
                        <a:ext cx="685330" cy="392658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685330" h="392658" extrusionOk="0">
                            <a:moveTo>
                              <a:pt x="685330" y="110595"/>
                            </a:moveTo>
                            <a:lnTo>
                              <a:pt x="443285" y="0"/>
                            </a:lnTo>
                            <a:cubicBezTo>
                              <a:pt x="443285" y="0"/>
                              <a:pt x="386748" y="137612"/>
                              <a:pt x="376452" y="139148"/>
                            </a:cubicBezTo>
                            <a:cubicBezTo>
                              <a:pt x="362815" y="141226"/>
                              <a:pt x="170895" y="46623"/>
                              <a:pt x="88618" y="26113"/>
                            </a:cubicBezTo>
                            <a:cubicBezTo>
                              <a:pt x="-523" y="3795"/>
                              <a:pt x="-36558" y="62165"/>
                              <a:pt x="47615" y="144479"/>
                            </a:cubicBezTo>
                            <a:cubicBezTo>
                              <a:pt x="81122" y="177278"/>
                              <a:pt x="296343" y="396933"/>
                              <a:pt x="436331" y="392596"/>
                            </a:cubicBezTo>
                            <a:cubicBezTo>
                              <a:pt x="511383" y="390337"/>
                              <a:pt x="685330" y="110595"/>
                              <a:pt x="685330" y="110595"/>
                            </a:cubicBezTo>
                            <a:close/>
                          </a:path>
                        </a:pathLst>
                      </a:custGeom>
                      <a:solidFill>
                        <a:schemeClr val="accent2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45700" rIns="91425" bIns="45700" anchor="ctr" anchorCtr="0">
                        <a:noAutofit/>
                      </a:bodyPr>
                      <a:lstStyle/>
                      <a:p>
                        <a:pPr marL="0" marR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 sz="18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endParaRPr>
                      </a:p>
                    </p:txBody>
                  </p:sp>
                  <p:grpSp>
                    <p:nvGrpSpPr>
                      <p:cNvPr id="808" name="Google Shape;808;p36"/>
                      <p:cNvGrpSpPr/>
                      <p:nvPr/>
                    </p:nvGrpSpPr>
                    <p:grpSpPr>
                      <a:xfrm>
                        <a:off x="5881410" y="3170672"/>
                        <a:ext cx="532136" cy="229096"/>
                        <a:chOff x="5881410" y="3170672"/>
                        <a:chExt cx="532136" cy="229096"/>
                      </a:xfrm>
                    </p:grpSpPr>
                    <p:sp>
                      <p:nvSpPr>
                        <p:cNvPr id="809" name="Google Shape;809;p36"/>
                        <p:cNvSpPr/>
                        <p:nvPr/>
                      </p:nvSpPr>
                      <p:spPr>
                        <a:xfrm>
                          <a:off x="5881410" y="3170672"/>
                          <a:ext cx="532136" cy="229096"/>
                        </a:xfrm>
                        <a:custGeom>
                          <a:avLst/>
                          <a:gdLst/>
                          <a:ahLst/>
                          <a:cxnLst/>
                          <a:rect l="l" t="t" r="r" b="b"/>
                          <a:pathLst>
                            <a:path w="532136" h="229096" extrusionOk="0">
                              <a:moveTo>
                                <a:pt x="0" y="0"/>
                              </a:moveTo>
                              <a:cubicBezTo>
                                <a:pt x="62679" y="56020"/>
                                <a:pt x="127344" y="110053"/>
                                <a:pt x="197158" y="157038"/>
                              </a:cubicBezTo>
                              <a:cubicBezTo>
                                <a:pt x="243309" y="186585"/>
                                <a:pt x="292169" y="218842"/>
                                <a:pt x="347894" y="224534"/>
                              </a:cubicBezTo>
                              <a:cubicBezTo>
                                <a:pt x="376343" y="227335"/>
                                <a:pt x="400547" y="209445"/>
                                <a:pt x="421410" y="192096"/>
                              </a:cubicBezTo>
                              <a:cubicBezTo>
                                <a:pt x="463678" y="155412"/>
                                <a:pt x="498810" y="111047"/>
                                <a:pt x="532137" y="66050"/>
                              </a:cubicBezTo>
                              <a:cubicBezTo>
                                <a:pt x="499623" y="111770"/>
                                <a:pt x="465665" y="156948"/>
                                <a:pt x="423668" y="194716"/>
                              </a:cubicBezTo>
                              <a:cubicBezTo>
                                <a:pt x="371827" y="244141"/>
                                <a:pt x="325857" y="233479"/>
                                <a:pt x="266520" y="205198"/>
                              </a:cubicBezTo>
                              <a:cubicBezTo>
                                <a:pt x="165819" y="153966"/>
                                <a:pt x="79929" y="78609"/>
                                <a:pt x="0" y="0"/>
                              </a:cubicBezTo>
                              <a:lnTo>
                                <a:pt x="0" y="0"/>
                              </a:lnTo>
                              <a:close/>
                            </a:path>
                          </a:pathLst>
                        </a:custGeom>
                        <a:solidFill>
                          <a:schemeClr val="dk1"/>
                        </a:solidFill>
                        <a:ln>
                          <a:noFill/>
                        </a:ln>
                      </p:spPr>
                      <p:txBody>
                        <a:bodyPr spcFirstLastPara="1" wrap="square" lIns="91425" tIns="45700" rIns="91425" bIns="45700" anchor="ctr" anchorCtr="0">
                          <a:noAutofit/>
                        </a:bodyPr>
                        <a:lstStyle/>
                        <a:p>
                          <a:pPr marL="0" marR="0" lvl="0" indent="0" algn="l" rtl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None/>
                          </a:pPr>
                          <a:endParaRPr sz="1800">
                            <a:solidFill>
                              <a:srgbClr val="000000"/>
                            </a:solidFill>
                            <a:latin typeface="Calibri"/>
                            <a:ea typeface="Calibri"/>
                            <a:cs typeface="Calibri"/>
                            <a:sym typeface="Calibri"/>
                          </a:endParaRPr>
                        </a:p>
                      </p:txBody>
                    </p:sp>
                    <p:sp>
                      <p:nvSpPr>
                        <p:cNvPr id="810" name="Google Shape;810;p36"/>
                        <p:cNvSpPr/>
                        <p:nvPr/>
                      </p:nvSpPr>
                      <p:spPr>
                        <a:xfrm>
                          <a:off x="5885384" y="3187479"/>
                          <a:ext cx="36035" cy="20872"/>
                        </a:xfrm>
                        <a:custGeom>
                          <a:avLst/>
                          <a:gdLst/>
                          <a:ahLst/>
                          <a:cxnLst/>
                          <a:rect l="l" t="t" r="r" b="b"/>
                          <a:pathLst>
                            <a:path w="36035" h="20872" extrusionOk="0">
                              <a:moveTo>
                                <a:pt x="0" y="0"/>
                              </a:moveTo>
                              <a:cubicBezTo>
                                <a:pt x="12193" y="6867"/>
                                <a:pt x="24295" y="13463"/>
                                <a:pt x="36036" y="20872"/>
                              </a:cubicBezTo>
                              <a:cubicBezTo>
                                <a:pt x="21946" y="19156"/>
                                <a:pt x="8219" y="11566"/>
                                <a:pt x="0" y="0"/>
                              </a:cubicBezTo>
                              <a:lnTo>
                                <a:pt x="0" y="0"/>
                              </a:lnTo>
                              <a:close/>
                            </a:path>
                          </a:pathLst>
                        </a:custGeom>
                        <a:solidFill>
                          <a:schemeClr val="dk1"/>
                        </a:solidFill>
                        <a:ln>
                          <a:noFill/>
                        </a:ln>
                      </p:spPr>
                      <p:txBody>
                        <a:bodyPr spcFirstLastPara="1" wrap="square" lIns="91425" tIns="45700" rIns="91425" bIns="45700" anchor="ctr" anchorCtr="0">
                          <a:noAutofit/>
                        </a:bodyPr>
                        <a:lstStyle/>
                        <a:p>
                          <a:pPr marL="0" marR="0" lvl="0" indent="0" algn="l" rtl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None/>
                          </a:pPr>
                          <a:endParaRPr sz="1800">
                            <a:solidFill>
                              <a:srgbClr val="000000"/>
                            </a:solidFill>
                            <a:latin typeface="Calibri"/>
                            <a:ea typeface="Calibri"/>
                            <a:cs typeface="Calibri"/>
                            <a:sym typeface="Calibri"/>
                          </a:endParaRPr>
                        </a:p>
                      </p:txBody>
                    </p:sp>
                  </p:grpSp>
                  <p:sp>
                    <p:nvSpPr>
                      <p:cNvPr id="811" name="Google Shape;811;p36"/>
                      <p:cNvSpPr/>
                      <p:nvPr/>
                    </p:nvSpPr>
                    <p:spPr>
                      <a:xfrm>
                        <a:off x="5942825" y="3043542"/>
                        <a:ext cx="105668" cy="42467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105668" h="42467" extrusionOk="0">
                            <a:moveTo>
                              <a:pt x="0" y="0"/>
                            </a:moveTo>
                            <a:cubicBezTo>
                              <a:pt x="36668" y="10120"/>
                              <a:pt x="72613" y="23583"/>
                              <a:pt x="105668" y="42467"/>
                            </a:cubicBezTo>
                            <a:cubicBezTo>
                              <a:pt x="69994" y="29185"/>
                              <a:pt x="34591" y="15993"/>
                              <a:pt x="0" y="0"/>
                            </a:cubicBezTo>
                            <a:lnTo>
                              <a:pt x="0" y="0"/>
                            </a:lnTo>
                            <a:close/>
                          </a:path>
                        </a:pathLst>
                      </a:custGeom>
                      <a:solidFill>
                        <a:schemeClr val="dk1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45700" rIns="91425" bIns="45700" anchor="ctr" anchorCtr="0">
                        <a:noAutofit/>
                      </a:bodyPr>
                      <a:lstStyle/>
                      <a:p>
                        <a:pPr marL="0" marR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 sz="18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endParaRPr>
                      </a:p>
                    </p:txBody>
                  </p:sp>
                  <p:sp>
                    <p:nvSpPr>
                      <p:cNvPr id="812" name="Google Shape;812;p36"/>
                      <p:cNvSpPr/>
                      <p:nvPr/>
                    </p:nvSpPr>
                    <p:spPr>
                      <a:xfrm>
                        <a:off x="5955107" y="3043542"/>
                        <a:ext cx="23030" cy="13101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23030" h="13101" extrusionOk="0">
                            <a:moveTo>
                              <a:pt x="0" y="0"/>
                            </a:moveTo>
                            <a:cubicBezTo>
                              <a:pt x="8941" y="1446"/>
                              <a:pt x="16799" y="6777"/>
                              <a:pt x="23031" y="13102"/>
                            </a:cubicBezTo>
                            <a:cubicBezTo>
                              <a:pt x="14812" y="9216"/>
                              <a:pt x="7767" y="4337"/>
                              <a:pt x="0" y="0"/>
                            </a:cubicBezTo>
                            <a:lnTo>
                              <a:pt x="0" y="0"/>
                            </a:lnTo>
                            <a:close/>
                          </a:path>
                        </a:pathLst>
                      </a:custGeom>
                      <a:solidFill>
                        <a:schemeClr val="dk1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45700" rIns="91425" bIns="45700" anchor="ctr" anchorCtr="0">
                        <a:noAutofit/>
                      </a:bodyPr>
                      <a:lstStyle/>
                      <a:p>
                        <a:pPr marL="0" marR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 sz="18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endParaRPr>
                      </a:p>
                    </p:txBody>
                  </p:sp>
                </p:grpSp>
              </p:grpSp>
            </p:grpSp>
          </p:grpSp>
        </p:grpSp>
        <p:grpSp>
          <p:nvGrpSpPr>
            <p:cNvPr id="813" name="Google Shape;813;p36"/>
            <p:cNvGrpSpPr/>
            <p:nvPr/>
          </p:nvGrpSpPr>
          <p:grpSpPr>
            <a:xfrm>
              <a:off x="333487" y="853885"/>
              <a:ext cx="3664517" cy="3273749"/>
              <a:chOff x="333487" y="510985"/>
              <a:chExt cx="3664517" cy="3273749"/>
            </a:xfrm>
          </p:grpSpPr>
          <p:sp>
            <p:nvSpPr>
              <p:cNvPr id="814" name="Google Shape;814;p36"/>
              <p:cNvSpPr/>
              <p:nvPr/>
            </p:nvSpPr>
            <p:spPr>
              <a:xfrm>
                <a:off x="2690741" y="510985"/>
                <a:ext cx="827195" cy="833531"/>
              </a:xfrm>
              <a:custGeom>
                <a:avLst/>
                <a:gdLst/>
                <a:ahLst/>
                <a:cxnLst/>
                <a:rect l="l" t="t" r="r" b="b"/>
                <a:pathLst>
                  <a:path w="827195" h="833531" extrusionOk="0">
                    <a:moveTo>
                      <a:pt x="728662" y="129299"/>
                    </a:moveTo>
                    <a:lnTo>
                      <a:pt x="530782" y="6506"/>
                    </a:lnTo>
                    <a:lnTo>
                      <a:pt x="493211" y="67134"/>
                    </a:lnTo>
                    <a:cubicBezTo>
                      <a:pt x="482192" y="84934"/>
                      <a:pt x="462052" y="94602"/>
                      <a:pt x="441099" y="92886"/>
                    </a:cubicBezTo>
                    <a:cubicBezTo>
                      <a:pt x="429539" y="91892"/>
                      <a:pt x="417888" y="91530"/>
                      <a:pt x="406237" y="91801"/>
                    </a:cubicBezTo>
                    <a:cubicBezTo>
                      <a:pt x="385284" y="92253"/>
                      <a:pt x="365866" y="81320"/>
                      <a:pt x="356022" y="62888"/>
                    </a:cubicBezTo>
                    <a:lnTo>
                      <a:pt x="322335" y="0"/>
                    </a:lnTo>
                    <a:lnTo>
                      <a:pt x="117048" y="110144"/>
                    </a:lnTo>
                    <a:lnTo>
                      <a:pt x="150736" y="173031"/>
                    </a:lnTo>
                    <a:cubicBezTo>
                      <a:pt x="160580" y="191464"/>
                      <a:pt x="158955" y="213691"/>
                      <a:pt x="147033" y="230859"/>
                    </a:cubicBezTo>
                    <a:cubicBezTo>
                      <a:pt x="140350" y="240437"/>
                      <a:pt x="134208" y="250285"/>
                      <a:pt x="128699" y="260496"/>
                    </a:cubicBezTo>
                    <a:cubicBezTo>
                      <a:pt x="118674" y="278928"/>
                      <a:pt x="99437" y="290313"/>
                      <a:pt x="78484" y="289680"/>
                    </a:cubicBezTo>
                    <a:lnTo>
                      <a:pt x="7225" y="287422"/>
                    </a:lnTo>
                    <a:lnTo>
                      <a:pt x="0" y="520359"/>
                    </a:lnTo>
                    <a:lnTo>
                      <a:pt x="71530" y="522527"/>
                    </a:lnTo>
                    <a:cubicBezTo>
                      <a:pt x="92483" y="523160"/>
                      <a:pt x="110726" y="535990"/>
                      <a:pt x="119758" y="554965"/>
                    </a:cubicBezTo>
                    <a:cubicBezTo>
                      <a:pt x="122196" y="560115"/>
                      <a:pt x="124725" y="565265"/>
                      <a:pt x="127435" y="570325"/>
                    </a:cubicBezTo>
                    <a:cubicBezTo>
                      <a:pt x="130144" y="575385"/>
                      <a:pt x="132944" y="580355"/>
                      <a:pt x="135924" y="585234"/>
                    </a:cubicBezTo>
                    <a:cubicBezTo>
                      <a:pt x="146762" y="603125"/>
                      <a:pt x="147394" y="625352"/>
                      <a:pt x="136376" y="643062"/>
                    </a:cubicBezTo>
                    <a:lnTo>
                      <a:pt x="98534" y="704142"/>
                    </a:lnTo>
                    <a:lnTo>
                      <a:pt x="296414" y="826936"/>
                    </a:lnTo>
                    <a:lnTo>
                      <a:pt x="334076" y="766217"/>
                    </a:lnTo>
                    <a:cubicBezTo>
                      <a:pt x="345094" y="748417"/>
                      <a:pt x="365325" y="738748"/>
                      <a:pt x="386187" y="740556"/>
                    </a:cubicBezTo>
                    <a:cubicBezTo>
                      <a:pt x="397657" y="741549"/>
                      <a:pt x="409308" y="741911"/>
                      <a:pt x="420868" y="741730"/>
                    </a:cubicBezTo>
                    <a:cubicBezTo>
                      <a:pt x="441731" y="741278"/>
                      <a:pt x="461149" y="752211"/>
                      <a:pt x="471083" y="770644"/>
                    </a:cubicBezTo>
                    <a:lnTo>
                      <a:pt x="504771" y="833532"/>
                    </a:lnTo>
                    <a:lnTo>
                      <a:pt x="710057" y="723388"/>
                    </a:lnTo>
                    <a:lnTo>
                      <a:pt x="676370" y="660500"/>
                    </a:lnTo>
                    <a:cubicBezTo>
                      <a:pt x="666525" y="642068"/>
                      <a:pt x="668151" y="619840"/>
                      <a:pt x="680073" y="602673"/>
                    </a:cubicBezTo>
                    <a:cubicBezTo>
                      <a:pt x="686666" y="593095"/>
                      <a:pt x="692807" y="583246"/>
                      <a:pt x="698316" y="573126"/>
                    </a:cubicBezTo>
                    <a:cubicBezTo>
                      <a:pt x="708341" y="554694"/>
                      <a:pt x="727578" y="543219"/>
                      <a:pt x="748531" y="543851"/>
                    </a:cubicBezTo>
                    <a:lnTo>
                      <a:pt x="819971" y="546020"/>
                    </a:lnTo>
                    <a:lnTo>
                      <a:pt x="827196" y="313083"/>
                    </a:lnTo>
                    <a:lnTo>
                      <a:pt x="755757" y="310824"/>
                    </a:lnTo>
                    <a:cubicBezTo>
                      <a:pt x="734894" y="310191"/>
                      <a:pt x="716650" y="297361"/>
                      <a:pt x="707709" y="278476"/>
                    </a:cubicBezTo>
                    <a:cubicBezTo>
                      <a:pt x="705270" y="273326"/>
                      <a:pt x="702651" y="268176"/>
                      <a:pt x="699942" y="263026"/>
                    </a:cubicBezTo>
                    <a:cubicBezTo>
                      <a:pt x="697232" y="257966"/>
                      <a:pt x="694433" y="252996"/>
                      <a:pt x="691452" y="248117"/>
                    </a:cubicBezTo>
                    <a:cubicBezTo>
                      <a:pt x="680615" y="230136"/>
                      <a:pt x="679982" y="207818"/>
                      <a:pt x="691091" y="190018"/>
                    </a:cubicBezTo>
                    <a:lnTo>
                      <a:pt x="728662" y="129299"/>
                    </a:lnTo>
                    <a:close/>
                    <a:moveTo>
                      <a:pt x="581719" y="326546"/>
                    </a:moveTo>
                    <a:cubicBezTo>
                      <a:pt x="631483" y="419431"/>
                      <a:pt x="596621" y="534996"/>
                      <a:pt x="503778" y="584873"/>
                    </a:cubicBezTo>
                    <a:cubicBezTo>
                      <a:pt x="410934" y="634659"/>
                      <a:pt x="295240" y="599872"/>
                      <a:pt x="245476" y="506986"/>
                    </a:cubicBezTo>
                    <a:cubicBezTo>
                      <a:pt x="195713" y="414100"/>
                      <a:pt x="230665" y="298264"/>
                      <a:pt x="323509" y="248478"/>
                    </a:cubicBezTo>
                    <a:cubicBezTo>
                      <a:pt x="416262" y="198602"/>
                      <a:pt x="531866" y="233660"/>
                      <a:pt x="581719" y="326546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815" name="Google Shape;815;p36"/>
              <p:cNvSpPr/>
              <p:nvPr/>
            </p:nvSpPr>
            <p:spPr>
              <a:xfrm>
                <a:off x="2524200" y="1316868"/>
                <a:ext cx="310412" cy="307661"/>
              </a:xfrm>
              <a:custGeom>
                <a:avLst/>
                <a:gdLst/>
                <a:ahLst/>
                <a:cxnLst/>
                <a:rect l="l" t="t" r="r" b="b"/>
                <a:pathLst>
                  <a:path w="310412" h="307661" extrusionOk="0">
                    <a:moveTo>
                      <a:pt x="310142" y="114752"/>
                    </a:moveTo>
                    <a:lnTo>
                      <a:pt x="266430" y="39034"/>
                    </a:lnTo>
                    <a:lnTo>
                      <a:pt x="243309" y="52406"/>
                    </a:lnTo>
                    <a:cubicBezTo>
                      <a:pt x="236535" y="56382"/>
                      <a:pt x="228136" y="55930"/>
                      <a:pt x="221543" y="51683"/>
                    </a:cubicBezTo>
                    <a:cubicBezTo>
                      <a:pt x="217930" y="49334"/>
                      <a:pt x="214137" y="47166"/>
                      <a:pt x="210254" y="45178"/>
                    </a:cubicBezTo>
                    <a:cubicBezTo>
                      <a:pt x="203299" y="41654"/>
                      <a:pt x="198783" y="34516"/>
                      <a:pt x="198783" y="26745"/>
                    </a:cubicBezTo>
                    <a:lnTo>
                      <a:pt x="198783" y="0"/>
                    </a:lnTo>
                    <a:lnTo>
                      <a:pt x="111359" y="0"/>
                    </a:lnTo>
                    <a:lnTo>
                      <a:pt x="111359" y="26745"/>
                    </a:lnTo>
                    <a:cubicBezTo>
                      <a:pt x="111359" y="34606"/>
                      <a:pt x="106843" y="41654"/>
                      <a:pt x="99888" y="45178"/>
                    </a:cubicBezTo>
                    <a:cubicBezTo>
                      <a:pt x="96005" y="47166"/>
                      <a:pt x="92212" y="49334"/>
                      <a:pt x="88599" y="51683"/>
                    </a:cubicBezTo>
                    <a:cubicBezTo>
                      <a:pt x="82006" y="56021"/>
                      <a:pt x="73607" y="56382"/>
                      <a:pt x="66833" y="52406"/>
                    </a:cubicBezTo>
                    <a:lnTo>
                      <a:pt x="43713" y="39034"/>
                    </a:lnTo>
                    <a:lnTo>
                      <a:pt x="0" y="114752"/>
                    </a:lnTo>
                    <a:lnTo>
                      <a:pt x="23301" y="128124"/>
                    </a:lnTo>
                    <a:cubicBezTo>
                      <a:pt x="30165" y="132100"/>
                      <a:pt x="33868" y="139509"/>
                      <a:pt x="33507" y="147370"/>
                    </a:cubicBezTo>
                    <a:cubicBezTo>
                      <a:pt x="33417" y="149539"/>
                      <a:pt x="33326" y="151617"/>
                      <a:pt x="33326" y="153786"/>
                    </a:cubicBezTo>
                    <a:cubicBezTo>
                      <a:pt x="33326" y="155954"/>
                      <a:pt x="33417" y="158123"/>
                      <a:pt x="33507" y="160201"/>
                    </a:cubicBezTo>
                    <a:cubicBezTo>
                      <a:pt x="33868" y="168062"/>
                      <a:pt x="30165" y="175471"/>
                      <a:pt x="23392" y="179446"/>
                    </a:cubicBezTo>
                    <a:lnTo>
                      <a:pt x="90" y="192909"/>
                    </a:lnTo>
                    <a:lnTo>
                      <a:pt x="43803" y="268628"/>
                    </a:lnTo>
                    <a:lnTo>
                      <a:pt x="67014" y="255255"/>
                    </a:lnTo>
                    <a:cubicBezTo>
                      <a:pt x="73787" y="251279"/>
                      <a:pt x="82187" y="251731"/>
                      <a:pt x="88780" y="255978"/>
                    </a:cubicBezTo>
                    <a:cubicBezTo>
                      <a:pt x="92392" y="258327"/>
                      <a:pt x="96186" y="260496"/>
                      <a:pt x="100069" y="262483"/>
                    </a:cubicBezTo>
                    <a:cubicBezTo>
                      <a:pt x="107023" y="266007"/>
                      <a:pt x="111539" y="273145"/>
                      <a:pt x="111539" y="280916"/>
                    </a:cubicBezTo>
                    <a:lnTo>
                      <a:pt x="111539" y="307661"/>
                    </a:lnTo>
                    <a:lnTo>
                      <a:pt x="198964" y="307661"/>
                    </a:lnTo>
                    <a:lnTo>
                      <a:pt x="198964" y="280916"/>
                    </a:lnTo>
                    <a:cubicBezTo>
                      <a:pt x="198964" y="273055"/>
                      <a:pt x="203480" y="266007"/>
                      <a:pt x="210434" y="262483"/>
                    </a:cubicBezTo>
                    <a:cubicBezTo>
                      <a:pt x="214318" y="260496"/>
                      <a:pt x="218111" y="258327"/>
                      <a:pt x="221724" y="255978"/>
                    </a:cubicBezTo>
                    <a:cubicBezTo>
                      <a:pt x="228317" y="251641"/>
                      <a:pt x="236716" y="251279"/>
                      <a:pt x="243489" y="255255"/>
                    </a:cubicBezTo>
                    <a:lnTo>
                      <a:pt x="266700" y="268628"/>
                    </a:lnTo>
                    <a:lnTo>
                      <a:pt x="310413" y="192909"/>
                    </a:lnTo>
                    <a:lnTo>
                      <a:pt x="287202" y="179537"/>
                    </a:lnTo>
                    <a:cubicBezTo>
                      <a:pt x="280428" y="175652"/>
                      <a:pt x="276635" y="168152"/>
                      <a:pt x="277087" y="160291"/>
                    </a:cubicBezTo>
                    <a:cubicBezTo>
                      <a:pt x="277177" y="158123"/>
                      <a:pt x="277267" y="155954"/>
                      <a:pt x="277267" y="153786"/>
                    </a:cubicBezTo>
                    <a:cubicBezTo>
                      <a:pt x="277267" y="151617"/>
                      <a:pt x="277177" y="149448"/>
                      <a:pt x="277087" y="147370"/>
                    </a:cubicBezTo>
                    <a:cubicBezTo>
                      <a:pt x="276725" y="139509"/>
                      <a:pt x="280428" y="132010"/>
                      <a:pt x="287292" y="128034"/>
                    </a:cubicBezTo>
                    <a:lnTo>
                      <a:pt x="310142" y="114752"/>
                    </a:lnTo>
                    <a:close/>
                    <a:moveTo>
                      <a:pt x="226601" y="153876"/>
                    </a:moveTo>
                    <a:cubicBezTo>
                      <a:pt x="226601" y="193452"/>
                      <a:pt x="194539" y="225438"/>
                      <a:pt x="155071" y="225438"/>
                    </a:cubicBezTo>
                    <a:cubicBezTo>
                      <a:pt x="115513" y="225438"/>
                      <a:pt x="83451" y="193452"/>
                      <a:pt x="83451" y="153876"/>
                    </a:cubicBezTo>
                    <a:cubicBezTo>
                      <a:pt x="83451" y="114300"/>
                      <a:pt x="115513" y="82224"/>
                      <a:pt x="155071" y="82224"/>
                    </a:cubicBezTo>
                    <a:cubicBezTo>
                      <a:pt x="194539" y="82224"/>
                      <a:pt x="226601" y="114300"/>
                      <a:pt x="226601" y="153876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grpSp>
            <p:nvGrpSpPr>
              <p:cNvPr id="816" name="Google Shape;816;p36"/>
              <p:cNvGrpSpPr/>
              <p:nvPr/>
            </p:nvGrpSpPr>
            <p:grpSpPr>
              <a:xfrm>
                <a:off x="3517924" y="3362953"/>
                <a:ext cx="480080" cy="421781"/>
                <a:chOff x="4493623" y="1308386"/>
                <a:chExt cx="600100" cy="527292"/>
              </a:xfrm>
            </p:grpSpPr>
            <p:sp>
              <p:nvSpPr>
                <p:cNvPr id="817" name="Google Shape;817;p36"/>
                <p:cNvSpPr/>
                <p:nvPr/>
              </p:nvSpPr>
              <p:spPr>
                <a:xfrm>
                  <a:off x="4684645" y="1308386"/>
                  <a:ext cx="409078" cy="50931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09078" h="509314" extrusionOk="0">
                      <a:moveTo>
                        <a:pt x="45699" y="503517"/>
                      </a:moveTo>
                      <a:cubicBezTo>
                        <a:pt x="33236" y="495746"/>
                        <a:pt x="22398" y="484452"/>
                        <a:pt x="5780" y="486078"/>
                      </a:cubicBezTo>
                      <a:cubicBezTo>
                        <a:pt x="-632" y="486711"/>
                        <a:pt x="813" y="481470"/>
                        <a:pt x="723" y="477946"/>
                      </a:cubicBezTo>
                      <a:cubicBezTo>
                        <a:pt x="452" y="415239"/>
                        <a:pt x="271" y="352713"/>
                        <a:pt x="0" y="290097"/>
                      </a:cubicBezTo>
                      <a:cubicBezTo>
                        <a:pt x="0" y="285579"/>
                        <a:pt x="271" y="281784"/>
                        <a:pt x="5238" y="279254"/>
                      </a:cubicBezTo>
                      <a:cubicBezTo>
                        <a:pt x="52925" y="254948"/>
                        <a:pt x="73516" y="207421"/>
                        <a:pt x="102688" y="166761"/>
                      </a:cubicBezTo>
                      <a:cubicBezTo>
                        <a:pt x="133847" y="123391"/>
                        <a:pt x="144414" y="76405"/>
                        <a:pt x="136918" y="24541"/>
                      </a:cubicBezTo>
                      <a:cubicBezTo>
                        <a:pt x="134840" y="10446"/>
                        <a:pt x="141433" y="4121"/>
                        <a:pt x="154078" y="1230"/>
                      </a:cubicBezTo>
                      <a:cubicBezTo>
                        <a:pt x="169341" y="-2294"/>
                        <a:pt x="184604" y="1862"/>
                        <a:pt x="189842" y="12343"/>
                      </a:cubicBezTo>
                      <a:cubicBezTo>
                        <a:pt x="202848" y="38366"/>
                        <a:pt x="213956" y="65382"/>
                        <a:pt x="217388" y="94296"/>
                      </a:cubicBezTo>
                      <a:cubicBezTo>
                        <a:pt x="220188" y="118059"/>
                        <a:pt x="211789" y="141190"/>
                        <a:pt x="208899" y="164683"/>
                      </a:cubicBezTo>
                      <a:cubicBezTo>
                        <a:pt x="206731" y="181851"/>
                        <a:pt x="202848" y="198928"/>
                        <a:pt x="199596" y="216366"/>
                      </a:cubicBezTo>
                      <a:cubicBezTo>
                        <a:pt x="203751" y="219439"/>
                        <a:pt x="208628" y="217812"/>
                        <a:pt x="213144" y="217812"/>
                      </a:cubicBezTo>
                      <a:cubicBezTo>
                        <a:pt x="266068" y="217722"/>
                        <a:pt x="318903" y="217541"/>
                        <a:pt x="371827" y="217360"/>
                      </a:cubicBezTo>
                      <a:cubicBezTo>
                        <a:pt x="394135" y="217270"/>
                        <a:pt x="405063" y="223685"/>
                        <a:pt x="408224" y="238413"/>
                      </a:cubicBezTo>
                      <a:cubicBezTo>
                        <a:pt x="412108" y="256846"/>
                        <a:pt x="402444" y="275640"/>
                        <a:pt x="385374" y="284314"/>
                      </a:cubicBezTo>
                      <a:cubicBezTo>
                        <a:pt x="381401" y="286302"/>
                        <a:pt x="374266" y="284585"/>
                        <a:pt x="373814" y="290729"/>
                      </a:cubicBezTo>
                      <a:cubicBezTo>
                        <a:pt x="373363" y="297054"/>
                        <a:pt x="380678" y="296331"/>
                        <a:pt x="384381" y="298861"/>
                      </a:cubicBezTo>
                      <a:cubicBezTo>
                        <a:pt x="403528" y="311963"/>
                        <a:pt x="400096" y="339070"/>
                        <a:pt x="377969" y="354792"/>
                      </a:cubicBezTo>
                      <a:cubicBezTo>
                        <a:pt x="372640" y="358586"/>
                        <a:pt x="362344" y="356870"/>
                        <a:pt x="362073" y="364640"/>
                      </a:cubicBezTo>
                      <a:cubicBezTo>
                        <a:pt x="361983" y="370875"/>
                        <a:pt x="371647" y="370784"/>
                        <a:pt x="376072" y="375122"/>
                      </a:cubicBezTo>
                      <a:cubicBezTo>
                        <a:pt x="391606" y="390301"/>
                        <a:pt x="384020" y="418854"/>
                        <a:pt x="360899" y="430510"/>
                      </a:cubicBezTo>
                      <a:cubicBezTo>
                        <a:pt x="357919" y="431955"/>
                        <a:pt x="354306" y="432317"/>
                        <a:pt x="351597" y="434124"/>
                      </a:cubicBezTo>
                      <a:cubicBezTo>
                        <a:pt x="348977" y="435931"/>
                        <a:pt x="346449" y="437919"/>
                        <a:pt x="351506" y="441443"/>
                      </a:cubicBezTo>
                      <a:cubicBezTo>
                        <a:pt x="374446" y="457707"/>
                        <a:pt x="374085" y="480567"/>
                        <a:pt x="351055" y="497192"/>
                      </a:cubicBezTo>
                      <a:cubicBezTo>
                        <a:pt x="348797" y="498818"/>
                        <a:pt x="346449" y="500535"/>
                        <a:pt x="344191" y="502162"/>
                      </a:cubicBezTo>
                      <a:cubicBezTo>
                        <a:pt x="335792" y="508306"/>
                        <a:pt x="325947" y="508306"/>
                        <a:pt x="316374" y="508306"/>
                      </a:cubicBezTo>
                      <a:cubicBezTo>
                        <a:pt x="233465" y="508758"/>
                        <a:pt x="150555" y="508938"/>
                        <a:pt x="67556" y="509209"/>
                      </a:cubicBezTo>
                      <a:cubicBezTo>
                        <a:pt x="59789" y="509571"/>
                        <a:pt x="51931" y="509300"/>
                        <a:pt x="45699" y="503517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818" name="Google Shape;818;p36"/>
                <p:cNvSpPr/>
                <p:nvPr/>
              </p:nvSpPr>
              <p:spPr>
                <a:xfrm>
                  <a:off x="4493623" y="1570380"/>
                  <a:ext cx="167994" cy="26529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67994" h="265298" extrusionOk="0">
                      <a:moveTo>
                        <a:pt x="548" y="131831"/>
                      </a:moveTo>
                      <a:cubicBezTo>
                        <a:pt x="458" y="92074"/>
                        <a:pt x="458" y="52227"/>
                        <a:pt x="6" y="12471"/>
                      </a:cubicBezTo>
                      <a:cubicBezTo>
                        <a:pt x="-84" y="4339"/>
                        <a:pt x="729" y="363"/>
                        <a:pt x="10663" y="454"/>
                      </a:cubicBezTo>
                      <a:cubicBezTo>
                        <a:pt x="59162" y="905"/>
                        <a:pt x="107662" y="725"/>
                        <a:pt x="156161" y="2"/>
                      </a:cubicBezTo>
                      <a:cubicBezTo>
                        <a:pt x="165644" y="-89"/>
                        <a:pt x="167179" y="3164"/>
                        <a:pt x="167179" y="11567"/>
                      </a:cubicBezTo>
                      <a:cubicBezTo>
                        <a:pt x="167179" y="91623"/>
                        <a:pt x="167360" y="171678"/>
                        <a:pt x="167992" y="251823"/>
                      </a:cubicBezTo>
                      <a:cubicBezTo>
                        <a:pt x="168082" y="262033"/>
                        <a:pt x="165283" y="264925"/>
                        <a:pt x="155077" y="264744"/>
                      </a:cubicBezTo>
                      <a:cubicBezTo>
                        <a:pt x="108023" y="264383"/>
                        <a:pt x="60969" y="264383"/>
                        <a:pt x="13914" y="265286"/>
                      </a:cubicBezTo>
                      <a:cubicBezTo>
                        <a:pt x="2174" y="265557"/>
                        <a:pt x="548" y="261401"/>
                        <a:pt x="638" y="251191"/>
                      </a:cubicBezTo>
                      <a:cubicBezTo>
                        <a:pt x="1180" y="211434"/>
                        <a:pt x="729" y="171678"/>
                        <a:pt x="548" y="131831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  <p:grpSp>
            <p:nvGrpSpPr>
              <p:cNvPr id="819" name="Google Shape;819;p36"/>
              <p:cNvGrpSpPr/>
              <p:nvPr/>
            </p:nvGrpSpPr>
            <p:grpSpPr>
              <a:xfrm>
                <a:off x="333487" y="895103"/>
                <a:ext cx="480080" cy="421781"/>
                <a:chOff x="4493623" y="1308386"/>
                <a:chExt cx="600100" cy="527292"/>
              </a:xfrm>
            </p:grpSpPr>
            <p:sp>
              <p:nvSpPr>
                <p:cNvPr id="820" name="Google Shape;820;p36"/>
                <p:cNvSpPr/>
                <p:nvPr/>
              </p:nvSpPr>
              <p:spPr>
                <a:xfrm>
                  <a:off x="4684645" y="1308386"/>
                  <a:ext cx="409078" cy="50931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09078" h="509314" extrusionOk="0">
                      <a:moveTo>
                        <a:pt x="45699" y="503517"/>
                      </a:moveTo>
                      <a:cubicBezTo>
                        <a:pt x="33236" y="495746"/>
                        <a:pt x="22398" y="484452"/>
                        <a:pt x="5780" y="486078"/>
                      </a:cubicBezTo>
                      <a:cubicBezTo>
                        <a:pt x="-632" y="486711"/>
                        <a:pt x="813" y="481470"/>
                        <a:pt x="723" y="477946"/>
                      </a:cubicBezTo>
                      <a:cubicBezTo>
                        <a:pt x="452" y="415239"/>
                        <a:pt x="271" y="352713"/>
                        <a:pt x="0" y="290097"/>
                      </a:cubicBezTo>
                      <a:cubicBezTo>
                        <a:pt x="0" y="285579"/>
                        <a:pt x="271" y="281784"/>
                        <a:pt x="5238" y="279254"/>
                      </a:cubicBezTo>
                      <a:cubicBezTo>
                        <a:pt x="52925" y="254948"/>
                        <a:pt x="73516" y="207421"/>
                        <a:pt x="102688" y="166761"/>
                      </a:cubicBezTo>
                      <a:cubicBezTo>
                        <a:pt x="133847" y="123391"/>
                        <a:pt x="144414" y="76405"/>
                        <a:pt x="136918" y="24541"/>
                      </a:cubicBezTo>
                      <a:cubicBezTo>
                        <a:pt x="134840" y="10446"/>
                        <a:pt x="141433" y="4121"/>
                        <a:pt x="154078" y="1230"/>
                      </a:cubicBezTo>
                      <a:cubicBezTo>
                        <a:pt x="169341" y="-2294"/>
                        <a:pt x="184604" y="1862"/>
                        <a:pt x="189842" y="12343"/>
                      </a:cubicBezTo>
                      <a:cubicBezTo>
                        <a:pt x="202848" y="38366"/>
                        <a:pt x="213956" y="65382"/>
                        <a:pt x="217388" y="94296"/>
                      </a:cubicBezTo>
                      <a:cubicBezTo>
                        <a:pt x="220188" y="118059"/>
                        <a:pt x="211789" y="141190"/>
                        <a:pt x="208899" y="164683"/>
                      </a:cubicBezTo>
                      <a:cubicBezTo>
                        <a:pt x="206731" y="181851"/>
                        <a:pt x="202848" y="198928"/>
                        <a:pt x="199596" y="216366"/>
                      </a:cubicBezTo>
                      <a:cubicBezTo>
                        <a:pt x="203751" y="219439"/>
                        <a:pt x="208628" y="217812"/>
                        <a:pt x="213144" y="217812"/>
                      </a:cubicBezTo>
                      <a:cubicBezTo>
                        <a:pt x="266068" y="217722"/>
                        <a:pt x="318903" y="217541"/>
                        <a:pt x="371827" y="217360"/>
                      </a:cubicBezTo>
                      <a:cubicBezTo>
                        <a:pt x="394135" y="217270"/>
                        <a:pt x="405063" y="223685"/>
                        <a:pt x="408224" y="238413"/>
                      </a:cubicBezTo>
                      <a:cubicBezTo>
                        <a:pt x="412108" y="256846"/>
                        <a:pt x="402444" y="275640"/>
                        <a:pt x="385374" y="284314"/>
                      </a:cubicBezTo>
                      <a:cubicBezTo>
                        <a:pt x="381401" y="286302"/>
                        <a:pt x="374266" y="284585"/>
                        <a:pt x="373814" y="290729"/>
                      </a:cubicBezTo>
                      <a:cubicBezTo>
                        <a:pt x="373363" y="297054"/>
                        <a:pt x="380678" y="296331"/>
                        <a:pt x="384381" y="298861"/>
                      </a:cubicBezTo>
                      <a:cubicBezTo>
                        <a:pt x="403528" y="311963"/>
                        <a:pt x="400096" y="339070"/>
                        <a:pt x="377969" y="354792"/>
                      </a:cubicBezTo>
                      <a:cubicBezTo>
                        <a:pt x="372640" y="358586"/>
                        <a:pt x="362344" y="356870"/>
                        <a:pt x="362073" y="364640"/>
                      </a:cubicBezTo>
                      <a:cubicBezTo>
                        <a:pt x="361983" y="370875"/>
                        <a:pt x="371647" y="370784"/>
                        <a:pt x="376072" y="375122"/>
                      </a:cubicBezTo>
                      <a:cubicBezTo>
                        <a:pt x="391606" y="390301"/>
                        <a:pt x="384020" y="418854"/>
                        <a:pt x="360899" y="430510"/>
                      </a:cubicBezTo>
                      <a:cubicBezTo>
                        <a:pt x="357919" y="431955"/>
                        <a:pt x="354306" y="432317"/>
                        <a:pt x="351597" y="434124"/>
                      </a:cubicBezTo>
                      <a:cubicBezTo>
                        <a:pt x="348977" y="435931"/>
                        <a:pt x="346449" y="437919"/>
                        <a:pt x="351506" y="441443"/>
                      </a:cubicBezTo>
                      <a:cubicBezTo>
                        <a:pt x="374446" y="457707"/>
                        <a:pt x="374085" y="480567"/>
                        <a:pt x="351055" y="497192"/>
                      </a:cubicBezTo>
                      <a:cubicBezTo>
                        <a:pt x="348797" y="498818"/>
                        <a:pt x="346449" y="500535"/>
                        <a:pt x="344191" y="502162"/>
                      </a:cubicBezTo>
                      <a:cubicBezTo>
                        <a:pt x="335792" y="508306"/>
                        <a:pt x="325947" y="508306"/>
                        <a:pt x="316374" y="508306"/>
                      </a:cubicBezTo>
                      <a:cubicBezTo>
                        <a:pt x="233465" y="508758"/>
                        <a:pt x="150555" y="508938"/>
                        <a:pt x="67556" y="509209"/>
                      </a:cubicBezTo>
                      <a:cubicBezTo>
                        <a:pt x="59789" y="509571"/>
                        <a:pt x="51931" y="509300"/>
                        <a:pt x="45699" y="503517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821" name="Google Shape;821;p36"/>
                <p:cNvSpPr/>
                <p:nvPr/>
              </p:nvSpPr>
              <p:spPr>
                <a:xfrm>
                  <a:off x="4493623" y="1570380"/>
                  <a:ext cx="167994" cy="26529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67994" h="265298" extrusionOk="0">
                      <a:moveTo>
                        <a:pt x="548" y="131831"/>
                      </a:moveTo>
                      <a:cubicBezTo>
                        <a:pt x="458" y="92074"/>
                        <a:pt x="458" y="52227"/>
                        <a:pt x="6" y="12471"/>
                      </a:cubicBezTo>
                      <a:cubicBezTo>
                        <a:pt x="-84" y="4339"/>
                        <a:pt x="729" y="363"/>
                        <a:pt x="10663" y="454"/>
                      </a:cubicBezTo>
                      <a:cubicBezTo>
                        <a:pt x="59162" y="905"/>
                        <a:pt x="107662" y="725"/>
                        <a:pt x="156161" y="2"/>
                      </a:cubicBezTo>
                      <a:cubicBezTo>
                        <a:pt x="165644" y="-89"/>
                        <a:pt x="167179" y="3164"/>
                        <a:pt x="167179" y="11567"/>
                      </a:cubicBezTo>
                      <a:cubicBezTo>
                        <a:pt x="167179" y="91623"/>
                        <a:pt x="167360" y="171678"/>
                        <a:pt x="167992" y="251823"/>
                      </a:cubicBezTo>
                      <a:cubicBezTo>
                        <a:pt x="168082" y="262033"/>
                        <a:pt x="165283" y="264925"/>
                        <a:pt x="155077" y="264744"/>
                      </a:cubicBezTo>
                      <a:cubicBezTo>
                        <a:pt x="108023" y="264383"/>
                        <a:pt x="60969" y="264383"/>
                        <a:pt x="13914" y="265286"/>
                      </a:cubicBezTo>
                      <a:cubicBezTo>
                        <a:pt x="2174" y="265557"/>
                        <a:pt x="548" y="261401"/>
                        <a:pt x="638" y="251191"/>
                      </a:cubicBezTo>
                      <a:cubicBezTo>
                        <a:pt x="1180" y="211434"/>
                        <a:pt x="729" y="171678"/>
                        <a:pt x="548" y="131831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</p:grp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5821C8E1-4B6F-2458-7A03-CC17BDE433B9}"/>
              </a:ext>
            </a:extLst>
          </p:cNvPr>
          <p:cNvSpPr txBox="1"/>
          <p:nvPr/>
        </p:nvSpPr>
        <p:spPr>
          <a:xfrm>
            <a:off x="5310347" y="1431587"/>
            <a:ext cx="3487990" cy="1107996"/>
          </a:xfrm>
          <a:prstGeom prst="rect">
            <a:avLst/>
          </a:prstGeom>
          <a:effectLst/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5400">
                <a:solidFill>
                  <a:srgbClr val="535761"/>
                </a:solidFill>
                <a:latin typeface="Comfortaa" panose="00000500000000000000" pitchFamily="2" charset="0"/>
                <a:ea typeface="Karla" pitchFamily="2" charset="0"/>
                <a:cs typeface="Heebo" panose="00000500000000000000" pitchFamily="2" charset="-79"/>
              </a:defRPr>
            </a:lvl1pPr>
          </a:lstStyle>
          <a:p>
            <a:pPr algn="r" rtl="1"/>
            <a:r>
              <a:rPr lang="fa-IR" sz="6600" b="1" dirty="0">
                <a:solidFill>
                  <a:srgbClr val="192B7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01</a:t>
            </a:r>
            <a:r>
              <a:rPr lang="fa-IR" sz="4400" b="1" dirty="0">
                <a:solidFill>
                  <a:srgbClr val="192B7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  تیتر عنوان</a:t>
            </a:r>
            <a:endParaRPr lang="en-EG" sz="4400" dirty="0">
              <a:solidFill>
                <a:srgbClr val="192B7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D16FF99E-2E4B-7B9D-9BDA-08B453B1282B}"/>
              </a:ext>
            </a:extLst>
          </p:cNvPr>
          <p:cNvSpPr/>
          <p:nvPr/>
        </p:nvSpPr>
        <p:spPr>
          <a:xfrm>
            <a:off x="4258802" y="2799146"/>
            <a:ext cx="4539535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fa-IR" sz="4000" b="1" dirty="0">
                <a:solidFill>
                  <a:srgbClr val="FFCD8D"/>
                </a:solidFill>
                <a:latin typeface="Shabnam" panose="020B0603030804020204" pitchFamily="34" charset="-78"/>
                <a:ea typeface="Open Sans" panose="020B0606030504020204" pitchFamily="34" charset="0"/>
                <a:cs typeface="Shabnam" panose="020B0603030804020204" pitchFamily="34" charset="-78"/>
              </a:rPr>
              <a:t>ارائه خود را وارد نماید</a:t>
            </a:r>
            <a:endParaRPr lang="en-US" sz="4000" b="1" dirty="0">
              <a:solidFill>
                <a:srgbClr val="FFCD8D"/>
              </a:solidFill>
              <a:latin typeface="Shabnam" panose="020B0603030804020204" pitchFamily="34" charset="-78"/>
              <a:ea typeface="Open Sans" panose="020B0606030504020204" pitchFamily="34" charset="0"/>
              <a:cs typeface="Shabnam" panose="020B0603030804020204" pitchFamily="34" charset="-78"/>
            </a:endParaRPr>
          </a:p>
        </p:txBody>
      </p:sp>
    </p:spTree>
  </p:cSld>
  <p:clrMapOvr>
    <a:masterClrMapping/>
  </p:clrMapOvr>
  <p:transition spd="slow">
    <p:cover dir="d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70" name="Google Shape;1170;p38"/>
          <p:cNvGrpSpPr/>
          <p:nvPr/>
        </p:nvGrpSpPr>
        <p:grpSpPr>
          <a:xfrm>
            <a:off x="7543284" y="4390767"/>
            <a:ext cx="1424429" cy="552047"/>
            <a:chOff x="7547034" y="4345767"/>
            <a:chExt cx="1424429" cy="552047"/>
          </a:xfrm>
        </p:grpSpPr>
        <p:grpSp>
          <p:nvGrpSpPr>
            <p:cNvPr id="1171" name="Google Shape;1171;p38"/>
            <p:cNvGrpSpPr/>
            <p:nvPr/>
          </p:nvGrpSpPr>
          <p:grpSpPr>
            <a:xfrm>
              <a:off x="8605282" y="4466398"/>
              <a:ext cx="366181" cy="321754"/>
              <a:chOff x="4493623" y="1308386"/>
              <a:chExt cx="600100" cy="527292"/>
            </a:xfrm>
          </p:grpSpPr>
          <p:sp>
            <p:nvSpPr>
              <p:cNvPr id="1172" name="Google Shape;1172;p38"/>
              <p:cNvSpPr/>
              <p:nvPr/>
            </p:nvSpPr>
            <p:spPr>
              <a:xfrm>
                <a:off x="4684645" y="1308386"/>
                <a:ext cx="409078" cy="509314"/>
              </a:xfrm>
              <a:custGeom>
                <a:avLst/>
                <a:gdLst/>
                <a:ahLst/>
                <a:cxnLst/>
                <a:rect l="l" t="t" r="r" b="b"/>
                <a:pathLst>
                  <a:path w="409078" h="509314" extrusionOk="0">
                    <a:moveTo>
                      <a:pt x="45699" y="503517"/>
                    </a:moveTo>
                    <a:cubicBezTo>
                      <a:pt x="33236" y="495746"/>
                      <a:pt x="22398" y="484452"/>
                      <a:pt x="5780" y="486078"/>
                    </a:cubicBezTo>
                    <a:cubicBezTo>
                      <a:pt x="-632" y="486711"/>
                      <a:pt x="813" y="481470"/>
                      <a:pt x="723" y="477946"/>
                    </a:cubicBezTo>
                    <a:cubicBezTo>
                      <a:pt x="452" y="415239"/>
                      <a:pt x="271" y="352713"/>
                      <a:pt x="0" y="290097"/>
                    </a:cubicBezTo>
                    <a:cubicBezTo>
                      <a:pt x="0" y="285579"/>
                      <a:pt x="271" y="281784"/>
                      <a:pt x="5238" y="279254"/>
                    </a:cubicBezTo>
                    <a:cubicBezTo>
                      <a:pt x="52925" y="254948"/>
                      <a:pt x="73516" y="207421"/>
                      <a:pt x="102688" y="166761"/>
                    </a:cubicBezTo>
                    <a:cubicBezTo>
                      <a:pt x="133847" y="123391"/>
                      <a:pt x="144414" y="76405"/>
                      <a:pt x="136918" y="24541"/>
                    </a:cubicBezTo>
                    <a:cubicBezTo>
                      <a:pt x="134840" y="10446"/>
                      <a:pt x="141433" y="4121"/>
                      <a:pt x="154078" y="1230"/>
                    </a:cubicBezTo>
                    <a:cubicBezTo>
                      <a:pt x="169341" y="-2294"/>
                      <a:pt x="184604" y="1862"/>
                      <a:pt x="189842" y="12343"/>
                    </a:cubicBezTo>
                    <a:cubicBezTo>
                      <a:pt x="202848" y="38366"/>
                      <a:pt x="213956" y="65382"/>
                      <a:pt x="217388" y="94296"/>
                    </a:cubicBezTo>
                    <a:cubicBezTo>
                      <a:pt x="220188" y="118059"/>
                      <a:pt x="211789" y="141190"/>
                      <a:pt x="208899" y="164683"/>
                    </a:cubicBezTo>
                    <a:cubicBezTo>
                      <a:pt x="206731" y="181851"/>
                      <a:pt x="202848" y="198928"/>
                      <a:pt x="199596" y="216366"/>
                    </a:cubicBezTo>
                    <a:cubicBezTo>
                      <a:pt x="203751" y="219439"/>
                      <a:pt x="208628" y="217812"/>
                      <a:pt x="213144" y="217812"/>
                    </a:cubicBezTo>
                    <a:cubicBezTo>
                      <a:pt x="266068" y="217722"/>
                      <a:pt x="318903" y="217541"/>
                      <a:pt x="371827" y="217360"/>
                    </a:cubicBezTo>
                    <a:cubicBezTo>
                      <a:pt x="394135" y="217270"/>
                      <a:pt x="405063" y="223685"/>
                      <a:pt x="408224" y="238413"/>
                    </a:cubicBezTo>
                    <a:cubicBezTo>
                      <a:pt x="412108" y="256846"/>
                      <a:pt x="402444" y="275640"/>
                      <a:pt x="385374" y="284314"/>
                    </a:cubicBezTo>
                    <a:cubicBezTo>
                      <a:pt x="381401" y="286302"/>
                      <a:pt x="374266" y="284585"/>
                      <a:pt x="373814" y="290729"/>
                    </a:cubicBezTo>
                    <a:cubicBezTo>
                      <a:pt x="373363" y="297054"/>
                      <a:pt x="380678" y="296331"/>
                      <a:pt x="384381" y="298861"/>
                    </a:cubicBezTo>
                    <a:cubicBezTo>
                      <a:pt x="403528" y="311963"/>
                      <a:pt x="400096" y="339070"/>
                      <a:pt x="377969" y="354792"/>
                    </a:cubicBezTo>
                    <a:cubicBezTo>
                      <a:pt x="372640" y="358586"/>
                      <a:pt x="362344" y="356870"/>
                      <a:pt x="362073" y="364640"/>
                    </a:cubicBezTo>
                    <a:cubicBezTo>
                      <a:pt x="361983" y="370875"/>
                      <a:pt x="371647" y="370784"/>
                      <a:pt x="376072" y="375122"/>
                    </a:cubicBezTo>
                    <a:cubicBezTo>
                      <a:pt x="391606" y="390301"/>
                      <a:pt x="384020" y="418854"/>
                      <a:pt x="360899" y="430510"/>
                    </a:cubicBezTo>
                    <a:cubicBezTo>
                      <a:pt x="357919" y="431955"/>
                      <a:pt x="354306" y="432317"/>
                      <a:pt x="351597" y="434124"/>
                    </a:cubicBezTo>
                    <a:cubicBezTo>
                      <a:pt x="348977" y="435931"/>
                      <a:pt x="346449" y="437919"/>
                      <a:pt x="351506" y="441443"/>
                    </a:cubicBezTo>
                    <a:cubicBezTo>
                      <a:pt x="374446" y="457707"/>
                      <a:pt x="374085" y="480567"/>
                      <a:pt x="351055" y="497192"/>
                    </a:cubicBezTo>
                    <a:cubicBezTo>
                      <a:pt x="348797" y="498818"/>
                      <a:pt x="346449" y="500535"/>
                      <a:pt x="344191" y="502162"/>
                    </a:cubicBezTo>
                    <a:cubicBezTo>
                      <a:pt x="335792" y="508306"/>
                      <a:pt x="325947" y="508306"/>
                      <a:pt x="316374" y="508306"/>
                    </a:cubicBezTo>
                    <a:cubicBezTo>
                      <a:pt x="233465" y="508758"/>
                      <a:pt x="150555" y="508938"/>
                      <a:pt x="67556" y="509209"/>
                    </a:cubicBezTo>
                    <a:cubicBezTo>
                      <a:pt x="59789" y="509571"/>
                      <a:pt x="51931" y="509300"/>
                      <a:pt x="45699" y="503517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173" name="Google Shape;1173;p38"/>
              <p:cNvSpPr/>
              <p:nvPr/>
            </p:nvSpPr>
            <p:spPr>
              <a:xfrm>
                <a:off x="4493623" y="1570380"/>
                <a:ext cx="167994" cy="265298"/>
              </a:xfrm>
              <a:custGeom>
                <a:avLst/>
                <a:gdLst/>
                <a:ahLst/>
                <a:cxnLst/>
                <a:rect l="l" t="t" r="r" b="b"/>
                <a:pathLst>
                  <a:path w="167994" h="265298" extrusionOk="0">
                    <a:moveTo>
                      <a:pt x="548" y="131831"/>
                    </a:moveTo>
                    <a:cubicBezTo>
                      <a:pt x="458" y="92074"/>
                      <a:pt x="458" y="52227"/>
                      <a:pt x="6" y="12471"/>
                    </a:cubicBezTo>
                    <a:cubicBezTo>
                      <a:pt x="-84" y="4339"/>
                      <a:pt x="729" y="363"/>
                      <a:pt x="10663" y="454"/>
                    </a:cubicBezTo>
                    <a:cubicBezTo>
                      <a:pt x="59162" y="905"/>
                      <a:pt x="107662" y="725"/>
                      <a:pt x="156161" y="2"/>
                    </a:cubicBezTo>
                    <a:cubicBezTo>
                      <a:pt x="165644" y="-89"/>
                      <a:pt x="167179" y="3164"/>
                      <a:pt x="167179" y="11567"/>
                    </a:cubicBezTo>
                    <a:cubicBezTo>
                      <a:pt x="167179" y="91623"/>
                      <a:pt x="167360" y="171678"/>
                      <a:pt x="167992" y="251823"/>
                    </a:cubicBezTo>
                    <a:cubicBezTo>
                      <a:pt x="168082" y="262033"/>
                      <a:pt x="165283" y="264925"/>
                      <a:pt x="155077" y="264744"/>
                    </a:cubicBezTo>
                    <a:cubicBezTo>
                      <a:pt x="108023" y="264383"/>
                      <a:pt x="60969" y="264383"/>
                      <a:pt x="13914" y="265286"/>
                    </a:cubicBezTo>
                    <a:cubicBezTo>
                      <a:pt x="2174" y="265557"/>
                      <a:pt x="548" y="261401"/>
                      <a:pt x="638" y="251191"/>
                    </a:cubicBezTo>
                    <a:cubicBezTo>
                      <a:pt x="1180" y="211434"/>
                      <a:pt x="729" y="171678"/>
                      <a:pt x="548" y="13183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1174" name="Google Shape;1174;p38"/>
            <p:cNvGrpSpPr/>
            <p:nvPr/>
          </p:nvGrpSpPr>
          <p:grpSpPr>
            <a:xfrm>
              <a:off x="7547034" y="4345767"/>
              <a:ext cx="923569" cy="552047"/>
              <a:chOff x="1543309" y="1125722"/>
              <a:chExt cx="1394488" cy="833530"/>
            </a:xfrm>
          </p:grpSpPr>
          <p:sp>
            <p:nvSpPr>
              <p:cNvPr id="1175" name="Google Shape;1175;p38"/>
              <p:cNvSpPr/>
              <p:nvPr/>
            </p:nvSpPr>
            <p:spPr>
              <a:xfrm>
                <a:off x="2110602" y="1125722"/>
                <a:ext cx="827195" cy="833530"/>
              </a:xfrm>
              <a:custGeom>
                <a:avLst/>
                <a:gdLst/>
                <a:ahLst/>
                <a:cxnLst/>
                <a:rect l="l" t="t" r="r" b="b"/>
                <a:pathLst>
                  <a:path w="827195" h="833531" extrusionOk="0">
                    <a:moveTo>
                      <a:pt x="728662" y="129299"/>
                    </a:moveTo>
                    <a:lnTo>
                      <a:pt x="530782" y="6506"/>
                    </a:lnTo>
                    <a:lnTo>
                      <a:pt x="493211" y="67134"/>
                    </a:lnTo>
                    <a:cubicBezTo>
                      <a:pt x="482192" y="84934"/>
                      <a:pt x="462052" y="94602"/>
                      <a:pt x="441099" y="92886"/>
                    </a:cubicBezTo>
                    <a:cubicBezTo>
                      <a:pt x="429539" y="91892"/>
                      <a:pt x="417888" y="91530"/>
                      <a:pt x="406237" y="91801"/>
                    </a:cubicBezTo>
                    <a:cubicBezTo>
                      <a:pt x="385284" y="92253"/>
                      <a:pt x="365866" y="81320"/>
                      <a:pt x="356022" y="62888"/>
                    </a:cubicBezTo>
                    <a:lnTo>
                      <a:pt x="322335" y="0"/>
                    </a:lnTo>
                    <a:lnTo>
                      <a:pt x="117048" y="110144"/>
                    </a:lnTo>
                    <a:lnTo>
                      <a:pt x="150736" y="173031"/>
                    </a:lnTo>
                    <a:cubicBezTo>
                      <a:pt x="160580" y="191464"/>
                      <a:pt x="158955" y="213691"/>
                      <a:pt x="147033" y="230859"/>
                    </a:cubicBezTo>
                    <a:cubicBezTo>
                      <a:pt x="140350" y="240437"/>
                      <a:pt x="134208" y="250285"/>
                      <a:pt x="128699" y="260496"/>
                    </a:cubicBezTo>
                    <a:cubicBezTo>
                      <a:pt x="118674" y="278928"/>
                      <a:pt x="99437" y="290313"/>
                      <a:pt x="78484" y="289680"/>
                    </a:cubicBezTo>
                    <a:lnTo>
                      <a:pt x="7225" y="287422"/>
                    </a:lnTo>
                    <a:lnTo>
                      <a:pt x="0" y="520359"/>
                    </a:lnTo>
                    <a:lnTo>
                      <a:pt x="71530" y="522527"/>
                    </a:lnTo>
                    <a:cubicBezTo>
                      <a:pt x="92483" y="523160"/>
                      <a:pt x="110726" y="535990"/>
                      <a:pt x="119758" y="554965"/>
                    </a:cubicBezTo>
                    <a:cubicBezTo>
                      <a:pt x="122196" y="560115"/>
                      <a:pt x="124725" y="565265"/>
                      <a:pt x="127435" y="570325"/>
                    </a:cubicBezTo>
                    <a:cubicBezTo>
                      <a:pt x="130144" y="575385"/>
                      <a:pt x="132944" y="580355"/>
                      <a:pt x="135924" y="585234"/>
                    </a:cubicBezTo>
                    <a:cubicBezTo>
                      <a:pt x="146762" y="603125"/>
                      <a:pt x="147394" y="625352"/>
                      <a:pt x="136376" y="643062"/>
                    </a:cubicBezTo>
                    <a:lnTo>
                      <a:pt x="98534" y="704142"/>
                    </a:lnTo>
                    <a:lnTo>
                      <a:pt x="296414" y="826936"/>
                    </a:lnTo>
                    <a:lnTo>
                      <a:pt x="334076" y="766217"/>
                    </a:lnTo>
                    <a:cubicBezTo>
                      <a:pt x="345094" y="748417"/>
                      <a:pt x="365325" y="738748"/>
                      <a:pt x="386187" y="740556"/>
                    </a:cubicBezTo>
                    <a:cubicBezTo>
                      <a:pt x="397657" y="741549"/>
                      <a:pt x="409308" y="741911"/>
                      <a:pt x="420868" y="741730"/>
                    </a:cubicBezTo>
                    <a:cubicBezTo>
                      <a:pt x="441731" y="741278"/>
                      <a:pt x="461149" y="752211"/>
                      <a:pt x="471083" y="770644"/>
                    </a:cubicBezTo>
                    <a:lnTo>
                      <a:pt x="504771" y="833532"/>
                    </a:lnTo>
                    <a:lnTo>
                      <a:pt x="710057" y="723388"/>
                    </a:lnTo>
                    <a:lnTo>
                      <a:pt x="676370" y="660500"/>
                    </a:lnTo>
                    <a:cubicBezTo>
                      <a:pt x="666525" y="642068"/>
                      <a:pt x="668151" y="619840"/>
                      <a:pt x="680073" y="602673"/>
                    </a:cubicBezTo>
                    <a:cubicBezTo>
                      <a:pt x="686666" y="593095"/>
                      <a:pt x="692807" y="583246"/>
                      <a:pt x="698316" y="573126"/>
                    </a:cubicBezTo>
                    <a:cubicBezTo>
                      <a:pt x="708341" y="554694"/>
                      <a:pt x="727578" y="543219"/>
                      <a:pt x="748531" y="543851"/>
                    </a:cubicBezTo>
                    <a:lnTo>
                      <a:pt x="819971" y="546020"/>
                    </a:lnTo>
                    <a:lnTo>
                      <a:pt x="827196" y="313083"/>
                    </a:lnTo>
                    <a:lnTo>
                      <a:pt x="755757" y="310824"/>
                    </a:lnTo>
                    <a:cubicBezTo>
                      <a:pt x="734894" y="310191"/>
                      <a:pt x="716650" y="297361"/>
                      <a:pt x="707709" y="278476"/>
                    </a:cubicBezTo>
                    <a:cubicBezTo>
                      <a:pt x="705270" y="273326"/>
                      <a:pt x="702651" y="268176"/>
                      <a:pt x="699942" y="263026"/>
                    </a:cubicBezTo>
                    <a:cubicBezTo>
                      <a:pt x="697232" y="257966"/>
                      <a:pt x="694433" y="252996"/>
                      <a:pt x="691452" y="248117"/>
                    </a:cubicBezTo>
                    <a:cubicBezTo>
                      <a:pt x="680615" y="230136"/>
                      <a:pt x="679982" y="207818"/>
                      <a:pt x="691091" y="190018"/>
                    </a:cubicBezTo>
                    <a:lnTo>
                      <a:pt x="728662" y="129299"/>
                    </a:lnTo>
                    <a:close/>
                    <a:moveTo>
                      <a:pt x="581719" y="326546"/>
                    </a:moveTo>
                    <a:cubicBezTo>
                      <a:pt x="631483" y="419431"/>
                      <a:pt x="596621" y="534996"/>
                      <a:pt x="503778" y="584873"/>
                    </a:cubicBezTo>
                    <a:cubicBezTo>
                      <a:pt x="410934" y="634659"/>
                      <a:pt x="295240" y="599872"/>
                      <a:pt x="245476" y="506986"/>
                    </a:cubicBezTo>
                    <a:cubicBezTo>
                      <a:pt x="195713" y="414100"/>
                      <a:pt x="230665" y="298264"/>
                      <a:pt x="323509" y="248478"/>
                    </a:cubicBezTo>
                    <a:cubicBezTo>
                      <a:pt x="416262" y="198602"/>
                      <a:pt x="531866" y="233660"/>
                      <a:pt x="581719" y="326546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176" name="Google Shape;1176;p38"/>
              <p:cNvSpPr/>
              <p:nvPr/>
            </p:nvSpPr>
            <p:spPr>
              <a:xfrm>
                <a:off x="1543309" y="1388656"/>
                <a:ext cx="310412" cy="307661"/>
              </a:xfrm>
              <a:custGeom>
                <a:avLst/>
                <a:gdLst/>
                <a:ahLst/>
                <a:cxnLst/>
                <a:rect l="l" t="t" r="r" b="b"/>
                <a:pathLst>
                  <a:path w="310412" h="307661" extrusionOk="0">
                    <a:moveTo>
                      <a:pt x="310142" y="114752"/>
                    </a:moveTo>
                    <a:lnTo>
                      <a:pt x="266430" y="39034"/>
                    </a:lnTo>
                    <a:lnTo>
                      <a:pt x="243309" y="52406"/>
                    </a:lnTo>
                    <a:cubicBezTo>
                      <a:pt x="236535" y="56382"/>
                      <a:pt x="228136" y="55930"/>
                      <a:pt x="221543" y="51683"/>
                    </a:cubicBezTo>
                    <a:cubicBezTo>
                      <a:pt x="217930" y="49334"/>
                      <a:pt x="214137" y="47166"/>
                      <a:pt x="210254" y="45178"/>
                    </a:cubicBezTo>
                    <a:cubicBezTo>
                      <a:pt x="203299" y="41654"/>
                      <a:pt x="198783" y="34516"/>
                      <a:pt x="198783" y="26745"/>
                    </a:cubicBezTo>
                    <a:lnTo>
                      <a:pt x="198783" y="0"/>
                    </a:lnTo>
                    <a:lnTo>
                      <a:pt x="111359" y="0"/>
                    </a:lnTo>
                    <a:lnTo>
                      <a:pt x="111359" y="26745"/>
                    </a:lnTo>
                    <a:cubicBezTo>
                      <a:pt x="111359" y="34606"/>
                      <a:pt x="106843" y="41654"/>
                      <a:pt x="99888" y="45178"/>
                    </a:cubicBezTo>
                    <a:cubicBezTo>
                      <a:pt x="96005" y="47166"/>
                      <a:pt x="92212" y="49334"/>
                      <a:pt x="88599" y="51683"/>
                    </a:cubicBezTo>
                    <a:cubicBezTo>
                      <a:pt x="82006" y="56021"/>
                      <a:pt x="73607" y="56382"/>
                      <a:pt x="66833" y="52406"/>
                    </a:cubicBezTo>
                    <a:lnTo>
                      <a:pt x="43713" y="39034"/>
                    </a:lnTo>
                    <a:lnTo>
                      <a:pt x="0" y="114752"/>
                    </a:lnTo>
                    <a:lnTo>
                      <a:pt x="23301" y="128124"/>
                    </a:lnTo>
                    <a:cubicBezTo>
                      <a:pt x="30165" y="132100"/>
                      <a:pt x="33868" y="139509"/>
                      <a:pt x="33507" y="147370"/>
                    </a:cubicBezTo>
                    <a:cubicBezTo>
                      <a:pt x="33417" y="149539"/>
                      <a:pt x="33326" y="151617"/>
                      <a:pt x="33326" y="153786"/>
                    </a:cubicBezTo>
                    <a:cubicBezTo>
                      <a:pt x="33326" y="155954"/>
                      <a:pt x="33417" y="158123"/>
                      <a:pt x="33507" y="160201"/>
                    </a:cubicBezTo>
                    <a:cubicBezTo>
                      <a:pt x="33868" y="168062"/>
                      <a:pt x="30165" y="175471"/>
                      <a:pt x="23392" y="179446"/>
                    </a:cubicBezTo>
                    <a:lnTo>
                      <a:pt x="90" y="192909"/>
                    </a:lnTo>
                    <a:lnTo>
                      <a:pt x="43803" y="268628"/>
                    </a:lnTo>
                    <a:lnTo>
                      <a:pt x="67014" y="255255"/>
                    </a:lnTo>
                    <a:cubicBezTo>
                      <a:pt x="73787" y="251279"/>
                      <a:pt x="82187" y="251731"/>
                      <a:pt x="88780" y="255978"/>
                    </a:cubicBezTo>
                    <a:cubicBezTo>
                      <a:pt x="92392" y="258327"/>
                      <a:pt x="96186" y="260496"/>
                      <a:pt x="100069" y="262483"/>
                    </a:cubicBezTo>
                    <a:cubicBezTo>
                      <a:pt x="107023" y="266007"/>
                      <a:pt x="111539" y="273145"/>
                      <a:pt x="111539" y="280916"/>
                    </a:cubicBezTo>
                    <a:lnTo>
                      <a:pt x="111539" y="307661"/>
                    </a:lnTo>
                    <a:lnTo>
                      <a:pt x="198964" y="307661"/>
                    </a:lnTo>
                    <a:lnTo>
                      <a:pt x="198964" y="280916"/>
                    </a:lnTo>
                    <a:cubicBezTo>
                      <a:pt x="198964" y="273055"/>
                      <a:pt x="203480" y="266007"/>
                      <a:pt x="210434" y="262483"/>
                    </a:cubicBezTo>
                    <a:cubicBezTo>
                      <a:pt x="214318" y="260496"/>
                      <a:pt x="218111" y="258327"/>
                      <a:pt x="221724" y="255978"/>
                    </a:cubicBezTo>
                    <a:cubicBezTo>
                      <a:pt x="228317" y="251641"/>
                      <a:pt x="236716" y="251279"/>
                      <a:pt x="243489" y="255255"/>
                    </a:cubicBezTo>
                    <a:lnTo>
                      <a:pt x="266700" y="268628"/>
                    </a:lnTo>
                    <a:lnTo>
                      <a:pt x="310413" y="192909"/>
                    </a:lnTo>
                    <a:lnTo>
                      <a:pt x="287202" y="179537"/>
                    </a:lnTo>
                    <a:cubicBezTo>
                      <a:pt x="280428" y="175652"/>
                      <a:pt x="276635" y="168152"/>
                      <a:pt x="277087" y="160291"/>
                    </a:cubicBezTo>
                    <a:cubicBezTo>
                      <a:pt x="277177" y="158123"/>
                      <a:pt x="277267" y="155954"/>
                      <a:pt x="277267" y="153786"/>
                    </a:cubicBezTo>
                    <a:cubicBezTo>
                      <a:pt x="277267" y="151617"/>
                      <a:pt x="277177" y="149448"/>
                      <a:pt x="277087" y="147370"/>
                    </a:cubicBezTo>
                    <a:cubicBezTo>
                      <a:pt x="276725" y="139509"/>
                      <a:pt x="280428" y="132010"/>
                      <a:pt x="287292" y="128034"/>
                    </a:cubicBezTo>
                    <a:lnTo>
                      <a:pt x="310142" y="114752"/>
                    </a:lnTo>
                    <a:close/>
                    <a:moveTo>
                      <a:pt x="226601" y="153876"/>
                    </a:moveTo>
                    <a:cubicBezTo>
                      <a:pt x="226601" y="193452"/>
                      <a:pt x="194539" y="225438"/>
                      <a:pt x="155071" y="225438"/>
                    </a:cubicBezTo>
                    <a:cubicBezTo>
                      <a:pt x="115513" y="225438"/>
                      <a:pt x="83451" y="193452"/>
                      <a:pt x="83451" y="153876"/>
                    </a:cubicBezTo>
                    <a:cubicBezTo>
                      <a:pt x="83451" y="114300"/>
                      <a:pt x="115513" y="82224"/>
                      <a:pt x="155071" y="82224"/>
                    </a:cubicBezTo>
                    <a:cubicBezTo>
                      <a:pt x="194539" y="82224"/>
                      <a:pt x="226601" y="114300"/>
                      <a:pt x="226601" y="153876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</p:grpSp>
      <p:sp>
        <p:nvSpPr>
          <p:cNvPr id="2" name="Rectangle 1">
            <a:extLst>
              <a:ext uri="{FF2B5EF4-FFF2-40B4-BE49-F238E27FC236}">
                <a16:creationId xmlns:a16="http://schemas.microsoft.com/office/drawing/2014/main" id="{E65E8DBE-D4BE-CD97-3D39-13C9F5ACF133}"/>
              </a:ext>
            </a:extLst>
          </p:cNvPr>
          <p:cNvSpPr/>
          <p:nvPr/>
        </p:nvSpPr>
        <p:spPr>
          <a:xfrm>
            <a:off x="0" y="-108508"/>
            <a:ext cx="9143999" cy="600164"/>
          </a:xfrm>
          <a:prstGeom prst="rect">
            <a:avLst/>
          </a:prstGeom>
          <a:noFill/>
          <a:ln w="9525" cap="flat">
            <a:noFill/>
            <a:prstDash val="solid"/>
            <a:miter/>
          </a:ln>
        </p:spPr>
        <p:txBody>
          <a:bodyPr wrap="square" lIns="91440" rtlCol="0" anchor="t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sz="2400" b="1" dirty="0">
                <a:solidFill>
                  <a:srgbClr val="FFCD8D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</a:t>
            </a:r>
            <a:r>
              <a:rPr lang="fa-IR" sz="2400" b="1" dirty="0">
                <a:solidFill>
                  <a:srgbClr val="192B7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خود را در این قسمت وارد نمایید</a:t>
            </a:r>
            <a:endParaRPr lang="en-US" sz="2400" b="1" dirty="0">
              <a:solidFill>
                <a:srgbClr val="192B7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975288D-32EE-0A3F-8103-928553702672}"/>
              </a:ext>
            </a:extLst>
          </p:cNvPr>
          <p:cNvSpPr txBox="1"/>
          <p:nvPr/>
        </p:nvSpPr>
        <p:spPr>
          <a:xfrm>
            <a:off x="591584" y="704881"/>
            <a:ext cx="8016714" cy="359329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300000"/>
              </a:lnSpc>
            </a:pPr>
            <a:r>
              <a:rPr lang="fa-IR" sz="1300" dirty="0">
                <a:solidFill>
                  <a:schemeClr val="accent3">
                    <a:lumMod val="10000"/>
                  </a:schemeClr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300" dirty="0">
                <a:solidFill>
                  <a:schemeClr val="accent3">
                    <a:lumMod val="10000"/>
                  </a:schemeClr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 </a:t>
            </a:r>
            <a:r>
              <a:rPr lang="fa-IR" sz="1300" dirty="0">
                <a:solidFill>
                  <a:schemeClr val="accent3">
                    <a:lumMod val="10000"/>
                  </a:schemeClr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 که شما به راحتی میتوانید بعد از خرید فایل آن را به راحتی تغییر دهید. فروشگاه مینارو ارائه دهنده انواع فایل های کاربردی با بهترین کیفیت این متن تست می باشد</a:t>
            </a:r>
            <a:r>
              <a:rPr lang="en-US" sz="1300" dirty="0">
                <a:solidFill>
                  <a:schemeClr val="accent3">
                    <a:lumMod val="10000"/>
                  </a:schemeClr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 </a:t>
            </a:r>
            <a:r>
              <a:rPr lang="fa-IR" sz="1300" dirty="0">
                <a:solidFill>
                  <a:schemeClr val="accent3">
                    <a:lumMod val="10000"/>
                  </a:schemeClr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 که شما به راحتی میتوانید بعد از خرید فایل آن را به راحتی تغییر دهید. فروشگاه مینارو ارائه دهنده انواع فایل های کاربردی با بهترین کیفیت این متن تست می باشد</a:t>
            </a:r>
            <a:r>
              <a:rPr lang="en-US" sz="1300" dirty="0">
                <a:solidFill>
                  <a:schemeClr val="accent3">
                    <a:lumMod val="10000"/>
                  </a:schemeClr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 </a:t>
            </a:r>
            <a:r>
              <a:rPr lang="fa-IR" sz="1300" dirty="0">
                <a:solidFill>
                  <a:schemeClr val="accent3">
                    <a:lumMod val="10000"/>
                  </a:schemeClr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 که شما به راحتی میتوانید بعد از خرید فایل آن را به راحتی تغییر دهید. فروشگاه مینارو ارائه دهنده انواع فایل های کاربردی با بهترین کیفیت این متن تست می باشد</a:t>
            </a:r>
            <a:r>
              <a:rPr lang="en-US" sz="1300" dirty="0">
                <a:solidFill>
                  <a:schemeClr val="accent3">
                    <a:lumMod val="10000"/>
                  </a:schemeClr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 </a:t>
            </a:r>
            <a:r>
              <a:rPr lang="fa-IR" sz="1300" dirty="0">
                <a:solidFill>
                  <a:schemeClr val="accent3">
                    <a:lumMod val="10000"/>
                  </a:schemeClr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 که شما به راحتی میتوانید بعد از خرید فایل آن را به راحتی تغییر دهید.</a:t>
            </a:r>
            <a:endParaRPr lang="fa-IR" sz="1300" dirty="0">
              <a:solidFill>
                <a:schemeClr val="accent3">
                  <a:lumMod val="10000"/>
                </a:schemeClr>
              </a:solidFill>
            </a:endParaRPr>
          </a:p>
        </p:txBody>
      </p:sp>
    </p:spTree>
  </p:cSld>
  <p:clrMapOvr>
    <a:masterClrMapping/>
  </p:clrMapOvr>
  <p:transition spd="slow">
    <p:cover dir="d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83" name="Google Shape;1183;p39"/>
          <p:cNvGrpSpPr/>
          <p:nvPr/>
        </p:nvGrpSpPr>
        <p:grpSpPr>
          <a:xfrm>
            <a:off x="5353927" y="1115142"/>
            <a:ext cx="3276888" cy="3557897"/>
            <a:chOff x="5353927" y="1115142"/>
            <a:chExt cx="3276888" cy="3557897"/>
          </a:xfrm>
        </p:grpSpPr>
        <p:grpSp>
          <p:nvGrpSpPr>
            <p:cNvPr id="1184" name="Google Shape;1184;p39"/>
            <p:cNvGrpSpPr/>
            <p:nvPr/>
          </p:nvGrpSpPr>
          <p:grpSpPr>
            <a:xfrm>
              <a:off x="7614844" y="2700852"/>
              <a:ext cx="1015972" cy="1972188"/>
              <a:chOff x="8154641" y="4895473"/>
              <a:chExt cx="907847" cy="1762298"/>
            </a:xfrm>
          </p:grpSpPr>
          <p:grpSp>
            <p:nvGrpSpPr>
              <p:cNvPr id="1185" name="Google Shape;1185;p39"/>
              <p:cNvGrpSpPr/>
              <p:nvPr/>
            </p:nvGrpSpPr>
            <p:grpSpPr>
              <a:xfrm>
                <a:off x="8173427" y="5693766"/>
                <a:ext cx="182526" cy="964005"/>
                <a:chOff x="8173427" y="5693766"/>
                <a:chExt cx="182526" cy="964005"/>
              </a:xfrm>
            </p:grpSpPr>
            <p:sp>
              <p:nvSpPr>
                <p:cNvPr id="1186" name="Google Shape;1186;p39"/>
                <p:cNvSpPr/>
                <p:nvPr/>
              </p:nvSpPr>
              <p:spPr>
                <a:xfrm>
                  <a:off x="8173427" y="5693766"/>
                  <a:ext cx="182526" cy="96400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82526" h="964005" extrusionOk="0">
                      <a:moveTo>
                        <a:pt x="182526" y="0"/>
                      </a:moveTo>
                      <a:lnTo>
                        <a:pt x="161935" y="123516"/>
                      </a:lnTo>
                      <a:lnTo>
                        <a:pt x="22488" y="964005"/>
                      </a:lnTo>
                      <a:lnTo>
                        <a:pt x="0" y="964005"/>
                      </a:lnTo>
                      <a:lnTo>
                        <a:pt x="101424" y="123516"/>
                      </a:lnTo>
                      <a:lnTo>
                        <a:pt x="116416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187" name="Google Shape;1187;p39"/>
                <p:cNvSpPr/>
                <p:nvPr/>
              </p:nvSpPr>
              <p:spPr>
                <a:xfrm>
                  <a:off x="8274850" y="5693766"/>
                  <a:ext cx="81102" cy="12351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1102" h="123516" extrusionOk="0">
                      <a:moveTo>
                        <a:pt x="14992" y="0"/>
                      </a:moveTo>
                      <a:lnTo>
                        <a:pt x="81103" y="0"/>
                      </a:lnTo>
                      <a:lnTo>
                        <a:pt x="60511" y="123516"/>
                      </a:lnTo>
                      <a:lnTo>
                        <a:pt x="0" y="12351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  <p:grpSp>
            <p:nvGrpSpPr>
              <p:cNvPr id="1188" name="Google Shape;1188;p39"/>
              <p:cNvGrpSpPr/>
              <p:nvPr/>
            </p:nvGrpSpPr>
            <p:grpSpPr>
              <a:xfrm>
                <a:off x="8611455" y="5693766"/>
                <a:ext cx="182616" cy="964005"/>
                <a:chOff x="8611455" y="5693766"/>
                <a:chExt cx="182616" cy="964005"/>
              </a:xfrm>
            </p:grpSpPr>
            <p:sp>
              <p:nvSpPr>
                <p:cNvPr id="1189" name="Google Shape;1189;p39"/>
                <p:cNvSpPr/>
                <p:nvPr/>
              </p:nvSpPr>
              <p:spPr>
                <a:xfrm>
                  <a:off x="8611455" y="5693766"/>
                  <a:ext cx="182616" cy="96400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82616" h="964005" extrusionOk="0">
                      <a:moveTo>
                        <a:pt x="182617" y="964005"/>
                      </a:moveTo>
                      <a:lnTo>
                        <a:pt x="160128" y="964005"/>
                      </a:lnTo>
                      <a:lnTo>
                        <a:pt x="20592" y="123516"/>
                      </a:lnTo>
                      <a:lnTo>
                        <a:pt x="0" y="0"/>
                      </a:lnTo>
                      <a:lnTo>
                        <a:pt x="66201" y="0"/>
                      </a:lnTo>
                      <a:lnTo>
                        <a:pt x="81193" y="12351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190" name="Google Shape;1190;p39"/>
                <p:cNvSpPr/>
                <p:nvPr/>
              </p:nvSpPr>
              <p:spPr>
                <a:xfrm>
                  <a:off x="8611455" y="5693766"/>
                  <a:ext cx="81193" cy="12351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1193" h="123516" extrusionOk="0">
                      <a:moveTo>
                        <a:pt x="66201" y="0"/>
                      </a:moveTo>
                      <a:lnTo>
                        <a:pt x="81193" y="123516"/>
                      </a:lnTo>
                      <a:lnTo>
                        <a:pt x="20592" y="123516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  <p:grpSp>
            <p:nvGrpSpPr>
              <p:cNvPr id="1191" name="Google Shape;1191;p39"/>
              <p:cNvGrpSpPr/>
              <p:nvPr/>
            </p:nvGrpSpPr>
            <p:grpSpPr>
              <a:xfrm>
                <a:off x="8879871" y="5693766"/>
                <a:ext cx="182617" cy="964005"/>
                <a:chOff x="8879871" y="5693766"/>
                <a:chExt cx="182617" cy="964005"/>
              </a:xfrm>
            </p:grpSpPr>
            <p:sp>
              <p:nvSpPr>
                <p:cNvPr id="1192" name="Google Shape;1192;p39"/>
                <p:cNvSpPr/>
                <p:nvPr/>
              </p:nvSpPr>
              <p:spPr>
                <a:xfrm>
                  <a:off x="8879871" y="5693766"/>
                  <a:ext cx="182617" cy="96400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82617" h="964005" extrusionOk="0">
                      <a:moveTo>
                        <a:pt x="182617" y="964005"/>
                      </a:moveTo>
                      <a:lnTo>
                        <a:pt x="160128" y="964005"/>
                      </a:lnTo>
                      <a:lnTo>
                        <a:pt x="20592" y="123516"/>
                      </a:lnTo>
                      <a:lnTo>
                        <a:pt x="0" y="0"/>
                      </a:lnTo>
                      <a:lnTo>
                        <a:pt x="66201" y="0"/>
                      </a:lnTo>
                      <a:lnTo>
                        <a:pt x="81193" y="12351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193" name="Google Shape;1193;p39"/>
                <p:cNvSpPr/>
                <p:nvPr/>
              </p:nvSpPr>
              <p:spPr>
                <a:xfrm>
                  <a:off x="8879871" y="5693766"/>
                  <a:ext cx="81193" cy="12351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1193" h="123516" extrusionOk="0">
                      <a:moveTo>
                        <a:pt x="81193" y="123516"/>
                      </a:moveTo>
                      <a:lnTo>
                        <a:pt x="20592" y="123516"/>
                      </a:lnTo>
                      <a:lnTo>
                        <a:pt x="0" y="0"/>
                      </a:lnTo>
                      <a:lnTo>
                        <a:pt x="66201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  <p:sp>
            <p:nvSpPr>
              <p:cNvPr id="1194" name="Google Shape;1194;p39"/>
              <p:cNvSpPr/>
              <p:nvPr/>
            </p:nvSpPr>
            <p:spPr>
              <a:xfrm>
                <a:off x="8154641" y="4895473"/>
                <a:ext cx="872172" cy="856391"/>
              </a:xfrm>
              <a:custGeom>
                <a:avLst/>
                <a:gdLst/>
                <a:ahLst/>
                <a:cxnLst/>
                <a:rect l="l" t="t" r="r" b="b"/>
                <a:pathLst>
                  <a:path w="872172" h="856391" extrusionOk="0">
                    <a:moveTo>
                      <a:pt x="872173" y="856392"/>
                    </a:moveTo>
                    <a:lnTo>
                      <a:pt x="0" y="856392"/>
                    </a:lnTo>
                    <a:lnTo>
                      <a:pt x="0" y="748598"/>
                    </a:lnTo>
                    <a:lnTo>
                      <a:pt x="382665" y="748598"/>
                    </a:lnTo>
                    <a:lnTo>
                      <a:pt x="511274" y="0"/>
                    </a:lnTo>
                    <a:lnTo>
                      <a:pt x="833247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195" name="Google Shape;1195;p39"/>
              <p:cNvSpPr/>
              <p:nvPr/>
            </p:nvSpPr>
            <p:spPr>
              <a:xfrm>
                <a:off x="8934783" y="4895473"/>
                <a:ext cx="92031" cy="856391"/>
              </a:xfrm>
              <a:custGeom>
                <a:avLst/>
                <a:gdLst/>
                <a:ahLst/>
                <a:cxnLst/>
                <a:rect l="l" t="t" r="r" b="b"/>
                <a:pathLst>
                  <a:path w="92031" h="856391" extrusionOk="0">
                    <a:moveTo>
                      <a:pt x="92031" y="856392"/>
                    </a:moveTo>
                    <a:lnTo>
                      <a:pt x="36307" y="856392"/>
                    </a:lnTo>
                    <a:lnTo>
                      <a:pt x="0" y="0"/>
                    </a:lnTo>
                    <a:lnTo>
                      <a:pt x="53105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1196" name="Google Shape;1196;p39"/>
            <p:cNvGrpSpPr/>
            <p:nvPr/>
          </p:nvGrpSpPr>
          <p:grpSpPr>
            <a:xfrm>
              <a:off x="6874807" y="2029056"/>
              <a:ext cx="1599550" cy="2640361"/>
              <a:chOff x="7493362" y="4295173"/>
              <a:chExt cx="1429318" cy="2359361"/>
            </a:xfrm>
          </p:grpSpPr>
          <p:grpSp>
            <p:nvGrpSpPr>
              <p:cNvPr id="1197" name="Google Shape;1197;p39"/>
              <p:cNvGrpSpPr/>
              <p:nvPr/>
            </p:nvGrpSpPr>
            <p:grpSpPr>
              <a:xfrm>
                <a:off x="7493362" y="5173877"/>
                <a:ext cx="1429318" cy="1480657"/>
                <a:chOff x="7493362" y="5173877"/>
                <a:chExt cx="1429318" cy="1480657"/>
              </a:xfrm>
            </p:grpSpPr>
            <p:grpSp>
              <p:nvGrpSpPr>
                <p:cNvPr id="1198" name="Google Shape;1198;p39"/>
                <p:cNvGrpSpPr/>
                <p:nvPr/>
              </p:nvGrpSpPr>
              <p:grpSpPr>
                <a:xfrm>
                  <a:off x="7913463" y="5179823"/>
                  <a:ext cx="954666" cy="1463798"/>
                  <a:chOff x="7913463" y="5179823"/>
                  <a:chExt cx="954666" cy="1463798"/>
                </a:xfrm>
              </p:grpSpPr>
              <p:grpSp>
                <p:nvGrpSpPr>
                  <p:cNvPr id="1199" name="Google Shape;1199;p39"/>
                  <p:cNvGrpSpPr/>
                  <p:nvPr/>
                </p:nvGrpSpPr>
                <p:grpSpPr>
                  <a:xfrm>
                    <a:off x="8033749" y="6009017"/>
                    <a:ext cx="592207" cy="634604"/>
                    <a:chOff x="8033749" y="6009017"/>
                    <a:chExt cx="592207" cy="634604"/>
                  </a:xfrm>
                </p:grpSpPr>
                <p:sp>
                  <p:nvSpPr>
                    <p:cNvPr id="1200" name="Google Shape;1200;p39"/>
                    <p:cNvSpPr/>
                    <p:nvPr/>
                  </p:nvSpPr>
                  <p:spPr>
                    <a:xfrm>
                      <a:off x="8036079" y="6009017"/>
                      <a:ext cx="588407" cy="632077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588407" h="632077" extrusionOk="0">
                          <a:moveTo>
                            <a:pt x="12442" y="632038"/>
                          </a:moveTo>
                          <a:cubicBezTo>
                            <a:pt x="32040" y="634478"/>
                            <a:pt x="570770" y="522979"/>
                            <a:pt x="588110" y="506083"/>
                          </a:cubicBezTo>
                          <a:cubicBezTo>
                            <a:pt x="590187" y="504185"/>
                            <a:pt x="581156" y="455303"/>
                            <a:pt x="567699" y="388440"/>
                          </a:cubicBezTo>
                          <a:lnTo>
                            <a:pt x="567428" y="387084"/>
                          </a:lnTo>
                          <a:cubicBezTo>
                            <a:pt x="559029" y="344707"/>
                            <a:pt x="413351" y="0"/>
                            <a:pt x="413351" y="0"/>
                          </a:cubicBezTo>
                          <a:lnTo>
                            <a:pt x="63741" y="86380"/>
                          </a:lnTo>
                          <a:lnTo>
                            <a:pt x="211858" y="406601"/>
                          </a:lnTo>
                          <a:cubicBezTo>
                            <a:pt x="211858" y="406601"/>
                            <a:pt x="145205" y="451779"/>
                            <a:pt x="87945" y="494879"/>
                          </a:cubicBezTo>
                          <a:cubicBezTo>
                            <a:pt x="87855" y="494969"/>
                            <a:pt x="87765" y="494969"/>
                            <a:pt x="87855" y="495059"/>
                          </a:cubicBezTo>
                          <a:cubicBezTo>
                            <a:pt x="52451" y="521534"/>
                            <a:pt x="21925" y="545297"/>
                            <a:pt x="15422" y="553158"/>
                          </a:cubicBezTo>
                          <a:cubicBezTo>
                            <a:pt x="-1647" y="573669"/>
                            <a:pt x="-7156" y="629780"/>
                            <a:pt x="12442" y="632038"/>
                          </a:cubicBezTo>
                          <a:close/>
                        </a:path>
                      </a:pathLst>
                    </a:custGeom>
                    <a:solidFill>
                      <a:srgbClr val="AD6359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  <p:sp>
                  <p:nvSpPr>
                    <p:cNvPr id="1201" name="Google Shape;1201;p39"/>
                    <p:cNvSpPr/>
                    <p:nvPr/>
                  </p:nvSpPr>
                  <p:spPr>
                    <a:xfrm>
                      <a:off x="8036071" y="6256231"/>
                      <a:ext cx="588415" cy="384864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588415" h="384864" extrusionOk="0">
                          <a:moveTo>
                            <a:pt x="12450" y="384825"/>
                          </a:moveTo>
                          <a:cubicBezTo>
                            <a:pt x="31958" y="387265"/>
                            <a:pt x="570687" y="275765"/>
                            <a:pt x="588118" y="258869"/>
                          </a:cubicBezTo>
                          <a:cubicBezTo>
                            <a:pt x="590195" y="256972"/>
                            <a:pt x="581164" y="208089"/>
                            <a:pt x="567707" y="141226"/>
                          </a:cubicBezTo>
                          <a:lnTo>
                            <a:pt x="567436" y="139961"/>
                          </a:lnTo>
                          <a:cubicBezTo>
                            <a:pt x="564365" y="124149"/>
                            <a:pt x="542058" y="66321"/>
                            <a:pt x="515415" y="0"/>
                          </a:cubicBezTo>
                          <a:cubicBezTo>
                            <a:pt x="457884" y="13643"/>
                            <a:pt x="251694" y="62887"/>
                            <a:pt x="176733" y="83669"/>
                          </a:cubicBezTo>
                          <a:lnTo>
                            <a:pt x="211775" y="159568"/>
                          </a:lnTo>
                          <a:cubicBezTo>
                            <a:pt x="211775" y="159568"/>
                            <a:pt x="145123" y="204746"/>
                            <a:pt x="87863" y="247846"/>
                          </a:cubicBezTo>
                          <a:cubicBezTo>
                            <a:pt x="87863" y="247936"/>
                            <a:pt x="87773" y="247936"/>
                            <a:pt x="87773" y="248026"/>
                          </a:cubicBezTo>
                          <a:cubicBezTo>
                            <a:pt x="52369" y="274501"/>
                            <a:pt x="21842" y="298354"/>
                            <a:pt x="15340" y="306035"/>
                          </a:cubicBezTo>
                          <a:cubicBezTo>
                            <a:pt x="-1639" y="326455"/>
                            <a:pt x="-7148" y="382566"/>
                            <a:pt x="12450" y="384825"/>
                          </a:cubicBezTo>
                          <a:close/>
                        </a:path>
                      </a:pathLst>
                    </a:custGeom>
                    <a:solidFill>
                      <a:srgbClr val="EBEBEB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  <p:grpSp>
                  <p:nvGrpSpPr>
                    <p:cNvPr id="1202" name="Google Shape;1202;p39"/>
                    <p:cNvGrpSpPr/>
                    <p:nvPr/>
                  </p:nvGrpSpPr>
                  <p:grpSpPr>
                    <a:xfrm>
                      <a:off x="8033749" y="6333846"/>
                      <a:ext cx="592207" cy="309775"/>
                      <a:chOff x="8033749" y="6333846"/>
                      <a:chExt cx="592207" cy="309775"/>
                    </a:xfrm>
                  </p:grpSpPr>
                  <p:sp>
                    <p:nvSpPr>
                      <p:cNvPr id="1203" name="Google Shape;1203;p39"/>
                      <p:cNvSpPr/>
                      <p:nvPr/>
                    </p:nvSpPr>
                    <p:spPr>
                      <a:xfrm>
                        <a:off x="8033749" y="6333846"/>
                        <a:ext cx="592207" cy="309775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592207" h="309775" extrusionOk="0">
                            <a:moveTo>
                              <a:pt x="12965" y="309740"/>
                            </a:moveTo>
                            <a:cubicBezTo>
                              <a:pt x="33105" y="312089"/>
                              <a:pt x="572196" y="199054"/>
                              <a:pt x="590079" y="181796"/>
                            </a:cubicBezTo>
                            <a:cubicBezTo>
                              <a:pt x="596852" y="175290"/>
                              <a:pt x="587550" y="90446"/>
                              <a:pt x="560907" y="0"/>
                            </a:cubicBezTo>
                            <a:lnTo>
                              <a:pt x="213465" y="73278"/>
                            </a:lnTo>
                            <a:cubicBezTo>
                              <a:pt x="213465" y="73278"/>
                              <a:pt x="33105" y="207547"/>
                              <a:pt x="15585" y="228690"/>
                            </a:cubicBezTo>
                            <a:cubicBezTo>
                              <a:pt x="-1937" y="249653"/>
                              <a:pt x="-7175" y="307390"/>
                              <a:pt x="12965" y="309740"/>
                            </a:cubicBezTo>
                            <a:close/>
                          </a:path>
                        </a:pathLst>
                      </a:custGeom>
                      <a:solidFill>
                        <a:schemeClr val="accent2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45700" rIns="91425" bIns="45700" anchor="ctr" anchorCtr="0">
                        <a:noAutofit/>
                      </a:bodyPr>
                      <a:lstStyle/>
                      <a:p>
                        <a:pPr marL="0" marR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 sz="18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endParaRPr>
                      </a:p>
                    </p:txBody>
                  </p:sp>
                  <p:grpSp>
                    <p:nvGrpSpPr>
                      <p:cNvPr id="1204" name="Google Shape;1204;p39"/>
                      <p:cNvGrpSpPr/>
                      <p:nvPr/>
                    </p:nvGrpSpPr>
                    <p:grpSpPr>
                      <a:xfrm>
                        <a:off x="8048581" y="6418279"/>
                        <a:ext cx="546935" cy="203591"/>
                        <a:chOff x="8048581" y="6418279"/>
                        <a:chExt cx="546935" cy="203591"/>
                      </a:xfrm>
                    </p:grpSpPr>
                    <p:sp>
                      <p:nvSpPr>
                        <p:cNvPr id="1205" name="Google Shape;1205;p39"/>
                        <p:cNvSpPr/>
                        <p:nvPr/>
                      </p:nvSpPr>
                      <p:spPr>
                        <a:xfrm>
                          <a:off x="8048581" y="6508221"/>
                          <a:ext cx="546935" cy="113649"/>
                        </a:xfrm>
                        <a:custGeom>
                          <a:avLst/>
                          <a:gdLst/>
                          <a:ahLst/>
                          <a:cxnLst/>
                          <a:rect l="l" t="t" r="r" b="b"/>
                          <a:pathLst>
                            <a:path w="546935" h="113649" extrusionOk="0">
                              <a:moveTo>
                                <a:pt x="1294" y="112143"/>
                              </a:moveTo>
                              <a:cubicBezTo>
                                <a:pt x="91158" y="91000"/>
                                <a:pt x="455850" y="14107"/>
                                <a:pt x="546346" y="12"/>
                              </a:cubicBezTo>
                              <a:cubicBezTo>
                                <a:pt x="547068" y="-78"/>
                                <a:pt x="547159" y="373"/>
                                <a:pt x="546436" y="554"/>
                              </a:cubicBezTo>
                              <a:cubicBezTo>
                                <a:pt x="457747" y="23505"/>
                                <a:pt x="92513" y="97415"/>
                                <a:pt x="1565" y="113589"/>
                              </a:cubicBezTo>
                              <a:cubicBezTo>
                                <a:pt x="-332" y="113951"/>
                                <a:pt x="-602" y="112595"/>
                                <a:pt x="1294" y="112143"/>
                              </a:cubicBezTo>
                              <a:close/>
                            </a:path>
                          </a:pathLst>
                        </a:custGeom>
                        <a:solidFill>
                          <a:schemeClr val="dk1"/>
                        </a:solidFill>
                        <a:ln>
                          <a:noFill/>
                        </a:ln>
                      </p:spPr>
                      <p:txBody>
                        <a:bodyPr spcFirstLastPara="1" wrap="square" lIns="91425" tIns="45700" rIns="91425" bIns="45700" anchor="ctr" anchorCtr="0">
                          <a:noAutofit/>
                        </a:bodyPr>
                        <a:lstStyle/>
                        <a:p>
                          <a:pPr marL="0" marR="0" lvl="0" indent="0" algn="l" rtl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None/>
                          </a:pPr>
                          <a:endParaRPr sz="1800">
                            <a:solidFill>
                              <a:srgbClr val="000000"/>
                            </a:solidFill>
                            <a:latin typeface="Calibri"/>
                            <a:ea typeface="Calibri"/>
                            <a:cs typeface="Calibri"/>
                            <a:sym typeface="Calibri"/>
                          </a:endParaRPr>
                        </a:p>
                      </p:txBody>
                    </p:sp>
                    <p:sp>
                      <p:nvSpPr>
                        <p:cNvPr id="1206" name="Google Shape;1206;p39"/>
                        <p:cNvSpPr/>
                        <p:nvPr/>
                      </p:nvSpPr>
                      <p:spPr>
                        <a:xfrm>
                          <a:off x="8218872" y="6418279"/>
                          <a:ext cx="111557" cy="26758"/>
                        </a:xfrm>
                        <a:custGeom>
                          <a:avLst/>
                          <a:gdLst/>
                          <a:ahLst/>
                          <a:cxnLst/>
                          <a:rect l="l" t="t" r="r" b="b"/>
                          <a:pathLst>
                            <a:path w="111557" h="26758" extrusionOk="0">
                              <a:moveTo>
                                <a:pt x="1789" y="3754"/>
                              </a:moveTo>
                              <a:cubicBezTo>
                                <a:pt x="37825" y="-4288"/>
                                <a:pt x="82440" y="-312"/>
                                <a:pt x="111161" y="24536"/>
                              </a:cubicBezTo>
                              <a:cubicBezTo>
                                <a:pt x="112244" y="25529"/>
                                <a:pt x="110890" y="27066"/>
                                <a:pt x="109716" y="26704"/>
                              </a:cubicBezTo>
                              <a:cubicBezTo>
                                <a:pt x="73499" y="16675"/>
                                <a:pt x="39812" y="10621"/>
                                <a:pt x="2150" y="8272"/>
                              </a:cubicBezTo>
                              <a:cubicBezTo>
                                <a:pt x="-559" y="8181"/>
                                <a:pt x="-740" y="4386"/>
                                <a:pt x="1789" y="3754"/>
                              </a:cubicBezTo>
                              <a:close/>
                            </a:path>
                          </a:pathLst>
                        </a:custGeom>
                        <a:solidFill>
                          <a:schemeClr val="dk1"/>
                        </a:solidFill>
                        <a:ln>
                          <a:noFill/>
                        </a:ln>
                      </p:spPr>
                      <p:txBody>
                        <a:bodyPr spcFirstLastPara="1" wrap="square" lIns="91425" tIns="45700" rIns="91425" bIns="45700" anchor="ctr" anchorCtr="0">
                          <a:noAutofit/>
                        </a:bodyPr>
                        <a:lstStyle/>
                        <a:p>
                          <a:pPr marL="0" marR="0" lvl="0" indent="0" algn="l" rtl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None/>
                          </a:pPr>
                          <a:endParaRPr sz="1800">
                            <a:solidFill>
                              <a:srgbClr val="000000"/>
                            </a:solidFill>
                            <a:latin typeface="Calibri"/>
                            <a:ea typeface="Calibri"/>
                            <a:cs typeface="Calibri"/>
                            <a:sym typeface="Calibri"/>
                          </a:endParaRPr>
                        </a:p>
                      </p:txBody>
                    </p:sp>
                    <p:sp>
                      <p:nvSpPr>
                        <p:cNvPr id="1207" name="Google Shape;1207;p39"/>
                        <p:cNvSpPr/>
                        <p:nvPr/>
                      </p:nvSpPr>
                      <p:spPr>
                        <a:xfrm>
                          <a:off x="8193223" y="6435046"/>
                          <a:ext cx="111557" cy="26798"/>
                        </a:xfrm>
                        <a:custGeom>
                          <a:avLst/>
                          <a:gdLst/>
                          <a:ahLst/>
                          <a:cxnLst/>
                          <a:rect l="l" t="t" r="r" b="b"/>
                          <a:pathLst>
                            <a:path w="111557" h="26798" extrusionOk="0">
                              <a:moveTo>
                                <a:pt x="1789" y="3794"/>
                              </a:moveTo>
                              <a:cubicBezTo>
                                <a:pt x="37825" y="-4338"/>
                                <a:pt x="82441" y="-273"/>
                                <a:pt x="111161" y="24575"/>
                              </a:cubicBezTo>
                              <a:cubicBezTo>
                                <a:pt x="112244" y="25570"/>
                                <a:pt x="110889" y="27105"/>
                                <a:pt x="109715" y="26744"/>
                              </a:cubicBezTo>
                              <a:cubicBezTo>
                                <a:pt x="73499" y="16714"/>
                                <a:pt x="39812" y="10661"/>
                                <a:pt x="2150" y="8311"/>
                              </a:cubicBezTo>
                              <a:cubicBezTo>
                                <a:pt x="-559" y="8221"/>
                                <a:pt x="-740" y="4336"/>
                                <a:pt x="1789" y="3794"/>
                              </a:cubicBezTo>
                              <a:close/>
                            </a:path>
                          </a:pathLst>
                        </a:custGeom>
                        <a:solidFill>
                          <a:schemeClr val="dk1"/>
                        </a:solidFill>
                        <a:ln>
                          <a:noFill/>
                        </a:ln>
                      </p:spPr>
                      <p:txBody>
                        <a:bodyPr spcFirstLastPara="1" wrap="square" lIns="91425" tIns="45700" rIns="91425" bIns="45700" anchor="ctr" anchorCtr="0">
                          <a:noAutofit/>
                        </a:bodyPr>
                        <a:lstStyle/>
                        <a:p>
                          <a:pPr marL="0" marR="0" lvl="0" indent="0" algn="l" rtl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None/>
                          </a:pPr>
                          <a:endParaRPr sz="1800">
                            <a:solidFill>
                              <a:srgbClr val="000000"/>
                            </a:solidFill>
                            <a:latin typeface="Calibri"/>
                            <a:ea typeface="Calibri"/>
                            <a:cs typeface="Calibri"/>
                            <a:sym typeface="Calibri"/>
                          </a:endParaRPr>
                        </a:p>
                      </p:txBody>
                    </p:sp>
                    <p:sp>
                      <p:nvSpPr>
                        <p:cNvPr id="1208" name="Google Shape;1208;p39"/>
                        <p:cNvSpPr/>
                        <p:nvPr/>
                      </p:nvSpPr>
                      <p:spPr>
                        <a:xfrm>
                          <a:off x="8167605" y="6451801"/>
                          <a:ext cx="111525" cy="26757"/>
                        </a:xfrm>
                        <a:custGeom>
                          <a:avLst/>
                          <a:gdLst/>
                          <a:ahLst/>
                          <a:cxnLst/>
                          <a:rect l="l" t="t" r="r" b="b"/>
                          <a:pathLst>
                            <a:path w="111525" h="26757" extrusionOk="0">
                              <a:moveTo>
                                <a:pt x="1757" y="3754"/>
                              </a:moveTo>
                              <a:cubicBezTo>
                                <a:pt x="37793" y="-4288"/>
                                <a:pt x="82409" y="-312"/>
                                <a:pt x="111129" y="24536"/>
                              </a:cubicBezTo>
                              <a:cubicBezTo>
                                <a:pt x="112212" y="25529"/>
                                <a:pt x="110858" y="27065"/>
                                <a:pt x="109684" y="26704"/>
                              </a:cubicBezTo>
                              <a:cubicBezTo>
                                <a:pt x="73467" y="16675"/>
                                <a:pt x="39780" y="10620"/>
                                <a:pt x="2118" y="8272"/>
                              </a:cubicBezTo>
                              <a:cubicBezTo>
                                <a:pt x="-501" y="8181"/>
                                <a:pt x="-772" y="4386"/>
                                <a:pt x="1757" y="3754"/>
                              </a:cubicBezTo>
                              <a:close/>
                            </a:path>
                          </a:pathLst>
                        </a:custGeom>
                        <a:solidFill>
                          <a:schemeClr val="dk1"/>
                        </a:solidFill>
                        <a:ln>
                          <a:noFill/>
                        </a:ln>
                      </p:spPr>
                      <p:txBody>
                        <a:bodyPr spcFirstLastPara="1" wrap="square" lIns="91425" tIns="45700" rIns="91425" bIns="45700" anchor="ctr" anchorCtr="0">
                          <a:noAutofit/>
                        </a:bodyPr>
                        <a:lstStyle/>
                        <a:p>
                          <a:pPr marL="0" marR="0" lvl="0" indent="0" algn="l" rtl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None/>
                          </a:pPr>
                          <a:endParaRPr sz="1800">
                            <a:solidFill>
                              <a:srgbClr val="000000"/>
                            </a:solidFill>
                            <a:latin typeface="Calibri"/>
                            <a:ea typeface="Calibri"/>
                            <a:cs typeface="Calibri"/>
                            <a:sym typeface="Calibri"/>
                          </a:endParaRPr>
                        </a:p>
                      </p:txBody>
                    </p:sp>
                    <p:sp>
                      <p:nvSpPr>
                        <p:cNvPr id="1209" name="Google Shape;1209;p39"/>
                        <p:cNvSpPr/>
                        <p:nvPr/>
                      </p:nvSpPr>
                      <p:spPr>
                        <a:xfrm>
                          <a:off x="8141979" y="6468517"/>
                          <a:ext cx="111592" cy="26758"/>
                        </a:xfrm>
                        <a:custGeom>
                          <a:avLst/>
                          <a:gdLst/>
                          <a:ahLst/>
                          <a:cxnLst/>
                          <a:rect l="l" t="t" r="r" b="b"/>
                          <a:pathLst>
                            <a:path w="111592" h="26758" extrusionOk="0">
                              <a:moveTo>
                                <a:pt x="1825" y="3754"/>
                              </a:moveTo>
                              <a:cubicBezTo>
                                <a:pt x="37860" y="-4288"/>
                                <a:pt x="82476" y="-312"/>
                                <a:pt x="111196" y="24536"/>
                              </a:cubicBezTo>
                              <a:cubicBezTo>
                                <a:pt x="112280" y="25529"/>
                                <a:pt x="110925" y="27066"/>
                                <a:pt x="109751" y="26704"/>
                              </a:cubicBezTo>
                              <a:cubicBezTo>
                                <a:pt x="73535" y="16675"/>
                                <a:pt x="39847" y="10621"/>
                                <a:pt x="2186" y="8272"/>
                              </a:cubicBezTo>
                              <a:cubicBezTo>
                                <a:pt x="-524" y="8181"/>
                                <a:pt x="-794" y="4386"/>
                                <a:pt x="1825" y="3754"/>
                              </a:cubicBezTo>
                              <a:close/>
                            </a:path>
                          </a:pathLst>
                        </a:custGeom>
                        <a:solidFill>
                          <a:schemeClr val="dk1"/>
                        </a:solidFill>
                        <a:ln>
                          <a:noFill/>
                        </a:ln>
                      </p:spPr>
                      <p:txBody>
                        <a:bodyPr spcFirstLastPara="1" wrap="square" lIns="91425" tIns="45700" rIns="91425" bIns="45700" anchor="ctr" anchorCtr="0">
                          <a:noAutofit/>
                        </a:bodyPr>
                        <a:lstStyle/>
                        <a:p>
                          <a:pPr marL="0" marR="0" lvl="0" indent="0" algn="l" rtl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None/>
                          </a:pPr>
                          <a:endParaRPr sz="1800">
                            <a:solidFill>
                              <a:srgbClr val="000000"/>
                            </a:solidFill>
                            <a:latin typeface="Calibri"/>
                            <a:ea typeface="Calibri"/>
                            <a:cs typeface="Calibri"/>
                            <a:sym typeface="Calibri"/>
                          </a:endParaRPr>
                        </a:p>
                      </p:txBody>
                    </p:sp>
                  </p:grpSp>
                </p:grpSp>
              </p:grpSp>
              <p:grpSp>
                <p:nvGrpSpPr>
                  <p:cNvPr id="1210" name="Google Shape;1210;p39"/>
                  <p:cNvGrpSpPr/>
                  <p:nvPr/>
                </p:nvGrpSpPr>
                <p:grpSpPr>
                  <a:xfrm>
                    <a:off x="7913463" y="5179823"/>
                    <a:ext cx="954666" cy="1244469"/>
                    <a:chOff x="7913463" y="5179823"/>
                    <a:chExt cx="954666" cy="1244469"/>
                  </a:xfrm>
                </p:grpSpPr>
                <p:sp>
                  <p:nvSpPr>
                    <p:cNvPr id="1211" name="Google Shape;1211;p39"/>
                    <p:cNvSpPr/>
                    <p:nvPr/>
                  </p:nvSpPr>
                  <p:spPr>
                    <a:xfrm>
                      <a:off x="7913463" y="5179823"/>
                      <a:ext cx="954666" cy="1244469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954666" h="1244469" extrusionOk="0">
                          <a:moveTo>
                            <a:pt x="320565" y="1244469"/>
                          </a:moveTo>
                          <a:lnTo>
                            <a:pt x="691670" y="1156824"/>
                          </a:lnTo>
                          <a:cubicBezTo>
                            <a:pt x="691670" y="1156824"/>
                            <a:pt x="380083" y="470572"/>
                            <a:pt x="407268" y="434430"/>
                          </a:cubicBezTo>
                          <a:cubicBezTo>
                            <a:pt x="420905" y="416359"/>
                            <a:pt x="766360" y="411028"/>
                            <a:pt x="876274" y="317781"/>
                          </a:cubicBezTo>
                          <a:cubicBezTo>
                            <a:pt x="1018971" y="196614"/>
                            <a:pt x="923238" y="11475"/>
                            <a:pt x="923238" y="11475"/>
                          </a:cubicBezTo>
                          <a:lnTo>
                            <a:pt x="537411" y="0"/>
                          </a:lnTo>
                          <a:cubicBezTo>
                            <a:pt x="537411" y="0"/>
                            <a:pt x="542108" y="80778"/>
                            <a:pt x="527025" y="92885"/>
                          </a:cubicBezTo>
                          <a:cubicBezTo>
                            <a:pt x="517090" y="101018"/>
                            <a:pt x="57387" y="139690"/>
                            <a:pt x="6901" y="294921"/>
                          </a:cubicBezTo>
                          <a:cubicBezTo>
                            <a:pt x="-55055" y="485391"/>
                            <a:pt x="320565" y="1244469"/>
                            <a:pt x="320565" y="1244469"/>
                          </a:cubicBezTo>
                          <a:close/>
                        </a:path>
                      </a:pathLst>
                    </a:custGeom>
                    <a:solidFill>
                      <a:schemeClr val="lt2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  <p:sp>
                  <p:nvSpPr>
                    <p:cNvPr id="1212" name="Google Shape;1212;p39"/>
                    <p:cNvSpPr/>
                    <p:nvPr/>
                  </p:nvSpPr>
                  <p:spPr>
                    <a:xfrm>
                      <a:off x="8248277" y="5217191"/>
                      <a:ext cx="573081" cy="1033151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573081" h="1033151" extrusionOk="0">
                          <a:moveTo>
                            <a:pt x="6523" y="365076"/>
                          </a:moveTo>
                          <a:cubicBezTo>
                            <a:pt x="14290" y="358481"/>
                            <a:pt x="25941" y="357667"/>
                            <a:pt x="35604" y="356041"/>
                          </a:cubicBezTo>
                          <a:cubicBezTo>
                            <a:pt x="91329" y="346734"/>
                            <a:pt x="146963" y="337337"/>
                            <a:pt x="202687" y="327940"/>
                          </a:cubicBezTo>
                          <a:cubicBezTo>
                            <a:pt x="254799" y="319175"/>
                            <a:pt x="307182" y="311405"/>
                            <a:pt x="359113" y="301376"/>
                          </a:cubicBezTo>
                          <a:cubicBezTo>
                            <a:pt x="402103" y="293063"/>
                            <a:pt x="445725" y="281858"/>
                            <a:pt x="482935" y="258547"/>
                          </a:cubicBezTo>
                          <a:cubicBezTo>
                            <a:pt x="520145" y="235235"/>
                            <a:pt x="545885" y="200087"/>
                            <a:pt x="558800" y="159156"/>
                          </a:cubicBezTo>
                          <a:cubicBezTo>
                            <a:pt x="571805" y="118224"/>
                            <a:pt x="572708" y="74131"/>
                            <a:pt x="568644" y="31754"/>
                          </a:cubicBezTo>
                          <a:cubicBezTo>
                            <a:pt x="567650" y="21363"/>
                            <a:pt x="565754" y="11063"/>
                            <a:pt x="563767" y="762"/>
                          </a:cubicBezTo>
                          <a:cubicBezTo>
                            <a:pt x="563587" y="-51"/>
                            <a:pt x="564851" y="-322"/>
                            <a:pt x="565031" y="491"/>
                          </a:cubicBezTo>
                          <a:cubicBezTo>
                            <a:pt x="579121" y="79642"/>
                            <a:pt x="580385" y="171534"/>
                            <a:pt x="521138" y="234603"/>
                          </a:cubicBezTo>
                          <a:cubicBezTo>
                            <a:pt x="492237" y="265324"/>
                            <a:pt x="452589" y="283395"/>
                            <a:pt x="412038" y="295141"/>
                          </a:cubicBezTo>
                          <a:cubicBezTo>
                            <a:pt x="366338" y="308333"/>
                            <a:pt x="318562" y="314567"/>
                            <a:pt x="271688" y="322429"/>
                          </a:cubicBezTo>
                          <a:cubicBezTo>
                            <a:pt x="215963" y="331735"/>
                            <a:pt x="160330" y="341132"/>
                            <a:pt x="104605" y="350348"/>
                          </a:cubicBezTo>
                          <a:cubicBezTo>
                            <a:pt x="77781" y="354776"/>
                            <a:pt x="50597" y="358300"/>
                            <a:pt x="24044" y="363902"/>
                          </a:cubicBezTo>
                          <a:cubicBezTo>
                            <a:pt x="18986" y="364986"/>
                            <a:pt x="13206" y="366432"/>
                            <a:pt x="9503" y="370317"/>
                          </a:cubicBezTo>
                          <a:cubicBezTo>
                            <a:pt x="4446" y="375648"/>
                            <a:pt x="5801" y="383238"/>
                            <a:pt x="7155" y="389653"/>
                          </a:cubicBezTo>
                          <a:cubicBezTo>
                            <a:pt x="9865" y="402754"/>
                            <a:pt x="13387" y="415766"/>
                            <a:pt x="17180" y="428687"/>
                          </a:cubicBezTo>
                          <a:cubicBezTo>
                            <a:pt x="47617" y="532596"/>
                            <a:pt x="266179" y="1020155"/>
                            <a:pt x="272230" y="1031631"/>
                          </a:cubicBezTo>
                          <a:cubicBezTo>
                            <a:pt x="272862" y="1032805"/>
                            <a:pt x="270966" y="1033799"/>
                            <a:pt x="270333" y="1032624"/>
                          </a:cubicBezTo>
                          <a:cubicBezTo>
                            <a:pt x="219215" y="941455"/>
                            <a:pt x="57099" y="566841"/>
                            <a:pt x="23322" y="468443"/>
                          </a:cubicBezTo>
                          <a:cubicBezTo>
                            <a:pt x="14742" y="443324"/>
                            <a:pt x="6794" y="417934"/>
                            <a:pt x="1375" y="391912"/>
                          </a:cubicBezTo>
                          <a:cubicBezTo>
                            <a:pt x="-522" y="382605"/>
                            <a:pt x="-1696" y="372124"/>
                            <a:pt x="6523" y="365076"/>
                          </a:cubicBezTo>
                          <a:close/>
                        </a:path>
                      </a:pathLst>
                    </a:custGeom>
                    <a:solidFill>
                      <a:schemeClr val="dk1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  <p:sp>
                  <p:nvSpPr>
                    <p:cNvPr id="1213" name="Google Shape;1213;p39"/>
                    <p:cNvSpPr/>
                    <p:nvPr/>
                  </p:nvSpPr>
                  <p:spPr>
                    <a:xfrm>
                      <a:off x="8216342" y="6258664"/>
                      <a:ext cx="333967" cy="77534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333967" h="77534" extrusionOk="0">
                          <a:moveTo>
                            <a:pt x="616" y="75633"/>
                          </a:moveTo>
                          <a:cubicBezTo>
                            <a:pt x="10732" y="70935"/>
                            <a:pt x="108181" y="47713"/>
                            <a:pt x="129676" y="42654"/>
                          </a:cubicBezTo>
                          <a:cubicBezTo>
                            <a:pt x="172757" y="32534"/>
                            <a:pt x="308410" y="2897"/>
                            <a:pt x="333337" y="5"/>
                          </a:cubicBezTo>
                          <a:cubicBezTo>
                            <a:pt x="333969" y="-85"/>
                            <a:pt x="334240" y="1000"/>
                            <a:pt x="333608" y="1180"/>
                          </a:cubicBezTo>
                          <a:cubicBezTo>
                            <a:pt x="312565" y="8499"/>
                            <a:pt x="226223" y="29552"/>
                            <a:pt x="204638" y="34521"/>
                          </a:cubicBezTo>
                          <a:cubicBezTo>
                            <a:pt x="161468" y="44370"/>
                            <a:pt x="13260" y="77350"/>
                            <a:pt x="977" y="77531"/>
                          </a:cubicBezTo>
                          <a:cubicBezTo>
                            <a:pt x="-106" y="77621"/>
                            <a:pt x="-377" y="76085"/>
                            <a:pt x="616" y="75633"/>
                          </a:cubicBezTo>
                          <a:close/>
                        </a:path>
                      </a:pathLst>
                    </a:custGeom>
                    <a:solidFill>
                      <a:schemeClr val="dk1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</p:grpSp>
            </p:grpSp>
            <p:grpSp>
              <p:nvGrpSpPr>
                <p:cNvPr id="1214" name="Google Shape;1214;p39"/>
                <p:cNvGrpSpPr/>
                <p:nvPr/>
              </p:nvGrpSpPr>
              <p:grpSpPr>
                <a:xfrm>
                  <a:off x="7493362" y="5173877"/>
                  <a:ext cx="1429318" cy="1480657"/>
                  <a:chOff x="7493362" y="5173877"/>
                  <a:chExt cx="1429318" cy="1480657"/>
                </a:xfrm>
              </p:grpSpPr>
              <p:grpSp>
                <p:nvGrpSpPr>
                  <p:cNvPr id="1215" name="Google Shape;1215;p39"/>
                  <p:cNvGrpSpPr/>
                  <p:nvPr/>
                </p:nvGrpSpPr>
                <p:grpSpPr>
                  <a:xfrm>
                    <a:off x="7493362" y="6104975"/>
                    <a:ext cx="616844" cy="549559"/>
                    <a:chOff x="7493362" y="6104975"/>
                    <a:chExt cx="616844" cy="549559"/>
                  </a:xfrm>
                </p:grpSpPr>
                <p:sp>
                  <p:nvSpPr>
                    <p:cNvPr id="1216" name="Google Shape;1216;p39"/>
                    <p:cNvSpPr/>
                    <p:nvPr/>
                  </p:nvSpPr>
                  <p:spPr>
                    <a:xfrm>
                      <a:off x="7495946" y="6104975"/>
                      <a:ext cx="614260" cy="547839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614260" h="547839" extrusionOk="0">
                          <a:moveTo>
                            <a:pt x="8155" y="544393"/>
                          </a:moveTo>
                          <a:cubicBezTo>
                            <a:pt x="26851" y="550718"/>
                            <a:pt x="576960" y="548640"/>
                            <a:pt x="597371" y="535629"/>
                          </a:cubicBezTo>
                          <a:cubicBezTo>
                            <a:pt x="599809" y="534184"/>
                            <a:pt x="600713" y="484488"/>
                            <a:pt x="600803" y="416269"/>
                          </a:cubicBezTo>
                          <a:lnTo>
                            <a:pt x="600803" y="414914"/>
                          </a:lnTo>
                          <a:cubicBezTo>
                            <a:pt x="600984" y="371724"/>
                            <a:pt x="614260" y="2891"/>
                            <a:pt x="614260" y="2891"/>
                          </a:cubicBezTo>
                          <a:lnTo>
                            <a:pt x="269979" y="0"/>
                          </a:lnTo>
                          <a:lnTo>
                            <a:pt x="248484" y="363230"/>
                          </a:lnTo>
                          <a:cubicBezTo>
                            <a:pt x="248484" y="363230"/>
                            <a:pt x="174154" y="394222"/>
                            <a:pt x="109489" y="425034"/>
                          </a:cubicBezTo>
                          <a:cubicBezTo>
                            <a:pt x="109399" y="425124"/>
                            <a:pt x="109308" y="425124"/>
                            <a:pt x="109308" y="425214"/>
                          </a:cubicBezTo>
                          <a:cubicBezTo>
                            <a:pt x="69389" y="444099"/>
                            <a:pt x="34708" y="461356"/>
                            <a:pt x="26760" y="467681"/>
                          </a:cubicBezTo>
                          <a:cubicBezTo>
                            <a:pt x="5988" y="484398"/>
                            <a:pt x="-10539" y="538249"/>
                            <a:pt x="8155" y="544393"/>
                          </a:cubicBezTo>
                          <a:close/>
                        </a:path>
                      </a:pathLst>
                    </a:custGeom>
                    <a:solidFill>
                      <a:srgbClr val="AD6359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  <p:sp>
                  <p:nvSpPr>
                    <p:cNvPr id="1217" name="Google Shape;1217;p39"/>
                    <p:cNvSpPr/>
                    <p:nvPr/>
                  </p:nvSpPr>
                  <p:spPr>
                    <a:xfrm>
                      <a:off x="7495961" y="6365922"/>
                      <a:ext cx="605213" cy="286914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605213" h="286914" extrusionOk="0">
                          <a:moveTo>
                            <a:pt x="8140" y="283446"/>
                          </a:moveTo>
                          <a:cubicBezTo>
                            <a:pt x="26835" y="289771"/>
                            <a:pt x="576945" y="287783"/>
                            <a:pt x="597356" y="274682"/>
                          </a:cubicBezTo>
                          <a:cubicBezTo>
                            <a:pt x="599794" y="273326"/>
                            <a:pt x="600607" y="223541"/>
                            <a:pt x="600698" y="155412"/>
                          </a:cubicBezTo>
                          <a:lnTo>
                            <a:pt x="600698" y="154057"/>
                          </a:lnTo>
                          <a:cubicBezTo>
                            <a:pt x="600698" y="151075"/>
                            <a:pt x="600698" y="148003"/>
                            <a:pt x="600878" y="144931"/>
                          </a:cubicBezTo>
                          <a:cubicBezTo>
                            <a:pt x="600878" y="142763"/>
                            <a:pt x="600878" y="140504"/>
                            <a:pt x="601059" y="138335"/>
                          </a:cubicBezTo>
                          <a:cubicBezTo>
                            <a:pt x="601059" y="135082"/>
                            <a:pt x="601240" y="131829"/>
                            <a:pt x="601330" y="128486"/>
                          </a:cubicBezTo>
                          <a:cubicBezTo>
                            <a:pt x="602052" y="99844"/>
                            <a:pt x="603498" y="53220"/>
                            <a:pt x="605214" y="2259"/>
                          </a:cubicBezTo>
                          <a:lnTo>
                            <a:pt x="254430" y="0"/>
                          </a:lnTo>
                          <a:lnTo>
                            <a:pt x="248379" y="102464"/>
                          </a:lnTo>
                          <a:cubicBezTo>
                            <a:pt x="248379" y="102464"/>
                            <a:pt x="174139" y="133456"/>
                            <a:pt x="109384" y="164267"/>
                          </a:cubicBezTo>
                          <a:cubicBezTo>
                            <a:pt x="109293" y="164357"/>
                            <a:pt x="109203" y="164357"/>
                            <a:pt x="109203" y="164448"/>
                          </a:cubicBezTo>
                          <a:cubicBezTo>
                            <a:pt x="69284" y="183332"/>
                            <a:pt x="34603" y="200590"/>
                            <a:pt x="26655" y="206915"/>
                          </a:cubicBezTo>
                          <a:cubicBezTo>
                            <a:pt x="6063" y="223450"/>
                            <a:pt x="-10555" y="277302"/>
                            <a:pt x="8140" y="283446"/>
                          </a:cubicBezTo>
                          <a:close/>
                        </a:path>
                      </a:pathLst>
                    </a:custGeom>
                    <a:solidFill>
                      <a:srgbClr val="EBEBEB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  <p:grpSp>
                  <p:nvGrpSpPr>
                    <p:cNvPr id="1218" name="Google Shape;1218;p39"/>
                    <p:cNvGrpSpPr/>
                    <p:nvPr/>
                  </p:nvGrpSpPr>
                  <p:grpSpPr>
                    <a:xfrm>
                      <a:off x="7493362" y="6457001"/>
                      <a:ext cx="610538" cy="197533"/>
                      <a:chOff x="7493362" y="6457001"/>
                      <a:chExt cx="610538" cy="197533"/>
                    </a:xfrm>
                  </p:grpSpPr>
                  <p:sp>
                    <p:nvSpPr>
                      <p:cNvPr id="1219" name="Google Shape;1219;p39"/>
                      <p:cNvSpPr/>
                      <p:nvPr/>
                    </p:nvSpPr>
                    <p:spPr>
                      <a:xfrm>
                        <a:off x="7493362" y="6457001"/>
                        <a:ext cx="610538" cy="197533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610538" h="197533" extrusionOk="0">
                            <a:moveTo>
                              <a:pt x="8481" y="194446"/>
                            </a:moveTo>
                            <a:cubicBezTo>
                              <a:pt x="27719" y="200771"/>
                              <a:pt x="578551" y="197427"/>
                              <a:pt x="599503" y="183964"/>
                            </a:cubicBezTo>
                            <a:cubicBezTo>
                              <a:pt x="607451" y="178904"/>
                              <a:pt x="615219" y="93880"/>
                              <a:pt x="607090" y="0"/>
                            </a:cubicBezTo>
                            <a:lnTo>
                              <a:pt x="251971" y="2620"/>
                            </a:lnTo>
                            <a:cubicBezTo>
                              <a:pt x="251971" y="2620"/>
                              <a:pt x="48492" y="98307"/>
                              <a:pt x="27177" y="115475"/>
                            </a:cubicBezTo>
                            <a:cubicBezTo>
                              <a:pt x="5863" y="132642"/>
                              <a:pt x="-10755" y="188121"/>
                              <a:pt x="8481" y="194446"/>
                            </a:cubicBezTo>
                            <a:close/>
                          </a:path>
                        </a:pathLst>
                      </a:custGeom>
                      <a:solidFill>
                        <a:schemeClr val="accent2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45700" rIns="91425" bIns="45700" anchor="ctr" anchorCtr="0">
                        <a:noAutofit/>
                      </a:bodyPr>
                      <a:lstStyle/>
                      <a:p>
                        <a:pPr marL="0" marR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 sz="18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endParaRPr>
                      </a:p>
                    </p:txBody>
                  </p:sp>
                  <p:grpSp>
                    <p:nvGrpSpPr>
                      <p:cNvPr id="1220" name="Google Shape;1220;p39"/>
                      <p:cNvGrpSpPr/>
                      <p:nvPr/>
                    </p:nvGrpSpPr>
                    <p:grpSpPr>
                      <a:xfrm>
                        <a:off x="7508120" y="6469080"/>
                        <a:ext cx="558463" cy="163332"/>
                        <a:chOff x="7508120" y="6469080"/>
                        <a:chExt cx="558463" cy="163332"/>
                      </a:xfrm>
                    </p:grpSpPr>
                    <p:sp>
                      <p:nvSpPr>
                        <p:cNvPr id="1221" name="Google Shape;1221;p39"/>
                        <p:cNvSpPr/>
                        <p:nvPr/>
                      </p:nvSpPr>
                      <p:spPr>
                        <a:xfrm>
                          <a:off x="7508120" y="6625908"/>
                          <a:ext cx="558463" cy="6504"/>
                        </a:xfrm>
                        <a:custGeom>
                          <a:avLst/>
                          <a:gdLst/>
                          <a:ahLst/>
                          <a:cxnLst/>
                          <a:rect l="l" t="t" r="r" b="b"/>
                          <a:pathLst>
                            <a:path w="558463" h="6504" extrusionOk="0">
                              <a:moveTo>
                                <a:pt x="1490" y="3492"/>
                              </a:moveTo>
                              <a:cubicBezTo>
                                <a:pt x="93792" y="691"/>
                                <a:pt x="466432" y="-2020"/>
                                <a:pt x="557922" y="2136"/>
                              </a:cubicBezTo>
                              <a:cubicBezTo>
                                <a:pt x="558644" y="2136"/>
                                <a:pt x="558644" y="2678"/>
                                <a:pt x="557922" y="2678"/>
                              </a:cubicBezTo>
                              <a:cubicBezTo>
                                <a:pt x="466523" y="7468"/>
                                <a:pt x="93883" y="7196"/>
                                <a:pt x="1490" y="4937"/>
                              </a:cubicBezTo>
                              <a:cubicBezTo>
                                <a:pt x="-497" y="4937"/>
                                <a:pt x="-497" y="3492"/>
                                <a:pt x="1490" y="3492"/>
                              </a:cubicBezTo>
                              <a:close/>
                            </a:path>
                          </a:pathLst>
                        </a:custGeom>
                        <a:solidFill>
                          <a:schemeClr val="dk1"/>
                        </a:solidFill>
                        <a:ln>
                          <a:noFill/>
                        </a:ln>
                      </p:spPr>
                      <p:txBody>
                        <a:bodyPr spcFirstLastPara="1" wrap="square" lIns="91425" tIns="45700" rIns="91425" bIns="45700" anchor="ctr" anchorCtr="0">
                          <a:noAutofit/>
                        </a:bodyPr>
                        <a:lstStyle/>
                        <a:p>
                          <a:pPr marL="0" marR="0" lvl="0" indent="0" algn="l" rtl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None/>
                          </a:pPr>
                          <a:endParaRPr sz="1800">
                            <a:solidFill>
                              <a:srgbClr val="000000"/>
                            </a:solidFill>
                            <a:latin typeface="Calibri"/>
                            <a:ea typeface="Calibri"/>
                            <a:cs typeface="Calibri"/>
                            <a:sym typeface="Calibri"/>
                          </a:endParaRPr>
                        </a:p>
                      </p:txBody>
                    </p:sp>
                    <p:sp>
                      <p:nvSpPr>
                        <p:cNvPr id="1222" name="Google Shape;1222;p39"/>
                        <p:cNvSpPr/>
                        <p:nvPr/>
                      </p:nvSpPr>
                      <p:spPr>
                        <a:xfrm>
                          <a:off x="7714161" y="6469080"/>
                          <a:ext cx="105574" cy="44161"/>
                        </a:xfrm>
                        <a:custGeom>
                          <a:avLst/>
                          <a:gdLst/>
                          <a:ahLst/>
                          <a:cxnLst/>
                          <a:rect l="l" t="t" r="r" b="b"/>
                          <a:pathLst>
                            <a:path w="105574" h="44161" extrusionOk="0">
                              <a:moveTo>
                                <a:pt x="2271" y="29"/>
                              </a:moveTo>
                              <a:cubicBezTo>
                                <a:pt x="39210" y="-694"/>
                                <a:pt x="82110" y="12046"/>
                                <a:pt x="105321" y="42135"/>
                              </a:cubicBezTo>
                              <a:cubicBezTo>
                                <a:pt x="106224" y="43309"/>
                                <a:pt x="104508" y="44574"/>
                                <a:pt x="103424" y="44032"/>
                              </a:cubicBezTo>
                              <a:cubicBezTo>
                                <a:pt x="69917" y="27045"/>
                                <a:pt x="38036" y="14395"/>
                                <a:pt x="1639" y="4547"/>
                              </a:cubicBezTo>
                              <a:cubicBezTo>
                                <a:pt x="-889" y="3824"/>
                                <a:pt x="-348" y="29"/>
                                <a:pt x="2271" y="29"/>
                              </a:cubicBezTo>
                              <a:close/>
                            </a:path>
                          </a:pathLst>
                        </a:custGeom>
                        <a:solidFill>
                          <a:schemeClr val="dk1"/>
                        </a:solidFill>
                        <a:ln>
                          <a:noFill/>
                        </a:ln>
                      </p:spPr>
                      <p:txBody>
                        <a:bodyPr spcFirstLastPara="1" wrap="square" lIns="91425" tIns="45700" rIns="91425" bIns="45700" anchor="ctr" anchorCtr="0">
                          <a:noAutofit/>
                        </a:bodyPr>
                        <a:lstStyle/>
                        <a:p>
                          <a:pPr marL="0" marR="0" lvl="0" indent="0" algn="l" rtl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None/>
                          </a:pPr>
                          <a:endParaRPr sz="1800">
                            <a:solidFill>
                              <a:srgbClr val="000000"/>
                            </a:solidFill>
                            <a:latin typeface="Calibri"/>
                            <a:ea typeface="Calibri"/>
                            <a:cs typeface="Calibri"/>
                            <a:sym typeface="Calibri"/>
                          </a:endParaRPr>
                        </a:p>
                      </p:txBody>
                    </p:sp>
                    <p:sp>
                      <p:nvSpPr>
                        <p:cNvPr id="1223" name="Google Shape;1223;p39"/>
                        <p:cNvSpPr/>
                        <p:nvPr/>
                      </p:nvSpPr>
                      <p:spPr>
                        <a:xfrm>
                          <a:off x="7685711" y="6480374"/>
                          <a:ext cx="105574" cy="44161"/>
                        </a:xfrm>
                        <a:custGeom>
                          <a:avLst/>
                          <a:gdLst/>
                          <a:ahLst/>
                          <a:cxnLst/>
                          <a:rect l="l" t="t" r="r" b="b"/>
                          <a:pathLst>
                            <a:path w="105574" h="44161" extrusionOk="0">
                              <a:moveTo>
                                <a:pt x="2272" y="29"/>
                              </a:moveTo>
                              <a:cubicBezTo>
                                <a:pt x="39210" y="-694"/>
                                <a:pt x="82110" y="12046"/>
                                <a:pt x="105321" y="42135"/>
                              </a:cubicBezTo>
                              <a:cubicBezTo>
                                <a:pt x="106225" y="43309"/>
                                <a:pt x="104509" y="44574"/>
                                <a:pt x="103424" y="44032"/>
                              </a:cubicBezTo>
                              <a:cubicBezTo>
                                <a:pt x="69918" y="27045"/>
                                <a:pt x="38036" y="14395"/>
                                <a:pt x="1640" y="4547"/>
                              </a:cubicBezTo>
                              <a:cubicBezTo>
                                <a:pt x="-890" y="3824"/>
                                <a:pt x="-348" y="29"/>
                                <a:pt x="2272" y="29"/>
                              </a:cubicBezTo>
                              <a:close/>
                            </a:path>
                          </a:pathLst>
                        </a:custGeom>
                        <a:solidFill>
                          <a:schemeClr val="dk1"/>
                        </a:solidFill>
                        <a:ln>
                          <a:noFill/>
                        </a:ln>
                      </p:spPr>
                      <p:txBody>
                        <a:bodyPr spcFirstLastPara="1" wrap="square" lIns="91425" tIns="45700" rIns="91425" bIns="45700" anchor="ctr" anchorCtr="0">
                          <a:noAutofit/>
                        </a:bodyPr>
                        <a:lstStyle/>
                        <a:p>
                          <a:pPr marL="0" marR="0" lvl="0" indent="0" algn="l" rtl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None/>
                          </a:pPr>
                          <a:endParaRPr sz="1800">
                            <a:solidFill>
                              <a:srgbClr val="000000"/>
                            </a:solidFill>
                            <a:latin typeface="Calibri"/>
                            <a:ea typeface="Calibri"/>
                            <a:cs typeface="Calibri"/>
                            <a:sym typeface="Calibri"/>
                          </a:endParaRPr>
                        </a:p>
                      </p:txBody>
                    </p:sp>
                    <p:sp>
                      <p:nvSpPr>
                        <p:cNvPr id="1224" name="Google Shape;1224;p39"/>
                        <p:cNvSpPr/>
                        <p:nvPr/>
                      </p:nvSpPr>
                      <p:spPr>
                        <a:xfrm>
                          <a:off x="7657232" y="6491669"/>
                          <a:ext cx="105604" cy="44161"/>
                        </a:xfrm>
                        <a:custGeom>
                          <a:avLst/>
                          <a:gdLst/>
                          <a:ahLst/>
                          <a:cxnLst/>
                          <a:rect l="l" t="t" r="r" b="b"/>
                          <a:pathLst>
                            <a:path w="105604" h="44161" extrusionOk="0">
                              <a:moveTo>
                                <a:pt x="2301" y="29"/>
                              </a:moveTo>
                              <a:cubicBezTo>
                                <a:pt x="39240" y="-694"/>
                                <a:pt x="82140" y="12046"/>
                                <a:pt x="105351" y="42135"/>
                              </a:cubicBezTo>
                              <a:cubicBezTo>
                                <a:pt x="106254" y="43309"/>
                                <a:pt x="104538" y="44574"/>
                                <a:pt x="103454" y="44032"/>
                              </a:cubicBezTo>
                              <a:cubicBezTo>
                                <a:pt x="69947" y="27045"/>
                                <a:pt x="38066" y="14395"/>
                                <a:pt x="1669" y="4547"/>
                              </a:cubicBezTo>
                              <a:cubicBezTo>
                                <a:pt x="-860" y="3914"/>
                                <a:pt x="-408" y="29"/>
                                <a:pt x="2301" y="29"/>
                              </a:cubicBezTo>
                              <a:close/>
                            </a:path>
                          </a:pathLst>
                        </a:custGeom>
                        <a:solidFill>
                          <a:schemeClr val="dk1"/>
                        </a:solidFill>
                        <a:ln>
                          <a:noFill/>
                        </a:ln>
                      </p:spPr>
                      <p:txBody>
                        <a:bodyPr spcFirstLastPara="1" wrap="square" lIns="91425" tIns="45700" rIns="91425" bIns="45700" anchor="ctr" anchorCtr="0">
                          <a:noAutofit/>
                        </a:bodyPr>
                        <a:lstStyle/>
                        <a:p>
                          <a:pPr marL="0" marR="0" lvl="0" indent="0" algn="l" rtl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None/>
                          </a:pPr>
                          <a:endParaRPr sz="1800">
                            <a:solidFill>
                              <a:srgbClr val="000000"/>
                            </a:solidFill>
                            <a:latin typeface="Calibri"/>
                            <a:ea typeface="Calibri"/>
                            <a:cs typeface="Calibri"/>
                            <a:sym typeface="Calibri"/>
                          </a:endParaRPr>
                        </a:p>
                      </p:txBody>
                    </p:sp>
                    <p:sp>
                      <p:nvSpPr>
                        <p:cNvPr id="1225" name="Google Shape;1225;p39"/>
                        <p:cNvSpPr/>
                        <p:nvPr/>
                      </p:nvSpPr>
                      <p:spPr>
                        <a:xfrm>
                          <a:off x="7628746" y="6502963"/>
                          <a:ext cx="105641" cy="44161"/>
                        </a:xfrm>
                        <a:custGeom>
                          <a:avLst/>
                          <a:gdLst/>
                          <a:ahLst/>
                          <a:cxnLst/>
                          <a:rect l="l" t="t" r="r" b="b"/>
                          <a:pathLst>
                            <a:path w="105641" h="44161" extrusionOk="0">
                              <a:moveTo>
                                <a:pt x="2338" y="29"/>
                              </a:moveTo>
                              <a:cubicBezTo>
                                <a:pt x="39277" y="-694"/>
                                <a:pt x="82177" y="12046"/>
                                <a:pt x="105388" y="42135"/>
                              </a:cubicBezTo>
                              <a:cubicBezTo>
                                <a:pt x="106291" y="43309"/>
                                <a:pt x="104575" y="44574"/>
                                <a:pt x="103491" y="44032"/>
                              </a:cubicBezTo>
                              <a:cubicBezTo>
                                <a:pt x="69985" y="27045"/>
                                <a:pt x="38103" y="14395"/>
                                <a:pt x="1707" y="4547"/>
                              </a:cubicBezTo>
                              <a:cubicBezTo>
                                <a:pt x="-913" y="3914"/>
                                <a:pt x="-371" y="29"/>
                                <a:pt x="2338" y="29"/>
                              </a:cubicBezTo>
                              <a:close/>
                            </a:path>
                          </a:pathLst>
                        </a:custGeom>
                        <a:solidFill>
                          <a:schemeClr val="dk1"/>
                        </a:solidFill>
                        <a:ln>
                          <a:noFill/>
                        </a:ln>
                      </p:spPr>
                      <p:txBody>
                        <a:bodyPr spcFirstLastPara="1" wrap="square" lIns="91425" tIns="45700" rIns="91425" bIns="45700" anchor="ctr" anchorCtr="0">
                          <a:noAutofit/>
                        </a:bodyPr>
                        <a:lstStyle/>
                        <a:p>
                          <a:pPr marL="0" marR="0" lvl="0" indent="0" algn="l" rtl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None/>
                          </a:pPr>
                          <a:endParaRPr sz="1800">
                            <a:solidFill>
                              <a:srgbClr val="000000"/>
                            </a:solidFill>
                            <a:latin typeface="Calibri"/>
                            <a:ea typeface="Calibri"/>
                            <a:cs typeface="Calibri"/>
                            <a:sym typeface="Calibri"/>
                          </a:endParaRPr>
                        </a:p>
                      </p:txBody>
                    </p:sp>
                  </p:grpSp>
                </p:grpSp>
              </p:grpSp>
              <p:grpSp>
                <p:nvGrpSpPr>
                  <p:cNvPr id="1226" name="Google Shape;1226;p39"/>
                  <p:cNvGrpSpPr/>
                  <p:nvPr/>
                </p:nvGrpSpPr>
                <p:grpSpPr>
                  <a:xfrm>
                    <a:off x="7710020" y="5173877"/>
                    <a:ext cx="1212660" cy="1283123"/>
                    <a:chOff x="7710020" y="5173877"/>
                    <a:chExt cx="1212660" cy="1283123"/>
                  </a:xfrm>
                </p:grpSpPr>
                <p:sp>
                  <p:nvSpPr>
                    <p:cNvPr id="1227" name="Google Shape;1227;p39"/>
                    <p:cNvSpPr/>
                    <p:nvPr/>
                  </p:nvSpPr>
                  <p:spPr>
                    <a:xfrm>
                      <a:off x="7710020" y="5175485"/>
                      <a:ext cx="1212660" cy="128151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212660" h="1281515" extrusionOk="0">
                          <a:moveTo>
                            <a:pt x="0" y="1281516"/>
                          </a:moveTo>
                          <a:lnTo>
                            <a:pt x="403437" y="1277901"/>
                          </a:lnTo>
                          <a:cubicBezTo>
                            <a:pt x="403437" y="1277901"/>
                            <a:pt x="398650" y="638906"/>
                            <a:pt x="429086" y="599962"/>
                          </a:cubicBezTo>
                          <a:cubicBezTo>
                            <a:pt x="469638" y="548098"/>
                            <a:pt x="1037359" y="549273"/>
                            <a:pt x="1159194" y="379946"/>
                          </a:cubicBezTo>
                          <a:cubicBezTo>
                            <a:pt x="1268565" y="227877"/>
                            <a:pt x="1176264" y="12740"/>
                            <a:pt x="1176264" y="12740"/>
                          </a:cubicBezTo>
                          <a:lnTo>
                            <a:pt x="746363" y="0"/>
                          </a:lnTo>
                          <a:cubicBezTo>
                            <a:pt x="746363" y="0"/>
                            <a:pt x="759821" y="68309"/>
                            <a:pt x="786193" y="135444"/>
                          </a:cubicBezTo>
                          <a:cubicBezTo>
                            <a:pt x="786193" y="135444"/>
                            <a:pt x="268235" y="231040"/>
                            <a:pt x="123189" y="389976"/>
                          </a:cubicBezTo>
                          <a:cubicBezTo>
                            <a:pt x="25198" y="497318"/>
                            <a:pt x="0" y="1281516"/>
                            <a:pt x="0" y="1281516"/>
                          </a:cubicBezTo>
                          <a:close/>
                        </a:path>
                      </a:pathLst>
                    </a:custGeom>
                    <a:solidFill>
                      <a:schemeClr val="lt2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  <p:grpSp>
                  <p:nvGrpSpPr>
                    <p:cNvPr id="1228" name="Google Shape;1228;p39"/>
                    <p:cNvGrpSpPr/>
                    <p:nvPr/>
                  </p:nvGrpSpPr>
                  <p:grpSpPr>
                    <a:xfrm>
                      <a:off x="7747568" y="5173877"/>
                      <a:ext cx="1128153" cy="1205331"/>
                      <a:chOff x="7747568" y="5173877"/>
                      <a:chExt cx="1128153" cy="1205331"/>
                    </a:xfrm>
                  </p:grpSpPr>
                  <p:sp>
                    <p:nvSpPr>
                      <p:cNvPr id="1229" name="Google Shape;1229;p39"/>
                      <p:cNvSpPr/>
                      <p:nvPr/>
                    </p:nvSpPr>
                    <p:spPr>
                      <a:xfrm>
                        <a:off x="8418674" y="5281440"/>
                        <a:ext cx="142954" cy="67069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142954" h="67069" extrusionOk="0">
                            <a:moveTo>
                              <a:pt x="1854" y="33"/>
                            </a:moveTo>
                            <a:cubicBezTo>
                              <a:pt x="14227" y="2202"/>
                              <a:pt x="26510" y="7261"/>
                              <a:pt x="38251" y="11689"/>
                            </a:cubicBezTo>
                            <a:cubicBezTo>
                              <a:pt x="50625" y="16387"/>
                              <a:pt x="62727" y="21718"/>
                              <a:pt x="74648" y="27501"/>
                            </a:cubicBezTo>
                            <a:cubicBezTo>
                              <a:pt x="98130" y="38976"/>
                              <a:pt x="120529" y="52078"/>
                              <a:pt x="142655" y="65993"/>
                            </a:cubicBezTo>
                            <a:cubicBezTo>
                              <a:pt x="143378" y="66444"/>
                              <a:pt x="142655" y="67348"/>
                              <a:pt x="141933" y="66986"/>
                            </a:cubicBezTo>
                            <a:cubicBezTo>
                              <a:pt x="118722" y="54879"/>
                              <a:pt x="94608" y="44036"/>
                              <a:pt x="70584" y="33645"/>
                            </a:cubicBezTo>
                            <a:cubicBezTo>
                              <a:pt x="59024" y="28676"/>
                              <a:pt x="47463" y="23706"/>
                              <a:pt x="35813" y="18646"/>
                            </a:cubicBezTo>
                            <a:cubicBezTo>
                              <a:pt x="24162" y="13586"/>
                              <a:pt x="11789" y="9339"/>
                              <a:pt x="680" y="3105"/>
                            </a:cubicBezTo>
                            <a:cubicBezTo>
                              <a:pt x="-675" y="2382"/>
                              <a:pt x="138" y="-329"/>
                              <a:pt x="1854" y="33"/>
                            </a:cubicBezTo>
                            <a:close/>
                          </a:path>
                        </a:pathLst>
                      </a:custGeom>
                      <a:solidFill>
                        <a:schemeClr val="dk1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45700" rIns="91425" bIns="45700" anchor="ctr" anchorCtr="0">
                        <a:noAutofit/>
                      </a:bodyPr>
                      <a:lstStyle/>
                      <a:p>
                        <a:pPr marL="0" marR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 sz="18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endParaRPr>
                      </a:p>
                    </p:txBody>
                  </p:sp>
                  <p:sp>
                    <p:nvSpPr>
                      <p:cNvPr id="1230" name="Google Shape;1230;p39"/>
                      <p:cNvSpPr/>
                      <p:nvPr/>
                    </p:nvSpPr>
                    <p:spPr>
                      <a:xfrm>
                        <a:off x="8442385" y="5173877"/>
                        <a:ext cx="63432" cy="134936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63432" h="134936" extrusionOk="0">
                            <a:moveTo>
                              <a:pt x="3883" y="1427"/>
                            </a:moveTo>
                            <a:cubicBezTo>
                              <a:pt x="8761" y="21035"/>
                              <a:pt x="13096" y="40822"/>
                              <a:pt x="18695" y="60339"/>
                            </a:cubicBezTo>
                            <a:cubicBezTo>
                              <a:pt x="21314" y="69285"/>
                              <a:pt x="23843" y="78320"/>
                              <a:pt x="27185" y="86994"/>
                            </a:cubicBezTo>
                            <a:cubicBezTo>
                              <a:pt x="30075" y="94313"/>
                              <a:pt x="34320" y="102625"/>
                              <a:pt x="42809" y="104252"/>
                            </a:cubicBezTo>
                            <a:cubicBezTo>
                              <a:pt x="52563" y="106149"/>
                              <a:pt x="55363" y="97746"/>
                              <a:pt x="54551" y="89705"/>
                            </a:cubicBezTo>
                            <a:cubicBezTo>
                              <a:pt x="53647" y="80760"/>
                              <a:pt x="51389" y="71724"/>
                              <a:pt x="49583" y="62869"/>
                            </a:cubicBezTo>
                            <a:cubicBezTo>
                              <a:pt x="47506" y="52659"/>
                              <a:pt x="45429" y="42449"/>
                              <a:pt x="43622" y="32239"/>
                            </a:cubicBezTo>
                            <a:cubicBezTo>
                              <a:pt x="42719" y="27088"/>
                              <a:pt x="41726" y="22028"/>
                              <a:pt x="40823" y="16878"/>
                            </a:cubicBezTo>
                            <a:cubicBezTo>
                              <a:pt x="40642" y="15613"/>
                              <a:pt x="39648" y="5764"/>
                              <a:pt x="38926" y="2963"/>
                            </a:cubicBezTo>
                            <a:cubicBezTo>
                              <a:pt x="38835" y="3234"/>
                              <a:pt x="38655" y="3415"/>
                              <a:pt x="38384" y="3415"/>
                            </a:cubicBezTo>
                            <a:cubicBezTo>
                              <a:pt x="38294" y="3415"/>
                              <a:pt x="38113" y="3415"/>
                              <a:pt x="38023" y="3325"/>
                            </a:cubicBezTo>
                            <a:cubicBezTo>
                              <a:pt x="37752" y="3325"/>
                              <a:pt x="37481" y="3144"/>
                              <a:pt x="37391" y="2782"/>
                            </a:cubicBezTo>
                            <a:cubicBezTo>
                              <a:pt x="37300" y="1970"/>
                              <a:pt x="37300" y="1879"/>
                              <a:pt x="37842" y="1337"/>
                            </a:cubicBezTo>
                            <a:cubicBezTo>
                              <a:pt x="38113" y="1066"/>
                              <a:pt x="38474" y="1156"/>
                              <a:pt x="38746" y="1247"/>
                            </a:cubicBezTo>
                            <a:cubicBezTo>
                              <a:pt x="40642" y="2240"/>
                              <a:pt x="40732" y="4861"/>
                              <a:pt x="41364" y="6668"/>
                            </a:cubicBezTo>
                            <a:cubicBezTo>
                              <a:pt x="42990" y="11638"/>
                              <a:pt x="44525" y="16607"/>
                              <a:pt x="45971" y="21577"/>
                            </a:cubicBezTo>
                            <a:cubicBezTo>
                              <a:pt x="48680" y="30973"/>
                              <a:pt x="51299" y="40371"/>
                              <a:pt x="53738" y="49768"/>
                            </a:cubicBezTo>
                            <a:cubicBezTo>
                              <a:pt x="56086" y="59255"/>
                              <a:pt x="58434" y="68652"/>
                              <a:pt x="60782" y="78139"/>
                            </a:cubicBezTo>
                            <a:cubicBezTo>
                              <a:pt x="62498" y="85187"/>
                              <a:pt x="64576" y="92687"/>
                              <a:pt x="62679" y="99915"/>
                            </a:cubicBezTo>
                            <a:cubicBezTo>
                              <a:pt x="60602" y="107866"/>
                              <a:pt x="54279" y="111842"/>
                              <a:pt x="47235" y="112474"/>
                            </a:cubicBezTo>
                            <a:cubicBezTo>
                              <a:pt x="47596" y="113107"/>
                              <a:pt x="47957" y="113740"/>
                              <a:pt x="48228" y="114372"/>
                            </a:cubicBezTo>
                            <a:cubicBezTo>
                              <a:pt x="49041" y="116269"/>
                              <a:pt x="49673" y="118348"/>
                              <a:pt x="50396" y="120335"/>
                            </a:cubicBezTo>
                            <a:cubicBezTo>
                              <a:pt x="51119" y="122323"/>
                              <a:pt x="51841" y="124401"/>
                              <a:pt x="52383" y="126479"/>
                            </a:cubicBezTo>
                            <a:cubicBezTo>
                              <a:pt x="52654" y="127473"/>
                              <a:pt x="52835" y="128468"/>
                              <a:pt x="52925" y="129552"/>
                            </a:cubicBezTo>
                            <a:cubicBezTo>
                              <a:pt x="53015" y="130727"/>
                              <a:pt x="52835" y="131811"/>
                              <a:pt x="52925" y="132985"/>
                            </a:cubicBezTo>
                            <a:cubicBezTo>
                              <a:pt x="53105" y="134702"/>
                              <a:pt x="50757" y="135786"/>
                              <a:pt x="49854" y="134070"/>
                            </a:cubicBezTo>
                            <a:cubicBezTo>
                              <a:pt x="49312" y="133076"/>
                              <a:pt x="48590" y="132262"/>
                              <a:pt x="48048" y="131359"/>
                            </a:cubicBezTo>
                            <a:cubicBezTo>
                              <a:pt x="47415" y="130365"/>
                              <a:pt x="47054" y="129190"/>
                              <a:pt x="46603" y="128106"/>
                            </a:cubicBezTo>
                            <a:cubicBezTo>
                              <a:pt x="45971" y="126118"/>
                              <a:pt x="45338" y="124221"/>
                              <a:pt x="44887" y="122143"/>
                            </a:cubicBezTo>
                            <a:cubicBezTo>
                              <a:pt x="44435" y="120154"/>
                              <a:pt x="43803" y="118167"/>
                              <a:pt x="43442" y="116179"/>
                            </a:cubicBezTo>
                            <a:cubicBezTo>
                              <a:pt x="43261" y="115005"/>
                              <a:pt x="43171" y="113740"/>
                              <a:pt x="43080" y="112565"/>
                            </a:cubicBezTo>
                            <a:cubicBezTo>
                              <a:pt x="39107" y="112204"/>
                              <a:pt x="35133" y="110758"/>
                              <a:pt x="31791" y="108228"/>
                            </a:cubicBezTo>
                            <a:cubicBezTo>
                              <a:pt x="25920" y="103800"/>
                              <a:pt x="22488" y="97023"/>
                              <a:pt x="20050" y="90247"/>
                            </a:cubicBezTo>
                            <a:cubicBezTo>
                              <a:pt x="17070" y="82115"/>
                              <a:pt x="14812" y="73622"/>
                              <a:pt x="12464" y="65219"/>
                            </a:cubicBezTo>
                            <a:cubicBezTo>
                              <a:pt x="6774" y="44437"/>
                              <a:pt x="1897" y="23384"/>
                              <a:pt x="0" y="1970"/>
                            </a:cubicBezTo>
                            <a:cubicBezTo>
                              <a:pt x="181" y="-109"/>
                              <a:pt x="3342" y="-922"/>
                              <a:pt x="3883" y="1427"/>
                            </a:cubicBezTo>
                            <a:close/>
                          </a:path>
                        </a:pathLst>
                      </a:custGeom>
                      <a:solidFill>
                        <a:schemeClr val="dk1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45700" rIns="91425" bIns="45700" anchor="ctr" anchorCtr="0">
                        <a:noAutofit/>
                      </a:bodyPr>
                      <a:lstStyle/>
                      <a:p>
                        <a:pPr marL="0" marR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 sz="18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endParaRPr>
                      </a:p>
                    </p:txBody>
                  </p:sp>
                  <p:sp>
                    <p:nvSpPr>
                      <p:cNvPr id="1231" name="Google Shape;1231;p39"/>
                      <p:cNvSpPr/>
                      <p:nvPr/>
                    </p:nvSpPr>
                    <p:spPr>
                      <a:xfrm>
                        <a:off x="8699943" y="5222636"/>
                        <a:ext cx="143503" cy="146426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143503" h="146426" extrusionOk="0">
                            <a:moveTo>
                              <a:pt x="2007" y="738"/>
                            </a:moveTo>
                            <a:cubicBezTo>
                              <a:pt x="3813" y="10496"/>
                              <a:pt x="4897" y="20345"/>
                              <a:pt x="7155" y="30013"/>
                            </a:cubicBezTo>
                            <a:cubicBezTo>
                              <a:pt x="9323" y="39500"/>
                              <a:pt x="11942" y="48897"/>
                              <a:pt x="15012" y="58113"/>
                            </a:cubicBezTo>
                            <a:cubicBezTo>
                              <a:pt x="17993" y="66878"/>
                              <a:pt x="21696" y="75733"/>
                              <a:pt x="27024" y="83413"/>
                            </a:cubicBezTo>
                            <a:cubicBezTo>
                              <a:pt x="32172" y="90822"/>
                              <a:pt x="39037" y="97238"/>
                              <a:pt x="46081" y="102840"/>
                            </a:cubicBezTo>
                            <a:cubicBezTo>
                              <a:pt x="59899" y="113863"/>
                              <a:pt x="75524" y="122537"/>
                              <a:pt x="92142" y="128500"/>
                            </a:cubicBezTo>
                            <a:cubicBezTo>
                              <a:pt x="100541" y="131482"/>
                              <a:pt x="109031" y="134102"/>
                              <a:pt x="117791" y="136000"/>
                            </a:cubicBezTo>
                            <a:cubicBezTo>
                              <a:pt x="122307" y="136994"/>
                              <a:pt x="126913" y="137807"/>
                              <a:pt x="131519" y="138440"/>
                            </a:cubicBezTo>
                            <a:cubicBezTo>
                              <a:pt x="135312" y="138892"/>
                              <a:pt x="139105" y="139072"/>
                              <a:pt x="142537" y="140970"/>
                            </a:cubicBezTo>
                            <a:cubicBezTo>
                              <a:pt x="143983" y="141783"/>
                              <a:pt x="143711" y="144132"/>
                              <a:pt x="142357" y="144765"/>
                            </a:cubicBezTo>
                            <a:cubicBezTo>
                              <a:pt x="136486" y="147656"/>
                              <a:pt x="128268" y="146029"/>
                              <a:pt x="121946" y="145397"/>
                            </a:cubicBezTo>
                            <a:cubicBezTo>
                              <a:pt x="114630" y="144674"/>
                              <a:pt x="107315" y="143409"/>
                              <a:pt x="100179" y="141602"/>
                            </a:cubicBezTo>
                            <a:cubicBezTo>
                              <a:pt x="85729" y="137898"/>
                              <a:pt x="71821" y="131844"/>
                              <a:pt x="58996" y="124254"/>
                            </a:cubicBezTo>
                            <a:cubicBezTo>
                              <a:pt x="46442" y="116754"/>
                              <a:pt x="33798" y="107448"/>
                              <a:pt x="24586" y="96063"/>
                            </a:cubicBezTo>
                            <a:cubicBezTo>
                              <a:pt x="15012" y="84226"/>
                              <a:pt x="9594" y="70402"/>
                              <a:pt x="6162" y="55674"/>
                            </a:cubicBezTo>
                            <a:cubicBezTo>
                              <a:pt x="2007" y="38054"/>
                              <a:pt x="-793" y="18989"/>
                              <a:pt x="201" y="828"/>
                            </a:cubicBezTo>
                            <a:cubicBezTo>
                              <a:pt x="201" y="-166"/>
                              <a:pt x="1827" y="-347"/>
                              <a:pt x="2007" y="738"/>
                            </a:cubicBezTo>
                            <a:close/>
                          </a:path>
                        </a:pathLst>
                      </a:custGeom>
                      <a:solidFill>
                        <a:schemeClr val="dk1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45700" rIns="91425" bIns="45700" anchor="ctr" anchorCtr="0">
                        <a:noAutofit/>
                      </a:bodyPr>
                      <a:lstStyle/>
                      <a:p>
                        <a:pPr marL="0" marR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 sz="18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endParaRPr>
                      </a:p>
                    </p:txBody>
                  </p:sp>
                  <p:sp>
                    <p:nvSpPr>
                      <p:cNvPr id="1232" name="Google Shape;1232;p39"/>
                      <p:cNvSpPr/>
                      <p:nvPr/>
                    </p:nvSpPr>
                    <p:spPr>
                      <a:xfrm>
                        <a:off x="8054705" y="5210866"/>
                        <a:ext cx="821016" cy="1136299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821016" h="1136299" extrusionOk="0">
                            <a:moveTo>
                              <a:pt x="23078" y="590514"/>
                            </a:moveTo>
                            <a:cubicBezTo>
                              <a:pt x="24071" y="578949"/>
                              <a:pt x="26329" y="567202"/>
                              <a:pt x="30664" y="556269"/>
                            </a:cubicBezTo>
                            <a:cubicBezTo>
                              <a:pt x="39605" y="533409"/>
                              <a:pt x="58662" y="521844"/>
                              <a:pt x="81692" y="515970"/>
                            </a:cubicBezTo>
                            <a:cubicBezTo>
                              <a:pt x="108877" y="509103"/>
                              <a:pt x="136965" y="505037"/>
                              <a:pt x="164601" y="500519"/>
                            </a:cubicBezTo>
                            <a:cubicBezTo>
                              <a:pt x="192870" y="495912"/>
                              <a:pt x="221229" y="491846"/>
                              <a:pt x="249498" y="487870"/>
                            </a:cubicBezTo>
                            <a:cubicBezTo>
                              <a:pt x="306938" y="479828"/>
                              <a:pt x="364378" y="472509"/>
                              <a:pt x="421548" y="462841"/>
                            </a:cubicBezTo>
                            <a:cubicBezTo>
                              <a:pt x="478446" y="453264"/>
                              <a:pt x="535074" y="441517"/>
                              <a:pt x="590347" y="424801"/>
                            </a:cubicBezTo>
                            <a:cubicBezTo>
                              <a:pt x="641104" y="409441"/>
                              <a:pt x="693216" y="390466"/>
                              <a:pt x="733857" y="355228"/>
                            </a:cubicBezTo>
                            <a:cubicBezTo>
                              <a:pt x="821373" y="279329"/>
                              <a:pt x="824533" y="152198"/>
                              <a:pt x="813876" y="45759"/>
                            </a:cubicBezTo>
                            <a:cubicBezTo>
                              <a:pt x="812341" y="30760"/>
                              <a:pt x="810535" y="15761"/>
                              <a:pt x="808728" y="762"/>
                            </a:cubicBezTo>
                            <a:cubicBezTo>
                              <a:pt x="808638" y="-51"/>
                              <a:pt x="809812" y="-322"/>
                              <a:pt x="809902" y="491"/>
                            </a:cubicBezTo>
                            <a:cubicBezTo>
                              <a:pt x="816857" y="60397"/>
                              <a:pt x="824895" y="120664"/>
                              <a:pt x="818934" y="181022"/>
                            </a:cubicBezTo>
                            <a:cubicBezTo>
                              <a:pt x="814057" y="230356"/>
                              <a:pt x="799606" y="279871"/>
                              <a:pt x="771067" y="320892"/>
                            </a:cubicBezTo>
                            <a:cubicBezTo>
                              <a:pt x="741444" y="363450"/>
                              <a:pt x="697551" y="390918"/>
                              <a:pt x="650226" y="409983"/>
                            </a:cubicBezTo>
                            <a:cubicBezTo>
                              <a:pt x="598475" y="430946"/>
                              <a:pt x="543744" y="445041"/>
                              <a:pt x="489194" y="456426"/>
                            </a:cubicBezTo>
                            <a:cubicBezTo>
                              <a:pt x="375758" y="480189"/>
                              <a:pt x="259974" y="490309"/>
                              <a:pt x="145816" y="509826"/>
                            </a:cubicBezTo>
                            <a:cubicBezTo>
                              <a:pt x="131727" y="512266"/>
                              <a:pt x="117638" y="514796"/>
                              <a:pt x="103638" y="517506"/>
                            </a:cubicBezTo>
                            <a:cubicBezTo>
                              <a:pt x="90814" y="520037"/>
                              <a:pt x="77628" y="522295"/>
                              <a:pt x="65616" y="527717"/>
                            </a:cubicBezTo>
                            <a:cubicBezTo>
                              <a:pt x="39696" y="539282"/>
                              <a:pt x="32290" y="564582"/>
                              <a:pt x="29309" y="590695"/>
                            </a:cubicBezTo>
                            <a:cubicBezTo>
                              <a:pt x="18471" y="686020"/>
                              <a:pt x="2305" y="1120179"/>
                              <a:pt x="2486" y="1135359"/>
                            </a:cubicBezTo>
                            <a:cubicBezTo>
                              <a:pt x="2486" y="1136715"/>
                              <a:pt x="408" y="1136534"/>
                              <a:pt x="408" y="1135269"/>
                            </a:cubicBezTo>
                            <a:cubicBezTo>
                              <a:pt x="-2662" y="974887"/>
                              <a:pt x="12240" y="713217"/>
                              <a:pt x="23078" y="590514"/>
                            </a:cubicBezTo>
                            <a:close/>
                          </a:path>
                        </a:pathLst>
                      </a:custGeom>
                      <a:solidFill>
                        <a:schemeClr val="dk1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45700" rIns="91425" bIns="45700" anchor="ctr" anchorCtr="0">
                        <a:noAutofit/>
                      </a:bodyPr>
                      <a:lstStyle/>
                      <a:p>
                        <a:pPr marL="0" marR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 sz="18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endParaRPr>
                      </a:p>
                    </p:txBody>
                  </p:sp>
                  <p:sp>
                    <p:nvSpPr>
                      <p:cNvPr id="1233" name="Google Shape;1233;p39"/>
                      <p:cNvSpPr/>
                      <p:nvPr/>
                    </p:nvSpPr>
                    <p:spPr>
                      <a:xfrm>
                        <a:off x="8113523" y="5727464"/>
                        <a:ext cx="232799" cy="392928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232799" h="392928" extrusionOk="0">
                            <a:moveTo>
                              <a:pt x="1109" y="266283"/>
                            </a:moveTo>
                            <a:cubicBezTo>
                              <a:pt x="1651" y="224358"/>
                              <a:pt x="2915" y="242790"/>
                              <a:pt x="3818" y="200775"/>
                            </a:cubicBezTo>
                            <a:cubicBezTo>
                              <a:pt x="4721" y="161199"/>
                              <a:pt x="3818" y="120901"/>
                              <a:pt x="11495" y="81867"/>
                            </a:cubicBezTo>
                            <a:cubicBezTo>
                              <a:pt x="14656" y="66145"/>
                              <a:pt x="17456" y="45273"/>
                              <a:pt x="34345" y="38045"/>
                            </a:cubicBezTo>
                            <a:cubicBezTo>
                              <a:pt x="43015" y="34340"/>
                              <a:pt x="52678" y="32262"/>
                              <a:pt x="61800" y="29912"/>
                            </a:cubicBezTo>
                            <a:cubicBezTo>
                              <a:pt x="71735" y="27292"/>
                              <a:pt x="81760" y="24762"/>
                              <a:pt x="91785" y="22594"/>
                            </a:cubicBezTo>
                            <a:cubicBezTo>
                              <a:pt x="138117" y="12564"/>
                              <a:pt x="184990" y="6330"/>
                              <a:pt x="231954" y="5"/>
                            </a:cubicBezTo>
                            <a:cubicBezTo>
                              <a:pt x="232857" y="-86"/>
                              <a:pt x="233128" y="1179"/>
                              <a:pt x="232315" y="1270"/>
                            </a:cubicBezTo>
                            <a:cubicBezTo>
                              <a:pt x="192577" y="8950"/>
                              <a:pt x="152838" y="16720"/>
                              <a:pt x="113461" y="25665"/>
                            </a:cubicBezTo>
                            <a:cubicBezTo>
                              <a:pt x="93772" y="30183"/>
                              <a:pt x="74083" y="34882"/>
                              <a:pt x="54575" y="40213"/>
                            </a:cubicBezTo>
                            <a:cubicBezTo>
                              <a:pt x="46537" y="42381"/>
                              <a:pt x="35700" y="43917"/>
                              <a:pt x="30100" y="50513"/>
                            </a:cubicBezTo>
                            <a:cubicBezTo>
                              <a:pt x="24229" y="57380"/>
                              <a:pt x="22513" y="68584"/>
                              <a:pt x="20526" y="77078"/>
                            </a:cubicBezTo>
                            <a:cubicBezTo>
                              <a:pt x="11495" y="115389"/>
                              <a:pt x="12127" y="155326"/>
                              <a:pt x="11134" y="194450"/>
                            </a:cubicBezTo>
                            <a:cubicBezTo>
                              <a:pt x="10050" y="235020"/>
                              <a:pt x="9057" y="215142"/>
                              <a:pt x="7882" y="255621"/>
                            </a:cubicBezTo>
                            <a:cubicBezTo>
                              <a:pt x="6527" y="301070"/>
                              <a:pt x="5353" y="346700"/>
                              <a:pt x="2283" y="392058"/>
                            </a:cubicBezTo>
                            <a:cubicBezTo>
                              <a:pt x="2192" y="393233"/>
                              <a:pt x="386" y="393233"/>
                              <a:pt x="386" y="391968"/>
                            </a:cubicBezTo>
                            <a:cubicBezTo>
                              <a:pt x="-607" y="350224"/>
                              <a:pt x="567" y="308298"/>
                              <a:pt x="1109" y="266283"/>
                            </a:cubicBezTo>
                            <a:close/>
                          </a:path>
                        </a:pathLst>
                      </a:custGeom>
                      <a:solidFill>
                        <a:schemeClr val="dk1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45700" rIns="91425" bIns="45700" anchor="ctr" anchorCtr="0">
                        <a:noAutofit/>
                      </a:bodyPr>
                      <a:lstStyle/>
                      <a:p>
                        <a:pPr marL="0" marR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 sz="18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endParaRPr>
                      </a:p>
                    </p:txBody>
                  </p:sp>
                  <p:sp>
                    <p:nvSpPr>
                      <p:cNvPr id="1234" name="Google Shape;1234;p39"/>
                      <p:cNvSpPr/>
                      <p:nvPr/>
                    </p:nvSpPr>
                    <p:spPr>
                      <a:xfrm>
                        <a:off x="7747568" y="6370487"/>
                        <a:ext cx="342429" cy="8721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342429" h="8721" extrusionOk="0">
                            <a:moveTo>
                              <a:pt x="745" y="4200"/>
                            </a:moveTo>
                            <a:cubicBezTo>
                              <a:pt x="11673" y="1851"/>
                              <a:pt x="111832" y="405"/>
                              <a:pt x="133869" y="134"/>
                            </a:cubicBezTo>
                            <a:cubicBezTo>
                              <a:pt x="178034" y="-318"/>
                              <a:pt x="317028" y="315"/>
                              <a:pt x="341955" y="2935"/>
                            </a:cubicBezTo>
                            <a:cubicBezTo>
                              <a:pt x="342587" y="3025"/>
                              <a:pt x="342587" y="4110"/>
                              <a:pt x="341955" y="4200"/>
                            </a:cubicBezTo>
                            <a:cubicBezTo>
                              <a:pt x="319828" y="6730"/>
                              <a:pt x="230958" y="8537"/>
                              <a:pt x="208831" y="8627"/>
                            </a:cubicBezTo>
                            <a:cubicBezTo>
                              <a:pt x="164577" y="8899"/>
                              <a:pt x="12757" y="8718"/>
                              <a:pt x="745" y="6278"/>
                            </a:cubicBezTo>
                            <a:cubicBezTo>
                              <a:pt x="-248" y="6007"/>
                              <a:pt x="-248" y="4471"/>
                              <a:pt x="745" y="4200"/>
                            </a:cubicBezTo>
                            <a:close/>
                          </a:path>
                        </a:pathLst>
                      </a:custGeom>
                      <a:solidFill>
                        <a:schemeClr val="dk1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45700" rIns="91425" bIns="45700" anchor="ctr" anchorCtr="0">
                        <a:noAutofit/>
                      </a:bodyPr>
                      <a:lstStyle/>
                      <a:p>
                        <a:pPr marL="0" marR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 sz="18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endParaRPr>
                      </a:p>
                    </p:txBody>
                  </p:sp>
                </p:grpSp>
                <p:sp>
                  <p:nvSpPr>
                    <p:cNvPr id="1235" name="Google Shape;1235;p39"/>
                    <p:cNvSpPr/>
                    <p:nvPr/>
                  </p:nvSpPr>
                  <p:spPr>
                    <a:xfrm>
                      <a:off x="7911698" y="5312002"/>
                      <a:ext cx="584397" cy="192269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584397" h="192269" extrusionOk="0">
                          <a:moveTo>
                            <a:pt x="581715" y="11"/>
                          </a:moveTo>
                          <a:cubicBezTo>
                            <a:pt x="502508" y="8685"/>
                            <a:pt x="423754" y="26485"/>
                            <a:pt x="347166" y="48170"/>
                          </a:cubicBezTo>
                          <a:cubicBezTo>
                            <a:pt x="269947" y="70036"/>
                            <a:pt x="194082" y="97233"/>
                            <a:pt x="120836" y="130123"/>
                          </a:cubicBezTo>
                          <a:cubicBezTo>
                            <a:pt x="79743" y="148645"/>
                            <a:pt x="39915" y="169337"/>
                            <a:pt x="356" y="191022"/>
                          </a:cubicBezTo>
                          <a:cubicBezTo>
                            <a:pt x="-457" y="191475"/>
                            <a:pt x="266" y="192559"/>
                            <a:pt x="1079" y="192197"/>
                          </a:cubicBezTo>
                          <a:cubicBezTo>
                            <a:pt x="71886" y="155242"/>
                            <a:pt x="146125" y="123346"/>
                            <a:pt x="221177" y="96059"/>
                          </a:cubicBezTo>
                          <a:cubicBezTo>
                            <a:pt x="295958" y="68771"/>
                            <a:pt x="372545" y="46363"/>
                            <a:pt x="450396" y="29466"/>
                          </a:cubicBezTo>
                          <a:cubicBezTo>
                            <a:pt x="494199" y="19889"/>
                            <a:pt x="538273" y="12480"/>
                            <a:pt x="582527" y="5161"/>
                          </a:cubicBezTo>
                          <a:cubicBezTo>
                            <a:pt x="585508" y="4709"/>
                            <a:pt x="584695" y="-261"/>
                            <a:pt x="581715" y="11"/>
                          </a:cubicBezTo>
                          <a:close/>
                        </a:path>
                      </a:pathLst>
                    </a:custGeom>
                    <a:solidFill>
                      <a:schemeClr val="dk1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</p:grpSp>
            </p:grpSp>
          </p:grpSp>
          <p:grpSp>
            <p:nvGrpSpPr>
              <p:cNvPr id="1236" name="Google Shape;1236;p39"/>
              <p:cNvGrpSpPr/>
              <p:nvPr/>
            </p:nvGrpSpPr>
            <p:grpSpPr>
              <a:xfrm>
                <a:off x="7947510" y="4295173"/>
                <a:ext cx="968725" cy="961490"/>
                <a:chOff x="7947510" y="4295173"/>
                <a:chExt cx="968725" cy="961490"/>
              </a:xfrm>
            </p:grpSpPr>
            <p:grpSp>
              <p:nvGrpSpPr>
                <p:cNvPr id="1237" name="Google Shape;1237;p39"/>
                <p:cNvGrpSpPr/>
                <p:nvPr/>
              </p:nvGrpSpPr>
              <p:grpSpPr>
                <a:xfrm>
                  <a:off x="8407048" y="4633532"/>
                  <a:ext cx="509187" cy="623131"/>
                  <a:chOff x="8407048" y="4633532"/>
                  <a:chExt cx="509187" cy="623131"/>
                </a:xfrm>
              </p:grpSpPr>
              <p:sp>
                <p:nvSpPr>
                  <p:cNvPr id="1238" name="Google Shape;1238;p39"/>
                  <p:cNvSpPr/>
                  <p:nvPr/>
                </p:nvSpPr>
                <p:spPr>
                  <a:xfrm>
                    <a:off x="8407048" y="4633532"/>
                    <a:ext cx="509187" cy="62313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09187" h="623131" extrusionOk="0">
                        <a:moveTo>
                          <a:pt x="492692" y="623093"/>
                        </a:moveTo>
                        <a:cubicBezTo>
                          <a:pt x="491518" y="624448"/>
                          <a:pt x="8513" y="589029"/>
                          <a:pt x="8513" y="589029"/>
                        </a:cubicBezTo>
                        <a:lnTo>
                          <a:pt x="11945" y="558128"/>
                        </a:lnTo>
                        <a:cubicBezTo>
                          <a:pt x="11945" y="558128"/>
                          <a:pt x="-10995" y="534002"/>
                          <a:pt x="6707" y="470211"/>
                        </a:cubicBezTo>
                        <a:cubicBezTo>
                          <a:pt x="44277" y="335130"/>
                          <a:pt x="119329" y="65689"/>
                          <a:pt x="144618" y="36052"/>
                        </a:cubicBezTo>
                        <a:cubicBezTo>
                          <a:pt x="175325" y="91"/>
                          <a:pt x="228701" y="-11023"/>
                          <a:pt x="267988" y="12108"/>
                        </a:cubicBezTo>
                        <a:cubicBezTo>
                          <a:pt x="350446" y="60629"/>
                          <a:pt x="472371" y="411119"/>
                          <a:pt x="504614" y="493975"/>
                        </a:cubicBezTo>
                        <a:cubicBezTo>
                          <a:pt x="520509" y="534906"/>
                          <a:pt x="490253" y="560748"/>
                          <a:pt x="485467" y="579994"/>
                        </a:cubicBezTo>
                        <a:cubicBezTo>
                          <a:pt x="485467" y="579813"/>
                          <a:pt x="494227" y="621377"/>
                          <a:pt x="492692" y="623093"/>
                        </a:cubicBezTo>
                        <a:close/>
                      </a:path>
                    </a:pathLst>
                  </a:custGeom>
                  <a:solidFill>
                    <a:schemeClr val="dk2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1239" name="Google Shape;1239;p39"/>
                  <p:cNvSpPr/>
                  <p:nvPr/>
                </p:nvSpPr>
                <p:spPr>
                  <a:xfrm>
                    <a:off x="8438128" y="5189577"/>
                    <a:ext cx="438378" cy="26206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38378" h="26206" extrusionOk="0">
                        <a:moveTo>
                          <a:pt x="915" y="3"/>
                        </a:moveTo>
                        <a:cubicBezTo>
                          <a:pt x="201866" y="8407"/>
                          <a:pt x="420248" y="23948"/>
                          <a:pt x="437769" y="24851"/>
                        </a:cubicBezTo>
                        <a:cubicBezTo>
                          <a:pt x="438582" y="24851"/>
                          <a:pt x="438582" y="26207"/>
                          <a:pt x="437769" y="26207"/>
                        </a:cubicBezTo>
                        <a:cubicBezTo>
                          <a:pt x="227064" y="23315"/>
                          <a:pt x="18346" y="4431"/>
                          <a:pt x="915" y="1991"/>
                        </a:cubicBezTo>
                        <a:cubicBezTo>
                          <a:pt x="-259" y="1720"/>
                          <a:pt x="-350" y="-87"/>
                          <a:pt x="915" y="3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</p:grpSp>
            <p:grpSp>
              <p:nvGrpSpPr>
                <p:cNvPr id="1240" name="Google Shape;1240;p39"/>
                <p:cNvGrpSpPr/>
                <p:nvPr/>
              </p:nvGrpSpPr>
              <p:grpSpPr>
                <a:xfrm>
                  <a:off x="8468006" y="4295173"/>
                  <a:ext cx="250941" cy="482114"/>
                  <a:chOff x="8468006" y="4295173"/>
                  <a:chExt cx="250941" cy="482114"/>
                </a:xfrm>
              </p:grpSpPr>
              <p:grpSp>
                <p:nvGrpSpPr>
                  <p:cNvPr id="1241" name="Google Shape;1241;p39"/>
                  <p:cNvGrpSpPr/>
                  <p:nvPr/>
                </p:nvGrpSpPr>
                <p:grpSpPr>
                  <a:xfrm>
                    <a:off x="8540648" y="4527906"/>
                    <a:ext cx="136678" cy="202792"/>
                    <a:chOff x="8540648" y="4527906"/>
                    <a:chExt cx="136678" cy="202792"/>
                  </a:xfrm>
                </p:grpSpPr>
                <p:sp>
                  <p:nvSpPr>
                    <p:cNvPr id="1242" name="Google Shape;1242;p39"/>
                    <p:cNvSpPr/>
                    <p:nvPr/>
                  </p:nvSpPr>
                  <p:spPr>
                    <a:xfrm>
                      <a:off x="8540648" y="4527906"/>
                      <a:ext cx="136678" cy="202792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36678" h="202792" extrusionOk="0">
                          <a:moveTo>
                            <a:pt x="33417" y="202307"/>
                          </a:moveTo>
                          <a:cubicBezTo>
                            <a:pt x="62859" y="208270"/>
                            <a:pt x="117861" y="158123"/>
                            <a:pt x="136466" y="121257"/>
                          </a:cubicBezTo>
                          <a:cubicBezTo>
                            <a:pt x="137731" y="118728"/>
                            <a:pt x="133124" y="92705"/>
                            <a:pt x="128970" y="60810"/>
                          </a:cubicBezTo>
                          <a:cubicBezTo>
                            <a:pt x="126532" y="41473"/>
                            <a:pt x="124274" y="19878"/>
                            <a:pt x="123641" y="0"/>
                          </a:cubicBezTo>
                          <a:lnTo>
                            <a:pt x="0" y="34335"/>
                          </a:lnTo>
                          <a:cubicBezTo>
                            <a:pt x="0" y="34335"/>
                            <a:pt x="13638" y="75628"/>
                            <a:pt x="14541" y="110234"/>
                          </a:cubicBezTo>
                          <a:cubicBezTo>
                            <a:pt x="14631" y="113126"/>
                            <a:pt x="14360" y="115836"/>
                            <a:pt x="13908" y="118456"/>
                          </a:cubicBezTo>
                          <a:cubicBezTo>
                            <a:pt x="13908" y="118818"/>
                            <a:pt x="13818" y="119270"/>
                            <a:pt x="13728" y="119812"/>
                          </a:cubicBezTo>
                          <a:cubicBezTo>
                            <a:pt x="11741" y="135353"/>
                            <a:pt x="5058" y="196524"/>
                            <a:pt x="33417" y="202307"/>
                          </a:cubicBezTo>
                          <a:close/>
                        </a:path>
                      </a:pathLst>
                    </a:custGeom>
                    <a:solidFill>
                      <a:srgbClr val="D3766A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  <p:sp>
                  <p:nvSpPr>
                    <p:cNvPr id="1243" name="Google Shape;1243;p39"/>
                    <p:cNvSpPr/>
                    <p:nvPr/>
                  </p:nvSpPr>
                  <p:spPr>
                    <a:xfrm>
                      <a:off x="8540738" y="4530255"/>
                      <a:ext cx="115242" cy="11782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15242" h="117820" extrusionOk="0">
                          <a:moveTo>
                            <a:pt x="13818" y="116107"/>
                          </a:moveTo>
                          <a:cubicBezTo>
                            <a:pt x="13818" y="116469"/>
                            <a:pt x="13728" y="116920"/>
                            <a:pt x="13728" y="117372"/>
                          </a:cubicBezTo>
                          <a:cubicBezTo>
                            <a:pt x="17612" y="117824"/>
                            <a:pt x="21946" y="117914"/>
                            <a:pt x="26553" y="117733"/>
                          </a:cubicBezTo>
                          <a:cubicBezTo>
                            <a:pt x="98624" y="113758"/>
                            <a:pt x="112713" y="24938"/>
                            <a:pt x="115242" y="0"/>
                          </a:cubicBezTo>
                          <a:lnTo>
                            <a:pt x="84355" y="8584"/>
                          </a:lnTo>
                          <a:lnTo>
                            <a:pt x="0" y="31986"/>
                          </a:lnTo>
                          <a:cubicBezTo>
                            <a:pt x="0" y="31986"/>
                            <a:pt x="13638" y="73278"/>
                            <a:pt x="14450" y="107885"/>
                          </a:cubicBezTo>
                          <a:cubicBezTo>
                            <a:pt x="14450" y="110776"/>
                            <a:pt x="14270" y="113487"/>
                            <a:pt x="13818" y="116107"/>
                          </a:cubicBezTo>
                          <a:close/>
                        </a:path>
                      </a:pathLst>
                    </a:custGeom>
                    <a:solidFill>
                      <a:srgbClr val="263238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</p:grpSp>
              <p:grpSp>
                <p:nvGrpSpPr>
                  <p:cNvPr id="1244" name="Google Shape;1244;p39"/>
                  <p:cNvGrpSpPr/>
                  <p:nvPr/>
                </p:nvGrpSpPr>
                <p:grpSpPr>
                  <a:xfrm>
                    <a:off x="8468006" y="4295173"/>
                    <a:ext cx="250941" cy="326442"/>
                    <a:chOff x="8468006" y="4295173"/>
                    <a:chExt cx="250941" cy="326442"/>
                  </a:xfrm>
                </p:grpSpPr>
                <p:sp>
                  <p:nvSpPr>
                    <p:cNvPr id="1245" name="Google Shape;1245;p39"/>
                    <p:cNvSpPr/>
                    <p:nvPr/>
                  </p:nvSpPr>
                  <p:spPr>
                    <a:xfrm>
                      <a:off x="8477000" y="4344664"/>
                      <a:ext cx="63919" cy="132677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63919" h="132677" extrusionOk="0">
                          <a:moveTo>
                            <a:pt x="63919" y="0"/>
                          </a:moveTo>
                          <a:cubicBezTo>
                            <a:pt x="63919" y="0"/>
                            <a:pt x="22645" y="10391"/>
                            <a:pt x="9640" y="48882"/>
                          </a:cubicBezTo>
                          <a:cubicBezTo>
                            <a:pt x="-3366" y="87374"/>
                            <a:pt x="-476" y="130112"/>
                            <a:pt x="2685" y="132642"/>
                          </a:cubicBezTo>
                          <a:cubicBezTo>
                            <a:pt x="5847" y="135172"/>
                            <a:pt x="63919" y="0"/>
                            <a:pt x="63919" y="0"/>
                          </a:cubicBezTo>
                          <a:close/>
                        </a:path>
                      </a:pathLst>
                    </a:custGeom>
                    <a:solidFill>
                      <a:srgbClr val="263238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  <p:sp>
                  <p:nvSpPr>
                    <p:cNvPr id="1246" name="Google Shape;1246;p39"/>
                    <p:cNvSpPr/>
                    <p:nvPr/>
                  </p:nvSpPr>
                  <p:spPr>
                    <a:xfrm>
                      <a:off x="8468006" y="4323736"/>
                      <a:ext cx="237821" cy="297879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237821" h="297879" extrusionOk="0">
                          <a:moveTo>
                            <a:pt x="237647" y="95562"/>
                          </a:moveTo>
                          <a:cubicBezTo>
                            <a:pt x="241170" y="141644"/>
                            <a:pt x="190412" y="261184"/>
                            <a:pt x="153474" y="282056"/>
                          </a:cubicBezTo>
                          <a:cubicBezTo>
                            <a:pt x="100007" y="312326"/>
                            <a:pt x="26310" y="299856"/>
                            <a:pt x="4093" y="238686"/>
                          </a:cubicBezTo>
                          <a:cubicBezTo>
                            <a:pt x="-17493" y="179412"/>
                            <a:pt x="51418" y="24813"/>
                            <a:pt x="91337" y="7284"/>
                          </a:cubicBezTo>
                          <a:cubicBezTo>
                            <a:pt x="150132" y="-18557"/>
                            <a:pt x="232499" y="27524"/>
                            <a:pt x="237647" y="95562"/>
                          </a:cubicBezTo>
                          <a:close/>
                        </a:path>
                      </a:pathLst>
                    </a:custGeom>
                    <a:solidFill>
                      <a:srgbClr val="D3766A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  <p:grpSp>
                  <p:nvGrpSpPr>
                    <p:cNvPr id="1247" name="Google Shape;1247;p39"/>
                    <p:cNvGrpSpPr/>
                    <p:nvPr/>
                  </p:nvGrpSpPr>
                  <p:grpSpPr>
                    <a:xfrm>
                      <a:off x="8496003" y="4403926"/>
                      <a:ext cx="106597" cy="151156"/>
                      <a:chOff x="8496003" y="4403926"/>
                      <a:chExt cx="106597" cy="151156"/>
                    </a:xfrm>
                  </p:grpSpPr>
                  <p:grpSp>
                    <p:nvGrpSpPr>
                      <p:cNvPr id="1248" name="Google Shape;1248;p39"/>
                      <p:cNvGrpSpPr/>
                      <p:nvPr/>
                    </p:nvGrpSpPr>
                    <p:grpSpPr>
                      <a:xfrm>
                        <a:off x="8559737" y="4466923"/>
                        <a:ext cx="22260" cy="30638"/>
                        <a:chOff x="8559737" y="4466923"/>
                        <a:chExt cx="22260" cy="30638"/>
                      </a:xfrm>
                    </p:grpSpPr>
                    <p:sp>
                      <p:nvSpPr>
                        <p:cNvPr id="1249" name="Google Shape;1249;p39"/>
                        <p:cNvSpPr/>
                        <p:nvPr/>
                      </p:nvSpPr>
                      <p:spPr>
                        <a:xfrm>
                          <a:off x="8559737" y="4472649"/>
                          <a:ext cx="5493" cy="24912"/>
                        </a:xfrm>
                        <a:custGeom>
                          <a:avLst/>
                          <a:gdLst/>
                          <a:ahLst/>
                          <a:cxnLst/>
                          <a:rect l="l" t="t" r="r" b="b"/>
                          <a:pathLst>
                            <a:path w="5493" h="24912" extrusionOk="0">
                              <a:moveTo>
                                <a:pt x="5114" y="50"/>
                              </a:moveTo>
                              <a:cubicBezTo>
                                <a:pt x="5295" y="-221"/>
                                <a:pt x="5566" y="682"/>
                                <a:pt x="5476" y="1044"/>
                              </a:cubicBezTo>
                              <a:cubicBezTo>
                                <a:pt x="1863" y="8995"/>
                                <a:pt x="-937" y="18753"/>
                                <a:pt x="5205" y="24446"/>
                              </a:cubicBezTo>
                              <a:cubicBezTo>
                                <a:pt x="5386" y="24627"/>
                                <a:pt x="5205" y="24988"/>
                                <a:pt x="4934" y="24898"/>
                              </a:cubicBezTo>
                              <a:cubicBezTo>
                                <a:pt x="-3466" y="19838"/>
                                <a:pt x="418" y="7007"/>
                                <a:pt x="5114" y="50"/>
                              </a:cubicBezTo>
                              <a:close/>
                            </a:path>
                          </a:pathLst>
                        </a:custGeom>
                        <a:solidFill>
                          <a:srgbClr val="263238"/>
                        </a:solidFill>
                        <a:ln>
                          <a:noFill/>
                        </a:ln>
                      </p:spPr>
                      <p:txBody>
                        <a:bodyPr spcFirstLastPara="1" wrap="square" lIns="91425" tIns="45700" rIns="91425" bIns="45700" anchor="ctr" anchorCtr="0">
                          <a:noAutofit/>
                        </a:bodyPr>
                        <a:lstStyle/>
                        <a:p>
                          <a:pPr marL="0" marR="0" lvl="0" indent="0" algn="l" rtl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None/>
                          </a:pPr>
                          <a:endParaRPr sz="1800">
                            <a:solidFill>
                              <a:srgbClr val="000000"/>
                            </a:solidFill>
                            <a:latin typeface="Calibri"/>
                            <a:ea typeface="Calibri"/>
                            <a:cs typeface="Calibri"/>
                            <a:sym typeface="Calibri"/>
                          </a:endParaRPr>
                        </a:p>
                      </p:txBody>
                    </p:sp>
                    <p:sp>
                      <p:nvSpPr>
                        <p:cNvPr id="1250" name="Google Shape;1250;p39"/>
                        <p:cNvSpPr/>
                        <p:nvPr/>
                      </p:nvSpPr>
                      <p:spPr>
                        <a:xfrm>
                          <a:off x="8561094" y="4466923"/>
                          <a:ext cx="20903" cy="27540"/>
                        </a:xfrm>
                        <a:custGeom>
                          <a:avLst/>
                          <a:gdLst/>
                          <a:ahLst/>
                          <a:cxnLst/>
                          <a:rect l="l" t="t" r="r" b="b"/>
                          <a:pathLst>
                            <a:path w="20903" h="27540" extrusionOk="0">
                              <a:moveTo>
                                <a:pt x="14506" y="354"/>
                              </a:moveTo>
                              <a:cubicBezTo>
                                <a:pt x="27873" y="4782"/>
                                <a:pt x="18028" y="31256"/>
                                <a:pt x="5655" y="27100"/>
                              </a:cubicBezTo>
                              <a:cubicBezTo>
                                <a:pt x="-6628" y="23124"/>
                                <a:pt x="3307" y="-3350"/>
                                <a:pt x="14506" y="354"/>
                              </a:cubicBezTo>
                              <a:close/>
                            </a:path>
                          </a:pathLst>
                        </a:custGeom>
                        <a:solidFill>
                          <a:srgbClr val="263238"/>
                        </a:solidFill>
                        <a:ln>
                          <a:noFill/>
                        </a:ln>
                      </p:spPr>
                      <p:txBody>
                        <a:bodyPr spcFirstLastPara="1" wrap="square" lIns="91425" tIns="45700" rIns="91425" bIns="45700" anchor="ctr" anchorCtr="0">
                          <a:noAutofit/>
                        </a:bodyPr>
                        <a:lstStyle/>
                        <a:p>
                          <a:pPr marL="0" marR="0" lvl="0" indent="0" algn="l" rtl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None/>
                          </a:pPr>
                          <a:endParaRPr sz="1800">
                            <a:solidFill>
                              <a:srgbClr val="000000"/>
                            </a:solidFill>
                            <a:latin typeface="Calibri"/>
                            <a:ea typeface="Calibri"/>
                            <a:cs typeface="Calibri"/>
                            <a:sym typeface="Calibri"/>
                          </a:endParaRPr>
                        </a:p>
                      </p:txBody>
                    </p:sp>
                  </p:grpSp>
                  <p:grpSp>
                    <p:nvGrpSpPr>
                      <p:cNvPr id="1251" name="Google Shape;1251;p39"/>
                      <p:cNvGrpSpPr/>
                      <p:nvPr/>
                    </p:nvGrpSpPr>
                    <p:grpSpPr>
                      <a:xfrm>
                        <a:off x="8496003" y="4443989"/>
                        <a:ext cx="21310" cy="30593"/>
                        <a:chOff x="8496003" y="4443989"/>
                        <a:chExt cx="21310" cy="30593"/>
                      </a:xfrm>
                    </p:grpSpPr>
                    <p:sp>
                      <p:nvSpPr>
                        <p:cNvPr id="1252" name="Google Shape;1252;p39"/>
                        <p:cNvSpPr/>
                        <p:nvPr/>
                      </p:nvSpPr>
                      <p:spPr>
                        <a:xfrm>
                          <a:off x="8500113" y="4456043"/>
                          <a:ext cx="16968" cy="18539"/>
                        </a:xfrm>
                        <a:custGeom>
                          <a:avLst/>
                          <a:gdLst/>
                          <a:ahLst/>
                          <a:cxnLst/>
                          <a:rect l="l" t="t" r="r" b="b"/>
                          <a:pathLst>
                            <a:path w="16968" h="18539" extrusionOk="0">
                              <a:moveTo>
                                <a:pt x="16962" y="120"/>
                              </a:moveTo>
                              <a:cubicBezTo>
                                <a:pt x="17053" y="-241"/>
                                <a:pt x="16149" y="301"/>
                                <a:pt x="16059" y="572"/>
                              </a:cubicBezTo>
                              <a:cubicBezTo>
                                <a:pt x="13259" y="8885"/>
                                <a:pt x="8653" y="17920"/>
                                <a:pt x="254" y="17830"/>
                              </a:cubicBezTo>
                              <a:cubicBezTo>
                                <a:pt x="-17" y="17830"/>
                                <a:pt x="-107" y="18282"/>
                                <a:pt x="164" y="18282"/>
                              </a:cubicBezTo>
                              <a:cubicBezTo>
                                <a:pt x="9647" y="20450"/>
                                <a:pt x="15607" y="8433"/>
                                <a:pt x="16962" y="120"/>
                              </a:cubicBezTo>
                              <a:close/>
                            </a:path>
                          </a:pathLst>
                        </a:custGeom>
                        <a:solidFill>
                          <a:srgbClr val="263238"/>
                        </a:solidFill>
                        <a:ln>
                          <a:noFill/>
                        </a:ln>
                      </p:spPr>
                      <p:txBody>
                        <a:bodyPr spcFirstLastPara="1" wrap="square" lIns="91425" tIns="45700" rIns="91425" bIns="45700" anchor="ctr" anchorCtr="0">
                          <a:noAutofit/>
                        </a:bodyPr>
                        <a:lstStyle/>
                        <a:p>
                          <a:pPr marL="0" marR="0" lvl="0" indent="0" algn="l" rtl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None/>
                          </a:pPr>
                          <a:endParaRPr sz="1800">
                            <a:solidFill>
                              <a:srgbClr val="000000"/>
                            </a:solidFill>
                            <a:latin typeface="Calibri"/>
                            <a:ea typeface="Calibri"/>
                            <a:cs typeface="Calibri"/>
                            <a:sym typeface="Calibri"/>
                          </a:endParaRPr>
                        </a:p>
                      </p:txBody>
                    </p:sp>
                    <p:sp>
                      <p:nvSpPr>
                        <p:cNvPr id="1253" name="Google Shape;1253;p39"/>
                        <p:cNvSpPr/>
                        <p:nvPr/>
                      </p:nvSpPr>
                      <p:spPr>
                        <a:xfrm>
                          <a:off x="8496003" y="4443989"/>
                          <a:ext cx="21310" cy="27189"/>
                        </a:xfrm>
                        <a:custGeom>
                          <a:avLst/>
                          <a:gdLst/>
                          <a:ahLst/>
                          <a:cxnLst/>
                          <a:rect l="l" t="t" r="r" b="b"/>
                          <a:pathLst>
                            <a:path w="21310" h="27189" extrusionOk="0">
                              <a:moveTo>
                                <a:pt x="16918" y="880"/>
                              </a:moveTo>
                              <a:cubicBezTo>
                                <a:pt x="4093" y="-5084"/>
                                <a:pt x="-6745" y="21029"/>
                                <a:pt x="5086" y="26451"/>
                              </a:cubicBezTo>
                              <a:cubicBezTo>
                                <a:pt x="16737" y="31872"/>
                                <a:pt x="27665" y="5849"/>
                                <a:pt x="16918" y="880"/>
                              </a:cubicBezTo>
                              <a:close/>
                            </a:path>
                          </a:pathLst>
                        </a:custGeom>
                        <a:solidFill>
                          <a:srgbClr val="263238"/>
                        </a:solidFill>
                        <a:ln>
                          <a:noFill/>
                        </a:ln>
                      </p:spPr>
                      <p:txBody>
                        <a:bodyPr spcFirstLastPara="1" wrap="square" lIns="91425" tIns="45700" rIns="91425" bIns="45700" anchor="ctr" anchorCtr="0">
                          <a:noAutofit/>
                        </a:bodyPr>
                        <a:lstStyle/>
                        <a:p>
                          <a:pPr marL="0" marR="0" lvl="0" indent="0" algn="l" rtl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None/>
                          </a:pPr>
                          <a:endParaRPr sz="1800">
                            <a:solidFill>
                              <a:srgbClr val="000000"/>
                            </a:solidFill>
                            <a:latin typeface="Calibri"/>
                            <a:ea typeface="Calibri"/>
                            <a:cs typeface="Calibri"/>
                            <a:sym typeface="Calibri"/>
                          </a:endParaRPr>
                        </a:p>
                      </p:txBody>
                    </p:sp>
                  </p:grpSp>
                  <p:sp>
                    <p:nvSpPr>
                      <p:cNvPr id="1254" name="Google Shape;1254;p39"/>
                      <p:cNvSpPr/>
                      <p:nvPr/>
                    </p:nvSpPr>
                    <p:spPr>
                      <a:xfrm>
                        <a:off x="8575522" y="4430655"/>
                        <a:ext cx="27078" cy="24593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27078" h="24593" extrusionOk="0">
                            <a:moveTo>
                              <a:pt x="17147" y="23611"/>
                            </a:moveTo>
                            <a:cubicBezTo>
                              <a:pt x="13805" y="21443"/>
                              <a:pt x="11096" y="18913"/>
                              <a:pt x="8025" y="16473"/>
                            </a:cubicBezTo>
                            <a:cubicBezTo>
                              <a:pt x="4593" y="13672"/>
                              <a:pt x="1522" y="11774"/>
                              <a:pt x="167" y="7347"/>
                            </a:cubicBezTo>
                            <a:cubicBezTo>
                              <a:pt x="-555" y="4998"/>
                              <a:pt x="1161" y="1745"/>
                              <a:pt x="3419" y="841"/>
                            </a:cubicBezTo>
                            <a:cubicBezTo>
                              <a:pt x="8657" y="-1327"/>
                              <a:pt x="13715" y="1022"/>
                              <a:pt x="18050" y="4185"/>
                            </a:cubicBezTo>
                            <a:cubicBezTo>
                              <a:pt x="22746" y="7618"/>
                              <a:pt x="25456" y="11503"/>
                              <a:pt x="26901" y="17105"/>
                            </a:cubicBezTo>
                            <a:cubicBezTo>
                              <a:pt x="28255" y="22617"/>
                              <a:pt x="21572" y="26502"/>
                              <a:pt x="17147" y="23611"/>
                            </a:cubicBezTo>
                            <a:close/>
                          </a:path>
                        </a:pathLst>
                      </a:custGeom>
                      <a:solidFill>
                        <a:srgbClr val="263238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45700" rIns="91425" bIns="45700" anchor="ctr" anchorCtr="0">
                        <a:noAutofit/>
                      </a:bodyPr>
                      <a:lstStyle/>
                      <a:p>
                        <a:pPr marL="0" marR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 sz="18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endParaRPr>
                      </a:p>
                    </p:txBody>
                  </p:sp>
                  <p:sp>
                    <p:nvSpPr>
                      <p:cNvPr id="1255" name="Google Shape;1255;p39"/>
                      <p:cNvSpPr/>
                      <p:nvPr/>
                    </p:nvSpPr>
                    <p:spPr>
                      <a:xfrm>
                        <a:off x="8506635" y="4403926"/>
                        <a:ext cx="31275" cy="16493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31275" h="16493" extrusionOk="0">
                            <a:moveTo>
                              <a:pt x="5112" y="14831"/>
                            </a:moveTo>
                            <a:cubicBezTo>
                              <a:pt x="8995" y="15644"/>
                              <a:pt x="12698" y="15644"/>
                              <a:pt x="16672" y="16005"/>
                            </a:cubicBezTo>
                            <a:cubicBezTo>
                              <a:pt x="21098" y="16457"/>
                              <a:pt x="24620" y="17180"/>
                              <a:pt x="28684" y="15011"/>
                            </a:cubicBezTo>
                            <a:cubicBezTo>
                              <a:pt x="30852" y="13836"/>
                              <a:pt x="31845" y="10313"/>
                              <a:pt x="30942" y="8054"/>
                            </a:cubicBezTo>
                            <a:cubicBezTo>
                              <a:pt x="28684" y="2813"/>
                              <a:pt x="23446" y="1006"/>
                              <a:pt x="18117" y="283"/>
                            </a:cubicBezTo>
                            <a:cubicBezTo>
                              <a:pt x="12337" y="-530"/>
                              <a:pt x="7731" y="374"/>
                              <a:pt x="2763" y="3446"/>
                            </a:cubicBezTo>
                            <a:cubicBezTo>
                              <a:pt x="-2113" y="6427"/>
                              <a:pt x="-36" y="13836"/>
                              <a:pt x="5112" y="14831"/>
                            </a:cubicBezTo>
                            <a:close/>
                          </a:path>
                        </a:pathLst>
                      </a:custGeom>
                      <a:solidFill>
                        <a:srgbClr val="263238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45700" rIns="91425" bIns="45700" anchor="ctr" anchorCtr="0">
                        <a:noAutofit/>
                      </a:bodyPr>
                      <a:lstStyle/>
                      <a:p>
                        <a:pPr marL="0" marR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 sz="18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endParaRPr>
                      </a:p>
                    </p:txBody>
                  </p:sp>
                  <p:sp>
                    <p:nvSpPr>
                      <p:cNvPr id="1256" name="Google Shape;1256;p39"/>
                      <p:cNvSpPr/>
                      <p:nvPr/>
                    </p:nvSpPr>
                    <p:spPr>
                      <a:xfrm>
                        <a:off x="8534398" y="4546808"/>
                        <a:ext cx="18146" cy="8274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18146" h="8274" extrusionOk="0">
                            <a:moveTo>
                              <a:pt x="17358" y="2241"/>
                            </a:moveTo>
                            <a:cubicBezTo>
                              <a:pt x="14739" y="3596"/>
                              <a:pt x="11939" y="5675"/>
                              <a:pt x="8779" y="4952"/>
                            </a:cubicBezTo>
                            <a:cubicBezTo>
                              <a:pt x="5798" y="4319"/>
                              <a:pt x="2817" y="1880"/>
                              <a:pt x="469" y="73"/>
                            </a:cubicBezTo>
                            <a:cubicBezTo>
                              <a:pt x="199" y="-108"/>
                              <a:pt x="-73" y="73"/>
                              <a:pt x="18" y="344"/>
                            </a:cubicBezTo>
                            <a:cubicBezTo>
                              <a:pt x="1192" y="4229"/>
                              <a:pt x="5075" y="7663"/>
                              <a:pt x="9230" y="8205"/>
                            </a:cubicBezTo>
                            <a:cubicBezTo>
                              <a:pt x="13204" y="8747"/>
                              <a:pt x="16094" y="6036"/>
                              <a:pt x="18081" y="2874"/>
                            </a:cubicBezTo>
                            <a:cubicBezTo>
                              <a:pt x="18352" y="2422"/>
                              <a:pt x="17720" y="2061"/>
                              <a:pt x="17358" y="2241"/>
                            </a:cubicBezTo>
                            <a:close/>
                          </a:path>
                        </a:pathLst>
                      </a:custGeom>
                      <a:solidFill>
                        <a:srgbClr val="263238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45700" rIns="91425" bIns="45700" anchor="ctr" anchorCtr="0">
                        <a:noAutofit/>
                      </a:bodyPr>
                      <a:lstStyle/>
                      <a:p>
                        <a:pPr marL="0" marR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 sz="18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endParaRPr>
                      </a:p>
                    </p:txBody>
                  </p:sp>
                  <p:sp>
                    <p:nvSpPr>
                      <p:cNvPr id="1257" name="Google Shape;1257;p39"/>
                      <p:cNvSpPr/>
                      <p:nvPr/>
                    </p:nvSpPr>
                    <p:spPr>
                      <a:xfrm>
                        <a:off x="8503807" y="4419285"/>
                        <a:ext cx="47347" cy="108932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47347" h="108932" extrusionOk="0">
                            <a:moveTo>
                              <a:pt x="47047" y="102025"/>
                            </a:moveTo>
                            <a:cubicBezTo>
                              <a:pt x="40092" y="107808"/>
                              <a:pt x="31964" y="109615"/>
                              <a:pt x="24107" y="108712"/>
                            </a:cubicBezTo>
                            <a:cubicBezTo>
                              <a:pt x="20584" y="108350"/>
                              <a:pt x="17062" y="107356"/>
                              <a:pt x="13720" y="106001"/>
                            </a:cubicBezTo>
                            <a:cubicBezTo>
                              <a:pt x="13088" y="105820"/>
                              <a:pt x="12365" y="105459"/>
                              <a:pt x="11823" y="105188"/>
                            </a:cubicBezTo>
                            <a:cubicBezTo>
                              <a:pt x="11282" y="104917"/>
                              <a:pt x="10740" y="104646"/>
                              <a:pt x="10107" y="104375"/>
                            </a:cubicBezTo>
                            <a:cubicBezTo>
                              <a:pt x="9204" y="103923"/>
                              <a:pt x="8934" y="102929"/>
                              <a:pt x="9024" y="102025"/>
                            </a:cubicBezTo>
                            <a:lnTo>
                              <a:pt x="9024" y="101935"/>
                            </a:lnTo>
                            <a:cubicBezTo>
                              <a:pt x="9114" y="101664"/>
                              <a:pt x="9204" y="101393"/>
                              <a:pt x="9385" y="101122"/>
                            </a:cubicBezTo>
                            <a:cubicBezTo>
                              <a:pt x="9385" y="101122"/>
                              <a:pt x="9385" y="101122"/>
                              <a:pt x="9385" y="101031"/>
                            </a:cubicBezTo>
                            <a:lnTo>
                              <a:pt x="9656" y="100309"/>
                            </a:lnTo>
                            <a:cubicBezTo>
                              <a:pt x="11462" y="93803"/>
                              <a:pt x="15166" y="84225"/>
                              <a:pt x="15166" y="84225"/>
                            </a:cubicBezTo>
                            <a:cubicBezTo>
                              <a:pt x="12456" y="84677"/>
                              <a:pt x="-1182" y="86303"/>
                              <a:pt x="83" y="82960"/>
                            </a:cubicBezTo>
                            <a:cubicBezTo>
                              <a:pt x="10469" y="55673"/>
                              <a:pt x="21939" y="25404"/>
                              <a:pt x="38015" y="375"/>
                            </a:cubicBezTo>
                            <a:cubicBezTo>
                              <a:pt x="38466" y="-438"/>
                              <a:pt x="39821" y="194"/>
                              <a:pt x="39460" y="1098"/>
                            </a:cubicBezTo>
                            <a:cubicBezTo>
                              <a:pt x="30519" y="27663"/>
                              <a:pt x="16971" y="52510"/>
                              <a:pt x="7579" y="79165"/>
                            </a:cubicBezTo>
                            <a:cubicBezTo>
                              <a:pt x="11823" y="78894"/>
                              <a:pt x="18959" y="78171"/>
                              <a:pt x="22300" y="79256"/>
                            </a:cubicBezTo>
                            <a:cubicBezTo>
                              <a:pt x="23113" y="79798"/>
                              <a:pt x="14804" y="97598"/>
                              <a:pt x="14262" y="100580"/>
                            </a:cubicBezTo>
                            <a:cubicBezTo>
                              <a:pt x="14262" y="100580"/>
                              <a:pt x="14262" y="100670"/>
                              <a:pt x="14262" y="100941"/>
                            </a:cubicBezTo>
                            <a:cubicBezTo>
                              <a:pt x="24649" y="105730"/>
                              <a:pt x="33770" y="105007"/>
                              <a:pt x="46505" y="101031"/>
                            </a:cubicBezTo>
                            <a:cubicBezTo>
                              <a:pt x="47227" y="100760"/>
                              <a:pt x="47679" y="101483"/>
                              <a:pt x="47047" y="102025"/>
                            </a:cubicBezTo>
                            <a:close/>
                          </a:path>
                        </a:pathLst>
                      </a:custGeom>
                      <a:solidFill>
                        <a:srgbClr val="263238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45700" rIns="91425" bIns="45700" anchor="ctr" anchorCtr="0">
                        <a:noAutofit/>
                      </a:bodyPr>
                      <a:lstStyle/>
                      <a:p>
                        <a:pPr marL="0" marR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 sz="18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endParaRPr>
                      </a:p>
                    </p:txBody>
                  </p:sp>
                  <p:grpSp>
                    <p:nvGrpSpPr>
                      <p:cNvPr id="1258" name="Google Shape;1258;p39"/>
                      <p:cNvGrpSpPr/>
                      <p:nvPr/>
                    </p:nvGrpSpPr>
                    <p:grpSpPr>
                      <a:xfrm>
                        <a:off x="8522494" y="4520949"/>
                        <a:ext cx="28451" cy="19887"/>
                        <a:chOff x="8522494" y="4520949"/>
                        <a:chExt cx="28451" cy="19887"/>
                      </a:xfrm>
                    </p:grpSpPr>
                    <p:sp>
                      <p:nvSpPr>
                        <p:cNvPr id="1259" name="Google Shape;1259;p39"/>
                        <p:cNvSpPr/>
                        <p:nvPr/>
                      </p:nvSpPr>
                      <p:spPr>
                        <a:xfrm>
                          <a:off x="8522494" y="4520949"/>
                          <a:ext cx="28451" cy="19887"/>
                        </a:xfrm>
                        <a:custGeom>
                          <a:avLst/>
                          <a:gdLst/>
                          <a:ahLst/>
                          <a:cxnLst/>
                          <a:rect l="l" t="t" r="r" b="b"/>
                          <a:pathLst>
                            <a:path w="28451" h="19887" extrusionOk="0">
                              <a:moveTo>
                                <a:pt x="0" y="2259"/>
                              </a:moveTo>
                              <a:cubicBezTo>
                                <a:pt x="0" y="2259"/>
                                <a:pt x="3252" y="11475"/>
                                <a:pt x="10025" y="16535"/>
                              </a:cubicBezTo>
                              <a:cubicBezTo>
                                <a:pt x="12554" y="18433"/>
                                <a:pt x="15444" y="19788"/>
                                <a:pt x="18876" y="19878"/>
                              </a:cubicBezTo>
                              <a:cubicBezTo>
                                <a:pt x="25920" y="20149"/>
                                <a:pt x="27998" y="14276"/>
                                <a:pt x="28359" y="8765"/>
                              </a:cubicBezTo>
                              <a:cubicBezTo>
                                <a:pt x="28720" y="4247"/>
                                <a:pt x="27908" y="0"/>
                                <a:pt x="27908" y="0"/>
                              </a:cubicBezTo>
                              <a:cubicBezTo>
                                <a:pt x="27908" y="0"/>
                                <a:pt x="15534" y="6054"/>
                                <a:pt x="0" y="2259"/>
                              </a:cubicBezTo>
                              <a:close/>
                            </a:path>
                          </a:pathLst>
                        </a:custGeom>
                        <a:solidFill>
                          <a:srgbClr val="263238"/>
                        </a:solidFill>
                        <a:ln>
                          <a:noFill/>
                        </a:ln>
                      </p:spPr>
                      <p:txBody>
                        <a:bodyPr spcFirstLastPara="1" wrap="square" lIns="91425" tIns="45700" rIns="91425" bIns="45700" anchor="ctr" anchorCtr="0">
                          <a:noAutofit/>
                        </a:bodyPr>
                        <a:lstStyle/>
                        <a:p>
                          <a:pPr marL="0" marR="0" lvl="0" indent="0" algn="l" rtl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None/>
                          </a:pPr>
                          <a:endParaRPr sz="1800">
                            <a:solidFill>
                              <a:srgbClr val="000000"/>
                            </a:solidFill>
                            <a:latin typeface="Calibri"/>
                            <a:ea typeface="Calibri"/>
                            <a:cs typeface="Calibri"/>
                            <a:sym typeface="Calibri"/>
                          </a:endParaRPr>
                        </a:p>
                      </p:txBody>
                    </p:sp>
                    <p:sp>
                      <p:nvSpPr>
                        <p:cNvPr id="1260" name="Google Shape;1260;p39"/>
                        <p:cNvSpPr/>
                        <p:nvPr/>
                      </p:nvSpPr>
                      <p:spPr>
                        <a:xfrm>
                          <a:off x="8532519" y="4529327"/>
                          <a:ext cx="18333" cy="11508"/>
                        </a:xfrm>
                        <a:custGeom>
                          <a:avLst/>
                          <a:gdLst/>
                          <a:ahLst/>
                          <a:cxnLst/>
                          <a:rect l="l" t="t" r="r" b="b"/>
                          <a:pathLst>
                            <a:path w="18333" h="11508" extrusionOk="0">
                              <a:moveTo>
                                <a:pt x="0" y="8156"/>
                              </a:moveTo>
                              <a:cubicBezTo>
                                <a:pt x="2529" y="10054"/>
                                <a:pt x="5419" y="11409"/>
                                <a:pt x="8851" y="11500"/>
                              </a:cubicBezTo>
                              <a:cubicBezTo>
                                <a:pt x="15895" y="11771"/>
                                <a:pt x="17973" y="5898"/>
                                <a:pt x="18334" y="386"/>
                              </a:cubicBezTo>
                              <a:cubicBezTo>
                                <a:pt x="11109" y="-1060"/>
                                <a:pt x="2709" y="1561"/>
                                <a:pt x="0" y="8156"/>
                              </a:cubicBezTo>
                              <a:close/>
                            </a:path>
                          </a:pathLst>
                        </a:custGeom>
                        <a:solidFill>
                          <a:srgbClr val="FF9ABB"/>
                        </a:solidFill>
                        <a:ln>
                          <a:noFill/>
                        </a:ln>
                      </p:spPr>
                      <p:txBody>
                        <a:bodyPr spcFirstLastPara="1" wrap="square" lIns="91425" tIns="45700" rIns="91425" bIns="45700" anchor="ctr" anchorCtr="0">
                          <a:noAutofit/>
                        </a:bodyPr>
                        <a:lstStyle/>
                        <a:p>
                          <a:pPr marL="0" marR="0" lvl="0" indent="0" algn="l" rtl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None/>
                          </a:pPr>
                          <a:endParaRPr sz="1800">
                            <a:solidFill>
                              <a:srgbClr val="000000"/>
                            </a:solidFill>
                            <a:latin typeface="Calibri"/>
                            <a:ea typeface="Calibri"/>
                            <a:cs typeface="Calibri"/>
                            <a:sym typeface="Calibri"/>
                          </a:endParaRPr>
                        </a:p>
                      </p:txBody>
                    </p:sp>
                  </p:grpSp>
                </p:grpSp>
                <p:grpSp>
                  <p:nvGrpSpPr>
                    <p:cNvPr id="1261" name="Google Shape;1261;p39"/>
                    <p:cNvGrpSpPr/>
                    <p:nvPr/>
                  </p:nvGrpSpPr>
                  <p:grpSpPr>
                    <a:xfrm>
                      <a:off x="8522552" y="4295173"/>
                      <a:ext cx="196395" cy="232743"/>
                      <a:chOff x="8522552" y="4295173"/>
                      <a:chExt cx="196395" cy="232743"/>
                    </a:xfrm>
                  </p:grpSpPr>
                  <p:sp>
                    <p:nvSpPr>
                      <p:cNvPr id="1262" name="Google Shape;1262;p39"/>
                      <p:cNvSpPr/>
                      <p:nvPr/>
                    </p:nvSpPr>
                    <p:spPr>
                      <a:xfrm>
                        <a:off x="8522552" y="4295173"/>
                        <a:ext cx="196395" cy="232743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196395" h="232743" extrusionOk="0">
                            <a:moveTo>
                              <a:pt x="140563" y="232733"/>
                            </a:moveTo>
                            <a:cubicBezTo>
                              <a:pt x="125751" y="231920"/>
                              <a:pt x="125120" y="186290"/>
                              <a:pt x="126474" y="169303"/>
                            </a:cubicBezTo>
                            <a:cubicBezTo>
                              <a:pt x="127648" y="154304"/>
                              <a:pt x="139028" y="109668"/>
                              <a:pt x="139479" y="106506"/>
                            </a:cubicBezTo>
                            <a:cubicBezTo>
                              <a:pt x="139931" y="103343"/>
                              <a:pt x="67499" y="123312"/>
                              <a:pt x="37604" y="101175"/>
                            </a:cubicBezTo>
                            <a:cubicBezTo>
                              <a:pt x="7620" y="79038"/>
                              <a:pt x="-3670" y="40727"/>
                              <a:pt x="1026" y="26541"/>
                            </a:cubicBezTo>
                            <a:cubicBezTo>
                              <a:pt x="5723" y="12355"/>
                              <a:pt x="60454" y="-8065"/>
                              <a:pt x="97122" y="3320"/>
                            </a:cubicBezTo>
                            <a:cubicBezTo>
                              <a:pt x="133790" y="14704"/>
                              <a:pt x="165761" y="78405"/>
                              <a:pt x="165761" y="78405"/>
                            </a:cubicBezTo>
                            <a:cubicBezTo>
                              <a:pt x="165761" y="78405"/>
                              <a:pt x="156459" y="52563"/>
                              <a:pt x="157633" y="51118"/>
                            </a:cubicBezTo>
                            <a:cubicBezTo>
                              <a:pt x="158807" y="49672"/>
                              <a:pt x="178676" y="67562"/>
                              <a:pt x="176870" y="85724"/>
                            </a:cubicBezTo>
                            <a:cubicBezTo>
                              <a:pt x="176870" y="85724"/>
                              <a:pt x="179940" y="63225"/>
                              <a:pt x="181837" y="63497"/>
                            </a:cubicBezTo>
                            <a:cubicBezTo>
                              <a:pt x="183734" y="63768"/>
                              <a:pt x="195294" y="88254"/>
                              <a:pt x="186263" y="100271"/>
                            </a:cubicBezTo>
                            <a:cubicBezTo>
                              <a:pt x="186263" y="100271"/>
                              <a:pt x="200532" y="126113"/>
                              <a:pt x="195204" y="146714"/>
                            </a:cubicBezTo>
                            <a:cubicBezTo>
                              <a:pt x="189695" y="167225"/>
                              <a:pt x="157994" y="233727"/>
                              <a:pt x="140563" y="232733"/>
                            </a:cubicBezTo>
                            <a:close/>
                          </a:path>
                        </a:pathLst>
                      </a:custGeom>
                      <a:solidFill>
                        <a:srgbClr val="263238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45700" rIns="91425" bIns="45700" anchor="ctr" anchorCtr="0">
                        <a:noAutofit/>
                      </a:bodyPr>
                      <a:lstStyle/>
                      <a:p>
                        <a:pPr marL="0" marR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 sz="18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endParaRPr>
                      </a:p>
                    </p:txBody>
                  </p:sp>
                  <p:sp>
                    <p:nvSpPr>
                      <p:cNvPr id="1263" name="Google Shape;1263;p39"/>
                      <p:cNvSpPr/>
                      <p:nvPr/>
                    </p:nvSpPr>
                    <p:spPr>
                      <a:xfrm>
                        <a:off x="8538570" y="4380602"/>
                        <a:ext cx="140403" cy="38716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140403" h="38716" extrusionOk="0">
                            <a:moveTo>
                              <a:pt x="271" y="24"/>
                            </a:moveTo>
                            <a:cubicBezTo>
                              <a:pt x="8760" y="8427"/>
                              <a:pt x="17070" y="17372"/>
                              <a:pt x="27817" y="22974"/>
                            </a:cubicBezTo>
                            <a:cubicBezTo>
                              <a:pt x="39377" y="29028"/>
                              <a:pt x="53196" y="30655"/>
                              <a:pt x="66111" y="30474"/>
                            </a:cubicBezTo>
                            <a:cubicBezTo>
                              <a:pt x="79296" y="30293"/>
                              <a:pt x="92211" y="27673"/>
                              <a:pt x="104675" y="23336"/>
                            </a:cubicBezTo>
                            <a:cubicBezTo>
                              <a:pt x="115603" y="19541"/>
                              <a:pt x="126080" y="13939"/>
                              <a:pt x="137279" y="11047"/>
                            </a:cubicBezTo>
                            <a:cubicBezTo>
                              <a:pt x="140079" y="10324"/>
                              <a:pt x="141524" y="14481"/>
                              <a:pt x="139356" y="16107"/>
                            </a:cubicBezTo>
                            <a:cubicBezTo>
                              <a:pt x="118313" y="31558"/>
                              <a:pt x="87967" y="39781"/>
                              <a:pt x="62046" y="38606"/>
                            </a:cubicBezTo>
                            <a:cubicBezTo>
                              <a:pt x="34771" y="37431"/>
                              <a:pt x="13908" y="23517"/>
                              <a:pt x="0" y="295"/>
                            </a:cubicBezTo>
                            <a:cubicBezTo>
                              <a:pt x="0" y="114"/>
                              <a:pt x="180" y="-66"/>
                              <a:pt x="271" y="24"/>
                            </a:cubicBezTo>
                            <a:close/>
                          </a:path>
                        </a:pathLst>
                      </a:custGeom>
                      <a:solidFill>
                        <a:srgbClr val="263238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45700" rIns="91425" bIns="45700" anchor="ctr" anchorCtr="0">
                        <a:noAutofit/>
                      </a:bodyPr>
                      <a:lstStyle/>
                      <a:p>
                        <a:pPr marL="0" marR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 sz="18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endParaRPr>
                      </a:p>
                    </p:txBody>
                  </p:sp>
                </p:grpSp>
                <p:grpSp>
                  <p:nvGrpSpPr>
                    <p:cNvPr id="1264" name="Google Shape;1264;p39"/>
                    <p:cNvGrpSpPr/>
                    <p:nvPr/>
                  </p:nvGrpSpPr>
                  <p:grpSpPr>
                    <a:xfrm>
                      <a:off x="8632950" y="4485651"/>
                      <a:ext cx="69999" cy="76542"/>
                      <a:chOff x="8632950" y="4485651"/>
                      <a:chExt cx="69999" cy="76542"/>
                    </a:xfrm>
                  </p:grpSpPr>
                  <p:sp>
                    <p:nvSpPr>
                      <p:cNvPr id="1265" name="Google Shape;1265;p39"/>
                      <p:cNvSpPr/>
                      <p:nvPr/>
                    </p:nvSpPr>
                    <p:spPr>
                      <a:xfrm>
                        <a:off x="8632950" y="4485651"/>
                        <a:ext cx="69999" cy="76542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69999" h="76542" extrusionOk="0">
                            <a:moveTo>
                              <a:pt x="13186" y="25539"/>
                            </a:moveTo>
                            <a:cubicBezTo>
                              <a:pt x="13186" y="25539"/>
                              <a:pt x="48590" y="-10332"/>
                              <a:pt x="65298" y="2950"/>
                            </a:cubicBezTo>
                            <a:cubicBezTo>
                              <a:pt x="82006" y="16233"/>
                              <a:pt x="50576" y="71621"/>
                              <a:pt x="27546" y="75958"/>
                            </a:cubicBezTo>
                            <a:cubicBezTo>
                              <a:pt x="4516" y="80295"/>
                              <a:pt x="0" y="59061"/>
                              <a:pt x="0" y="59061"/>
                            </a:cubicBezTo>
                            <a:lnTo>
                              <a:pt x="13186" y="25539"/>
                            </a:lnTo>
                            <a:close/>
                          </a:path>
                        </a:pathLst>
                      </a:custGeom>
                      <a:solidFill>
                        <a:srgbClr val="D3766A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45700" rIns="91425" bIns="45700" anchor="ctr" anchorCtr="0">
                        <a:noAutofit/>
                      </a:bodyPr>
                      <a:lstStyle/>
                      <a:p>
                        <a:pPr marL="0" marR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 sz="18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endParaRPr>
                      </a:p>
                    </p:txBody>
                  </p:sp>
                  <p:sp>
                    <p:nvSpPr>
                      <p:cNvPr id="1266" name="Google Shape;1266;p39"/>
                      <p:cNvSpPr/>
                      <p:nvPr/>
                    </p:nvSpPr>
                    <p:spPr>
                      <a:xfrm>
                        <a:off x="8644735" y="4504164"/>
                        <a:ext cx="44390" cy="44791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44390" h="44791" extrusionOk="0">
                            <a:moveTo>
                              <a:pt x="44120" y="69"/>
                            </a:moveTo>
                            <a:cubicBezTo>
                              <a:pt x="44481" y="69"/>
                              <a:pt x="44481" y="611"/>
                              <a:pt x="44120" y="701"/>
                            </a:cubicBezTo>
                            <a:cubicBezTo>
                              <a:pt x="27863" y="4225"/>
                              <a:pt x="17477" y="16965"/>
                              <a:pt x="9348" y="30700"/>
                            </a:cubicBezTo>
                            <a:cubicBezTo>
                              <a:pt x="14857" y="25820"/>
                              <a:pt x="21541" y="23832"/>
                              <a:pt x="28134" y="30519"/>
                            </a:cubicBezTo>
                            <a:cubicBezTo>
                              <a:pt x="28495" y="30880"/>
                              <a:pt x="27953" y="31422"/>
                              <a:pt x="27592" y="31242"/>
                            </a:cubicBezTo>
                            <a:cubicBezTo>
                              <a:pt x="21631" y="28802"/>
                              <a:pt x="16935" y="29163"/>
                              <a:pt x="11877" y="33410"/>
                            </a:cubicBezTo>
                            <a:cubicBezTo>
                              <a:pt x="8264" y="36392"/>
                              <a:pt x="5465" y="40548"/>
                              <a:pt x="2665" y="44253"/>
                            </a:cubicBezTo>
                            <a:cubicBezTo>
                              <a:pt x="1762" y="45518"/>
                              <a:pt x="-586" y="44343"/>
                              <a:pt x="136" y="42897"/>
                            </a:cubicBezTo>
                            <a:cubicBezTo>
                              <a:pt x="226" y="42807"/>
                              <a:pt x="226" y="42717"/>
                              <a:pt x="317" y="42536"/>
                            </a:cubicBezTo>
                            <a:cubicBezTo>
                              <a:pt x="3207" y="23019"/>
                              <a:pt x="22986" y="-1467"/>
                              <a:pt x="44120" y="69"/>
                            </a:cubicBezTo>
                            <a:close/>
                          </a:path>
                        </a:pathLst>
                      </a:custGeom>
                      <a:solidFill>
                        <a:srgbClr val="263238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45700" rIns="91425" bIns="45700" anchor="ctr" anchorCtr="0">
                        <a:noAutofit/>
                      </a:bodyPr>
                      <a:lstStyle/>
                      <a:p>
                        <a:pPr marL="0" marR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 sz="18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endParaRPr>
                      </a:p>
                    </p:txBody>
                  </p:sp>
                </p:grpSp>
              </p:grpSp>
              <p:grpSp>
                <p:nvGrpSpPr>
                  <p:cNvPr id="1267" name="Google Shape;1267;p39"/>
                  <p:cNvGrpSpPr/>
                  <p:nvPr/>
                </p:nvGrpSpPr>
                <p:grpSpPr>
                  <a:xfrm>
                    <a:off x="8533061" y="4613834"/>
                    <a:ext cx="151639" cy="163453"/>
                    <a:chOff x="8533061" y="4613834"/>
                    <a:chExt cx="151639" cy="163453"/>
                  </a:xfrm>
                </p:grpSpPr>
                <p:sp>
                  <p:nvSpPr>
                    <p:cNvPr id="1268" name="Google Shape;1268;p39"/>
                    <p:cNvSpPr/>
                    <p:nvPr/>
                  </p:nvSpPr>
                  <p:spPr>
                    <a:xfrm>
                      <a:off x="8534416" y="4613834"/>
                      <a:ext cx="150284" cy="159567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50284" h="159567" extrusionOk="0">
                          <a:moveTo>
                            <a:pt x="17521" y="51864"/>
                          </a:moveTo>
                          <a:lnTo>
                            <a:pt x="29533" y="109692"/>
                          </a:lnTo>
                          <a:lnTo>
                            <a:pt x="141614" y="0"/>
                          </a:lnTo>
                          <a:lnTo>
                            <a:pt x="150284" y="32618"/>
                          </a:lnTo>
                          <a:lnTo>
                            <a:pt x="39919" y="159568"/>
                          </a:lnTo>
                          <a:lnTo>
                            <a:pt x="27546" y="116469"/>
                          </a:lnTo>
                          <a:lnTo>
                            <a:pt x="0" y="142491"/>
                          </a:lnTo>
                          <a:lnTo>
                            <a:pt x="3793" y="77344"/>
                          </a:lnTo>
                          <a:close/>
                        </a:path>
                      </a:pathLst>
                    </a:custGeom>
                    <a:solidFill>
                      <a:schemeClr val="accent3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  <p:sp>
                  <p:nvSpPr>
                    <p:cNvPr id="1269" name="Google Shape;1269;p39"/>
                    <p:cNvSpPr/>
                    <p:nvPr/>
                  </p:nvSpPr>
                  <p:spPr>
                    <a:xfrm>
                      <a:off x="8533061" y="4646453"/>
                      <a:ext cx="151638" cy="130834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51638" h="130834" extrusionOk="0">
                          <a:moveTo>
                            <a:pt x="151639" y="0"/>
                          </a:moveTo>
                          <a:cubicBezTo>
                            <a:pt x="115332" y="44275"/>
                            <a:pt x="77941" y="87645"/>
                            <a:pt x="40371" y="130835"/>
                          </a:cubicBezTo>
                          <a:lnTo>
                            <a:pt x="39468" y="127492"/>
                          </a:lnTo>
                          <a:lnTo>
                            <a:pt x="27365" y="84392"/>
                          </a:lnTo>
                          <a:lnTo>
                            <a:pt x="30165" y="85115"/>
                          </a:lnTo>
                          <a:lnTo>
                            <a:pt x="2348" y="110776"/>
                          </a:lnTo>
                          <a:lnTo>
                            <a:pt x="0" y="112945"/>
                          </a:lnTo>
                          <a:cubicBezTo>
                            <a:pt x="1445" y="90175"/>
                            <a:pt x="3431" y="67406"/>
                            <a:pt x="5238" y="44726"/>
                          </a:cubicBezTo>
                          <a:cubicBezTo>
                            <a:pt x="4516" y="66502"/>
                            <a:pt x="3793" y="88187"/>
                            <a:pt x="2709" y="109963"/>
                          </a:cubicBezTo>
                          <a:lnTo>
                            <a:pt x="542" y="108969"/>
                          </a:lnTo>
                          <a:lnTo>
                            <a:pt x="27817" y="82676"/>
                          </a:lnTo>
                          <a:lnTo>
                            <a:pt x="29804" y="80778"/>
                          </a:lnTo>
                          <a:lnTo>
                            <a:pt x="30616" y="83489"/>
                          </a:lnTo>
                          <a:lnTo>
                            <a:pt x="43170" y="126498"/>
                          </a:lnTo>
                          <a:lnTo>
                            <a:pt x="39919" y="125775"/>
                          </a:lnTo>
                          <a:cubicBezTo>
                            <a:pt x="76587" y="83398"/>
                            <a:pt x="113706" y="41293"/>
                            <a:pt x="151639" y="0"/>
                          </a:cubicBezTo>
                          <a:lnTo>
                            <a:pt x="151639" y="0"/>
                          </a:lnTo>
                          <a:close/>
                        </a:path>
                      </a:pathLst>
                    </a:custGeom>
                    <a:solidFill>
                      <a:schemeClr val="dk1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</p:grpSp>
            </p:grpSp>
            <p:grpSp>
              <p:nvGrpSpPr>
                <p:cNvPr id="1270" name="Google Shape;1270;p39"/>
                <p:cNvGrpSpPr/>
                <p:nvPr/>
              </p:nvGrpSpPr>
              <p:grpSpPr>
                <a:xfrm>
                  <a:off x="7947510" y="4658018"/>
                  <a:ext cx="763178" cy="541662"/>
                  <a:chOff x="7947510" y="4658018"/>
                  <a:chExt cx="763178" cy="541662"/>
                </a:xfrm>
              </p:grpSpPr>
              <p:grpSp>
                <p:nvGrpSpPr>
                  <p:cNvPr id="1271" name="Google Shape;1271;p39"/>
                  <p:cNvGrpSpPr/>
                  <p:nvPr/>
                </p:nvGrpSpPr>
                <p:grpSpPr>
                  <a:xfrm>
                    <a:off x="7947510" y="4663744"/>
                    <a:ext cx="757246" cy="535936"/>
                    <a:chOff x="7947510" y="4663744"/>
                    <a:chExt cx="757246" cy="535936"/>
                  </a:xfrm>
                </p:grpSpPr>
                <p:sp>
                  <p:nvSpPr>
                    <p:cNvPr id="1272" name="Google Shape;1272;p39"/>
                    <p:cNvSpPr/>
                    <p:nvPr/>
                  </p:nvSpPr>
                  <p:spPr>
                    <a:xfrm>
                      <a:off x="8215055" y="4663744"/>
                      <a:ext cx="489701" cy="502171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489701" h="502171" extrusionOk="0">
                          <a:moveTo>
                            <a:pt x="486624" y="75504"/>
                          </a:moveTo>
                          <a:cubicBezTo>
                            <a:pt x="452575" y="216368"/>
                            <a:pt x="349706" y="459606"/>
                            <a:pt x="308703" y="491140"/>
                          </a:cubicBezTo>
                          <a:cubicBezTo>
                            <a:pt x="272397" y="519060"/>
                            <a:pt x="91496" y="486713"/>
                            <a:pt x="11296" y="473792"/>
                          </a:cubicBezTo>
                          <a:cubicBezTo>
                            <a:pt x="-18689" y="468913"/>
                            <a:pt x="16986" y="264528"/>
                            <a:pt x="48957" y="270401"/>
                          </a:cubicBezTo>
                          <a:cubicBezTo>
                            <a:pt x="87341" y="277358"/>
                            <a:pt x="213421" y="287388"/>
                            <a:pt x="221098" y="280521"/>
                          </a:cubicBezTo>
                          <a:cubicBezTo>
                            <a:pt x="229497" y="273022"/>
                            <a:pt x="331012" y="125651"/>
                            <a:pt x="404799" y="37555"/>
                          </a:cubicBezTo>
                          <a:cubicBezTo>
                            <a:pt x="471722" y="-42410"/>
                            <a:pt x="499539" y="22194"/>
                            <a:pt x="486624" y="75504"/>
                          </a:cubicBezTo>
                          <a:close/>
                        </a:path>
                      </a:pathLst>
                    </a:custGeom>
                    <a:solidFill>
                      <a:srgbClr val="D3766A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  <p:grpSp>
                  <p:nvGrpSpPr>
                    <p:cNvPr id="1273" name="Google Shape;1273;p39"/>
                    <p:cNvGrpSpPr/>
                    <p:nvPr/>
                  </p:nvGrpSpPr>
                  <p:grpSpPr>
                    <a:xfrm>
                      <a:off x="7947510" y="4905542"/>
                      <a:ext cx="376381" cy="294138"/>
                      <a:chOff x="7947510" y="4905542"/>
                      <a:chExt cx="376381" cy="294138"/>
                    </a:xfrm>
                  </p:grpSpPr>
                  <p:sp>
                    <p:nvSpPr>
                      <p:cNvPr id="1274" name="Google Shape;1274;p39"/>
                      <p:cNvSpPr/>
                      <p:nvPr/>
                    </p:nvSpPr>
                    <p:spPr>
                      <a:xfrm>
                        <a:off x="7974479" y="4905542"/>
                        <a:ext cx="177542" cy="99804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177542" h="99804" extrusionOk="0">
                            <a:moveTo>
                              <a:pt x="177543" y="17580"/>
                            </a:moveTo>
                            <a:cubicBezTo>
                              <a:pt x="115496" y="21014"/>
                              <a:pt x="100052" y="31495"/>
                              <a:pt x="46134" y="6557"/>
                            </a:cubicBezTo>
                            <a:cubicBezTo>
                              <a:pt x="10731" y="-9797"/>
                              <a:pt x="-14919" y="5834"/>
                              <a:pt x="9828" y="38001"/>
                            </a:cubicBezTo>
                            <a:cubicBezTo>
                              <a:pt x="50198" y="90588"/>
                              <a:pt x="131211" y="102966"/>
                              <a:pt x="160563" y="99172"/>
                            </a:cubicBezTo>
                            <a:lnTo>
                              <a:pt x="177543" y="17580"/>
                            </a:lnTo>
                            <a:close/>
                          </a:path>
                        </a:pathLst>
                      </a:custGeom>
                      <a:solidFill>
                        <a:srgbClr val="D3766A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45700" rIns="91425" bIns="45700" anchor="ctr" anchorCtr="0">
                        <a:noAutofit/>
                      </a:bodyPr>
                      <a:lstStyle/>
                      <a:p>
                        <a:pPr marL="0" marR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 sz="18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endParaRPr>
                      </a:p>
                    </p:txBody>
                  </p:sp>
                  <p:sp>
                    <p:nvSpPr>
                      <p:cNvPr id="1275" name="Google Shape;1275;p39"/>
                      <p:cNvSpPr/>
                      <p:nvPr/>
                    </p:nvSpPr>
                    <p:spPr>
                      <a:xfrm>
                        <a:off x="7947510" y="4922323"/>
                        <a:ext cx="376381" cy="226958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376381" h="226958" extrusionOk="0">
                            <a:moveTo>
                              <a:pt x="376382" y="27453"/>
                            </a:moveTo>
                            <a:cubicBezTo>
                              <a:pt x="376382" y="27453"/>
                              <a:pt x="301059" y="3057"/>
                              <a:pt x="234587" y="256"/>
                            </a:cubicBezTo>
                            <a:cubicBezTo>
                              <a:pt x="188617" y="-1731"/>
                              <a:pt x="88096" y="5136"/>
                              <a:pt x="13225" y="120429"/>
                            </a:cubicBezTo>
                            <a:cubicBezTo>
                              <a:pt x="-4567" y="147807"/>
                              <a:pt x="-10438" y="199310"/>
                              <a:pt x="34810" y="165246"/>
                            </a:cubicBezTo>
                            <a:cubicBezTo>
                              <a:pt x="66872" y="141031"/>
                              <a:pt x="79968" y="115911"/>
                              <a:pt x="101192" y="105250"/>
                            </a:cubicBezTo>
                            <a:cubicBezTo>
                              <a:pt x="101192" y="105250"/>
                              <a:pt x="101463" y="171752"/>
                              <a:pt x="129550" y="188467"/>
                            </a:cubicBezTo>
                            <a:cubicBezTo>
                              <a:pt x="142104" y="195967"/>
                              <a:pt x="176786" y="215484"/>
                              <a:pt x="206048" y="226959"/>
                            </a:cubicBezTo>
                            <a:cubicBezTo>
                              <a:pt x="206048" y="226959"/>
                              <a:pt x="210202" y="221267"/>
                              <a:pt x="214537" y="213315"/>
                            </a:cubicBezTo>
                            <a:cubicBezTo>
                              <a:pt x="214537" y="213315"/>
                              <a:pt x="242264" y="226417"/>
                              <a:pt x="286880" y="213134"/>
                            </a:cubicBezTo>
                            <a:lnTo>
                              <a:pt x="376382" y="27453"/>
                            </a:lnTo>
                            <a:close/>
                          </a:path>
                        </a:pathLst>
                      </a:custGeom>
                      <a:solidFill>
                        <a:srgbClr val="D3766A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45700" rIns="91425" bIns="45700" anchor="ctr" anchorCtr="0">
                        <a:noAutofit/>
                      </a:bodyPr>
                      <a:lstStyle/>
                      <a:p>
                        <a:pPr marL="0" marR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 sz="18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endParaRPr>
                      </a:p>
                    </p:txBody>
                  </p:sp>
                  <p:grpSp>
                    <p:nvGrpSpPr>
                      <p:cNvPr id="1276" name="Google Shape;1276;p39"/>
                      <p:cNvGrpSpPr/>
                      <p:nvPr/>
                    </p:nvGrpSpPr>
                    <p:grpSpPr>
                      <a:xfrm>
                        <a:off x="8012947" y="4927730"/>
                        <a:ext cx="175388" cy="271950"/>
                        <a:chOff x="8012947" y="4927730"/>
                        <a:chExt cx="175388" cy="271950"/>
                      </a:xfrm>
                    </p:grpSpPr>
                    <p:sp>
                      <p:nvSpPr>
                        <p:cNvPr id="1277" name="Google Shape;1277;p39"/>
                        <p:cNvSpPr/>
                        <p:nvPr/>
                      </p:nvSpPr>
                      <p:spPr>
                        <a:xfrm>
                          <a:off x="8012947" y="4927730"/>
                          <a:ext cx="175388" cy="271950"/>
                        </a:xfrm>
                        <a:custGeom>
                          <a:avLst/>
                          <a:gdLst/>
                          <a:ahLst/>
                          <a:cxnLst/>
                          <a:rect l="l" t="t" r="r" b="b"/>
                          <a:pathLst>
                            <a:path w="175388" h="271950" extrusionOk="0">
                              <a:moveTo>
                                <a:pt x="124986" y="0"/>
                              </a:moveTo>
                              <a:cubicBezTo>
                                <a:pt x="106110" y="15089"/>
                                <a:pt x="66733" y="47708"/>
                                <a:pt x="43793" y="85657"/>
                              </a:cubicBezTo>
                              <a:cubicBezTo>
                                <a:pt x="18324" y="127763"/>
                                <a:pt x="-19428" y="215770"/>
                                <a:pt x="11821" y="234292"/>
                              </a:cubicBezTo>
                              <a:cubicBezTo>
                                <a:pt x="34761" y="247846"/>
                                <a:pt x="52102" y="215498"/>
                                <a:pt x="52102" y="215498"/>
                              </a:cubicBezTo>
                              <a:cubicBezTo>
                                <a:pt x="52102" y="215498"/>
                                <a:pt x="44154" y="255165"/>
                                <a:pt x="67546" y="262845"/>
                              </a:cubicBezTo>
                              <a:cubicBezTo>
                                <a:pt x="88860" y="269893"/>
                                <a:pt x="100781" y="244051"/>
                                <a:pt x="100781" y="244051"/>
                              </a:cubicBezTo>
                              <a:cubicBezTo>
                                <a:pt x="100781" y="244051"/>
                                <a:pt x="100059" y="268899"/>
                                <a:pt x="121915" y="271790"/>
                              </a:cubicBezTo>
                              <a:cubicBezTo>
                                <a:pt x="148197" y="275224"/>
                                <a:pt x="145307" y="222456"/>
                                <a:pt x="174840" y="202939"/>
                              </a:cubicBezTo>
                              <a:cubicBezTo>
                                <a:pt x="181523" y="198512"/>
                                <a:pt x="124986" y="0"/>
                                <a:pt x="124986" y="0"/>
                              </a:cubicBezTo>
                              <a:close/>
                            </a:path>
                          </a:pathLst>
                        </a:custGeom>
                        <a:solidFill>
                          <a:srgbClr val="D3766A"/>
                        </a:solidFill>
                        <a:ln>
                          <a:noFill/>
                        </a:ln>
                      </p:spPr>
                      <p:txBody>
                        <a:bodyPr spcFirstLastPara="1" wrap="square" lIns="91425" tIns="45700" rIns="91425" bIns="45700" anchor="ctr" anchorCtr="0">
                          <a:noAutofit/>
                        </a:bodyPr>
                        <a:lstStyle/>
                        <a:p>
                          <a:pPr marL="0" marR="0" lvl="0" indent="0" algn="l" rtl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None/>
                          </a:pPr>
                          <a:endParaRPr sz="1800">
                            <a:solidFill>
                              <a:srgbClr val="000000"/>
                            </a:solidFill>
                            <a:latin typeface="Calibri"/>
                            <a:ea typeface="Calibri"/>
                            <a:cs typeface="Calibri"/>
                            <a:sym typeface="Calibri"/>
                          </a:endParaRPr>
                        </a:p>
                      </p:txBody>
                    </p:sp>
                    <p:grpSp>
                      <p:nvGrpSpPr>
                        <p:cNvPr id="1278" name="Google Shape;1278;p39"/>
                        <p:cNvGrpSpPr/>
                        <p:nvPr/>
                      </p:nvGrpSpPr>
                      <p:grpSpPr>
                        <a:xfrm>
                          <a:off x="8064507" y="5032739"/>
                          <a:ext cx="83319" cy="139863"/>
                          <a:chOff x="8064507" y="5032739"/>
                          <a:chExt cx="83319" cy="139863"/>
                        </a:xfrm>
                      </p:grpSpPr>
                      <p:sp>
                        <p:nvSpPr>
                          <p:cNvPr id="1279" name="Google Shape;1279;p39"/>
                          <p:cNvSpPr/>
                          <p:nvPr/>
                        </p:nvSpPr>
                        <p:spPr>
                          <a:xfrm>
                            <a:off x="8064507" y="5032739"/>
                            <a:ext cx="41593" cy="110588"/>
                          </a:xfrm>
                          <a:custGeom>
                            <a:avLst/>
                            <a:gdLst/>
                            <a:ahLst/>
                            <a:cxnLst/>
                            <a:rect l="l" t="t" r="r" b="b"/>
                            <a:pathLst>
                              <a:path w="41593" h="110588" extrusionOk="0">
                                <a:moveTo>
                                  <a:pt x="41184" y="75"/>
                                </a:moveTo>
                                <a:cubicBezTo>
                                  <a:pt x="25830" y="17152"/>
                                  <a:pt x="813" y="64950"/>
                                  <a:pt x="0" y="109496"/>
                                </a:cubicBezTo>
                                <a:cubicBezTo>
                                  <a:pt x="0" y="110489"/>
                                  <a:pt x="722" y="111032"/>
                                  <a:pt x="903" y="110128"/>
                                </a:cubicBezTo>
                                <a:cubicBezTo>
                                  <a:pt x="12192" y="61246"/>
                                  <a:pt x="31971" y="18146"/>
                                  <a:pt x="41545" y="256"/>
                                </a:cubicBezTo>
                                <a:cubicBezTo>
                                  <a:pt x="41726" y="75"/>
                                  <a:pt x="41364" y="-106"/>
                                  <a:pt x="41184" y="75"/>
                                </a:cubicBezTo>
                                <a:close/>
                              </a:path>
                            </a:pathLst>
                          </a:custGeom>
                          <a:solidFill>
                            <a:srgbClr val="263238"/>
                          </a:solidFill>
                          <a:ln>
                            <a:noFill/>
                          </a:ln>
                        </p:spPr>
                        <p:txBody>
                          <a:bodyPr spcFirstLastPara="1" wrap="square" lIns="91425" tIns="45700" rIns="91425" bIns="45700" anchor="ctr" anchorCtr="0">
                            <a:noAutofit/>
                          </a:bodyPr>
                          <a:lstStyle/>
                          <a:p>
                            <a:pPr marL="0" marR="0" lvl="0" indent="0" algn="l" rtl="0"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None/>
                            </a:pPr>
                            <a:endParaRPr sz="1800">
                              <a:solidFill>
                                <a:srgbClr val="000000"/>
                              </a:solidFill>
                              <a:latin typeface="Calibri"/>
                              <a:ea typeface="Calibri"/>
                              <a:cs typeface="Calibri"/>
                              <a:sym typeface="Calibri"/>
                            </a:endParaRPr>
                          </a:p>
                        </p:txBody>
                      </p:sp>
                      <p:sp>
                        <p:nvSpPr>
                          <p:cNvPr id="1280" name="Google Shape;1280;p39"/>
                          <p:cNvSpPr/>
                          <p:nvPr/>
                        </p:nvSpPr>
                        <p:spPr>
                          <a:xfrm>
                            <a:off x="8112809" y="5059757"/>
                            <a:ext cx="35017" cy="112845"/>
                          </a:xfrm>
                          <a:custGeom>
                            <a:avLst/>
                            <a:gdLst/>
                            <a:ahLst/>
                            <a:cxnLst/>
                            <a:rect l="l" t="t" r="r" b="b"/>
                            <a:pathLst>
                              <a:path w="35017" h="112845" extrusionOk="0">
                                <a:moveTo>
                                  <a:pt x="34607" y="73"/>
                                </a:moveTo>
                                <a:cubicBezTo>
                                  <a:pt x="22866" y="16156"/>
                                  <a:pt x="-706" y="66575"/>
                                  <a:pt x="16" y="111752"/>
                                </a:cubicBezTo>
                                <a:cubicBezTo>
                                  <a:pt x="16" y="112747"/>
                                  <a:pt x="829" y="113289"/>
                                  <a:pt x="1010" y="112385"/>
                                </a:cubicBezTo>
                                <a:cubicBezTo>
                                  <a:pt x="10673" y="60792"/>
                                  <a:pt x="26569" y="18686"/>
                                  <a:pt x="34968" y="344"/>
                                </a:cubicBezTo>
                                <a:cubicBezTo>
                                  <a:pt x="35149" y="73"/>
                                  <a:pt x="34787" y="-108"/>
                                  <a:pt x="34607" y="73"/>
                                </a:cubicBezTo>
                                <a:close/>
                              </a:path>
                            </a:pathLst>
                          </a:custGeom>
                          <a:solidFill>
                            <a:srgbClr val="263238"/>
                          </a:solidFill>
                          <a:ln>
                            <a:noFill/>
                          </a:ln>
                        </p:spPr>
                        <p:txBody>
                          <a:bodyPr spcFirstLastPara="1" wrap="square" lIns="91425" tIns="45700" rIns="91425" bIns="45700" anchor="ctr" anchorCtr="0">
                            <a:noAutofit/>
                          </a:bodyPr>
                          <a:lstStyle/>
                          <a:p>
                            <a:pPr marL="0" marR="0" lvl="0" indent="0" algn="l" rtl="0"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None/>
                            </a:pPr>
                            <a:endParaRPr sz="1800">
                              <a:solidFill>
                                <a:srgbClr val="000000"/>
                              </a:solidFill>
                              <a:latin typeface="Calibri"/>
                              <a:ea typeface="Calibri"/>
                              <a:cs typeface="Calibri"/>
                              <a:sym typeface="Calibri"/>
                            </a:endParaRPr>
                          </a:p>
                        </p:txBody>
                      </p:sp>
                    </p:grpSp>
                  </p:grpSp>
                </p:grpSp>
              </p:grpSp>
              <p:grpSp>
                <p:nvGrpSpPr>
                  <p:cNvPr id="1281" name="Google Shape;1281;p39"/>
                  <p:cNvGrpSpPr/>
                  <p:nvPr/>
                </p:nvGrpSpPr>
                <p:grpSpPr>
                  <a:xfrm>
                    <a:off x="8244595" y="4658018"/>
                    <a:ext cx="466093" cy="531433"/>
                    <a:chOff x="8244595" y="4658018"/>
                    <a:chExt cx="466093" cy="531433"/>
                  </a:xfrm>
                </p:grpSpPr>
                <p:sp>
                  <p:nvSpPr>
                    <p:cNvPr id="1282" name="Google Shape;1282;p39"/>
                    <p:cNvSpPr/>
                    <p:nvPr/>
                  </p:nvSpPr>
                  <p:spPr>
                    <a:xfrm>
                      <a:off x="8244595" y="4658018"/>
                      <a:ext cx="466093" cy="531016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466093" h="531016" extrusionOk="0">
                          <a:moveTo>
                            <a:pt x="0" y="517197"/>
                          </a:moveTo>
                          <a:lnTo>
                            <a:pt x="39106" y="263659"/>
                          </a:lnTo>
                          <a:lnTo>
                            <a:pt x="187042" y="278929"/>
                          </a:lnTo>
                          <a:cubicBezTo>
                            <a:pt x="239515" y="208541"/>
                            <a:pt x="344371" y="67858"/>
                            <a:pt x="387993" y="24668"/>
                          </a:cubicBezTo>
                          <a:cubicBezTo>
                            <a:pt x="439112" y="-26022"/>
                            <a:pt x="477586" y="6145"/>
                            <a:pt x="462955" y="78068"/>
                          </a:cubicBezTo>
                          <a:cubicBezTo>
                            <a:pt x="429448" y="242425"/>
                            <a:pt x="314296" y="488644"/>
                            <a:pt x="280880" y="513944"/>
                          </a:cubicBezTo>
                          <a:cubicBezTo>
                            <a:pt x="233013" y="550357"/>
                            <a:pt x="0" y="517197"/>
                            <a:pt x="0" y="517197"/>
                          </a:cubicBezTo>
                          <a:close/>
                        </a:path>
                      </a:pathLst>
                    </a:custGeom>
                    <a:solidFill>
                      <a:schemeClr val="dk2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  <p:grpSp>
                  <p:nvGrpSpPr>
                    <p:cNvPr id="1283" name="Google Shape;1283;p39"/>
                    <p:cNvGrpSpPr/>
                    <p:nvPr/>
                  </p:nvGrpSpPr>
                  <p:grpSpPr>
                    <a:xfrm>
                      <a:off x="8282888" y="4787679"/>
                      <a:ext cx="404702" cy="401772"/>
                      <a:chOff x="8282888" y="4787679"/>
                      <a:chExt cx="404702" cy="401772"/>
                    </a:xfrm>
                  </p:grpSpPr>
                  <p:sp>
                    <p:nvSpPr>
                      <p:cNvPr id="1284" name="Google Shape;1284;p39"/>
                      <p:cNvSpPr/>
                      <p:nvPr/>
                    </p:nvSpPr>
                    <p:spPr>
                      <a:xfrm>
                        <a:off x="8302664" y="4952563"/>
                        <a:ext cx="33345" cy="212525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33345" h="212525" extrusionOk="0">
                            <a:moveTo>
                              <a:pt x="906" y="212170"/>
                            </a:moveTo>
                            <a:cubicBezTo>
                              <a:pt x="6415" y="195815"/>
                              <a:pt x="17615" y="125248"/>
                              <a:pt x="20143" y="107629"/>
                            </a:cubicBezTo>
                            <a:cubicBezTo>
                              <a:pt x="22672" y="90370"/>
                              <a:pt x="30710" y="19080"/>
                              <a:pt x="33330" y="1008"/>
                            </a:cubicBezTo>
                            <a:cubicBezTo>
                              <a:pt x="33510" y="15"/>
                              <a:pt x="32065" y="-437"/>
                              <a:pt x="31975" y="557"/>
                            </a:cubicBezTo>
                            <a:cubicBezTo>
                              <a:pt x="29084" y="18447"/>
                              <a:pt x="-358" y="194460"/>
                              <a:pt x="3" y="211989"/>
                            </a:cubicBezTo>
                            <a:cubicBezTo>
                              <a:pt x="3" y="212622"/>
                              <a:pt x="816" y="212712"/>
                              <a:pt x="906" y="212170"/>
                            </a:cubicBezTo>
                            <a:close/>
                          </a:path>
                        </a:pathLst>
                      </a:custGeom>
                      <a:solidFill>
                        <a:schemeClr val="dk1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45700" rIns="91425" bIns="45700" anchor="ctr" anchorCtr="0">
                        <a:noAutofit/>
                      </a:bodyPr>
                      <a:lstStyle/>
                      <a:p>
                        <a:pPr marL="0" marR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 sz="18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endParaRPr>
                      </a:p>
                    </p:txBody>
                  </p:sp>
                  <p:grpSp>
                    <p:nvGrpSpPr>
                      <p:cNvPr id="1285" name="Google Shape;1285;p39"/>
                      <p:cNvGrpSpPr/>
                      <p:nvPr/>
                    </p:nvGrpSpPr>
                    <p:grpSpPr>
                      <a:xfrm>
                        <a:off x="8423780" y="4814785"/>
                        <a:ext cx="263810" cy="374666"/>
                        <a:chOff x="8423780" y="4814785"/>
                        <a:chExt cx="263810" cy="374666"/>
                      </a:xfrm>
                    </p:grpSpPr>
                    <p:sp>
                      <p:nvSpPr>
                        <p:cNvPr id="1286" name="Google Shape;1286;p39"/>
                        <p:cNvSpPr/>
                        <p:nvPr/>
                      </p:nvSpPr>
                      <p:spPr>
                        <a:xfrm>
                          <a:off x="8423780" y="4814785"/>
                          <a:ext cx="263720" cy="374666"/>
                        </a:xfrm>
                        <a:custGeom>
                          <a:avLst/>
                          <a:gdLst/>
                          <a:ahLst/>
                          <a:cxnLst/>
                          <a:rect l="l" t="t" r="r" b="b"/>
                          <a:pathLst>
                            <a:path w="263720" h="374666" extrusionOk="0">
                              <a:moveTo>
                                <a:pt x="0" y="374253"/>
                              </a:moveTo>
                              <a:cubicBezTo>
                                <a:pt x="20772" y="373350"/>
                                <a:pt x="41455" y="371905"/>
                                <a:pt x="61776" y="368290"/>
                              </a:cubicBezTo>
                              <a:cubicBezTo>
                                <a:pt x="82277" y="365128"/>
                                <a:pt x="101695" y="359254"/>
                                <a:pt x="112352" y="340190"/>
                              </a:cubicBezTo>
                              <a:cubicBezTo>
                                <a:pt x="156516" y="270706"/>
                                <a:pt x="185236" y="191464"/>
                                <a:pt x="217208" y="115565"/>
                              </a:cubicBezTo>
                              <a:cubicBezTo>
                                <a:pt x="217208" y="115565"/>
                                <a:pt x="263720" y="0"/>
                                <a:pt x="263720" y="0"/>
                              </a:cubicBezTo>
                              <a:cubicBezTo>
                                <a:pt x="251798" y="39847"/>
                                <a:pt x="238070" y="79061"/>
                                <a:pt x="223801" y="118185"/>
                              </a:cubicBezTo>
                              <a:cubicBezTo>
                                <a:pt x="193545" y="195530"/>
                                <a:pt x="165187" y="275314"/>
                                <a:pt x="117590" y="344075"/>
                              </a:cubicBezTo>
                              <a:cubicBezTo>
                                <a:pt x="105398" y="363591"/>
                                <a:pt x="84083" y="370278"/>
                                <a:pt x="62408" y="372266"/>
                              </a:cubicBezTo>
                              <a:cubicBezTo>
                                <a:pt x="41545" y="374615"/>
                                <a:pt x="20772" y="375157"/>
                                <a:pt x="0" y="374253"/>
                              </a:cubicBezTo>
                              <a:lnTo>
                                <a:pt x="0" y="374253"/>
                              </a:lnTo>
                              <a:close/>
                            </a:path>
                          </a:pathLst>
                        </a:custGeom>
                        <a:solidFill>
                          <a:schemeClr val="dk1"/>
                        </a:solidFill>
                        <a:ln>
                          <a:noFill/>
                        </a:ln>
                      </p:spPr>
                      <p:txBody>
                        <a:bodyPr spcFirstLastPara="1" wrap="square" lIns="91425" tIns="45700" rIns="91425" bIns="45700" anchor="ctr" anchorCtr="0">
                          <a:noAutofit/>
                        </a:bodyPr>
                        <a:lstStyle/>
                        <a:p>
                          <a:pPr marL="0" marR="0" lvl="0" indent="0" algn="l" rtl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None/>
                          </a:pPr>
                          <a:endParaRPr sz="1800">
                            <a:solidFill>
                              <a:srgbClr val="000000"/>
                            </a:solidFill>
                            <a:latin typeface="Calibri"/>
                            <a:ea typeface="Calibri"/>
                            <a:cs typeface="Calibri"/>
                            <a:sym typeface="Calibri"/>
                          </a:endParaRPr>
                        </a:p>
                      </p:txBody>
                    </p:sp>
                    <p:sp>
                      <p:nvSpPr>
                        <p:cNvPr id="1287" name="Google Shape;1287;p39"/>
                        <p:cNvSpPr/>
                        <p:nvPr/>
                      </p:nvSpPr>
                      <p:spPr>
                        <a:xfrm>
                          <a:off x="8674043" y="4830236"/>
                          <a:ext cx="13547" cy="23582"/>
                        </a:xfrm>
                        <a:custGeom>
                          <a:avLst/>
                          <a:gdLst/>
                          <a:ahLst/>
                          <a:cxnLst/>
                          <a:rect l="l" t="t" r="r" b="b"/>
                          <a:pathLst>
                            <a:path w="13547" h="23582" extrusionOk="0">
                              <a:moveTo>
                                <a:pt x="0" y="23583"/>
                              </a:moveTo>
                              <a:cubicBezTo>
                                <a:pt x="3432" y="15180"/>
                                <a:pt x="8851" y="7590"/>
                                <a:pt x="13547" y="0"/>
                              </a:cubicBezTo>
                              <a:cubicBezTo>
                                <a:pt x="11560" y="8945"/>
                                <a:pt x="6141" y="16716"/>
                                <a:pt x="0" y="23583"/>
                              </a:cubicBezTo>
                              <a:lnTo>
                                <a:pt x="0" y="23583"/>
                              </a:lnTo>
                              <a:close/>
                            </a:path>
                          </a:pathLst>
                        </a:custGeom>
                        <a:solidFill>
                          <a:srgbClr val="263238"/>
                        </a:solidFill>
                        <a:ln>
                          <a:noFill/>
                        </a:ln>
                      </p:spPr>
                      <p:txBody>
                        <a:bodyPr spcFirstLastPara="1" wrap="square" lIns="91425" tIns="45700" rIns="91425" bIns="45700" anchor="ctr" anchorCtr="0">
                          <a:noAutofit/>
                        </a:bodyPr>
                        <a:lstStyle/>
                        <a:p>
                          <a:pPr marL="0" marR="0" lvl="0" indent="0" algn="l" rtl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None/>
                          </a:pPr>
                          <a:endParaRPr sz="1800">
                            <a:solidFill>
                              <a:srgbClr val="000000"/>
                            </a:solidFill>
                            <a:latin typeface="Calibri"/>
                            <a:ea typeface="Calibri"/>
                            <a:cs typeface="Calibri"/>
                            <a:sym typeface="Calibri"/>
                          </a:endParaRPr>
                        </a:p>
                      </p:txBody>
                    </p:sp>
                  </p:grpSp>
                  <p:grpSp>
                    <p:nvGrpSpPr>
                      <p:cNvPr id="1288" name="Google Shape;1288;p39"/>
                      <p:cNvGrpSpPr/>
                      <p:nvPr/>
                    </p:nvGrpSpPr>
                    <p:grpSpPr>
                      <a:xfrm>
                        <a:off x="8282888" y="4787679"/>
                        <a:ext cx="263900" cy="152530"/>
                        <a:chOff x="8282888" y="4787679"/>
                        <a:chExt cx="263900" cy="152530"/>
                      </a:xfrm>
                    </p:grpSpPr>
                    <p:sp>
                      <p:nvSpPr>
                        <p:cNvPr id="1289" name="Google Shape;1289;p39"/>
                        <p:cNvSpPr/>
                        <p:nvPr/>
                      </p:nvSpPr>
                      <p:spPr>
                        <a:xfrm>
                          <a:off x="8282888" y="4787679"/>
                          <a:ext cx="263900" cy="152530"/>
                        </a:xfrm>
                        <a:custGeom>
                          <a:avLst/>
                          <a:gdLst/>
                          <a:ahLst/>
                          <a:cxnLst/>
                          <a:rect l="l" t="t" r="r" b="b"/>
                          <a:pathLst>
                            <a:path w="263900" h="152530" extrusionOk="0">
                              <a:moveTo>
                                <a:pt x="263900" y="0"/>
                              </a:moveTo>
                              <a:cubicBezTo>
                                <a:pt x="227684" y="48973"/>
                                <a:pt x="193906" y="102554"/>
                                <a:pt x="154348" y="148906"/>
                              </a:cubicBezTo>
                              <a:cubicBezTo>
                                <a:pt x="152903" y="150443"/>
                                <a:pt x="150736" y="152701"/>
                                <a:pt x="148207" y="152521"/>
                              </a:cubicBezTo>
                              <a:cubicBezTo>
                                <a:pt x="98443" y="149900"/>
                                <a:pt x="50034" y="141768"/>
                                <a:pt x="903" y="134268"/>
                              </a:cubicBezTo>
                              <a:cubicBezTo>
                                <a:pt x="903" y="134268"/>
                                <a:pt x="1265" y="133998"/>
                                <a:pt x="1265" y="133998"/>
                              </a:cubicBezTo>
                              <a:lnTo>
                                <a:pt x="0" y="140865"/>
                              </a:lnTo>
                              <a:lnTo>
                                <a:pt x="632" y="133907"/>
                              </a:lnTo>
                              <a:lnTo>
                                <a:pt x="632" y="133636"/>
                              </a:lnTo>
                              <a:cubicBezTo>
                                <a:pt x="28811" y="135805"/>
                                <a:pt x="56898" y="138515"/>
                                <a:pt x="84986" y="141045"/>
                              </a:cubicBezTo>
                              <a:cubicBezTo>
                                <a:pt x="99075" y="142040"/>
                                <a:pt x="135653" y="146647"/>
                                <a:pt x="147936" y="145925"/>
                              </a:cubicBezTo>
                              <a:cubicBezTo>
                                <a:pt x="188578" y="99121"/>
                                <a:pt x="222446" y="46443"/>
                                <a:pt x="263900" y="0"/>
                              </a:cubicBezTo>
                              <a:lnTo>
                                <a:pt x="263900" y="0"/>
                              </a:lnTo>
                              <a:close/>
                            </a:path>
                          </a:pathLst>
                        </a:custGeom>
                        <a:solidFill>
                          <a:schemeClr val="dk1"/>
                        </a:solidFill>
                        <a:ln>
                          <a:noFill/>
                        </a:ln>
                      </p:spPr>
                      <p:txBody>
                        <a:bodyPr spcFirstLastPara="1" wrap="square" lIns="91425" tIns="45700" rIns="91425" bIns="45700" anchor="ctr" anchorCtr="0">
                          <a:noAutofit/>
                        </a:bodyPr>
                        <a:lstStyle/>
                        <a:p>
                          <a:pPr marL="0" marR="0" lvl="0" indent="0" algn="l" rtl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None/>
                          </a:pPr>
                          <a:endParaRPr sz="1800">
                            <a:solidFill>
                              <a:srgbClr val="000000"/>
                            </a:solidFill>
                            <a:latin typeface="Calibri"/>
                            <a:ea typeface="Calibri"/>
                            <a:cs typeface="Calibri"/>
                            <a:sym typeface="Calibri"/>
                          </a:endParaRPr>
                        </a:p>
                      </p:txBody>
                    </p:sp>
                    <p:sp>
                      <p:nvSpPr>
                        <p:cNvPr id="1290" name="Google Shape;1290;p39"/>
                        <p:cNvSpPr/>
                        <p:nvPr/>
                      </p:nvSpPr>
                      <p:spPr>
                        <a:xfrm>
                          <a:off x="8525836" y="4790660"/>
                          <a:ext cx="10747" cy="25118"/>
                        </a:xfrm>
                        <a:custGeom>
                          <a:avLst/>
                          <a:gdLst/>
                          <a:ahLst/>
                          <a:cxnLst/>
                          <a:rect l="l" t="t" r="r" b="b"/>
                          <a:pathLst>
                            <a:path w="10747" h="25118" extrusionOk="0">
                              <a:moveTo>
                                <a:pt x="10748" y="0"/>
                              </a:moveTo>
                              <a:cubicBezTo>
                                <a:pt x="8309" y="8764"/>
                                <a:pt x="3794" y="16896"/>
                                <a:pt x="0" y="25119"/>
                              </a:cubicBezTo>
                              <a:cubicBezTo>
                                <a:pt x="994" y="15903"/>
                                <a:pt x="5510" y="7500"/>
                                <a:pt x="10748" y="0"/>
                              </a:cubicBezTo>
                              <a:lnTo>
                                <a:pt x="10748" y="0"/>
                              </a:lnTo>
                              <a:close/>
                            </a:path>
                          </a:pathLst>
                        </a:custGeom>
                        <a:solidFill>
                          <a:srgbClr val="263238"/>
                        </a:solidFill>
                        <a:ln>
                          <a:noFill/>
                        </a:ln>
                      </p:spPr>
                      <p:txBody>
                        <a:bodyPr spcFirstLastPara="1" wrap="square" lIns="91425" tIns="45700" rIns="91425" bIns="45700" anchor="ctr" anchorCtr="0">
                          <a:noAutofit/>
                        </a:bodyPr>
                        <a:lstStyle/>
                        <a:p>
                          <a:pPr marL="0" marR="0" lvl="0" indent="0" algn="l" rtl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None/>
                          </a:pPr>
                          <a:endParaRPr sz="1800">
                            <a:solidFill>
                              <a:srgbClr val="000000"/>
                            </a:solidFill>
                            <a:latin typeface="Calibri"/>
                            <a:ea typeface="Calibri"/>
                            <a:cs typeface="Calibri"/>
                            <a:sym typeface="Calibri"/>
                          </a:endParaRPr>
                        </a:p>
                      </p:txBody>
                    </p:sp>
                  </p:grpSp>
                </p:grpSp>
              </p:grpSp>
            </p:grpSp>
          </p:grpSp>
        </p:grpSp>
        <p:grpSp>
          <p:nvGrpSpPr>
            <p:cNvPr id="1291" name="Google Shape;1291;p39"/>
            <p:cNvGrpSpPr/>
            <p:nvPr/>
          </p:nvGrpSpPr>
          <p:grpSpPr>
            <a:xfrm>
              <a:off x="6157694" y="2100971"/>
              <a:ext cx="1487977" cy="2572068"/>
              <a:chOff x="6852568" y="4359434"/>
              <a:chExt cx="1329619" cy="2298337"/>
            </a:xfrm>
          </p:grpSpPr>
          <p:grpSp>
            <p:nvGrpSpPr>
              <p:cNvPr id="1292" name="Google Shape;1292;p39"/>
              <p:cNvGrpSpPr/>
              <p:nvPr/>
            </p:nvGrpSpPr>
            <p:grpSpPr>
              <a:xfrm>
                <a:off x="6852568" y="5204151"/>
                <a:ext cx="1329619" cy="1453620"/>
                <a:chOff x="6852568" y="5204151"/>
                <a:chExt cx="1329619" cy="1453620"/>
              </a:xfrm>
            </p:grpSpPr>
            <p:sp>
              <p:nvSpPr>
                <p:cNvPr id="1293" name="Google Shape;1293;p39"/>
                <p:cNvSpPr/>
                <p:nvPr/>
              </p:nvSpPr>
              <p:spPr>
                <a:xfrm rot="10800000">
                  <a:off x="6923258" y="5204151"/>
                  <a:ext cx="1188275" cy="3677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88275" h="36774" extrusionOk="0">
                      <a:moveTo>
                        <a:pt x="0" y="0"/>
                      </a:moveTo>
                      <a:lnTo>
                        <a:pt x="1188275" y="0"/>
                      </a:lnTo>
                      <a:lnTo>
                        <a:pt x="1188275" y="36775"/>
                      </a:lnTo>
                      <a:lnTo>
                        <a:pt x="0" y="36775"/>
                      </a:ln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294" name="Google Shape;1294;p39"/>
                <p:cNvSpPr/>
                <p:nvPr/>
              </p:nvSpPr>
              <p:spPr>
                <a:xfrm rot="10800000">
                  <a:off x="6954325" y="6072479"/>
                  <a:ext cx="1126048" cy="3677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26048" h="36774" extrusionOk="0">
                      <a:moveTo>
                        <a:pt x="0" y="0"/>
                      </a:moveTo>
                      <a:lnTo>
                        <a:pt x="1126048" y="0"/>
                      </a:lnTo>
                      <a:lnTo>
                        <a:pt x="1126048" y="36775"/>
                      </a:lnTo>
                      <a:lnTo>
                        <a:pt x="0" y="36775"/>
                      </a:ln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295" name="Google Shape;1295;p39"/>
                <p:cNvSpPr/>
                <p:nvPr/>
              </p:nvSpPr>
              <p:spPr>
                <a:xfrm rot="10800000">
                  <a:off x="6989730" y="5240836"/>
                  <a:ext cx="1055422" cy="7671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55422" h="76712" extrusionOk="0">
                      <a:moveTo>
                        <a:pt x="0" y="0"/>
                      </a:moveTo>
                      <a:lnTo>
                        <a:pt x="1055422" y="0"/>
                      </a:lnTo>
                      <a:lnTo>
                        <a:pt x="1055422" y="76712"/>
                      </a:lnTo>
                      <a:lnTo>
                        <a:pt x="0" y="76712"/>
                      </a:ln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grpSp>
              <p:nvGrpSpPr>
                <p:cNvPr id="1296" name="Google Shape;1296;p39"/>
                <p:cNvGrpSpPr/>
                <p:nvPr/>
              </p:nvGrpSpPr>
              <p:grpSpPr>
                <a:xfrm>
                  <a:off x="6852568" y="5317525"/>
                  <a:ext cx="1329619" cy="1340246"/>
                  <a:chOff x="6852568" y="5317525"/>
                  <a:chExt cx="1329619" cy="1340246"/>
                </a:xfrm>
              </p:grpSpPr>
              <p:sp>
                <p:nvSpPr>
                  <p:cNvPr id="1297" name="Google Shape;1297;p39"/>
                  <p:cNvSpPr/>
                  <p:nvPr/>
                </p:nvSpPr>
                <p:spPr>
                  <a:xfrm>
                    <a:off x="7916390" y="5317525"/>
                    <a:ext cx="265797" cy="1340246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65797" h="1340246" extrusionOk="0">
                        <a:moveTo>
                          <a:pt x="238703" y="1340247"/>
                        </a:moveTo>
                        <a:lnTo>
                          <a:pt x="265797" y="1340247"/>
                        </a:lnTo>
                        <a:lnTo>
                          <a:pt x="75052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1298" name="Google Shape;1298;p39"/>
                  <p:cNvSpPr/>
                  <p:nvPr/>
                </p:nvSpPr>
                <p:spPr>
                  <a:xfrm>
                    <a:off x="6852568" y="5317525"/>
                    <a:ext cx="265887" cy="1340246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65887" h="1340246" extrusionOk="0">
                        <a:moveTo>
                          <a:pt x="27095" y="1340247"/>
                        </a:moveTo>
                        <a:lnTo>
                          <a:pt x="0" y="1340247"/>
                        </a:lnTo>
                        <a:lnTo>
                          <a:pt x="190836" y="0"/>
                        </a:lnTo>
                        <a:lnTo>
                          <a:pt x="265888" y="0"/>
                        </a:ln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</p:grpSp>
          </p:grpSp>
          <p:grpSp>
            <p:nvGrpSpPr>
              <p:cNvPr id="1299" name="Google Shape;1299;p39"/>
              <p:cNvGrpSpPr/>
              <p:nvPr/>
            </p:nvGrpSpPr>
            <p:grpSpPr>
              <a:xfrm>
                <a:off x="7125320" y="4359434"/>
                <a:ext cx="784206" cy="844604"/>
                <a:chOff x="7125320" y="4359434"/>
                <a:chExt cx="784206" cy="844604"/>
              </a:xfrm>
            </p:grpSpPr>
            <p:grpSp>
              <p:nvGrpSpPr>
                <p:cNvPr id="1300" name="Google Shape;1300;p39"/>
                <p:cNvGrpSpPr/>
                <p:nvPr/>
              </p:nvGrpSpPr>
              <p:grpSpPr>
                <a:xfrm>
                  <a:off x="7125320" y="4754879"/>
                  <a:ext cx="355389" cy="449158"/>
                  <a:chOff x="7125320" y="4754879"/>
                  <a:chExt cx="355389" cy="449158"/>
                </a:xfrm>
              </p:grpSpPr>
              <p:sp>
                <p:nvSpPr>
                  <p:cNvPr id="1301" name="Google Shape;1301;p39"/>
                  <p:cNvSpPr/>
                  <p:nvPr/>
                </p:nvSpPr>
                <p:spPr>
                  <a:xfrm>
                    <a:off x="7125320" y="4754879"/>
                    <a:ext cx="355389" cy="449158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55389" h="449158" extrusionOk="0">
                        <a:moveTo>
                          <a:pt x="0" y="449159"/>
                        </a:moveTo>
                        <a:lnTo>
                          <a:pt x="355390" y="449159"/>
                        </a:lnTo>
                        <a:lnTo>
                          <a:pt x="355390" y="426389"/>
                        </a:lnTo>
                        <a:lnTo>
                          <a:pt x="50667" y="410667"/>
                        </a:lnTo>
                        <a:lnTo>
                          <a:pt x="154348" y="38492"/>
                        </a:lnTo>
                        <a:lnTo>
                          <a:pt x="197971" y="38492"/>
                        </a:lnTo>
                        <a:lnTo>
                          <a:pt x="197971" y="0"/>
                        </a:lnTo>
                        <a:lnTo>
                          <a:pt x="125086" y="0"/>
                        </a:lnTo>
                        <a:close/>
                      </a:path>
                    </a:pathLst>
                  </a:custGeom>
                  <a:solidFill>
                    <a:schemeClr val="accent3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1302" name="Google Shape;1302;p39"/>
                  <p:cNvSpPr/>
                  <p:nvPr/>
                </p:nvSpPr>
                <p:spPr>
                  <a:xfrm>
                    <a:off x="7285178" y="4754879"/>
                    <a:ext cx="38022" cy="3849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8022" h="38491" extrusionOk="0">
                        <a:moveTo>
                          <a:pt x="0" y="0"/>
                        </a:moveTo>
                        <a:lnTo>
                          <a:pt x="13728" y="38492"/>
                        </a:lnTo>
                        <a:lnTo>
                          <a:pt x="38023" y="38492"/>
                        </a:lnTo>
                        <a:lnTo>
                          <a:pt x="38023" y="0"/>
                        </a:lnTo>
                        <a:close/>
                      </a:path>
                    </a:pathLst>
                  </a:custGeom>
                  <a:solidFill>
                    <a:schemeClr val="accent3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</p:grpSp>
            <p:grpSp>
              <p:nvGrpSpPr>
                <p:cNvPr id="1303" name="Google Shape;1303;p39"/>
                <p:cNvGrpSpPr/>
                <p:nvPr/>
              </p:nvGrpSpPr>
              <p:grpSpPr>
                <a:xfrm>
                  <a:off x="7266753" y="4359434"/>
                  <a:ext cx="214452" cy="750904"/>
                  <a:chOff x="7266753" y="4359434"/>
                  <a:chExt cx="214452" cy="750904"/>
                </a:xfrm>
              </p:grpSpPr>
              <p:sp>
                <p:nvSpPr>
                  <p:cNvPr id="1304" name="Google Shape;1304;p39"/>
                  <p:cNvSpPr/>
                  <p:nvPr/>
                </p:nvSpPr>
                <p:spPr>
                  <a:xfrm rot="10187085">
                    <a:off x="7374760" y="4356974"/>
                    <a:ext cx="39774" cy="7554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9740" h="754772" extrusionOk="0">
                        <a:moveTo>
                          <a:pt x="0" y="0"/>
                        </a:moveTo>
                        <a:lnTo>
                          <a:pt x="39741" y="0"/>
                        </a:lnTo>
                        <a:lnTo>
                          <a:pt x="39741" y="754773"/>
                        </a:lnTo>
                        <a:lnTo>
                          <a:pt x="0" y="754773"/>
                        </a:lnTo>
                        <a:close/>
                      </a:path>
                    </a:pathLst>
                  </a:custGeom>
                  <a:solidFill>
                    <a:schemeClr val="accent1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1305" name="Google Shape;1305;p39"/>
                  <p:cNvSpPr/>
                  <p:nvPr/>
                </p:nvSpPr>
                <p:spPr>
                  <a:xfrm>
                    <a:off x="7266753" y="4367705"/>
                    <a:ext cx="175482" cy="7426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75482" h="742633" extrusionOk="0">
                        <a:moveTo>
                          <a:pt x="0" y="185500"/>
                        </a:moveTo>
                        <a:lnTo>
                          <a:pt x="72071" y="582975"/>
                        </a:lnTo>
                        <a:lnTo>
                          <a:pt x="175482" y="742634"/>
                        </a:lnTo>
                        <a:lnTo>
                          <a:pt x="40822" y="0"/>
                        </a:lnTo>
                        <a:close/>
                      </a:path>
                    </a:pathLst>
                  </a:custGeom>
                  <a:solidFill>
                    <a:schemeClr val="accent3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</p:grpSp>
            <p:sp>
              <p:nvSpPr>
                <p:cNvPr id="1306" name="Google Shape;1306;p39"/>
                <p:cNvSpPr/>
                <p:nvPr/>
              </p:nvSpPr>
              <p:spPr>
                <a:xfrm>
                  <a:off x="7554046" y="5163649"/>
                  <a:ext cx="355480" cy="4038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55480" h="40389" extrusionOk="0">
                      <a:moveTo>
                        <a:pt x="0" y="40389"/>
                      </a:moveTo>
                      <a:lnTo>
                        <a:pt x="0" y="0"/>
                      </a:lnTo>
                      <a:lnTo>
                        <a:pt x="355480" y="17619"/>
                      </a:lnTo>
                      <a:lnTo>
                        <a:pt x="355480" y="40389"/>
                      </a:ln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</p:grpSp>
        <p:grpSp>
          <p:nvGrpSpPr>
            <p:cNvPr id="1307" name="Google Shape;1307;p39"/>
            <p:cNvGrpSpPr/>
            <p:nvPr/>
          </p:nvGrpSpPr>
          <p:grpSpPr>
            <a:xfrm flipH="1">
              <a:off x="5353927" y="1649854"/>
              <a:ext cx="1042825" cy="3020052"/>
              <a:chOff x="6850656" y="3705073"/>
              <a:chExt cx="1019579" cy="2952730"/>
            </a:xfrm>
          </p:grpSpPr>
          <p:grpSp>
            <p:nvGrpSpPr>
              <p:cNvPr id="1308" name="Google Shape;1308;p39"/>
              <p:cNvGrpSpPr/>
              <p:nvPr/>
            </p:nvGrpSpPr>
            <p:grpSpPr>
              <a:xfrm>
                <a:off x="7519094" y="3728147"/>
                <a:ext cx="305870" cy="498239"/>
                <a:chOff x="7519094" y="3728147"/>
                <a:chExt cx="305870" cy="498239"/>
              </a:xfrm>
            </p:grpSpPr>
            <p:grpSp>
              <p:nvGrpSpPr>
                <p:cNvPr id="1309" name="Google Shape;1309;p39"/>
                <p:cNvGrpSpPr/>
                <p:nvPr/>
              </p:nvGrpSpPr>
              <p:grpSpPr>
                <a:xfrm>
                  <a:off x="7534054" y="3728147"/>
                  <a:ext cx="290910" cy="498239"/>
                  <a:chOff x="7534054" y="3728147"/>
                  <a:chExt cx="290910" cy="498239"/>
                </a:xfrm>
              </p:grpSpPr>
              <p:sp>
                <p:nvSpPr>
                  <p:cNvPr id="1310" name="Google Shape;1310;p39"/>
                  <p:cNvSpPr/>
                  <p:nvPr/>
                </p:nvSpPr>
                <p:spPr>
                  <a:xfrm>
                    <a:off x="7534407" y="3738517"/>
                    <a:ext cx="282063" cy="48786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82063" h="487869" extrusionOk="0">
                        <a:moveTo>
                          <a:pt x="40" y="25883"/>
                        </a:moveTo>
                        <a:cubicBezTo>
                          <a:pt x="4375" y="27600"/>
                          <a:pt x="8349" y="30130"/>
                          <a:pt x="11781" y="33473"/>
                        </a:cubicBezTo>
                        <a:cubicBezTo>
                          <a:pt x="27044" y="48472"/>
                          <a:pt x="28760" y="71242"/>
                          <a:pt x="26502" y="91211"/>
                        </a:cubicBezTo>
                        <a:cubicBezTo>
                          <a:pt x="23973" y="112534"/>
                          <a:pt x="16297" y="134852"/>
                          <a:pt x="20903" y="156357"/>
                        </a:cubicBezTo>
                        <a:cubicBezTo>
                          <a:pt x="22709" y="164760"/>
                          <a:pt x="26593" y="172982"/>
                          <a:pt x="33637" y="178133"/>
                        </a:cubicBezTo>
                        <a:cubicBezTo>
                          <a:pt x="41585" y="183915"/>
                          <a:pt x="51429" y="183735"/>
                          <a:pt x="60641" y="181656"/>
                        </a:cubicBezTo>
                        <a:cubicBezTo>
                          <a:pt x="70305" y="179578"/>
                          <a:pt x="81414" y="174970"/>
                          <a:pt x="91077" y="179488"/>
                        </a:cubicBezTo>
                        <a:cubicBezTo>
                          <a:pt x="99116" y="183102"/>
                          <a:pt x="103541" y="191957"/>
                          <a:pt x="105167" y="200270"/>
                        </a:cubicBezTo>
                        <a:cubicBezTo>
                          <a:pt x="109321" y="221955"/>
                          <a:pt x="94419" y="242285"/>
                          <a:pt x="89994" y="262796"/>
                        </a:cubicBezTo>
                        <a:cubicBezTo>
                          <a:pt x="85207" y="284752"/>
                          <a:pt x="87284" y="307793"/>
                          <a:pt x="95774" y="328575"/>
                        </a:cubicBezTo>
                        <a:cubicBezTo>
                          <a:pt x="103722" y="348001"/>
                          <a:pt x="117630" y="364717"/>
                          <a:pt x="134881" y="376554"/>
                        </a:cubicBezTo>
                        <a:cubicBezTo>
                          <a:pt x="143280" y="382337"/>
                          <a:pt x="152582" y="387035"/>
                          <a:pt x="162246" y="390198"/>
                        </a:cubicBezTo>
                        <a:cubicBezTo>
                          <a:pt x="173084" y="393721"/>
                          <a:pt x="184554" y="394715"/>
                          <a:pt x="195572" y="397788"/>
                        </a:cubicBezTo>
                        <a:cubicBezTo>
                          <a:pt x="205778" y="400589"/>
                          <a:pt x="216796" y="405739"/>
                          <a:pt x="221673" y="415768"/>
                        </a:cubicBezTo>
                        <a:cubicBezTo>
                          <a:pt x="225557" y="423449"/>
                          <a:pt x="222667" y="454983"/>
                          <a:pt x="196566" y="483625"/>
                        </a:cubicBezTo>
                        <a:cubicBezTo>
                          <a:pt x="194669" y="485704"/>
                          <a:pt x="198553" y="488956"/>
                          <a:pt x="201171" y="487511"/>
                        </a:cubicBezTo>
                        <a:cubicBezTo>
                          <a:pt x="206320" y="484891"/>
                          <a:pt x="211287" y="481999"/>
                          <a:pt x="215983" y="478837"/>
                        </a:cubicBezTo>
                        <a:cubicBezTo>
                          <a:pt x="255541" y="452272"/>
                          <a:pt x="280649" y="407546"/>
                          <a:pt x="282004" y="359748"/>
                        </a:cubicBezTo>
                        <a:cubicBezTo>
                          <a:pt x="282726" y="334177"/>
                          <a:pt x="276856" y="309149"/>
                          <a:pt x="265566" y="286289"/>
                        </a:cubicBezTo>
                        <a:cubicBezTo>
                          <a:pt x="259244" y="273639"/>
                          <a:pt x="251839" y="261441"/>
                          <a:pt x="247774" y="247797"/>
                        </a:cubicBezTo>
                        <a:cubicBezTo>
                          <a:pt x="244162" y="235689"/>
                          <a:pt x="244252" y="223311"/>
                          <a:pt x="246419" y="210932"/>
                        </a:cubicBezTo>
                        <a:cubicBezTo>
                          <a:pt x="250755" y="187439"/>
                          <a:pt x="260689" y="165302"/>
                          <a:pt x="260870" y="141087"/>
                        </a:cubicBezTo>
                        <a:cubicBezTo>
                          <a:pt x="261050" y="119492"/>
                          <a:pt x="255180" y="98077"/>
                          <a:pt x="245065" y="79103"/>
                        </a:cubicBezTo>
                        <a:cubicBezTo>
                          <a:pt x="223841" y="39346"/>
                          <a:pt x="185547" y="11607"/>
                          <a:pt x="141834" y="1758"/>
                        </a:cubicBezTo>
                        <a:cubicBezTo>
                          <a:pt x="98935" y="-7819"/>
                          <a:pt x="-2308" y="24799"/>
                          <a:pt x="40" y="25883"/>
                        </a:cubicBezTo>
                        <a:close/>
                      </a:path>
                    </a:pathLst>
                  </a:custGeom>
                  <a:solidFill>
                    <a:srgbClr val="263238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1311" name="Google Shape;1311;p39"/>
                  <p:cNvSpPr/>
                  <p:nvPr/>
                </p:nvSpPr>
                <p:spPr>
                  <a:xfrm>
                    <a:off x="7534054" y="3764775"/>
                    <a:ext cx="205251" cy="401107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05251" h="401107" extrusionOk="0">
                        <a:moveTo>
                          <a:pt x="1748" y="167"/>
                        </a:moveTo>
                        <a:cubicBezTo>
                          <a:pt x="9877" y="4595"/>
                          <a:pt x="17644" y="9926"/>
                          <a:pt x="22972" y="17606"/>
                        </a:cubicBezTo>
                        <a:cubicBezTo>
                          <a:pt x="27849" y="24473"/>
                          <a:pt x="30378" y="32696"/>
                          <a:pt x="31281" y="41008"/>
                        </a:cubicBezTo>
                        <a:cubicBezTo>
                          <a:pt x="33358" y="59712"/>
                          <a:pt x="27668" y="77602"/>
                          <a:pt x="22611" y="95312"/>
                        </a:cubicBezTo>
                        <a:cubicBezTo>
                          <a:pt x="17824" y="112028"/>
                          <a:pt x="13670" y="129918"/>
                          <a:pt x="19631" y="146905"/>
                        </a:cubicBezTo>
                        <a:cubicBezTo>
                          <a:pt x="22159" y="154043"/>
                          <a:pt x="26314" y="161091"/>
                          <a:pt x="32275" y="165790"/>
                        </a:cubicBezTo>
                        <a:cubicBezTo>
                          <a:pt x="39139" y="171211"/>
                          <a:pt x="47448" y="172566"/>
                          <a:pt x="55937" y="171663"/>
                        </a:cubicBezTo>
                        <a:cubicBezTo>
                          <a:pt x="71381" y="170036"/>
                          <a:pt x="90438" y="163169"/>
                          <a:pt x="103443" y="175729"/>
                        </a:cubicBezTo>
                        <a:cubicBezTo>
                          <a:pt x="115997" y="187836"/>
                          <a:pt x="111210" y="208438"/>
                          <a:pt x="107959" y="223346"/>
                        </a:cubicBezTo>
                        <a:cubicBezTo>
                          <a:pt x="99921" y="259760"/>
                          <a:pt x="84115" y="305660"/>
                          <a:pt x="112023" y="337827"/>
                        </a:cubicBezTo>
                        <a:cubicBezTo>
                          <a:pt x="126112" y="354091"/>
                          <a:pt x="147517" y="365024"/>
                          <a:pt x="167386" y="372524"/>
                        </a:cubicBezTo>
                        <a:cubicBezTo>
                          <a:pt x="181746" y="377945"/>
                          <a:pt x="199899" y="384631"/>
                          <a:pt x="205228" y="400534"/>
                        </a:cubicBezTo>
                        <a:cubicBezTo>
                          <a:pt x="205409" y="401166"/>
                          <a:pt x="204506" y="401347"/>
                          <a:pt x="204325" y="400715"/>
                        </a:cubicBezTo>
                        <a:cubicBezTo>
                          <a:pt x="198364" y="383999"/>
                          <a:pt x="179037" y="380475"/>
                          <a:pt x="164135" y="375505"/>
                        </a:cubicBezTo>
                        <a:cubicBezTo>
                          <a:pt x="146704" y="369722"/>
                          <a:pt x="129273" y="361139"/>
                          <a:pt x="115274" y="349212"/>
                        </a:cubicBezTo>
                        <a:cubicBezTo>
                          <a:pt x="100824" y="336833"/>
                          <a:pt x="92967" y="320027"/>
                          <a:pt x="91070" y="301142"/>
                        </a:cubicBezTo>
                        <a:cubicBezTo>
                          <a:pt x="89083" y="282077"/>
                          <a:pt x="92695" y="263193"/>
                          <a:pt x="97302" y="244670"/>
                        </a:cubicBezTo>
                        <a:cubicBezTo>
                          <a:pt x="99650" y="235183"/>
                          <a:pt x="102178" y="225786"/>
                          <a:pt x="104166" y="216208"/>
                        </a:cubicBezTo>
                        <a:cubicBezTo>
                          <a:pt x="105972" y="207624"/>
                          <a:pt x="107598" y="198498"/>
                          <a:pt x="105520" y="189734"/>
                        </a:cubicBezTo>
                        <a:cubicBezTo>
                          <a:pt x="103262" y="180427"/>
                          <a:pt x="96218" y="174735"/>
                          <a:pt x="86825" y="173651"/>
                        </a:cubicBezTo>
                        <a:cubicBezTo>
                          <a:pt x="77703" y="172566"/>
                          <a:pt x="68762" y="175006"/>
                          <a:pt x="59731" y="176181"/>
                        </a:cubicBezTo>
                        <a:cubicBezTo>
                          <a:pt x="51693" y="177174"/>
                          <a:pt x="43474" y="177174"/>
                          <a:pt x="36068" y="173560"/>
                        </a:cubicBezTo>
                        <a:cubicBezTo>
                          <a:pt x="30107" y="170759"/>
                          <a:pt x="25140" y="166151"/>
                          <a:pt x="21347" y="160730"/>
                        </a:cubicBezTo>
                        <a:cubicBezTo>
                          <a:pt x="12676" y="148351"/>
                          <a:pt x="10328" y="132900"/>
                          <a:pt x="12315" y="118172"/>
                        </a:cubicBezTo>
                        <a:cubicBezTo>
                          <a:pt x="15115" y="97300"/>
                          <a:pt x="24688" y="77873"/>
                          <a:pt x="27036" y="57001"/>
                        </a:cubicBezTo>
                        <a:cubicBezTo>
                          <a:pt x="28210" y="46339"/>
                          <a:pt x="27759" y="34954"/>
                          <a:pt x="23243" y="25015"/>
                        </a:cubicBezTo>
                        <a:cubicBezTo>
                          <a:pt x="18457" y="14624"/>
                          <a:pt x="9516" y="8390"/>
                          <a:pt x="484" y="1975"/>
                        </a:cubicBezTo>
                        <a:cubicBezTo>
                          <a:pt x="-690" y="1252"/>
                          <a:pt x="484" y="-555"/>
                          <a:pt x="1748" y="167"/>
                        </a:cubicBezTo>
                        <a:close/>
                      </a:path>
                    </a:pathLst>
                  </a:custGeom>
                  <a:solidFill>
                    <a:srgbClr val="263238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1312" name="Google Shape;1312;p39"/>
                  <p:cNvSpPr/>
                  <p:nvPr/>
                </p:nvSpPr>
                <p:spPr>
                  <a:xfrm>
                    <a:off x="7549158" y="3728147"/>
                    <a:ext cx="275806" cy="475162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75806" h="475162" extrusionOk="0">
                        <a:moveTo>
                          <a:pt x="144696" y="2821"/>
                        </a:moveTo>
                        <a:cubicBezTo>
                          <a:pt x="188950" y="11947"/>
                          <a:pt x="223270" y="47637"/>
                          <a:pt x="236636" y="89924"/>
                        </a:cubicBezTo>
                        <a:cubicBezTo>
                          <a:pt x="244133" y="113597"/>
                          <a:pt x="245036" y="138626"/>
                          <a:pt x="240881" y="163022"/>
                        </a:cubicBezTo>
                        <a:cubicBezTo>
                          <a:pt x="237088" y="185791"/>
                          <a:pt x="230043" y="208561"/>
                          <a:pt x="231218" y="231873"/>
                        </a:cubicBezTo>
                        <a:cubicBezTo>
                          <a:pt x="232482" y="257714"/>
                          <a:pt x="247745" y="278135"/>
                          <a:pt x="259396" y="300181"/>
                        </a:cubicBezTo>
                        <a:cubicBezTo>
                          <a:pt x="268879" y="317982"/>
                          <a:pt x="274388" y="337498"/>
                          <a:pt x="275562" y="357648"/>
                        </a:cubicBezTo>
                        <a:cubicBezTo>
                          <a:pt x="277820" y="396320"/>
                          <a:pt x="264363" y="435806"/>
                          <a:pt x="238352" y="464539"/>
                        </a:cubicBezTo>
                        <a:cubicBezTo>
                          <a:pt x="235011" y="468243"/>
                          <a:pt x="231579" y="471767"/>
                          <a:pt x="227966" y="475020"/>
                        </a:cubicBezTo>
                        <a:cubicBezTo>
                          <a:pt x="227515" y="475472"/>
                          <a:pt x="226883" y="474749"/>
                          <a:pt x="227334" y="474297"/>
                        </a:cubicBezTo>
                        <a:cubicBezTo>
                          <a:pt x="255873" y="447733"/>
                          <a:pt x="270685" y="408518"/>
                          <a:pt x="270595" y="369846"/>
                        </a:cubicBezTo>
                        <a:cubicBezTo>
                          <a:pt x="270595" y="350781"/>
                          <a:pt x="266802" y="331806"/>
                          <a:pt x="259215" y="314367"/>
                        </a:cubicBezTo>
                        <a:cubicBezTo>
                          <a:pt x="249822" y="292773"/>
                          <a:pt x="234108" y="274249"/>
                          <a:pt x="227605" y="251389"/>
                        </a:cubicBezTo>
                        <a:cubicBezTo>
                          <a:pt x="221463" y="229975"/>
                          <a:pt x="225528" y="207477"/>
                          <a:pt x="230043" y="186153"/>
                        </a:cubicBezTo>
                        <a:cubicBezTo>
                          <a:pt x="235011" y="162841"/>
                          <a:pt x="239707" y="139890"/>
                          <a:pt x="236636" y="116037"/>
                        </a:cubicBezTo>
                        <a:cubicBezTo>
                          <a:pt x="230946" y="71672"/>
                          <a:pt x="203130" y="30831"/>
                          <a:pt x="161133" y="13664"/>
                        </a:cubicBezTo>
                        <a:cubicBezTo>
                          <a:pt x="114259" y="-5492"/>
                          <a:pt x="63412" y="8333"/>
                          <a:pt x="18706" y="26584"/>
                        </a:cubicBezTo>
                        <a:cubicBezTo>
                          <a:pt x="12745" y="29024"/>
                          <a:pt x="6785" y="31464"/>
                          <a:pt x="824" y="33994"/>
                        </a:cubicBezTo>
                        <a:cubicBezTo>
                          <a:pt x="191" y="34265"/>
                          <a:pt x="-350" y="33271"/>
                          <a:pt x="282" y="33000"/>
                        </a:cubicBezTo>
                        <a:cubicBezTo>
                          <a:pt x="44988" y="12218"/>
                          <a:pt x="94661" y="-7480"/>
                          <a:pt x="144696" y="2821"/>
                        </a:cubicBezTo>
                        <a:close/>
                      </a:path>
                    </a:pathLst>
                  </a:custGeom>
                  <a:solidFill>
                    <a:srgbClr val="263238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</p:grpSp>
            <p:sp>
              <p:nvSpPr>
                <p:cNvPr id="1313" name="Google Shape;1313;p39"/>
                <p:cNvSpPr/>
                <p:nvPr/>
              </p:nvSpPr>
              <p:spPr>
                <a:xfrm>
                  <a:off x="7519094" y="3745688"/>
                  <a:ext cx="29862" cy="5551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9862" h="55513" extrusionOk="0">
                      <a:moveTo>
                        <a:pt x="0" y="4436"/>
                      </a:moveTo>
                      <a:cubicBezTo>
                        <a:pt x="6051" y="-172"/>
                        <a:pt x="17250" y="-1437"/>
                        <a:pt x="21224" y="1816"/>
                      </a:cubicBezTo>
                      <a:cubicBezTo>
                        <a:pt x="25198" y="5068"/>
                        <a:pt x="33687" y="44012"/>
                        <a:pt x="27907" y="52053"/>
                      </a:cubicBezTo>
                      <a:cubicBezTo>
                        <a:pt x="22127" y="60095"/>
                        <a:pt x="5870" y="51602"/>
                        <a:pt x="5870" y="51602"/>
                      </a:cubicBezTo>
                      <a:lnTo>
                        <a:pt x="0" y="443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  <p:grpSp>
            <p:nvGrpSpPr>
              <p:cNvPr id="1314" name="Google Shape;1314;p39"/>
              <p:cNvGrpSpPr/>
              <p:nvPr/>
            </p:nvGrpSpPr>
            <p:grpSpPr>
              <a:xfrm>
                <a:off x="6872299" y="3853718"/>
                <a:ext cx="566346" cy="667704"/>
                <a:chOff x="6872299" y="3853718"/>
                <a:chExt cx="566346" cy="667704"/>
              </a:xfrm>
            </p:grpSpPr>
            <p:grpSp>
              <p:nvGrpSpPr>
                <p:cNvPr id="1315" name="Google Shape;1315;p39"/>
                <p:cNvGrpSpPr/>
                <p:nvPr/>
              </p:nvGrpSpPr>
              <p:grpSpPr>
                <a:xfrm>
                  <a:off x="6872299" y="3853718"/>
                  <a:ext cx="556345" cy="652057"/>
                  <a:chOff x="6872299" y="3853718"/>
                  <a:chExt cx="556345" cy="652057"/>
                </a:xfrm>
              </p:grpSpPr>
              <p:sp>
                <p:nvSpPr>
                  <p:cNvPr id="1316" name="Google Shape;1316;p39"/>
                  <p:cNvSpPr/>
                  <p:nvPr/>
                </p:nvSpPr>
                <p:spPr>
                  <a:xfrm>
                    <a:off x="6946874" y="4065086"/>
                    <a:ext cx="481770" cy="44068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81770" h="440689" extrusionOk="0">
                        <a:moveTo>
                          <a:pt x="470254" y="86940"/>
                        </a:moveTo>
                        <a:cubicBezTo>
                          <a:pt x="424825" y="228076"/>
                          <a:pt x="299558" y="482879"/>
                          <a:pt x="228299" y="434719"/>
                        </a:cubicBezTo>
                        <a:cubicBezTo>
                          <a:pt x="121728" y="362706"/>
                          <a:pt x="35657" y="186964"/>
                          <a:pt x="1337" y="115763"/>
                        </a:cubicBezTo>
                        <a:cubicBezTo>
                          <a:pt x="-17899" y="75916"/>
                          <a:pt x="176459" y="-15614"/>
                          <a:pt x="193528" y="20619"/>
                        </a:cubicBezTo>
                        <a:cubicBezTo>
                          <a:pt x="217823" y="72122"/>
                          <a:pt x="268219" y="179464"/>
                          <a:pt x="286643" y="193469"/>
                        </a:cubicBezTo>
                        <a:cubicBezTo>
                          <a:pt x="296397" y="200788"/>
                          <a:pt x="381925" y="80976"/>
                          <a:pt x="429250" y="29112"/>
                        </a:cubicBezTo>
                        <a:cubicBezTo>
                          <a:pt x="497529" y="-45612"/>
                          <a:pt x="484794" y="41852"/>
                          <a:pt x="470254" y="86940"/>
                        </a:cubicBezTo>
                        <a:close/>
                      </a:path>
                    </a:pathLst>
                  </a:custGeom>
                  <a:solidFill>
                    <a:srgbClr val="DD7E6B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grpSp>
                <p:nvGrpSpPr>
                  <p:cNvPr id="1317" name="Google Shape;1317;p39"/>
                  <p:cNvGrpSpPr/>
                  <p:nvPr/>
                </p:nvGrpSpPr>
                <p:grpSpPr>
                  <a:xfrm>
                    <a:off x="6872299" y="3853718"/>
                    <a:ext cx="315450" cy="366075"/>
                    <a:chOff x="6872299" y="3853718"/>
                    <a:chExt cx="315450" cy="366075"/>
                  </a:xfrm>
                </p:grpSpPr>
                <p:sp>
                  <p:nvSpPr>
                    <p:cNvPr id="1318" name="Google Shape;1318;p39"/>
                    <p:cNvSpPr/>
                    <p:nvPr/>
                  </p:nvSpPr>
                  <p:spPr>
                    <a:xfrm>
                      <a:off x="6889351" y="3909523"/>
                      <a:ext cx="255206" cy="31027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255206" h="310270" extrusionOk="0">
                          <a:moveTo>
                            <a:pt x="1240" y="180519"/>
                          </a:moveTo>
                          <a:cubicBezTo>
                            <a:pt x="15961" y="222715"/>
                            <a:pt x="79814" y="297258"/>
                            <a:pt x="102122" y="309276"/>
                          </a:cubicBezTo>
                          <a:cubicBezTo>
                            <a:pt x="124429" y="321293"/>
                            <a:pt x="255657" y="220998"/>
                            <a:pt x="255206" y="194976"/>
                          </a:cubicBezTo>
                          <a:cubicBezTo>
                            <a:pt x="254754" y="168953"/>
                            <a:pt x="193250" y="26734"/>
                            <a:pt x="154595" y="2518"/>
                          </a:cubicBezTo>
                          <a:cubicBezTo>
                            <a:pt x="115940" y="-21788"/>
                            <a:pt x="-14023" y="136787"/>
                            <a:pt x="1240" y="180519"/>
                          </a:cubicBezTo>
                          <a:close/>
                        </a:path>
                      </a:pathLst>
                    </a:custGeom>
                    <a:solidFill>
                      <a:srgbClr val="DD7E6B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  <p:sp>
                  <p:nvSpPr>
                    <p:cNvPr id="1319" name="Google Shape;1319;p39"/>
                    <p:cNvSpPr/>
                    <p:nvPr/>
                  </p:nvSpPr>
                  <p:spPr>
                    <a:xfrm>
                      <a:off x="7062143" y="3860534"/>
                      <a:ext cx="125606" cy="223484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25606" h="223484" extrusionOk="0">
                          <a:moveTo>
                            <a:pt x="75188" y="214600"/>
                          </a:moveTo>
                          <a:cubicBezTo>
                            <a:pt x="75188" y="214600"/>
                            <a:pt x="77085" y="156501"/>
                            <a:pt x="95690" y="108793"/>
                          </a:cubicBezTo>
                          <a:cubicBezTo>
                            <a:pt x="111405" y="68675"/>
                            <a:pt x="139132" y="10938"/>
                            <a:pt x="117908" y="1722"/>
                          </a:cubicBezTo>
                          <a:cubicBezTo>
                            <a:pt x="74286" y="-17253"/>
                            <a:pt x="5014" y="126864"/>
                            <a:pt x="5014" y="126864"/>
                          </a:cubicBezTo>
                          <a:cubicBezTo>
                            <a:pt x="5014" y="126864"/>
                            <a:pt x="-15398" y="195354"/>
                            <a:pt x="26147" y="217943"/>
                          </a:cubicBezTo>
                          <a:cubicBezTo>
                            <a:pt x="52249" y="232129"/>
                            <a:pt x="75188" y="214600"/>
                            <a:pt x="75188" y="214600"/>
                          </a:cubicBezTo>
                          <a:close/>
                        </a:path>
                      </a:pathLst>
                    </a:custGeom>
                    <a:solidFill>
                      <a:srgbClr val="DD7E6B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  <p:grpSp>
                  <p:nvGrpSpPr>
                    <p:cNvPr id="1320" name="Google Shape;1320;p39"/>
                    <p:cNvGrpSpPr/>
                    <p:nvPr/>
                  </p:nvGrpSpPr>
                  <p:grpSpPr>
                    <a:xfrm>
                      <a:off x="6872299" y="3853718"/>
                      <a:ext cx="227271" cy="263151"/>
                      <a:chOff x="6872299" y="3853718"/>
                      <a:chExt cx="227271" cy="263151"/>
                    </a:xfrm>
                  </p:grpSpPr>
                  <p:sp>
                    <p:nvSpPr>
                      <p:cNvPr id="1321" name="Google Shape;1321;p39"/>
                      <p:cNvSpPr/>
                      <p:nvPr/>
                    </p:nvSpPr>
                    <p:spPr>
                      <a:xfrm>
                        <a:off x="6872299" y="3853718"/>
                        <a:ext cx="224301" cy="260232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224301" h="260232" extrusionOk="0">
                            <a:moveTo>
                              <a:pt x="223578" y="107477"/>
                            </a:moveTo>
                            <a:cubicBezTo>
                              <a:pt x="218701" y="130608"/>
                              <a:pt x="194226" y="111633"/>
                              <a:pt x="194226" y="111633"/>
                            </a:cubicBezTo>
                            <a:cubicBezTo>
                              <a:pt x="194226" y="111633"/>
                              <a:pt x="222856" y="147504"/>
                              <a:pt x="208586" y="169461"/>
                            </a:cubicBezTo>
                            <a:cubicBezTo>
                              <a:pt x="194768" y="190604"/>
                              <a:pt x="165957" y="166570"/>
                              <a:pt x="163880" y="164853"/>
                            </a:cubicBezTo>
                            <a:cubicBezTo>
                              <a:pt x="165415" y="166750"/>
                              <a:pt x="190884" y="200453"/>
                              <a:pt x="174266" y="220964"/>
                            </a:cubicBezTo>
                            <a:cubicBezTo>
                              <a:pt x="157016" y="242288"/>
                              <a:pt x="132270" y="213193"/>
                              <a:pt x="130644" y="211386"/>
                            </a:cubicBezTo>
                            <a:cubicBezTo>
                              <a:pt x="131457" y="213645"/>
                              <a:pt x="142204" y="243553"/>
                              <a:pt x="126038" y="256293"/>
                            </a:cubicBezTo>
                            <a:cubicBezTo>
                              <a:pt x="98221" y="278159"/>
                              <a:pt x="68688" y="202350"/>
                              <a:pt x="42045" y="191960"/>
                            </a:cubicBezTo>
                            <a:cubicBezTo>
                              <a:pt x="42045" y="191960"/>
                              <a:pt x="19285" y="235240"/>
                              <a:pt x="18292" y="236324"/>
                            </a:cubicBezTo>
                            <a:cubicBezTo>
                              <a:pt x="18292" y="236324"/>
                              <a:pt x="-11241" y="164762"/>
                              <a:pt x="4745" y="129524"/>
                            </a:cubicBezTo>
                            <a:cubicBezTo>
                              <a:pt x="13234" y="110910"/>
                              <a:pt x="32200" y="115157"/>
                              <a:pt x="32200" y="115157"/>
                            </a:cubicBezTo>
                            <a:cubicBezTo>
                              <a:pt x="32200" y="115157"/>
                              <a:pt x="20098" y="93110"/>
                              <a:pt x="32652" y="76575"/>
                            </a:cubicBezTo>
                            <a:cubicBezTo>
                              <a:pt x="39155" y="68082"/>
                              <a:pt x="58482" y="70883"/>
                              <a:pt x="58482" y="70883"/>
                            </a:cubicBezTo>
                            <a:cubicBezTo>
                              <a:pt x="58482" y="70883"/>
                              <a:pt x="49541" y="52812"/>
                              <a:pt x="61643" y="38806"/>
                            </a:cubicBezTo>
                            <a:cubicBezTo>
                              <a:pt x="71307" y="27512"/>
                              <a:pt x="89189" y="32120"/>
                              <a:pt x="89189" y="32120"/>
                            </a:cubicBezTo>
                            <a:cubicBezTo>
                              <a:pt x="89189" y="32120"/>
                              <a:pt x="88647" y="10796"/>
                              <a:pt x="102195" y="2484"/>
                            </a:cubicBezTo>
                            <a:cubicBezTo>
                              <a:pt x="129560" y="-14322"/>
                              <a:pt x="233964" y="57872"/>
                              <a:pt x="223578" y="107477"/>
                            </a:cubicBezTo>
                            <a:close/>
                          </a:path>
                        </a:pathLst>
                      </a:custGeom>
                      <a:solidFill>
                        <a:srgbClr val="DD7E6B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45700" rIns="91425" bIns="45700" anchor="ctr" anchorCtr="0">
                        <a:noAutofit/>
                      </a:bodyPr>
                      <a:lstStyle/>
                      <a:p>
                        <a:pPr marL="0" marR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 sz="18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endParaRPr>
                      </a:p>
                    </p:txBody>
                  </p:sp>
                  <p:grpSp>
                    <p:nvGrpSpPr>
                      <p:cNvPr id="1322" name="Google Shape;1322;p39"/>
                      <p:cNvGrpSpPr/>
                      <p:nvPr/>
                    </p:nvGrpSpPr>
                    <p:grpSpPr>
                      <a:xfrm>
                        <a:off x="6905991" y="3885467"/>
                        <a:ext cx="162108" cy="183625"/>
                        <a:chOff x="6905991" y="3885467"/>
                        <a:chExt cx="162108" cy="183625"/>
                      </a:xfrm>
                    </p:grpSpPr>
                    <p:sp>
                      <p:nvSpPr>
                        <p:cNvPr id="1323" name="Google Shape;1323;p39"/>
                        <p:cNvSpPr/>
                        <p:nvPr/>
                      </p:nvSpPr>
                      <p:spPr>
                        <a:xfrm>
                          <a:off x="6964277" y="3885467"/>
                          <a:ext cx="103822" cy="82976"/>
                        </a:xfrm>
                        <a:custGeom>
                          <a:avLst/>
                          <a:gdLst/>
                          <a:ahLst/>
                          <a:cxnLst/>
                          <a:rect l="l" t="t" r="r" b="b"/>
                          <a:pathLst>
                            <a:path w="103822" h="82976" extrusionOk="0">
                              <a:moveTo>
                                <a:pt x="192" y="643"/>
                              </a:moveTo>
                              <a:cubicBezTo>
                                <a:pt x="-169" y="462"/>
                                <a:pt x="12" y="-80"/>
                                <a:pt x="463" y="10"/>
                              </a:cubicBezTo>
                              <a:cubicBezTo>
                                <a:pt x="40563" y="15371"/>
                                <a:pt x="80031" y="44556"/>
                                <a:pt x="103603" y="80788"/>
                              </a:cubicBezTo>
                              <a:cubicBezTo>
                                <a:pt x="104416" y="81963"/>
                                <a:pt x="102790" y="83770"/>
                                <a:pt x="101706" y="82595"/>
                              </a:cubicBezTo>
                              <a:cubicBezTo>
                                <a:pt x="70186" y="49887"/>
                                <a:pt x="39660" y="23412"/>
                                <a:pt x="192" y="643"/>
                              </a:cubicBezTo>
                              <a:close/>
                            </a:path>
                          </a:pathLst>
                        </a:custGeom>
                        <a:solidFill>
                          <a:srgbClr val="263238"/>
                        </a:solidFill>
                        <a:ln>
                          <a:noFill/>
                        </a:ln>
                      </p:spPr>
                      <p:txBody>
                        <a:bodyPr spcFirstLastPara="1" wrap="square" lIns="91425" tIns="45700" rIns="91425" bIns="45700" anchor="ctr" anchorCtr="0">
                          <a:noAutofit/>
                        </a:bodyPr>
                        <a:lstStyle/>
                        <a:p>
                          <a:pPr marL="0" marR="0" lvl="0" indent="0" algn="l" rtl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None/>
                          </a:pPr>
                          <a:endParaRPr sz="1800">
                            <a:solidFill>
                              <a:srgbClr val="000000"/>
                            </a:solidFill>
                            <a:latin typeface="Calibri"/>
                            <a:ea typeface="Calibri"/>
                            <a:cs typeface="Calibri"/>
                            <a:sym typeface="Calibri"/>
                          </a:endParaRPr>
                        </a:p>
                      </p:txBody>
                    </p:sp>
                    <p:sp>
                      <p:nvSpPr>
                        <p:cNvPr id="1324" name="Google Shape;1324;p39"/>
                        <p:cNvSpPr/>
                        <p:nvPr/>
                      </p:nvSpPr>
                      <p:spPr>
                        <a:xfrm>
                          <a:off x="6930233" y="3923186"/>
                          <a:ext cx="108028" cy="97732"/>
                        </a:xfrm>
                        <a:custGeom>
                          <a:avLst/>
                          <a:gdLst/>
                          <a:ahLst/>
                          <a:cxnLst/>
                          <a:rect l="l" t="t" r="r" b="b"/>
                          <a:pathLst>
                            <a:path w="108028" h="97732" extrusionOk="0">
                              <a:moveTo>
                                <a:pt x="187" y="783"/>
                              </a:moveTo>
                              <a:cubicBezTo>
                                <a:pt x="-265" y="511"/>
                                <a:pt x="187" y="-211"/>
                                <a:pt x="639" y="60"/>
                              </a:cubicBezTo>
                              <a:cubicBezTo>
                                <a:pt x="41913" y="16143"/>
                                <a:pt x="85354" y="50207"/>
                                <a:pt x="107752" y="95114"/>
                              </a:cubicBezTo>
                              <a:cubicBezTo>
                                <a:pt x="108475" y="96650"/>
                                <a:pt x="107662" y="98819"/>
                                <a:pt x="106668" y="97102"/>
                              </a:cubicBezTo>
                              <a:cubicBezTo>
                                <a:pt x="89509" y="68369"/>
                                <a:pt x="35861" y="21203"/>
                                <a:pt x="187" y="783"/>
                              </a:cubicBezTo>
                              <a:close/>
                            </a:path>
                          </a:pathLst>
                        </a:custGeom>
                        <a:solidFill>
                          <a:srgbClr val="263238"/>
                        </a:solidFill>
                        <a:ln>
                          <a:noFill/>
                        </a:ln>
                      </p:spPr>
                      <p:txBody>
                        <a:bodyPr spcFirstLastPara="1" wrap="square" lIns="91425" tIns="45700" rIns="91425" bIns="45700" anchor="ctr" anchorCtr="0">
                          <a:noAutofit/>
                        </a:bodyPr>
                        <a:lstStyle/>
                        <a:p>
                          <a:pPr marL="0" marR="0" lvl="0" indent="0" algn="l" rtl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None/>
                          </a:pPr>
                          <a:endParaRPr sz="1800">
                            <a:solidFill>
                              <a:srgbClr val="000000"/>
                            </a:solidFill>
                            <a:latin typeface="Calibri"/>
                            <a:ea typeface="Calibri"/>
                            <a:cs typeface="Calibri"/>
                            <a:sym typeface="Calibri"/>
                          </a:endParaRPr>
                        </a:p>
                      </p:txBody>
                    </p:sp>
                    <p:sp>
                      <p:nvSpPr>
                        <p:cNvPr id="1325" name="Google Shape;1325;p39"/>
                        <p:cNvSpPr/>
                        <p:nvPr/>
                      </p:nvSpPr>
                      <p:spPr>
                        <a:xfrm>
                          <a:off x="6905991" y="3968485"/>
                          <a:ext cx="98956" cy="100607"/>
                        </a:xfrm>
                        <a:custGeom>
                          <a:avLst/>
                          <a:gdLst/>
                          <a:ahLst/>
                          <a:cxnLst/>
                          <a:rect l="l" t="t" r="r" b="b"/>
                          <a:pathLst>
                            <a:path w="98956" h="100607" extrusionOk="0">
                              <a:moveTo>
                                <a:pt x="97404" y="100233"/>
                              </a:moveTo>
                              <a:cubicBezTo>
                                <a:pt x="74283" y="57947"/>
                                <a:pt x="40053" y="27316"/>
                                <a:pt x="224" y="932"/>
                              </a:cubicBezTo>
                              <a:cubicBezTo>
                                <a:pt x="-317" y="571"/>
                                <a:pt x="224" y="-152"/>
                                <a:pt x="766" y="29"/>
                              </a:cubicBezTo>
                              <a:cubicBezTo>
                                <a:pt x="23706" y="7618"/>
                                <a:pt x="47279" y="27045"/>
                                <a:pt x="64439" y="43761"/>
                              </a:cubicBezTo>
                              <a:cubicBezTo>
                                <a:pt x="80786" y="59754"/>
                                <a:pt x="92346" y="77463"/>
                                <a:pt x="98939" y="99330"/>
                              </a:cubicBezTo>
                              <a:cubicBezTo>
                                <a:pt x="99120" y="100233"/>
                                <a:pt x="97855" y="101137"/>
                                <a:pt x="97404" y="100233"/>
                              </a:cubicBezTo>
                              <a:close/>
                            </a:path>
                          </a:pathLst>
                        </a:custGeom>
                        <a:solidFill>
                          <a:srgbClr val="263238"/>
                        </a:solidFill>
                        <a:ln>
                          <a:noFill/>
                        </a:ln>
                      </p:spPr>
                      <p:txBody>
                        <a:bodyPr spcFirstLastPara="1" wrap="square" lIns="91425" tIns="45700" rIns="91425" bIns="45700" anchor="ctr" anchorCtr="0">
                          <a:noAutofit/>
                        </a:bodyPr>
                        <a:lstStyle/>
                        <a:p>
                          <a:pPr marL="0" marR="0" lvl="0" indent="0" algn="l" rtl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None/>
                          </a:pPr>
                          <a:endParaRPr sz="1800">
                            <a:solidFill>
                              <a:srgbClr val="000000"/>
                            </a:solidFill>
                            <a:latin typeface="Calibri"/>
                            <a:ea typeface="Calibri"/>
                            <a:cs typeface="Calibri"/>
                            <a:sym typeface="Calibri"/>
                          </a:endParaRPr>
                        </a:p>
                      </p:txBody>
                    </p:sp>
                  </p:grpSp>
                  <p:sp>
                    <p:nvSpPr>
                      <p:cNvPr id="1326" name="Google Shape;1326;p39"/>
                      <p:cNvSpPr/>
                      <p:nvPr/>
                    </p:nvSpPr>
                    <p:spPr>
                      <a:xfrm>
                        <a:off x="6914434" y="3965351"/>
                        <a:ext cx="174509" cy="151518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174509" h="151518" extrusionOk="0">
                            <a:moveTo>
                              <a:pt x="152813" y="0"/>
                            </a:moveTo>
                            <a:cubicBezTo>
                              <a:pt x="153716" y="1446"/>
                              <a:pt x="150645" y="1175"/>
                              <a:pt x="151549" y="2711"/>
                            </a:cubicBezTo>
                            <a:cubicBezTo>
                              <a:pt x="155252" y="8855"/>
                              <a:pt x="174489" y="47618"/>
                              <a:pt x="163290" y="58280"/>
                            </a:cubicBezTo>
                            <a:cubicBezTo>
                              <a:pt x="154348" y="66773"/>
                              <a:pt x="136647" y="60629"/>
                              <a:pt x="130776" y="55659"/>
                            </a:cubicBezTo>
                            <a:lnTo>
                              <a:pt x="116055" y="43009"/>
                            </a:lnTo>
                            <a:lnTo>
                              <a:pt x="125538" y="59996"/>
                            </a:lnTo>
                            <a:cubicBezTo>
                              <a:pt x="129693" y="67406"/>
                              <a:pt x="132944" y="75809"/>
                              <a:pt x="134479" y="84121"/>
                            </a:cubicBezTo>
                            <a:cubicBezTo>
                              <a:pt x="136014" y="92434"/>
                              <a:pt x="135292" y="101108"/>
                              <a:pt x="130415" y="106981"/>
                            </a:cubicBezTo>
                            <a:cubicBezTo>
                              <a:pt x="125538" y="113306"/>
                              <a:pt x="118042" y="115746"/>
                              <a:pt x="110817" y="112674"/>
                            </a:cubicBezTo>
                            <a:cubicBezTo>
                              <a:pt x="103501" y="109963"/>
                              <a:pt x="96727" y="103819"/>
                              <a:pt x="91580" y="97404"/>
                            </a:cubicBezTo>
                            <a:lnTo>
                              <a:pt x="77129" y="79513"/>
                            </a:lnTo>
                            <a:lnTo>
                              <a:pt x="84987" y="101018"/>
                            </a:lnTo>
                            <a:cubicBezTo>
                              <a:pt x="87064" y="106891"/>
                              <a:pt x="88599" y="113397"/>
                              <a:pt x="89141" y="119631"/>
                            </a:cubicBezTo>
                            <a:cubicBezTo>
                              <a:pt x="89683" y="125866"/>
                              <a:pt x="89141" y="132281"/>
                              <a:pt x="86341" y="137160"/>
                            </a:cubicBezTo>
                            <a:cubicBezTo>
                              <a:pt x="83632" y="141949"/>
                              <a:pt x="78213" y="145292"/>
                              <a:pt x="72975" y="144841"/>
                            </a:cubicBezTo>
                            <a:cubicBezTo>
                              <a:pt x="67465" y="144389"/>
                              <a:pt x="61775" y="140684"/>
                              <a:pt x="56808" y="136708"/>
                            </a:cubicBezTo>
                            <a:cubicBezTo>
                              <a:pt x="46693" y="128396"/>
                              <a:pt x="38294" y="117824"/>
                              <a:pt x="29443" y="107704"/>
                            </a:cubicBezTo>
                            <a:cubicBezTo>
                              <a:pt x="25017" y="102644"/>
                              <a:pt x="20592" y="97494"/>
                              <a:pt x="15986" y="92615"/>
                            </a:cubicBezTo>
                            <a:cubicBezTo>
                              <a:pt x="11289" y="87826"/>
                              <a:pt x="6322" y="82766"/>
                              <a:pt x="0" y="80326"/>
                            </a:cubicBezTo>
                            <a:cubicBezTo>
                              <a:pt x="6051" y="83398"/>
                              <a:pt x="10296" y="88820"/>
                              <a:pt x="14631" y="93880"/>
                            </a:cubicBezTo>
                            <a:cubicBezTo>
                              <a:pt x="18876" y="99030"/>
                              <a:pt x="22850" y="104451"/>
                              <a:pt x="26824" y="109873"/>
                            </a:cubicBezTo>
                            <a:cubicBezTo>
                              <a:pt x="34862" y="120715"/>
                              <a:pt x="43080" y="131468"/>
                              <a:pt x="53286" y="140955"/>
                            </a:cubicBezTo>
                            <a:cubicBezTo>
                              <a:pt x="58524" y="145473"/>
                              <a:pt x="64304" y="150171"/>
                              <a:pt x="72342" y="151346"/>
                            </a:cubicBezTo>
                            <a:cubicBezTo>
                              <a:pt x="80651" y="152521"/>
                              <a:pt x="88599" y="147551"/>
                              <a:pt x="92483" y="140774"/>
                            </a:cubicBezTo>
                            <a:cubicBezTo>
                              <a:pt x="96456" y="133907"/>
                              <a:pt x="96998" y="126227"/>
                              <a:pt x="96547" y="119089"/>
                            </a:cubicBezTo>
                            <a:cubicBezTo>
                              <a:pt x="96005" y="111951"/>
                              <a:pt x="94560" y="105174"/>
                              <a:pt x="92212" y="98307"/>
                            </a:cubicBezTo>
                            <a:lnTo>
                              <a:pt x="85528" y="102012"/>
                            </a:lnTo>
                            <a:cubicBezTo>
                              <a:pt x="91580" y="109602"/>
                              <a:pt x="98443" y="116288"/>
                              <a:pt x="108107" y="120264"/>
                            </a:cubicBezTo>
                            <a:cubicBezTo>
                              <a:pt x="112894" y="122161"/>
                              <a:pt x="118674" y="122703"/>
                              <a:pt x="124003" y="120986"/>
                            </a:cubicBezTo>
                            <a:cubicBezTo>
                              <a:pt x="129331" y="119270"/>
                              <a:pt x="133486" y="115836"/>
                              <a:pt x="136737" y="111680"/>
                            </a:cubicBezTo>
                            <a:cubicBezTo>
                              <a:pt x="143330" y="103096"/>
                              <a:pt x="143691" y="91982"/>
                              <a:pt x="141885" y="82676"/>
                            </a:cubicBezTo>
                            <a:cubicBezTo>
                              <a:pt x="139988" y="73188"/>
                              <a:pt x="136466" y="64605"/>
                              <a:pt x="131680" y="56292"/>
                            </a:cubicBezTo>
                            <a:lnTo>
                              <a:pt x="126351" y="60629"/>
                            </a:lnTo>
                            <a:cubicBezTo>
                              <a:pt x="134028" y="66773"/>
                              <a:pt x="152994" y="75809"/>
                              <a:pt x="168618" y="64334"/>
                            </a:cubicBezTo>
                            <a:cubicBezTo>
                              <a:pt x="186501" y="46443"/>
                              <a:pt x="158503" y="6867"/>
                              <a:pt x="152813" y="0"/>
                            </a:cubicBezTo>
                            <a:close/>
                          </a:path>
                        </a:pathLst>
                      </a:custGeom>
                      <a:solidFill>
                        <a:srgbClr val="263238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45700" rIns="91425" bIns="45700" anchor="ctr" anchorCtr="0">
                        <a:noAutofit/>
                      </a:bodyPr>
                      <a:lstStyle/>
                      <a:p>
                        <a:pPr marL="0" marR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 sz="18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endParaRPr>
                      </a:p>
                    </p:txBody>
                  </p:sp>
                  <p:sp>
                    <p:nvSpPr>
                      <p:cNvPr id="1327" name="Google Shape;1327;p39"/>
                      <p:cNvSpPr/>
                      <p:nvPr/>
                    </p:nvSpPr>
                    <p:spPr>
                      <a:xfrm>
                        <a:off x="7066435" y="3938787"/>
                        <a:ext cx="33135" cy="36917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33135" h="36917" extrusionOk="0">
                            <a:moveTo>
                              <a:pt x="0" y="26564"/>
                            </a:moveTo>
                            <a:cubicBezTo>
                              <a:pt x="4696" y="28733"/>
                              <a:pt x="9393" y="30450"/>
                              <a:pt x="13818" y="31082"/>
                            </a:cubicBezTo>
                            <a:cubicBezTo>
                              <a:pt x="18244" y="31715"/>
                              <a:pt x="22037" y="30179"/>
                              <a:pt x="24295" y="27287"/>
                            </a:cubicBezTo>
                            <a:cubicBezTo>
                              <a:pt x="26643" y="24396"/>
                              <a:pt x="27365" y="19697"/>
                              <a:pt x="27636" y="14999"/>
                            </a:cubicBezTo>
                            <a:cubicBezTo>
                              <a:pt x="27817" y="10210"/>
                              <a:pt x="27636" y="5241"/>
                              <a:pt x="27365" y="0"/>
                            </a:cubicBezTo>
                            <a:cubicBezTo>
                              <a:pt x="30165" y="4427"/>
                              <a:pt x="32062" y="9397"/>
                              <a:pt x="32784" y="14728"/>
                            </a:cubicBezTo>
                            <a:cubicBezTo>
                              <a:pt x="33507" y="19969"/>
                              <a:pt x="33416" y="26022"/>
                              <a:pt x="29533" y="31353"/>
                            </a:cubicBezTo>
                            <a:cubicBezTo>
                              <a:pt x="27456" y="33883"/>
                              <a:pt x="24746" y="35690"/>
                              <a:pt x="21676" y="36504"/>
                            </a:cubicBezTo>
                            <a:cubicBezTo>
                              <a:pt x="18605" y="37227"/>
                              <a:pt x="15444" y="36955"/>
                              <a:pt x="12734" y="36052"/>
                            </a:cubicBezTo>
                            <a:cubicBezTo>
                              <a:pt x="7315" y="34335"/>
                              <a:pt x="3161" y="30721"/>
                              <a:pt x="0" y="26564"/>
                            </a:cubicBezTo>
                            <a:close/>
                          </a:path>
                        </a:pathLst>
                      </a:custGeom>
                      <a:solidFill>
                        <a:srgbClr val="263238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45700" rIns="91425" bIns="45700" anchor="ctr" anchorCtr="0">
                        <a:noAutofit/>
                      </a:bodyPr>
                      <a:lstStyle/>
                      <a:p>
                        <a:pPr marL="0" marR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 sz="18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endParaRPr>
                      </a:p>
                    </p:txBody>
                  </p:sp>
                </p:grpSp>
              </p:grpSp>
            </p:grpSp>
            <p:grpSp>
              <p:nvGrpSpPr>
                <p:cNvPr id="1328" name="Google Shape;1328;p39"/>
                <p:cNvGrpSpPr/>
                <p:nvPr/>
              </p:nvGrpSpPr>
              <p:grpSpPr>
                <a:xfrm>
                  <a:off x="6963385" y="4054457"/>
                  <a:ext cx="475260" cy="466965"/>
                  <a:chOff x="6963385" y="4054457"/>
                  <a:chExt cx="475260" cy="466965"/>
                </a:xfrm>
              </p:grpSpPr>
              <p:sp>
                <p:nvSpPr>
                  <p:cNvPr id="1329" name="Google Shape;1329;p39"/>
                  <p:cNvSpPr/>
                  <p:nvPr/>
                </p:nvSpPr>
                <p:spPr>
                  <a:xfrm>
                    <a:off x="6963385" y="4054457"/>
                    <a:ext cx="475260" cy="46696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75260" h="466965" extrusionOk="0">
                        <a:moveTo>
                          <a:pt x="194448" y="30977"/>
                        </a:moveTo>
                        <a:lnTo>
                          <a:pt x="0" y="211236"/>
                        </a:lnTo>
                        <a:cubicBezTo>
                          <a:pt x="0" y="211236"/>
                          <a:pt x="188126" y="473178"/>
                          <a:pt x="240870" y="466853"/>
                        </a:cubicBezTo>
                        <a:cubicBezTo>
                          <a:pt x="324863" y="456823"/>
                          <a:pt x="422945" y="232199"/>
                          <a:pt x="454917" y="136241"/>
                        </a:cubicBezTo>
                        <a:cubicBezTo>
                          <a:pt x="486889" y="40283"/>
                          <a:pt x="489598" y="-61277"/>
                          <a:pt x="400457" y="45885"/>
                        </a:cubicBezTo>
                        <a:cubicBezTo>
                          <a:pt x="323599" y="138319"/>
                          <a:pt x="275551" y="188467"/>
                          <a:pt x="272661" y="187653"/>
                        </a:cubicBezTo>
                        <a:cubicBezTo>
                          <a:pt x="269771" y="186840"/>
                          <a:pt x="194448" y="30977"/>
                          <a:pt x="194448" y="30977"/>
                        </a:cubicBezTo>
                        <a:close/>
                      </a:path>
                    </a:pathLst>
                  </a:custGeom>
                  <a:solidFill>
                    <a:schemeClr val="accent2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1330" name="Google Shape;1330;p39"/>
                  <p:cNvSpPr/>
                  <p:nvPr/>
                </p:nvSpPr>
                <p:spPr>
                  <a:xfrm>
                    <a:off x="7232233" y="4236819"/>
                    <a:ext cx="51056" cy="14195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1056" h="141951" extrusionOk="0">
                        <a:moveTo>
                          <a:pt x="1194" y="322"/>
                        </a:moveTo>
                        <a:cubicBezTo>
                          <a:pt x="12845" y="22640"/>
                          <a:pt x="21877" y="46223"/>
                          <a:pt x="30547" y="69896"/>
                        </a:cubicBezTo>
                        <a:cubicBezTo>
                          <a:pt x="34792" y="81642"/>
                          <a:pt x="38494" y="93569"/>
                          <a:pt x="42197" y="105496"/>
                        </a:cubicBezTo>
                        <a:cubicBezTo>
                          <a:pt x="45810" y="117242"/>
                          <a:pt x="49152" y="129441"/>
                          <a:pt x="51048" y="141548"/>
                        </a:cubicBezTo>
                        <a:cubicBezTo>
                          <a:pt x="51139" y="142000"/>
                          <a:pt x="50506" y="142090"/>
                          <a:pt x="50326" y="141729"/>
                        </a:cubicBezTo>
                        <a:cubicBezTo>
                          <a:pt x="45268" y="130434"/>
                          <a:pt x="41113" y="118507"/>
                          <a:pt x="37049" y="106761"/>
                        </a:cubicBezTo>
                        <a:cubicBezTo>
                          <a:pt x="32985" y="95015"/>
                          <a:pt x="28650" y="83269"/>
                          <a:pt x="24586" y="71522"/>
                        </a:cubicBezTo>
                        <a:cubicBezTo>
                          <a:pt x="16458" y="47940"/>
                          <a:pt x="7426" y="24628"/>
                          <a:pt x="20" y="864"/>
                        </a:cubicBezTo>
                        <a:cubicBezTo>
                          <a:pt x="-160" y="51"/>
                          <a:pt x="923" y="-310"/>
                          <a:pt x="1194" y="322"/>
                        </a:cubicBezTo>
                        <a:close/>
                      </a:path>
                    </a:pathLst>
                  </a:custGeom>
                  <a:solidFill>
                    <a:srgbClr val="263238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1331" name="Google Shape;1331;p39"/>
                  <p:cNvSpPr/>
                  <p:nvPr/>
                </p:nvSpPr>
                <p:spPr>
                  <a:xfrm>
                    <a:off x="7031635" y="4146925"/>
                    <a:ext cx="134245" cy="127098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34245" h="127098" extrusionOk="0">
                        <a:moveTo>
                          <a:pt x="133243" y="132"/>
                        </a:moveTo>
                        <a:cubicBezTo>
                          <a:pt x="123940" y="7541"/>
                          <a:pt x="115180" y="15763"/>
                          <a:pt x="106329" y="23714"/>
                        </a:cubicBezTo>
                        <a:cubicBezTo>
                          <a:pt x="97478" y="31666"/>
                          <a:pt x="88627" y="39707"/>
                          <a:pt x="79957" y="47839"/>
                        </a:cubicBezTo>
                        <a:cubicBezTo>
                          <a:pt x="62616" y="64103"/>
                          <a:pt x="45275" y="80548"/>
                          <a:pt x="28206" y="97174"/>
                        </a:cubicBezTo>
                        <a:cubicBezTo>
                          <a:pt x="23510" y="101691"/>
                          <a:pt x="18904" y="106300"/>
                          <a:pt x="14297" y="110908"/>
                        </a:cubicBezTo>
                        <a:cubicBezTo>
                          <a:pt x="9421" y="115877"/>
                          <a:pt x="5085" y="121479"/>
                          <a:pt x="118" y="126359"/>
                        </a:cubicBezTo>
                        <a:cubicBezTo>
                          <a:pt x="-243" y="126720"/>
                          <a:pt x="299" y="127352"/>
                          <a:pt x="750" y="126991"/>
                        </a:cubicBezTo>
                        <a:cubicBezTo>
                          <a:pt x="5085" y="123106"/>
                          <a:pt x="9963" y="119762"/>
                          <a:pt x="14388" y="115877"/>
                        </a:cubicBezTo>
                        <a:cubicBezTo>
                          <a:pt x="18994" y="111902"/>
                          <a:pt x="23510" y="107836"/>
                          <a:pt x="27935" y="103679"/>
                        </a:cubicBezTo>
                        <a:cubicBezTo>
                          <a:pt x="36696" y="95638"/>
                          <a:pt x="45456" y="87506"/>
                          <a:pt x="54126" y="79373"/>
                        </a:cubicBezTo>
                        <a:cubicBezTo>
                          <a:pt x="71557" y="63110"/>
                          <a:pt x="88898" y="46755"/>
                          <a:pt x="105696" y="29949"/>
                        </a:cubicBezTo>
                        <a:cubicBezTo>
                          <a:pt x="115180" y="20462"/>
                          <a:pt x="125114" y="11155"/>
                          <a:pt x="134055" y="1035"/>
                        </a:cubicBezTo>
                        <a:cubicBezTo>
                          <a:pt x="134597" y="493"/>
                          <a:pt x="133875" y="-320"/>
                          <a:pt x="133243" y="132"/>
                        </a:cubicBezTo>
                        <a:close/>
                      </a:path>
                    </a:pathLst>
                  </a:custGeom>
                  <a:solidFill>
                    <a:schemeClr val="accent2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1332" name="Google Shape;1332;p39"/>
                  <p:cNvSpPr/>
                  <p:nvPr/>
                </p:nvSpPr>
                <p:spPr>
                  <a:xfrm>
                    <a:off x="7105992" y="4064562"/>
                    <a:ext cx="332552" cy="456852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32552" h="456852" extrusionOk="0">
                        <a:moveTo>
                          <a:pt x="312220" y="126046"/>
                        </a:moveTo>
                        <a:cubicBezTo>
                          <a:pt x="280248" y="222004"/>
                          <a:pt x="182256" y="446628"/>
                          <a:pt x="98263" y="456748"/>
                        </a:cubicBezTo>
                        <a:cubicBezTo>
                          <a:pt x="78665" y="459007"/>
                          <a:pt x="40371" y="424401"/>
                          <a:pt x="0" y="379765"/>
                        </a:cubicBezTo>
                        <a:lnTo>
                          <a:pt x="324322" y="0"/>
                        </a:lnTo>
                        <a:cubicBezTo>
                          <a:pt x="325857" y="904"/>
                          <a:pt x="327663" y="1897"/>
                          <a:pt x="329831" y="2711"/>
                        </a:cubicBezTo>
                        <a:cubicBezTo>
                          <a:pt x="337327" y="25932"/>
                          <a:pt x="328656" y="76712"/>
                          <a:pt x="312220" y="126046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9800"/>
                    </a:srgbClr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</p:grpSp>
          </p:grpSp>
          <p:grpSp>
            <p:nvGrpSpPr>
              <p:cNvPr id="1333" name="Google Shape;1333;p39"/>
              <p:cNvGrpSpPr/>
              <p:nvPr/>
            </p:nvGrpSpPr>
            <p:grpSpPr>
              <a:xfrm>
                <a:off x="6850656" y="4546339"/>
                <a:ext cx="1019579" cy="2111464"/>
                <a:chOff x="6850656" y="4546339"/>
                <a:chExt cx="1019579" cy="2111464"/>
              </a:xfrm>
            </p:grpSpPr>
            <p:grpSp>
              <p:nvGrpSpPr>
                <p:cNvPr id="1334" name="Google Shape;1334;p39"/>
                <p:cNvGrpSpPr/>
                <p:nvPr/>
              </p:nvGrpSpPr>
              <p:grpSpPr>
                <a:xfrm>
                  <a:off x="6850656" y="4546519"/>
                  <a:ext cx="770493" cy="2110019"/>
                  <a:chOff x="6850656" y="4546519"/>
                  <a:chExt cx="770493" cy="2110019"/>
                </a:xfrm>
              </p:grpSpPr>
              <p:grpSp>
                <p:nvGrpSpPr>
                  <p:cNvPr id="1335" name="Google Shape;1335;p39"/>
                  <p:cNvGrpSpPr/>
                  <p:nvPr/>
                </p:nvGrpSpPr>
                <p:grpSpPr>
                  <a:xfrm>
                    <a:off x="6850656" y="6104071"/>
                    <a:ext cx="604840" cy="552467"/>
                    <a:chOff x="6850656" y="6104071"/>
                    <a:chExt cx="604840" cy="552467"/>
                  </a:xfrm>
                </p:grpSpPr>
                <p:sp>
                  <p:nvSpPr>
                    <p:cNvPr id="1336" name="Google Shape;1336;p39"/>
                    <p:cNvSpPr/>
                    <p:nvPr/>
                  </p:nvSpPr>
                  <p:spPr>
                    <a:xfrm>
                      <a:off x="6850656" y="6104071"/>
                      <a:ext cx="604088" cy="552467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604088" h="552467" extrusionOk="0">
                          <a:moveTo>
                            <a:pt x="8596" y="550899"/>
                          </a:moveTo>
                          <a:cubicBezTo>
                            <a:pt x="27652" y="556862"/>
                            <a:pt x="582909" y="544845"/>
                            <a:pt x="603230" y="531292"/>
                          </a:cubicBezTo>
                          <a:cubicBezTo>
                            <a:pt x="610998" y="526322"/>
                            <a:pt x="563492" y="0"/>
                            <a:pt x="563492" y="0"/>
                          </a:cubicBezTo>
                          <a:lnTo>
                            <a:pt x="211263" y="6777"/>
                          </a:lnTo>
                          <a:lnTo>
                            <a:pt x="251272" y="358803"/>
                          </a:lnTo>
                          <a:cubicBezTo>
                            <a:pt x="251272" y="358803"/>
                            <a:pt x="46347" y="455935"/>
                            <a:pt x="25665" y="473193"/>
                          </a:cubicBezTo>
                          <a:cubicBezTo>
                            <a:pt x="5073" y="490270"/>
                            <a:pt x="-10370" y="545026"/>
                            <a:pt x="8596" y="550899"/>
                          </a:cubicBezTo>
                          <a:close/>
                        </a:path>
                      </a:pathLst>
                    </a:custGeom>
                    <a:solidFill>
                      <a:srgbClr val="DD7E6B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  <p:sp>
                  <p:nvSpPr>
                    <p:cNvPr id="1337" name="Google Shape;1337;p39"/>
                    <p:cNvSpPr/>
                    <p:nvPr/>
                  </p:nvSpPr>
                  <p:spPr>
                    <a:xfrm>
                      <a:off x="6850656" y="6510853"/>
                      <a:ext cx="604840" cy="14568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604840" h="145685" extrusionOk="0">
                          <a:moveTo>
                            <a:pt x="8596" y="144118"/>
                          </a:moveTo>
                          <a:cubicBezTo>
                            <a:pt x="27562" y="150081"/>
                            <a:pt x="582999" y="138063"/>
                            <a:pt x="603230" y="124510"/>
                          </a:cubicBezTo>
                          <a:cubicBezTo>
                            <a:pt x="605669" y="122974"/>
                            <a:pt x="606391" y="69574"/>
                            <a:pt x="597630" y="0"/>
                          </a:cubicBezTo>
                          <a:cubicBezTo>
                            <a:pt x="496929" y="16896"/>
                            <a:pt x="137475" y="72104"/>
                            <a:pt x="109478" y="55659"/>
                          </a:cubicBezTo>
                          <a:cubicBezTo>
                            <a:pt x="89969" y="44184"/>
                            <a:pt x="107220" y="26203"/>
                            <a:pt x="123206" y="14186"/>
                          </a:cubicBezTo>
                          <a:cubicBezTo>
                            <a:pt x="77325" y="37046"/>
                            <a:pt x="34516" y="59092"/>
                            <a:pt x="25665" y="66502"/>
                          </a:cubicBezTo>
                          <a:cubicBezTo>
                            <a:pt x="5073" y="83579"/>
                            <a:pt x="-10370" y="138244"/>
                            <a:pt x="8596" y="144118"/>
                          </a:cubicBezTo>
                          <a:close/>
                        </a:path>
                      </a:pathLst>
                    </a:custGeom>
                    <a:solidFill>
                      <a:schemeClr val="dk1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</p:grpSp>
              <p:grpSp>
                <p:nvGrpSpPr>
                  <p:cNvPr id="1338" name="Google Shape;1338;p39"/>
                  <p:cNvGrpSpPr/>
                  <p:nvPr/>
                </p:nvGrpSpPr>
                <p:grpSpPr>
                  <a:xfrm>
                    <a:off x="7019696" y="4546519"/>
                    <a:ext cx="601453" cy="1831962"/>
                    <a:chOff x="7019696" y="4546519"/>
                    <a:chExt cx="601453" cy="1831962"/>
                  </a:xfrm>
                </p:grpSpPr>
                <p:sp>
                  <p:nvSpPr>
                    <p:cNvPr id="1339" name="Google Shape;1339;p39"/>
                    <p:cNvSpPr/>
                    <p:nvPr/>
                  </p:nvSpPr>
                  <p:spPr>
                    <a:xfrm>
                      <a:off x="7019696" y="4546519"/>
                      <a:ext cx="601363" cy="1831962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601363" h="1831962" extrusionOk="0">
                          <a:moveTo>
                            <a:pt x="72388" y="1831963"/>
                          </a:moveTo>
                          <a:lnTo>
                            <a:pt x="418114" y="1827084"/>
                          </a:lnTo>
                          <a:cubicBezTo>
                            <a:pt x="418114" y="1827084"/>
                            <a:pt x="349565" y="998612"/>
                            <a:pt x="352455" y="982709"/>
                          </a:cubicBezTo>
                          <a:cubicBezTo>
                            <a:pt x="356068" y="962289"/>
                            <a:pt x="601364" y="0"/>
                            <a:pt x="601364" y="0"/>
                          </a:cubicBezTo>
                          <a:lnTo>
                            <a:pt x="271352" y="0"/>
                          </a:lnTo>
                          <a:cubicBezTo>
                            <a:pt x="271352" y="0"/>
                            <a:pt x="11155" y="896871"/>
                            <a:pt x="1762" y="983342"/>
                          </a:cubicBezTo>
                          <a:cubicBezTo>
                            <a:pt x="-13230" y="1122851"/>
                            <a:pt x="72388" y="1831963"/>
                            <a:pt x="72388" y="1831963"/>
                          </a:cubicBezTo>
                          <a:close/>
                        </a:path>
                      </a:pathLst>
                    </a:custGeom>
                    <a:solidFill>
                      <a:srgbClr val="FFC727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  <p:sp>
                  <p:nvSpPr>
                    <p:cNvPr id="1340" name="Google Shape;1340;p39"/>
                    <p:cNvSpPr/>
                    <p:nvPr/>
                  </p:nvSpPr>
                  <p:spPr>
                    <a:xfrm>
                      <a:off x="7019696" y="4546519"/>
                      <a:ext cx="601363" cy="1831962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601363" h="1831962" extrusionOk="0">
                          <a:moveTo>
                            <a:pt x="72388" y="1831963"/>
                          </a:moveTo>
                          <a:lnTo>
                            <a:pt x="418114" y="1827084"/>
                          </a:lnTo>
                          <a:cubicBezTo>
                            <a:pt x="418114" y="1827084"/>
                            <a:pt x="349565" y="998612"/>
                            <a:pt x="352455" y="982709"/>
                          </a:cubicBezTo>
                          <a:cubicBezTo>
                            <a:pt x="356068" y="962289"/>
                            <a:pt x="601364" y="0"/>
                            <a:pt x="601364" y="0"/>
                          </a:cubicBezTo>
                          <a:lnTo>
                            <a:pt x="271352" y="0"/>
                          </a:lnTo>
                          <a:cubicBezTo>
                            <a:pt x="271352" y="0"/>
                            <a:pt x="11155" y="896871"/>
                            <a:pt x="1762" y="983342"/>
                          </a:cubicBezTo>
                          <a:cubicBezTo>
                            <a:pt x="-13230" y="1122851"/>
                            <a:pt x="72388" y="1831963"/>
                            <a:pt x="72388" y="1831963"/>
                          </a:cubicBezTo>
                          <a:close/>
                        </a:path>
                      </a:pathLst>
                    </a:custGeom>
                    <a:solidFill>
                      <a:schemeClr val="lt2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  <p:grpSp>
                  <p:nvGrpSpPr>
                    <p:cNvPr id="1341" name="Google Shape;1341;p39"/>
                    <p:cNvGrpSpPr/>
                    <p:nvPr/>
                  </p:nvGrpSpPr>
                  <p:grpSpPr>
                    <a:xfrm>
                      <a:off x="7090413" y="4623838"/>
                      <a:ext cx="459139" cy="1680280"/>
                      <a:chOff x="7090413" y="4623838"/>
                      <a:chExt cx="459139" cy="1680280"/>
                    </a:xfrm>
                  </p:grpSpPr>
                  <p:sp>
                    <p:nvSpPr>
                      <p:cNvPr id="1342" name="Google Shape;1342;p39"/>
                      <p:cNvSpPr/>
                      <p:nvPr/>
                    </p:nvSpPr>
                    <p:spPr>
                      <a:xfrm>
                        <a:off x="7090413" y="6293835"/>
                        <a:ext cx="317378" cy="10283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317378" h="10283" extrusionOk="0">
                            <a:moveTo>
                              <a:pt x="316329" y="1700"/>
                            </a:moveTo>
                            <a:cubicBezTo>
                              <a:pt x="295917" y="254"/>
                              <a:pt x="275235" y="435"/>
                              <a:pt x="254734" y="254"/>
                            </a:cubicBezTo>
                            <a:cubicBezTo>
                              <a:pt x="234232" y="-17"/>
                              <a:pt x="213731" y="-108"/>
                              <a:pt x="193229" y="164"/>
                            </a:cubicBezTo>
                            <a:cubicBezTo>
                              <a:pt x="152226" y="525"/>
                              <a:pt x="111223" y="1158"/>
                              <a:pt x="70220" y="2332"/>
                            </a:cubicBezTo>
                            <a:cubicBezTo>
                              <a:pt x="59021" y="2694"/>
                              <a:pt x="47822" y="2965"/>
                              <a:pt x="36623" y="3507"/>
                            </a:cubicBezTo>
                            <a:cubicBezTo>
                              <a:pt x="24611" y="4049"/>
                              <a:pt x="12689" y="6127"/>
                              <a:pt x="677" y="6579"/>
                            </a:cubicBezTo>
                            <a:cubicBezTo>
                              <a:pt x="-226" y="6579"/>
                              <a:pt x="-226" y="8025"/>
                              <a:pt x="677" y="8025"/>
                            </a:cubicBezTo>
                            <a:cubicBezTo>
                              <a:pt x="10703" y="8115"/>
                              <a:pt x="20818" y="9651"/>
                              <a:pt x="30933" y="9922"/>
                            </a:cubicBezTo>
                            <a:cubicBezTo>
                              <a:pt x="41410" y="10193"/>
                              <a:pt x="51796" y="10284"/>
                              <a:pt x="62272" y="10284"/>
                            </a:cubicBezTo>
                            <a:cubicBezTo>
                              <a:pt x="82774" y="10284"/>
                              <a:pt x="103275" y="10193"/>
                              <a:pt x="123777" y="10012"/>
                            </a:cubicBezTo>
                            <a:cubicBezTo>
                              <a:pt x="164780" y="9651"/>
                              <a:pt x="205783" y="9109"/>
                              <a:pt x="246786" y="7392"/>
                            </a:cubicBezTo>
                            <a:cubicBezTo>
                              <a:pt x="269907" y="6398"/>
                              <a:pt x="293298" y="6127"/>
                              <a:pt x="316329" y="3868"/>
                            </a:cubicBezTo>
                            <a:cubicBezTo>
                              <a:pt x="317774" y="3597"/>
                              <a:pt x="317684" y="1790"/>
                              <a:pt x="316329" y="1700"/>
                            </a:cubicBezTo>
                            <a:close/>
                          </a:path>
                        </a:pathLst>
                      </a:custGeom>
                      <a:solidFill>
                        <a:schemeClr val="dk1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45700" rIns="91425" bIns="45700" anchor="ctr" anchorCtr="0">
                        <a:noAutofit/>
                      </a:bodyPr>
                      <a:lstStyle/>
                      <a:p>
                        <a:pPr marL="0" marR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 sz="18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endParaRPr>
                      </a:p>
                    </p:txBody>
                  </p:sp>
                  <p:sp>
                    <p:nvSpPr>
                      <p:cNvPr id="1343" name="Google Shape;1343;p39"/>
                      <p:cNvSpPr/>
                      <p:nvPr/>
                    </p:nvSpPr>
                    <p:spPr>
                      <a:xfrm>
                        <a:off x="7315492" y="4623838"/>
                        <a:ext cx="234060" cy="1636344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234060" h="1636344" extrusionOk="0">
                            <a:moveTo>
                              <a:pt x="233045" y="387"/>
                            </a:moveTo>
                            <a:cubicBezTo>
                              <a:pt x="203512" y="105018"/>
                              <a:pt x="176508" y="210554"/>
                              <a:pt x="150045" y="315909"/>
                            </a:cubicBezTo>
                            <a:cubicBezTo>
                              <a:pt x="123583" y="421354"/>
                              <a:pt x="97211" y="526889"/>
                              <a:pt x="71020" y="632425"/>
                            </a:cubicBezTo>
                            <a:cubicBezTo>
                              <a:pt x="57924" y="685193"/>
                              <a:pt x="44738" y="737960"/>
                              <a:pt x="31642" y="790728"/>
                            </a:cubicBezTo>
                            <a:cubicBezTo>
                              <a:pt x="18908" y="842141"/>
                              <a:pt x="4006" y="893734"/>
                              <a:pt x="845" y="946863"/>
                            </a:cubicBezTo>
                            <a:cubicBezTo>
                              <a:pt x="-2407" y="1000805"/>
                              <a:pt x="4457" y="1055290"/>
                              <a:pt x="9063" y="1108961"/>
                            </a:cubicBezTo>
                            <a:cubicBezTo>
                              <a:pt x="13670" y="1162994"/>
                              <a:pt x="18185" y="1217027"/>
                              <a:pt x="22882" y="1270969"/>
                            </a:cubicBezTo>
                            <a:cubicBezTo>
                              <a:pt x="32365" y="1379034"/>
                              <a:pt x="41396" y="1487190"/>
                              <a:pt x="53137" y="1594985"/>
                            </a:cubicBezTo>
                            <a:cubicBezTo>
                              <a:pt x="54582" y="1608448"/>
                              <a:pt x="56027" y="1622001"/>
                              <a:pt x="57382" y="1635464"/>
                            </a:cubicBezTo>
                            <a:cubicBezTo>
                              <a:pt x="57472" y="1636639"/>
                              <a:pt x="59279" y="1636639"/>
                              <a:pt x="59188" y="1635464"/>
                            </a:cubicBezTo>
                            <a:cubicBezTo>
                              <a:pt x="52053" y="1527308"/>
                              <a:pt x="44557" y="1419333"/>
                              <a:pt x="35977" y="1311268"/>
                            </a:cubicBezTo>
                            <a:cubicBezTo>
                              <a:pt x="31642" y="1257235"/>
                              <a:pt x="27216" y="1203202"/>
                              <a:pt x="22791" y="1149260"/>
                            </a:cubicBezTo>
                            <a:cubicBezTo>
                              <a:pt x="18366" y="1095318"/>
                              <a:pt x="12044" y="1041285"/>
                              <a:pt x="10328" y="987162"/>
                            </a:cubicBezTo>
                            <a:cubicBezTo>
                              <a:pt x="8612" y="932587"/>
                              <a:pt x="18547" y="880361"/>
                              <a:pt x="31732" y="827594"/>
                            </a:cubicBezTo>
                            <a:cubicBezTo>
                              <a:pt x="44647" y="775910"/>
                              <a:pt x="57563" y="724317"/>
                              <a:pt x="70568" y="672724"/>
                            </a:cubicBezTo>
                            <a:cubicBezTo>
                              <a:pt x="96940" y="567188"/>
                              <a:pt x="123402" y="461743"/>
                              <a:pt x="149594" y="356207"/>
                            </a:cubicBezTo>
                            <a:cubicBezTo>
                              <a:pt x="178856" y="238022"/>
                              <a:pt x="208118" y="119656"/>
                              <a:pt x="234038" y="658"/>
                            </a:cubicBezTo>
                            <a:cubicBezTo>
                              <a:pt x="234219" y="-65"/>
                              <a:pt x="233225" y="-246"/>
                              <a:pt x="233045" y="387"/>
                            </a:cubicBezTo>
                            <a:close/>
                          </a:path>
                        </a:pathLst>
                      </a:custGeom>
                      <a:solidFill>
                        <a:schemeClr val="dk1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45700" rIns="91425" bIns="45700" anchor="ctr" anchorCtr="0">
                        <a:noAutofit/>
                      </a:bodyPr>
                      <a:lstStyle/>
                      <a:p>
                        <a:pPr marL="0" marR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 sz="18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endParaRPr>
                      </a:p>
                    </p:txBody>
                  </p:sp>
                </p:grpSp>
                <p:sp>
                  <p:nvSpPr>
                    <p:cNvPr id="1344" name="Google Shape;1344;p39"/>
                    <p:cNvSpPr/>
                    <p:nvPr/>
                  </p:nvSpPr>
                  <p:spPr>
                    <a:xfrm>
                      <a:off x="7301796" y="4546519"/>
                      <a:ext cx="319353" cy="703419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319353" h="703419" extrusionOk="0">
                          <a:moveTo>
                            <a:pt x="319354" y="0"/>
                          </a:moveTo>
                          <a:cubicBezTo>
                            <a:pt x="319354" y="0"/>
                            <a:pt x="214137" y="412835"/>
                            <a:pt x="140440" y="703420"/>
                          </a:cubicBezTo>
                          <a:lnTo>
                            <a:pt x="0" y="0"/>
                          </a:lnTo>
                          <a:lnTo>
                            <a:pt x="319354" y="0"/>
                          </a:lnTo>
                          <a:close/>
                        </a:path>
                      </a:pathLst>
                    </a:custGeom>
                    <a:solidFill>
                      <a:schemeClr val="dk1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</p:grpSp>
            </p:grpSp>
            <p:grpSp>
              <p:nvGrpSpPr>
                <p:cNvPr id="1345" name="Google Shape;1345;p39"/>
                <p:cNvGrpSpPr/>
                <p:nvPr/>
              </p:nvGrpSpPr>
              <p:grpSpPr>
                <a:xfrm>
                  <a:off x="7259810" y="4546339"/>
                  <a:ext cx="610425" cy="2111464"/>
                  <a:chOff x="7259810" y="4546339"/>
                  <a:chExt cx="610425" cy="2111464"/>
                </a:xfrm>
              </p:grpSpPr>
              <p:grpSp>
                <p:nvGrpSpPr>
                  <p:cNvPr id="1346" name="Google Shape;1346;p39"/>
                  <p:cNvGrpSpPr/>
                  <p:nvPr/>
                </p:nvGrpSpPr>
                <p:grpSpPr>
                  <a:xfrm>
                    <a:off x="7265380" y="6105065"/>
                    <a:ext cx="604855" cy="552738"/>
                    <a:chOff x="7265380" y="6105065"/>
                    <a:chExt cx="604855" cy="552738"/>
                  </a:xfrm>
                </p:grpSpPr>
                <p:sp>
                  <p:nvSpPr>
                    <p:cNvPr id="1347" name="Google Shape;1347;p39"/>
                    <p:cNvSpPr/>
                    <p:nvPr/>
                  </p:nvSpPr>
                  <p:spPr>
                    <a:xfrm>
                      <a:off x="7265383" y="6105065"/>
                      <a:ext cx="604341" cy="552738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604341" h="552738" extrusionOk="0">
                          <a:moveTo>
                            <a:pt x="8596" y="551170"/>
                          </a:moveTo>
                          <a:cubicBezTo>
                            <a:pt x="27652" y="557134"/>
                            <a:pt x="582910" y="545116"/>
                            <a:pt x="603230" y="531563"/>
                          </a:cubicBezTo>
                          <a:cubicBezTo>
                            <a:pt x="610997" y="526593"/>
                            <a:pt x="575504" y="0"/>
                            <a:pt x="575504" y="0"/>
                          </a:cubicBezTo>
                          <a:lnTo>
                            <a:pt x="234474" y="6777"/>
                          </a:lnTo>
                          <a:lnTo>
                            <a:pt x="251272" y="359074"/>
                          </a:lnTo>
                          <a:cubicBezTo>
                            <a:pt x="251272" y="359074"/>
                            <a:pt x="46347" y="456206"/>
                            <a:pt x="25665" y="473464"/>
                          </a:cubicBezTo>
                          <a:cubicBezTo>
                            <a:pt x="5074" y="490632"/>
                            <a:pt x="-10371" y="545297"/>
                            <a:pt x="8596" y="551170"/>
                          </a:cubicBezTo>
                          <a:close/>
                        </a:path>
                      </a:pathLst>
                    </a:custGeom>
                    <a:solidFill>
                      <a:srgbClr val="DD7E6B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  <p:sp>
                  <p:nvSpPr>
                    <p:cNvPr id="1348" name="Google Shape;1348;p39"/>
                    <p:cNvSpPr/>
                    <p:nvPr/>
                  </p:nvSpPr>
                  <p:spPr>
                    <a:xfrm>
                      <a:off x="7265380" y="6512028"/>
                      <a:ext cx="604855" cy="14577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604855" h="145775" extrusionOk="0">
                          <a:moveTo>
                            <a:pt x="8599" y="144207"/>
                          </a:moveTo>
                          <a:cubicBezTo>
                            <a:pt x="27565" y="150171"/>
                            <a:pt x="583003" y="138154"/>
                            <a:pt x="603233" y="124600"/>
                          </a:cubicBezTo>
                          <a:cubicBezTo>
                            <a:pt x="605672" y="123064"/>
                            <a:pt x="605130" y="71019"/>
                            <a:pt x="603143" y="0"/>
                          </a:cubicBezTo>
                          <a:cubicBezTo>
                            <a:pt x="502441" y="16896"/>
                            <a:pt x="137388" y="72194"/>
                            <a:pt x="109391" y="55659"/>
                          </a:cubicBezTo>
                          <a:cubicBezTo>
                            <a:pt x="89882" y="44184"/>
                            <a:pt x="107133" y="26203"/>
                            <a:pt x="123118" y="14186"/>
                          </a:cubicBezTo>
                          <a:cubicBezTo>
                            <a:pt x="77238" y="37046"/>
                            <a:pt x="34429" y="59092"/>
                            <a:pt x="25578" y="66502"/>
                          </a:cubicBezTo>
                          <a:cubicBezTo>
                            <a:pt x="5076" y="83669"/>
                            <a:pt x="-10368" y="138425"/>
                            <a:pt x="8599" y="144207"/>
                          </a:cubicBezTo>
                          <a:close/>
                        </a:path>
                      </a:pathLst>
                    </a:custGeom>
                    <a:solidFill>
                      <a:schemeClr val="dk1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</p:grpSp>
              <p:grpSp>
                <p:nvGrpSpPr>
                  <p:cNvPr id="1349" name="Google Shape;1349;p39"/>
                  <p:cNvGrpSpPr/>
                  <p:nvPr/>
                </p:nvGrpSpPr>
                <p:grpSpPr>
                  <a:xfrm>
                    <a:off x="7259810" y="4546339"/>
                    <a:ext cx="601036" cy="1825185"/>
                    <a:chOff x="7259810" y="4546339"/>
                    <a:chExt cx="601036" cy="1825185"/>
                  </a:xfrm>
                </p:grpSpPr>
                <p:sp>
                  <p:nvSpPr>
                    <p:cNvPr id="1350" name="Google Shape;1350;p39"/>
                    <p:cNvSpPr/>
                    <p:nvPr/>
                  </p:nvSpPr>
                  <p:spPr>
                    <a:xfrm>
                      <a:off x="7301796" y="4546339"/>
                      <a:ext cx="559050" cy="182518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559050" h="1825185" extrusionOk="0">
                          <a:moveTo>
                            <a:pt x="0" y="0"/>
                          </a:moveTo>
                          <a:cubicBezTo>
                            <a:pt x="0" y="0"/>
                            <a:pt x="18605" y="233389"/>
                            <a:pt x="57079" y="292030"/>
                          </a:cubicBezTo>
                          <a:cubicBezTo>
                            <a:pt x="57079" y="292030"/>
                            <a:pt x="94921" y="305222"/>
                            <a:pt x="152813" y="339738"/>
                          </a:cubicBezTo>
                          <a:cubicBezTo>
                            <a:pt x="152813" y="339738"/>
                            <a:pt x="154168" y="964186"/>
                            <a:pt x="153716" y="1001684"/>
                          </a:cubicBezTo>
                          <a:cubicBezTo>
                            <a:pt x="152181" y="1142006"/>
                            <a:pt x="210434" y="1825186"/>
                            <a:pt x="210434" y="1825186"/>
                          </a:cubicBezTo>
                          <a:lnTo>
                            <a:pt x="559050" y="1821842"/>
                          </a:lnTo>
                          <a:cubicBezTo>
                            <a:pt x="559050" y="1821842"/>
                            <a:pt x="468825" y="634568"/>
                            <a:pt x="447782" y="362778"/>
                          </a:cubicBezTo>
                          <a:cubicBezTo>
                            <a:pt x="447782" y="362778"/>
                            <a:pt x="463677" y="275946"/>
                            <a:pt x="460245" y="232124"/>
                          </a:cubicBezTo>
                          <a:cubicBezTo>
                            <a:pt x="451936" y="125775"/>
                            <a:pt x="411837" y="181"/>
                            <a:pt x="411837" y="181"/>
                          </a:cubicBezTo>
                          <a:lnTo>
                            <a:pt x="0" y="0"/>
                          </a:lnTo>
                          <a:close/>
                        </a:path>
                      </a:pathLst>
                    </a:custGeom>
                    <a:solidFill>
                      <a:srgbClr val="FFC727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  <p:sp>
                  <p:nvSpPr>
                    <p:cNvPr id="1351" name="Google Shape;1351;p39"/>
                    <p:cNvSpPr/>
                    <p:nvPr/>
                  </p:nvSpPr>
                  <p:spPr>
                    <a:xfrm>
                      <a:off x="7301796" y="4546339"/>
                      <a:ext cx="559050" cy="182518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559050" h="1825185" extrusionOk="0">
                          <a:moveTo>
                            <a:pt x="0" y="0"/>
                          </a:moveTo>
                          <a:cubicBezTo>
                            <a:pt x="0" y="0"/>
                            <a:pt x="18605" y="233389"/>
                            <a:pt x="57079" y="292030"/>
                          </a:cubicBezTo>
                          <a:cubicBezTo>
                            <a:pt x="57079" y="292030"/>
                            <a:pt x="94921" y="305222"/>
                            <a:pt x="152813" y="339738"/>
                          </a:cubicBezTo>
                          <a:cubicBezTo>
                            <a:pt x="152813" y="339738"/>
                            <a:pt x="154168" y="964186"/>
                            <a:pt x="153716" y="1001684"/>
                          </a:cubicBezTo>
                          <a:cubicBezTo>
                            <a:pt x="152181" y="1142006"/>
                            <a:pt x="210434" y="1825186"/>
                            <a:pt x="210434" y="1825186"/>
                          </a:cubicBezTo>
                          <a:lnTo>
                            <a:pt x="559050" y="1821842"/>
                          </a:lnTo>
                          <a:cubicBezTo>
                            <a:pt x="559050" y="1821842"/>
                            <a:pt x="468825" y="634568"/>
                            <a:pt x="447782" y="362778"/>
                          </a:cubicBezTo>
                          <a:cubicBezTo>
                            <a:pt x="447782" y="362778"/>
                            <a:pt x="463677" y="275946"/>
                            <a:pt x="460245" y="232124"/>
                          </a:cubicBezTo>
                          <a:cubicBezTo>
                            <a:pt x="451936" y="125775"/>
                            <a:pt x="411837" y="181"/>
                            <a:pt x="411837" y="181"/>
                          </a:cubicBezTo>
                          <a:lnTo>
                            <a:pt x="0" y="0"/>
                          </a:lnTo>
                          <a:close/>
                        </a:path>
                      </a:pathLst>
                    </a:custGeom>
                    <a:solidFill>
                      <a:schemeClr val="lt2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  <p:grpSp>
                  <p:nvGrpSpPr>
                    <p:cNvPr id="1352" name="Google Shape;1352;p39"/>
                    <p:cNvGrpSpPr/>
                    <p:nvPr/>
                  </p:nvGrpSpPr>
                  <p:grpSpPr>
                    <a:xfrm>
                      <a:off x="7259810" y="4569133"/>
                      <a:ext cx="586732" cy="1740045"/>
                      <a:chOff x="7259810" y="4569133"/>
                      <a:chExt cx="586732" cy="1740045"/>
                    </a:xfrm>
                  </p:grpSpPr>
                  <p:sp>
                    <p:nvSpPr>
                      <p:cNvPr id="1353" name="Google Shape;1353;p39"/>
                      <p:cNvSpPr/>
                      <p:nvPr/>
                    </p:nvSpPr>
                    <p:spPr>
                      <a:xfrm>
                        <a:off x="7349478" y="4585448"/>
                        <a:ext cx="76241" cy="276606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76241" h="276606" extrusionOk="0">
                            <a:moveTo>
                              <a:pt x="75056" y="182895"/>
                            </a:moveTo>
                            <a:cubicBezTo>
                              <a:pt x="73701" y="174131"/>
                              <a:pt x="72437" y="165456"/>
                              <a:pt x="71082" y="156692"/>
                            </a:cubicBezTo>
                            <a:cubicBezTo>
                              <a:pt x="68644" y="140699"/>
                              <a:pt x="65393" y="124796"/>
                              <a:pt x="62592" y="108893"/>
                            </a:cubicBezTo>
                            <a:cubicBezTo>
                              <a:pt x="56271" y="72751"/>
                              <a:pt x="49587" y="36428"/>
                              <a:pt x="41549" y="557"/>
                            </a:cubicBezTo>
                            <a:cubicBezTo>
                              <a:pt x="41368" y="-346"/>
                              <a:pt x="39924" y="-75"/>
                              <a:pt x="40014" y="828"/>
                            </a:cubicBezTo>
                            <a:cubicBezTo>
                              <a:pt x="41459" y="15285"/>
                              <a:pt x="43084" y="29742"/>
                              <a:pt x="45162" y="44199"/>
                            </a:cubicBezTo>
                            <a:cubicBezTo>
                              <a:pt x="47239" y="58656"/>
                              <a:pt x="48594" y="73113"/>
                              <a:pt x="50671" y="87479"/>
                            </a:cubicBezTo>
                            <a:cubicBezTo>
                              <a:pt x="54735" y="116032"/>
                              <a:pt x="58709" y="144675"/>
                              <a:pt x="63586" y="173137"/>
                            </a:cubicBezTo>
                            <a:cubicBezTo>
                              <a:pt x="65482" y="184069"/>
                              <a:pt x="72256" y="203767"/>
                              <a:pt x="56541" y="207110"/>
                            </a:cubicBezTo>
                            <a:cubicBezTo>
                              <a:pt x="44078" y="209821"/>
                              <a:pt x="34866" y="197532"/>
                              <a:pt x="31253" y="187232"/>
                            </a:cubicBezTo>
                            <a:cubicBezTo>
                              <a:pt x="26737" y="174673"/>
                              <a:pt x="25202" y="160848"/>
                              <a:pt x="22854" y="147747"/>
                            </a:cubicBezTo>
                            <a:cubicBezTo>
                              <a:pt x="20325" y="133290"/>
                              <a:pt x="17977" y="118833"/>
                              <a:pt x="15990" y="104376"/>
                            </a:cubicBezTo>
                            <a:cubicBezTo>
                              <a:pt x="11565" y="72751"/>
                              <a:pt x="6688" y="41308"/>
                              <a:pt x="1540" y="9773"/>
                            </a:cubicBezTo>
                            <a:cubicBezTo>
                              <a:pt x="1359" y="8870"/>
                              <a:pt x="-86" y="9141"/>
                              <a:pt x="4" y="10045"/>
                            </a:cubicBezTo>
                            <a:cubicBezTo>
                              <a:pt x="998" y="42482"/>
                              <a:pt x="2714" y="74649"/>
                              <a:pt x="6958" y="106815"/>
                            </a:cubicBezTo>
                            <a:cubicBezTo>
                              <a:pt x="9036" y="122176"/>
                              <a:pt x="11293" y="137537"/>
                              <a:pt x="13913" y="152807"/>
                            </a:cubicBezTo>
                            <a:cubicBezTo>
                              <a:pt x="16351" y="167083"/>
                              <a:pt x="18157" y="182443"/>
                              <a:pt x="24480" y="195635"/>
                            </a:cubicBezTo>
                            <a:cubicBezTo>
                              <a:pt x="29447" y="206026"/>
                              <a:pt x="38659" y="215333"/>
                              <a:pt x="50581" y="216598"/>
                            </a:cubicBezTo>
                            <a:cubicBezTo>
                              <a:pt x="50851" y="216598"/>
                              <a:pt x="51032" y="216598"/>
                              <a:pt x="51303" y="216598"/>
                            </a:cubicBezTo>
                            <a:cubicBezTo>
                              <a:pt x="51032" y="216778"/>
                              <a:pt x="50851" y="217140"/>
                              <a:pt x="50851" y="217501"/>
                            </a:cubicBezTo>
                            <a:cubicBezTo>
                              <a:pt x="51032" y="222652"/>
                              <a:pt x="50942" y="227802"/>
                              <a:pt x="51484" y="232862"/>
                            </a:cubicBezTo>
                            <a:cubicBezTo>
                              <a:pt x="52026" y="237922"/>
                              <a:pt x="53019" y="242982"/>
                              <a:pt x="54013" y="247951"/>
                            </a:cubicBezTo>
                            <a:cubicBezTo>
                              <a:pt x="55006" y="253011"/>
                              <a:pt x="56180" y="258161"/>
                              <a:pt x="57896" y="262950"/>
                            </a:cubicBezTo>
                            <a:cubicBezTo>
                              <a:pt x="58709" y="265299"/>
                              <a:pt x="59612" y="267649"/>
                              <a:pt x="60696" y="269817"/>
                            </a:cubicBezTo>
                            <a:cubicBezTo>
                              <a:pt x="61870" y="272166"/>
                              <a:pt x="63405" y="273974"/>
                              <a:pt x="64760" y="276142"/>
                            </a:cubicBezTo>
                            <a:cubicBezTo>
                              <a:pt x="65302" y="277046"/>
                              <a:pt x="66386" y="276504"/>
                              <a:pt x="66476" y="275600"/>
                            </a:cubicBezTo>
                            <a:lnTo>
                              <a:pt x="66566" y="275600"/>
                            </a:lnTo>
                            <a:cubicBezTo>
                              <a:pt x="66476" y="274787"/>
                              <a:pt x="66476" y="273883"/>
                              <a:pt x="66476" y="273070"/>
                            </a:cubicBezTo>
                            <a:cubicBezTo>
                              <a:pt x="66476" y="272889"/>
                              <a:pt x="66476" y="272799"/>
                              <a:pt x="66476" y="272618"/>
                            </a:cubicBezTo>
                            <a:cubicBezTo>
                              <a:pt x="66476" y="272618"/>
                              <a:pt x="66476" y="272618"/>
                              <a:pt x="66476" y="272618"/>
                            </a:cubicBezTo>
                            <a:cubicBezTo>
                              <a:pt x="66476" y="271173"/>
                              <a:pt x="66386" y="269637"/>
                              <a:pt x="66205" y="268100"/>
                            </a:cubicBezTo>
                            <a:cubicBezTo>
                              <a:pt x="65844" y="265661"/>
                              <a:pt x="65302" y="263221"/>
                              <a:pt x="64760" y="260781"/>
                            </a:cubicBezTo>
                            <a:cubicBezTo>
                              <a:pt x="63677" y="255902"/>
                              <a:pt x="62322" y="251023"/>
                              <a:pt x="61057" y="246234"/>
                            </a:cubicBezTo>
                            <a:cubicBezTo>
                              <a:pt x="59793" y="241446"/>
                              <a:pt x="58709" y="236566"/>
                              <a:pt x="57445" y="231687"/>
                            </a:cubicBezTo>
                            <a:cubicBezTo>
                              <a:pt x="56180" y="226718"/>
                              <a:pt x="54555" y="221838"/>
                              <a:pt x="53381" y="216869"/>
                            </a:cubicBezTo>
                            <a:cubicBezTo>
                              <a:pt x="53290" y="216598"/>
                              <a:pt x="53200" y="216507"/>
                              <a:pt x="53019" y="216417"/>
                            </a:cubicBezTo>
                            <a:cubicBezTo>
                              <a:pt x="62322" y="216507"/>
                              <a:pt x="71624" y="211628"/>
                              <a:pt x="75056" y="202592"/>
                            </a:cubicBezTo>
                            <a:cubicBezTo>
                              <a:pt x="77133" y="196358"/>
                              <a:pt x="76050" y="189581"/>
                              <a:pt x="75056" y="182895"/>
                            </a:cubicBezTo>
                            <a:close/>
                          </a:path>
                        </a:pathLst>
                      </a:custGeom>
                      <a:solidFill>
                        <a:schemeClr val="dk1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45700" rIns="91425" bIns="45700" anchor="ctr" anchorCtr="0">
                        <a:noAutofit/>
                      </a:bodyPr>
                      <a:lstStyle/>
                      <a:p>
                        <a:pPr marL="0" marR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 sz="18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endParaRPr>
                      </a:p>
                    </p:txBody>
                  </p:sp>
                  <p:sp>
                    <p:nvSpPr>
                      <p:cNvPr id="1354" name="Google Shape;1354;p39"/>
                      <p:cNvSpPr/>
                      <p:nvPr/>
                    </p:nvSpPr>
                    <p:spPr>
                      <a:xfrm>
                        <a:off x="7334579" y="4825681"/>
                        <a:ext cx="148591" cy="69825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148591" h="69825" extrusionOk="0">
                            <a:moveTo>
                              <a:pt x="148298" y="67985"/>
                            </a:moveTo>
                            <a:cubicBezTo>
                              <a:pt x="138273" y="59763"/>
                              <a:pt x="126532" y="52986"/>
                              <a:pt x="115514" y="46390"/>
                            </a:cubicBezTo>
                            <a:cubicBezTo>
                              <a:pt x="103502" y="39161"/>
                              <a:pt x="91038" y="32566"/>
                              <a:pt x="78123" y="27054"/>
                            </a:cubicBezTo>
                            <a:cubicBezTo>
                              <a:pt x="52925" y="16121"/>
                              <a:pt x="26915" y="8622"/>
                              <a:pt x="904" y="38"/>
                            </a:cubicBezTo>
                            <a:cubicBezTo>
                              <a:pt x="91" y="-234"/>
                              <a:pt x="-361" y="1032"/>
                              <a:pt x="362" y="1393"/>
                            </a:cubicBezTo>
                            <a:cubicBezTo>
                              <a:pt x="25560" y="11423"/>
                              <a:pt x="49765" y="24705"/>
                              <a:pt x="74059" y="36632"/>
                            </a:cubicBezTo>
                            <a:cubicBezTo>
                              <a:pt x="86071" y="42505"/>
                              <a:pt x="98173" y="48107"/>
                              <a:pt x="110366" y="53438"/>
                            </a:cubicBezTo>
                            <a:cubicBezTo>
                              <a:pt x="122559" y="58859"/>
                              <a:pt x="134751" y="65184"/>
                              <a:pt x="147305" y="69792"/>
                            </a:cubicBezTo>
                            <a:cubicBezTo>
                              <a:pt x="148298" y="70064"/>
                              <a:pt x="149021" y="68618"/>
                              <a:pt x="148298" y="67985"/>
                            </a:cubicBezTo>
                            <a:close/>
                          </a:path>
                        </a:pathLst>
                      </a:custGeom>
                      <a:solidFill>
                        <a:schemeClr val="lt2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45700" rIns="91425" bIns="45700" anchor="ctr" anchorCtr="0">
                        <a:noAutofit/>
                      </a:bodyPr>
                      <a:lstStyle/>
                      <a:p>
                        <a:pPr marL="0" marR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 sz="18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endParaRPr>
                      </a:p>
                    </p:txBody>
                  </p:sp>
                  <p:sp>
                    <p:nvSpPr>
                      <p:cNvPr id="1355" name="Google Shape;1355;p39"/>
                      <p:cNvSpPr/>
                      <p:nvPr/>
                    </p:nvSpPr>
                    <p:spPr>
                      <a:xfrm>
                        <a:off x="7514149" y="4582803"/>
                        <a:ext cx="136218" cy="120257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136218" h="120257" extrusionOk="0">
                            <a:moveTo>
                              <a:pt x="135270" y="115966"/>
                            </a:moveTo>
                            <a:cubicBezTo>
                              <a:pt x="117568" y="115875"/>
                              <a:pt x="56154" y="111538"/>
                              <a:pt x="38000" y="91118"/>
                            </a:cubicBezTo>
                            <a:cubicBezTo>
                              <a:pt x="27524" y="79371"/>
                              <a:pt x="20479" y="64553"/>
                              <a:pt x="15331" y="50187"/>
                            </a:cubicBezTo>
                            <a:cubicBezTo>
                              <a:pt x="9461" y="33923"/>
                              <a:pt x="5216" y="17297"/>
                              <a:pt x="1513" y="491"/>
                            </a:cubicBezTo>
                            <a:cubicBezTo>
                              <a:pt x="1332" y="-322"/>
                              <a:pt x="158" y="-51"/>
                              <a:pt x="68" y="762"/>
                            </a:cubicBezTo>
                            <a:cubicBezTo>
                              <a:pt x="-474" y="19646"/>
                              <a:pt x="2236" y="38983"/>
                              <a:pt x="7203" y="57235"/>
                            </a:cubicBezTo>
                            <a:cubicBezTo>
                              <a:pt x="11448" y="72776"/>
                              <a:pt x="17228" y="90214"/>
                              <a:pt x="29872" y="101147"/>
                            </a:cubicBezTo>
                            <a:cubicBezTo>
                              <a:pt x="43148" y="112622"/>
                              <a:pt x="61121" y="116688"/>
                              <a:pt x="78010" y="118767"/>
                            </a:cubicBezTo>
                            <a:cubicBezTo>
                              <a:pt x="97157" y="121116"/>
                              <a:pt x="116214" y="120574"/>
                              <a:pt x="135270" y="117953"/>
                            </a:cubicBezTo>
                            <a:cubicBezTo>
                              <a:pt x="136534" y="117773"/>
                              <a:pt x="136534" y="115966"/>
                              <a:pt x="135270" y="115966"/>
                            </a:cubicBezTo>
                            <a:close/>
                          </a:path>
                        </a:pathLst>
                      </a:custGeom>
                      <a:solidFill>
                        <a:schemeClr val="dk1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45700" rIns="91425" bIns="45700" anchor="ctr" anchorCtr="0">
                        <a:noAutofit/>
                      </a:bodyPr>
                      <a:lstStyle/>
                      <a:p>
                        <a:pPr marL="0" marR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 sz="18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endParaRPr>
                      </a:p>
                    </p:txBody>
                  </p:sp>
                  <p:sp>
                    <p:nvSpPr>
                      <p:cNvPr id="1356" name="Google Shape;1356;p39"/>
                      <p:cNvSpPr/>
                      <p:nvPr/>
                    </p:nvSpPr>
                    <p:spPr>
                      <a:xfrm>
                        <a:off x="7259810" y="4587592"/>
                        <a:ext cx="42011" cy="118455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42011" h="118455" extrusionOk="0">
                            <a:moveTo>
                              <a:pt x="261" y="115966"/>
                            </a:moveTo>
                            <a:cubicBezTo>
                              <a:pt x="5770" y="115875"/>
                              <a:pt x="21846" y="104671"/>
                              <a:pt x="23742" y="101780"/>
                            </a:cubicBezTo>
                            <a:cubicBezTo>
                              <a:pt x="37109" y="81540"/>
                              <a:pt x="40451" y="17297"/>
                              <a:pt x="41534" y="491"/>
                            </a:cubicBezTo>
                            <a:cubicBezTo>
                              <a:pt x="41625" y="-322"/>
                              <a:pt x="41986" y="-51"/>
                              <a:pt x="41986" y="762"/>
                            </a:cubicBezTo>
                            <a:cubicBezTo>
                              <a:pt x="42167" y="19646"/>
                              <a:pt x="41354" y="38982"/>
                              <a:pt x="39818" y="57234"/>
                            </a:cubicBezTo>
                            <a:cubicBezTo>
                              <a:pt x="38464" y="72776"/>
                              <a:pt x="36748" y="90214"/>
                              <a:pt x="32864" y="101147"/>
                            </a:cubicBezTo>
                            <a:cubicBezTo>
                              <a:pt x="28800" y="112622"/>
                              <a:pt x="6221" y="120574"/>
                              <a:pt x="351" y="117954"/>
                            </a:cubicBezTo>
                            <a:cubicBezTo>
                              <a:pt x="-101" y="117773"/>
                              <a:pt x="-101" y="115966"/>
                              <a:pt x="261" y="115966"/>
                            </a:cubicBezTo>
                            <a:close/>
                          </a:path>
                        </a:pathLst>
                      </a:custGeom>
                      <a:solidFill>
                        <a:srgbClr val="263238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45700" rIns="91425" bIns="45700" anchor="ctr" anchorCtr="0">
                        <a:noAutofit/>
                      </a:bodyPr>
                      <a:lstStyle/>
                      <a:p>
                        <a:pPr marL="0" marR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 sz="18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endParaRPr>
                      </a:p>
                    </p:txBody>
                  </p:sp>
                  <p:sp>
                    <p:nvSpPr>
                      <p:cNvPr id="1357" name="Google Shape;1357;p39"/>
                      <p:cNvSpPr/>
                      <p:nvPr/>
                    </p:nvSpPr>
                    <p:spPr>
                      <a:xfrm>
                        <a:off x="7529164" y="6298895"/>
                        <a:ext cx="317378" cy="10283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317378" h="10283" extrusionOk="0">
                            <a:moveTo>
                              <a:pt x="316329" y="1700"/>
                            </a:moveTo>
                            <a:cubicBezTo>
                              <a:pt x="295918" y="254"/>
                              <a:pt x="275235" y="435"/>
                              <a:pt x="254734" y="254"/>
                            </a:cubicBezTo>
                            <a:cubicBezTo>
                              <a:pt x="234232" y="-17"/>
                              <a:pt x="213731" y="-108"/>
                              <a:pt x="193229" y="164"/>
                            </a:cubicBezTo>
                            <a:cubicBezTo>
                              <a:pt x="152226" y="525"/>
                              <a:pt x="111223" y="1158"/>
                              <a:pt x="70220" y="2332"/>
                            </a:cubicBezTo>
                            <a:cubicBezTo>
                              <a:pt x="59021" y="2694"/>
                              <a:pt x="47822" y="2965"/>
                              <a:pt x="36623" y="3507"/>
                            </a:cubicBezTo>
                            <a:cubicBezTo>
                              <a:pt x="24611" y="4049"/>
                              <a:pt x="12690" y="6127"/>
                              <a:pt x="678" y="6579"/>
                            </a:cubicBezTo>
                            <a:cubicBezTo>
                              <a:pt x="-226" y="6579"/>
                              <a:pt x="-226" y="8025"/>
                              <a:pt x="678" y="8025"/>
                            </a:cubicBezTo>
                            <a:cubicBezTo>
                              <a:pt x="10702" y="8115"/>
                              <a:pt x="20818" y="9651"/>
                              <a:pt x="30933" y="9922"/>
                            </a:cubicBezTo>
                            <a:cubicBezTo>
                              <a:pt x="41410" y="10193"/>
                              <a:pt x="51796" y="10284"/>
                              <a:pt x="62273" y="10284"/>
                            </a:cubicBezTo>
                            <a:cubicBezTo>
                              <a:pt x="82774" y="10284"/>
                              <a:pt x="103275" y="10193"/>
                              <a:pt x="123777" y="10012"/>
                            </a:cubicBezTo>
                            <a:cubicBezTo>
                              <a:pt x="164780" y="9651"/>
                              <a:pt x="205783" y="9109"/>
                              <a:pt x="246786" y="7392"/>
                            </a:cubicBezTo>
                            <a:cubicBezTo>
                              <a:pt x="269907" y="6398"/>
                              <a:pt x="293298" y="6127"/>
                              <a:pt x="316329" y="3868"/>
                            </a:cubicBezTo>
                            <a:cubicBezTo>
                              <a:pt x="317774" y="3688"/>
                              <a:pt x="317683" y="1790"/>
                              <a:pt x="316329" y="1700"/>
                            </a:cubicBezTo>
                            <a:close/>
                          </a:path>
                        </a:pathLst>
                      </a:custGeom>
                      <a:solidFill>
                        <a:schemeClr val="dk1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45700" rIns="91425" bIns="45700" anchor="ctr" anchorCtr="0">
                        <a:noAutofit/>
                      </a:bodyPr>
                      <a:lstStyle/>
                      <a:p>
                        <a:pPr marL="0" marR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 sz="18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endParaRPr>
                      </a:p>
                    </p:txBody>
                  </p:sp>
                  <p:sp>
                    <p:nvSpPr>
                      <p:cNvPr id="1358" name="Google Shape;1358;p39"/>
                      <p:cNvSpPr/>
                      <p:nvPr/>
                    </p:nvSpPr>
                    <p:spPr>
                      <a:xfrm>
                        <a:off x="7673287" y="4569133"/>
                        <a:ext cx="133915" cy="1686102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133915" h="1686102" extrusionOk="0">
                            <a:moveTo>
                              <a:pt x="129667" y="1686103"/>
                            </a:moveTo>
                            <a:cubicBezTo>
                              <a:pt x="129758" y="1686103"/>
                              <a:pt x="129848" y="1686103"/>
                              <a:pt x="129848" y="1686103"/>
                            </a:cubicBezTo>
                            <a:cubicBezTo>
                              <a:pt x="132197" y="1686013"/>
                              <a:pt x="134002" y="1684025"/>
                              <a:pt x="133912" y="1681676"/>
                            </a:cubicBezTo>
                            <a:lnTo>
                              <a:pt x="24992" y="329592"/>
                            </a:lnTo>
                            <a:cubicBezTo>
                              <a:pt x="25986" y="323629"/>
                              <a:pt x="48203" y="248182"/>
                              <a:pt x="50190" y="209600"/>
                            </a:cubicBezTo>
                            <a:cubicBezTo>
                              <a:pt x="52267" y="168850"/>
                              <a:pt x="10090" y="9914"/>
                              <a:pt x="8374" y="3137"/>
                            </a:cubicBezTo>
                            <a:cubicBezTo>
                              <a:pt x="7742" y="878"/>
                              <a:pt x="5394" y="-477"/>
                              <a:pt x="3136" y="156"/>
                            </a:cubicBezTo>
                            <a:cubicBezTo>
                              <a:pt x="878" y="788"/>
                              <a:pt x="-476" y="3047"/>
                              <a:pt x="155" y="5396"/>
                            </a:cubicBezTo>
                            <a:cubicBezTo>
                              <a:pt x="607" y="7022"/>
                              <a:pt x="43778" y="169753"/>
                              <a:pt x="41701" y="209239"/>
                            </a:cubicBezTo>
                            <a:cubicBezTo>
                              <a:pt x="39624" y="249086"/>
                              <a:pt x="16683" y="328056"/>
                              <a:pt x="16593" y="328689"/>
                            </a:cubicBezTo>
                            <a:cubicBezTo>
                              <a:pt x="16502" y="328960"/>
                              <a:pt x="125513" y="1682127"/>
                              <a:pt x="125513" y="1682127"/>
                            </a:cubicBezTo>
                            <a:cubicBezTo>
                              <a:pt x="125513" y="1684296"/>
                              <a:pt x="127410" y="1686103"/>
                              <a:pt x="129667" y="1686103"/>
                            </a:cubicBezTo>
                            <a:close/>
                          </a:path>
                        </a:pathLst>
                      </a:custGeom>
                      <a:solidFill>
                        <a:schemeClr val="dk1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45700" rIns="91425" bIns="45700" anchor="ctr" anchorCtr="0">
                        <a:noAutofit/>
                      </a:bodyPr>
                      <a:lstStyle/>
                      <a:p>
                        <a:pPr marL="0" marR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 sz="18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endParaRPr>
                      </a:p>
                    </p:txBody>
                  </p:sp>
                </p:grpSp>
              </p:grpSp>
            </p:grpSp>
          </p:grpSp>
          <p:grpSp>
            <p:nvGrpSpPr>
              <p:cNvPr id="1359" name="Google Shape;1359;p39"/>
              <p:cNvGrpSpPr/>
              <p:nvPr/>
            </p:nvGrpSpPr>
            <p:grpSpPr>
              <a:xfrm>
                <a:off x="7261523" y="3705073"/>
                <a:ext cx="465566" cy="846234"/>
                <a:chOff x="7261523" y="3705073"/>
                <a:chExt cx="465566" cy="846234"/>
              </a:xfrm>
            </p:grpSpPr>
            <p:grpSp>
              <p:nvGrpSpPr>
                <p:cNvPr id="1360" name="Google Shape;1360;p39"/>
                <p:cNvGrpSpPr/>
                <p:nvPr/>
              </p:nvGrpSpPr>
              <p:grpSpPr>
                <a:xfrm>
                  <a:off x="7261523" y="4042315"/>
                  <a:ext cx="465566" cy="508992"/>
                  <a:chOff x="7261523" y="4042315"/>
                  <a:chExt cx="465566" cy="508992"/>
                </a:xfrm>
              </p:grpSpPr>
              <p:sp>
                <p:nvSpPr>
                  <p:cNvPr id="1361" name="Google Shape;1361;p39"/>
                  <p:cNvSpPr/>
                  <p:nvPr/>
                </p:nvSpPr>
                <p:spPr>
                  <a:xfrm>
                    <a:off x="7261523" y="4042315"/>
                    <a:ext cx="465566" cy="508992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65566" h="508992" extrusionOk="0">
                        <a:moveTo>
                          <a:pt x="34673" y="373550"/>
                        </a:moveTo>
                        <a:lnTo>
                          <a:pt x="12456" y="508993"/>
                        </a:lnTo>
                        <a:lnTo>
                          <a:pt x="465566" y="508270"/>
                        </a:lnTo>
                        <a:cubicBezTo>
                          <a:pt x="465566" y="508270"/>
                          <a:pt x="377871" y="124349"/>
                          <a:pt x="303541" y="46010"/>
                        </a:cubicBezTo>
                        <a:cubicBezTo>
                          <a:pt x="244475" y="-16245"/>
                          <a:pt x="176378" y="-10462"/>
                          <a:pt x="133568" y="34354"/>
                        </a:cubicBezTo>
                        <a:cubicBezTo>
                          <a:pt x="122731" y="45649"/>
                          <a:pt x="14623" y="208108"/>
                          <a:pt x="1799" y="274610"/>
                        </a:cubicBezTo>
                        <a:cubicBezTo>
                          <a:pt x="-9310" y="333251"/>
                          <a:pt x="34673" y="373550"/>
                          <a:pt x="34673" y="373550"/>
                        </a:cubicBezTo>
                        <a:close/>
                      </a:path>
                    </a:pathLst>
                  </a:custGeom>
                  <a:solidFill>
                    <a:schemeClr val="accent2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grpSp>
                <p:nvGrpSpPr>
                  <p:cNvPr id="1362" name="Google Shape;1362;p39"/>
                  <p:cNvGrpSpPr/>
                  <p:nvPr/>
                </p:nvGrpSpPr>
                <p:grpSpPr>
                  <a:xfrm>
                    <a:off x="7303857" y="4400118"/>
                    <a:ext cx="162617" cy="21439"/>
                    <a:chOff x="7303857" y="4400118"/>
                    <a:chExt cx="162617" cy="21439"/>
                  </a:xfrm>
                </p:grpSpPr>
                <p:sp>
                  <p:nvSpPr>
                    <p:cNvPr id="1363" name="Google Shape;1363;p39"/>
                    <p:cNvSpPr/>
                    <p:nvPr/>
                  </p:nvSpPr>
                  <p:spPr>
                    <a:xfrm>
                      <a:off x="7303857" y="4400118"/>
                      <a:ext cx="92749" cy="1927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92749" h="19270" extrusionOk="0">
                          <a:moveTo>
                            <a:pt x="92319" y="25"/>
                          </a:moveTo>
                          <a:cubicBezTo>
                            <a:pt x="77326" y="-156"/>
                            <a:pt x="62153" y="567"/>
                            <a:pt x="46709" y="4362"/>
                          </a:cubicBezTo>
                          <a:cubicBezTo>
                            <a:pt x="39032" y="6260"/>
                            <a:pt x="31356" y="8699"/>
                            <a:pt x="23679" y="11410"/>
                          </a:cubicBezTo>
                          <a:cubicBezTo>
                            <a:pt x="19795" y="12765"/>
                            <a:pt x="16002" y="13940"/>
                            <a:pt x="12209" y="15024"/>
                          </a:cubicBezTo>
                          <a:cubicBezTo>
                            <a:pt x="8235" y="16199"/>
                            <a:pt x="4080" y="17102"/>
                            <a:pt x="378" y="16651"/>
                          </a:cubicBezTo>
                          <a:cubicBezTo>
                            <a:pt x="16" y="16651"/>
                            <a:pt x="-164" y="17464"/>
                            <a:pt x="197" y="17554"/>
                          </a:cubicBezTo>
                          <a:cubicBezTo>
                            <a:pt x="3810" y="18458"/>
                            <a:pt x="7151" y="19271"/>
                            <a:pt x="10945" y="19271"/>
                          </a:cubicBezTo>
                          <a:cubicBezTo>
                            <a:pt x="14467" y="19271"/>
                            <a:pt x="18170" y="18639"/>
                            <a:pt x="21782" y="17825"/>
                          </a:cubicBezTo>
                          <a:cubicBezTo>
                            <a:pt x="29549" y="16109"/>
                            <a:pt x="37407" y="13669"/>
                            <a:pt x="45174" y="11771"/>
                          </a:cubicBezTo>
                          <a:cubicBezTo>
                            <a:pt x="60888" y="7976"/>
                            <a:pt x="76513" y="4091"/>
                            <a:pt x="92138" y="2194"/>
                          </a:cubicBezTo>
                          <a:cubicBezTo>
                            <a:pt x="92770" y="2194"/>
                            <a:pt x="93041" y="25"/>
                            <a:pt x="92319" y="25"/>
                          </a:cubicBezTo>
                          <a:close/>
                        </a:path>
                      </a:pathLst>
                    </a:custGeom>
                    <a:solidFill>
                      <a:srgbClr val="020100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  <p:sp>
                  <p:nvSpPr>
                    <p:cNvPr id="1364" name="Google Shape;1364;p39"/>
                    <p:cNvSpPr/>
                    <p:nvPr/>
                  </p:nvSpPr>
                  <p:spPr>
                    <a:xfrm>
                      <a:off x="7349617" y="4414058"/>
                      <a:ext cx="116857" cy="7499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16857" h="7499" extrusionOk="0">
                          <a:moveTo>
                            <a:pt x="116100" y="5602"/>
                          </a:moveTo>
                          <a:cubicBezTo>
                            <a:pt x="97044" y="2620"/>
                            <a:pt x="77626" y="632"/>
                            <a:pt x="58389" y="90"/>
                          </a:cubicBezTo>
                          <a:cubicBezTo>
                            <a:pt x="48725" y="-181"/>
                            <a:pt x="39062" y="180"/>
                            <a:pt x="29398" y="903"/>
                          </a:cubicBezTo>
                          <a:cubicBezTo>
                            <a:pt x="24792" y="1265"/>
                            <a:pt x="20185" y="1626"/>
                            <a:pt x="15580" y="2168"/>
                          </a:cubicBezTo>
                          <a:cubicBezTo>
                            <a:pt x="10522" y="2710"/>
                            <a:pt x="5464" y="3975"/>
                            <a:pt x="406" y="4427"/>
                          </a:cubicBezTo>
                          <a:cubicBezTo>
                            <a:pt x="-135" y="4427"/>
                            <a:pt x="-135" y="5421"/>
                            <a:pt x="406" y="5421"/>
                          </a:cubicBezTo>
                          <a:cubicBezTo>
                            <a:pt x="5193" y="5150"/>
                            <a:pt x="10070" y="5782"/>
                            <a:pt x="14857" y="5873"/>
                          </a:cubicBezTo>
                          <a:cubicBezTo>
                            <a:pt x="19644" y="5963"/>
                            <a:pt x="24521" y="5963"/>
                            <a:pt x="29307" y="6053"/>
                          </a:cubicBezTo>
                          <a:cubicBezTo>
                            <a:pt x="38971" y="6144"/>
                            <a:pt x="48635" y="6415"/>
                            <a:pt x="58299" y="6415"/>
                          </a:cubicBezTo>
                          <a:cubicBezTo>
                            <a:pt x="77626" y="6415"/>
                            <a:pt x="96863" y="6686"/>
                            <a:pt x="116190" y="7499"/>
                          </a:cubicBezTo>
                          <a:cubicBezTo>
                            <a:pt x="117094" y="7409"/>
                            <a:pt x="117094" y="5692"/>
                            <a:pt x="116100" y="5602"/>
                          </a:cubicBezTo>
                          <a:close/>
                        </a:path>
                      </a:pathLst>
                    </a:custGeom>
                    <a:solidFill>
                      <a:srgbClr val="020100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</p:grpSp>
            </p:grpSp>
            <p:grpSp>
              <p:nvGrpSpPr>
                <p:cNvPr id="1365" name="Google Shape;1365;p39"/>
                <p:cNvGrpSpPr/>
                <p:nvPr/>
              </p:nvGrpSpPr>
              <p:grpSpPr>
                <a:xfrm>
                  <a:off x="7282391" y="3705073"/>
                  <a:ext cx="275002" cy="482542"/>
                  <a:chOff x="7282391" y="3705073"/>
                  <a:chExt cx="275002" cy="482542"/>
                </a:xfrm>
              </p:grpSpPr>
              <p:sp>
                <p:nvSpPr>
                  <p:cNvPr id="1366" name="Google Shape;1366;p39"/>
                  <p:cNvSpPr/>
                  <p:nvPr/>
                </p:nvSpPr>
                <p:spPr>
                  <a:xfrm>
                    <a:off x="7361619" y="4060397"/>
                    <a:ext cx="131374" cy="127218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31374" h="127218" extrusionOk="0">
                        <a:moveTo>
                          <a:pt x="37085" y="12748"/>
                        </a:moveTo>
                        <a:cubicBezTo>
                          <a:pt x="30402" y="22235"/>
                          <a:pt x="-5002" y="113946"/>
                          <a:pt x="598" y="119006"/>
                        </a:cubicBezTo>
                        <a:cubicBezTo>
                          <a:pt x="6288" y="123976"/>
                          <a:pt x="88746" y="130572"/>
                          <a:pt x="97415" y="125241"/>
                        </a:cubicBezTo>
                        <a:cubicBezTo>
                          <a:pt x="106086" y="119910"/>
                          <a:pt x="131555" y="8953"/>
                          <a:pt x="131374" y="1725"/>
                        </a:cubicBezTo>
                        <a:cubicBezTo>
                          <a:pt x="131103" y="-5594"/>
                          <a:pt x="37085" y="12748"/>
                          <a:pt x="37085" y="12748"/>
                        </a:cubicBezTo>
                        <a:close/>
                      </a:path>
                    </a:pathLst>
                  </a:custGeom>
                  <a:solidFill>
                    <a:srgbClr val="DD7E6B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grpSp>
                <p:nvGrpSpPr>
                  <p:cNvPr id="1367" name="Google Shape;1367;p39"/>
                  <p:cNvGrpSpPr/>
                  <p:nvPr/>
                </p:nvGrpSpPr>
                <p:grpSpPr>
                  <a:xfrm>
                    <a:off x="7282391" y="3705073"/>
                    <a:ext cx="275002" cy="425449"/>
                    <a:chOff x="7282391" y="3705073"/>
                    <a:chExt cx="275002" cy="425449"/>
                  </a:xfrm>
                </p:grpSpPr>
                <p:grpSp>
                  <p:nvGrpSpPr>
                    <p:cNvPr id="1368" name="Google Shape;1368;p39"/>
                    <p:cNvGrpSpPr/>
                    <p:nvPr/>
                  </p:nvGrpSpPr>
                  <p:grpSpPr>
                    <a:xfrm>
                      <a:off x="7374590" y="3915836"/>
                      <a:ext cx="118377" cy="214686"/>
                      <a:chOff x="7374590" y="3915836"/>
                      <a:chExt cx="118377" cy="214686"/>
                    </a:xfrm>
                  </p:grpSpPr>
                  <p:sp>
                    <p:nvSpPr>
                      <p:cNvPr id="1369" name="Google Shape;1369;p39"/>
                      <p:cNvSpPr/>
                      <p:nvPr/>
                    </p:nvSpPr>
                    <p:spPr>
                      <a:xfrm>
                        <a:off x="7374590" y="3915836"/>
                        <a:ext cx="118377" cy="214686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118377" h="214686" extrusionOk="0">
                            <a:moveTo>
                              <a:pt x="118313" y="146286"/>
                            </a:moveTo>
                            <a:cubicBezTo>
                              <a:pt x="116958" y="155050"/>
                              <a:pt x="79929" y="213782"/>
                              <a:pt x="40551" y="214685"/>
                            </a:cubicBezTo>
                            <a:cubicBezTo>
                              <a:pt x="27727" y="214956"/>
                              <a:pt x="22940" y="145021"/>
                              <a:pt x="22940" y="145021"/>
                            </a:cubicBezTo>
                            <a:lnTo>
                              <a:pt x="21405" y="139961"/>
                            </a:lnTo>
                            <a:lnTo>
                              <a:pt x="0" y="68761"/>
                            </a:lnTo>
                            <a:lnTo>
                              <a:pt x="81012" y="8132"/>
                            </a:lnTo>
                            <a:lnTo>
                              <a:pt x="92754" y="0"/>
                            </a:lnTo>
                            <a:cubicBezTo>
                              <a:pt x="92754" y="0"/>
                              <a:pt x="97359" y="19878"/>
                              <a:pt x="102779" y="44636"/>
                            </a:cubicBezTo>
                            <a:cubicBezTo>
                              <a:pt x="103049" y="45810"/>
                              <a:pt x="103320" y="46895"/>
                              <a:pt x="103591" y="48159"/>
                            </a:cubicBezTo>
                            <a:cubicBezTo>
                              <a:pt x="103953" y="49515"/>
                              <a:pt x="104314" y="50870"/>
                              <a:pt x="104495" y="52226"/>
                            </a:cubicBezTo>
                            <a:cubicBezTo>
                              <a:pt x="105398" y="55930"/>
                              <a:pt x="106211" y="59725"/>
                              <a:pt x="107023" y="63430"/>
                            </a:cubicBezTo>
                            <a:cubicBezTo>
                              <a:pt x="107655" y="66321"/>
                              <a:pt x="108197" y="69122"/>
                              <a:pt x="108739" y="72104"/>
                            </a:cubicBezTo>
                            <a:cubicBezTo>
                              <a:pt x="109371" y="75176"/>
                              <a:pt x="109913" y="78067"/>
                              <a:pt x="110455" y="81139"/>
                            </a:cubicBezTo>
                            <a:cubicBezTo>
                              <a:pt x="115964" y="111228"/>
                              <a:pt x="118854" y="142581"/>
                              <a:pt x="118313" y="146286"/>
                            </a:cubicBezTo>
                            <a:close/>
                          </a:path>
                        </a:pathLst>
                      </a:custGeom>
                      <a:solidFill>
                        <a:srgbClr val="DD7E6B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45700" rIns="91425" bIns="45700" anchor="ctr" anchorCtr="0">
                        <a:noAutofit/>
                      </a:bodyPr>
                      <a:lstStyle/>
                      <a:p>
                        <a:pPr marL="0" marR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 sz="18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endParaRPr>
                      </a:p>
                    </p:txBody>
                  </p:sp>
                  <p:sp>
                    <p:nvSpPr>
                      <p:cNvPr id="1370" name="Google Shape;1370;p39"/>
                      <p:cNvSpPr/>
                      <p:nvPr/>
                    </p:nvSpPr>
                    <p:spPr>
                      <a:xfrm>
                        <a:off x="7374680" y="3915836"/>
                        <a:ext cx="102868" cy="139961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102868" h="139961" extrusionOk="0">
                            <a:moveTo>
                              <a:pt x="102868" y="44636"/>
                            </a:moveTo>
                            <a:cubicBezTo>
                              <a:pt x="86251" y="103729"/>
                              <a:pt x="41996" y="130474"/>
                              <a:pt x="21405" y="139961"/>
                            </a:cubicBezTo>
                            <a:lnTo>
                              <a:pt x="0" y="68761"/>
                            </a:lnTo>
                            <a:lnTo>
                              <a:pt x="81012" y="8132"/>
                            </a:lnTo>
                            <a:lnTo>
                              <a:pt x="92753" y="0"/>
                            </a:lnTo>
                            <a:cubicBezTo>
                              <a:pt x="92844" y="-90"/>
                              <a:pt x="97359" y="19788"/>
                              <a:pt x="102868" y="44636"/>
                            </a:cubicBezTo>
                            <a:close/>
                          </a:path>
                        </a:pathLst>
                      </a:custGeom>
                      <a:solidFill>
                        <a:srgbClr val="263238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45700" rIns="91425" bIns="45700" anchor="ctr" anchorCtr="0">
                        <a:noAutofit/>
                      </a:bodyPr>
                      <a:lstStyle/>
                      <a:p>
                        <a:pPr marL="0" marR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 sz="18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endParaRPr>
                      </a:p>
                    </p:txBody>
                  </p:sp>
                </p:grpSp>
                <p:grpSp>
                  <p:nvGrpSpPr>
                    <p:cNvPr id="1371" name="Google Shape;1371;p39"/>
                    <p:cNvGrpSpPr/>
                    <p:nvPr/>
                  </p:nvGrpSpPr>
                  <p:grpSpPr>
                    <a:xfrm>
                      <a:off x="7282391" y="3705073"/>
                      <a:ext cx="275002" cy="309787"/>
                      <a:chOff x="7282391" y="3705073"/>
                      <a:chExt cx="275002" cy="309787"/>
                    </a:xfrm>
                  </p:grpSpPr>
                  <p:sp>
                    <p:nvSpPr>
                      <p:cNvPr id="1372" name="Google Shape;1372;p39"/>
                      <p:cNvSpPr/>
                      <p:nvPr/>
                    </p:nvSpPr>
                    <p:spPr>
                      <a:xfrm>
                        <a:off x="7282391" y="3717090"/>
                        <a:ext cx="262328" cy="297770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262328" h="297770" extrusionOk="0">
                            <a:moveTo>
                              <a:pt x="20850" y="108842"/>
                            </a:moveTo>
                            <a:cubicBezTo>
                              <a:pt x="-33159" y="227570"/>
                              <a:pt x="31868" y="273380"/>
                              <a:pt x="57427" y="285036"/>
                            </a:cubicBezTo>
                            <a:cubicBezTo>
                              <a:pt x="80638" y="295608"/>
                              <a:pt x="161200" y="328587"/>
                              <a:pt x="227220" y="216004"/>
                            </a:cubicBezTo>
                            <a:cubicBezTo>
                              <a:pt x="293240" y="103421"/>
                              <a:pt x="255127" y="40804"/>
                              <a:pt x="203196" y="13878"/>
                            </a:cubicBezTo>
                            <a:cubicBezTo>
                              <a:pt x="151265" y="-13138"/>
                              <a:pt x="74859" y="-9976"/>
                              <a:pt x="20850" y="108842"/>
                            </a:cubicBezTo>
                            <a:close/>
                          </a:path>
                        </a:pathLst>
                      </a:custGeom>
                      <a:solidFill>
                        <a:srgbClr val="DD7E6B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45700" rIns="91425" bIns="45700" anchor="ctr" anchorCtr="0">
                        <a:noAutofit/>
                      </a:bodyPr>
                      <a:lstStyle/>
                      <a:p>
                        <a:pPr marL="0" marR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 sz="18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endParaRPr>
                      </a:p>
                    </p:txBody>
                  </p:sp>
                  <p:grpSp>
                    <p:nvGrpSpPr>
                      <p:cNvPr id="1373" name="Google Shape;1373;p39"/>
                      <p:cNvGrpSpPr/>
                      <p:nvPr/>
                    </p:nvGrpSpPr>
                    <p:grpSpPr>
                      <a:xfrm>
                        <a:off x="7310812" y="3812833"/>
                        <a:ext cx="105587" cy="131924"/>
                        <a:chOff x="7310812" y="3812833"/>
                        <a:chExt cx="105587" cy="131924"/>
                      </a:xfrm>
                    </p:grpSpPr>
                    <p:sp>
                      <p:nvSpPr>
                        <p:cNvPr id="1374" name="Google Shape;1374;p39"/>
                        <p:cNvSpPr/>
                        <p:nvPr/>
                      </p:nvSpPr>
                      <p:spPr>
                        <a:xfrm>
                          <a:off x="7322601" y="3812833"/>
                          <a:ext cx="24193" cy="13127"/>
                        </a:xfrm>
                        <a:custGeom>
                          <a:avLst/>
                          <a:gdLst/>
                          <a:ahLst/>
                          <a:cxnLst/>
                          <a:rect l="l" t="t" r="r" b="b"/>
                          <a:pathLst>
                            <a:path w="24193" h="13127" extrusionOk="0">
                              <a:moveTo>
                                <a:pt x="3761" y="11202"/>
                              </a:moveTo>
                              <a:cubicBezTo>
                                <a:pt x="6741" y="11924"/>
                                <a:pt x="9631" y="12105"/>
                                <a:pt x="12702" y="12557"/>
                              </a:cubicBezTo>
                              <a:cubicBezTo>
                                <a:pt x="16134" y="13009"/>
                                <a:pt x="18844" y="13732"/>
                                <a:pt x="22004" y="12195"/>
                              </a:cubicBezTo>
                              <a:cubicBezTo>
                                <a:pt x="23720" y="11382"/>
                                <a:pt x="24623" y="8672"/>
                                <a:pt x="23991" y="6865"/>
                              </a:cubicBezTo>
                              <a:cubicBezTo>
                                <a:pt x="22456" y="2708"/>
                                <a:pt x="18392" y="1082"/>
                                <a:pt x="14328" y="359"/>
                              </a:cubicBezTo>
                              <a:cubicBezTo>
                                <a:pt x="9902" y="-454"/>
                                <a:pt x="6290" y="88"/>
                                <a:pt x="2316" y="2257"/>
                              </a:cubicBezTo>
                              <a:cubicBezTo>
                                <a:pt x="-1568" y="4335"/>
                                <a:pt x="-213" y="10208"/>
                                <a:pt x="3761" y="11202"/>
                              </a:cubicBezTo>
                              <a:close/>
                            </a:path>
                          </a:pathLst>
                        </a:custGeom>
                        <a:solidFill>
                          <a:srgbClr val="263238"/>
                        </a:solidFill>
                        <a:ln>
                          <a:noFill/>
                        </a:ln>
                      </p:spPr>
                      <p:txBody>
                        <a:bodyPr spcFirstLastPara="1" wrap="square" lIns="91425" tIns="45700" rIns="91425" bIns="45700" anchor="ctr" anchorCtr="0">
                          <a:noAutofit/>
                        </a:bodyPr>
                        <a:lstStyle/>
                        <a:p>
                          <a:pPr marL="0" marR="0" lvl="0" indent="0" algn="l" rtl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None/>
                          </a:pPr>
                          <a:endParaRPr sz="1800">
                            <a:solidFill>
                              <a:srgbClr val="000000"/>
                            </a:solidFill>
                            <a:latin typeface="Calibri"/>
                            <a:ea typeface="Calibri"/>
                            <a:cs typeface="Calibri"/>
                            <a:sym typeface="Calibri"/>
                          </a:endParaRPr>
                        </a:p>
                      </p:txBody>
                    </p:sp>
                    <p:sp>
                      <p:nvSpPr>
                        <p:cNvPr id="1375" name="Google Shape;1375;p39"/>
                        <p:cNvSpPr/>
                        <p:nvPr/>
                      </p:nvSpPr>
                      <p:spPr>
                        <a:xfrm>
                          <a:off x="7394502" y="3833935"/>
                          <a:ext cx="21897" cy="18053"/>
                        </a:xfrm>
                        <a:custGeom>
                          <a:avLst/>
                          <a:gdLst/>
                          <a:ahLst/>
                          <a:cxnLst/>
                          <a:rect l="l" t="t" r="r" b="b"/>
                          <a:pathLst>
                            <a:path w="21897" h="18053" extrusionOk="0">
                              <a:moveTo>
                                <a:pt x="14679" y="17568"/>
                              </a:moveTo>
                              <a:cubicBezTo>
                                <a:pt x="11969" y="16122"/>
                                <a:pt x="9621" y="14405"/>
                                <a:pt x="7092" y="12779"/>
                              </a:cubicBezTo>
                              <a:cubicBezTo>
                                <a:pt x="4202" y="10881"/>
                                <a:pt x="1673" y="9707"/>
                                <a:pt x="228" y="6363"/>
                              </a:cubicBezTo>
                              <a:cubicBezTo>
                                <a:pt x="-495" y="4557"/>
                                <a:pt x="590" y="1936"/>
                                <a:pt x="2215" y="1033"/>
                              </a:cubicBezTo>
                              <a:cubicBezTo>
                                <a:pt x="6099" y="-1045"/>
                                <a:pt x="10163" y="310"/>
                                <a:pt x="13775" y="2478"/>
                              </a:cubicBezTo>
                              <a:cubicBezTo>
                                <a:pt x="17659" y="4828"/>
                                <a:pt x="20098" y="7538"/>
                                <a:pt x="21633" y="11785"/>
                              </a:cubicBezTo>
                              <a:cubicBezTo>
                                <a:pt x="23078" y="15851"/>
                                <a:pt x="18291" y="19375"/>
                                <a:pt x="14679" y="17568"/>
                              </a:cubicBezTo>
                              <a:close/>
                            </a:path>
                          </a:pathLst>
                        </a:custGeom>
                        <a:solidFill>
                          <a:srgbClr val="263238"/>
                        </a:solidFill>
                        <a:ln>
                          <a:noFill/>
                        </a:ln>
                      </p:spPr>
                      <p:txBody>
                        <a:bodyPr spcFirstLastPara="1" wrap="square" lIns="91425" tIns="45700" rIns="91425" bIns="45700" anchor="ctr" anchorCtr="0">
                          <a:noAutofit/>
                        </a:bodyPr>
                        <a:lstStyle/>
                        <a:p>
                          <a:pPr marL="0" marR="0" lvl="0" indent="0" algn="l" rtl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None/>
                          </a:pPr>
                          <a:endParaRPr sz="1800">
                            <a:solidFill>
                              <a:srgbClr val="000000"/>
                            </a:solidFill>
                            <a:latin typeface="Calibri"/>
                            <a:ea typeface="Calibri"/>
                            <a:cs typeface="Calibri"/>
                            <a:sym typeface="Calibri"/>
                          </a:endParaRPr>
                        </a:p>
                      </p:txBody>
                    </p:sp>
                    <p:grpSp>
                      <p:nvGrpSpPr>
                        <p:cNvPr id="1376" name="Google Shape;1376;p39"/>
                        <p:cNvGrpSpPr/>
                        <p:nvPr/>
                      </p:nvGrpSpPr>
                      <p:grpSpPr>
                        <a:xfrm>
                          <a:off x="7310812" y="3832055"/>
                          <a:ext cx="26074" cy="37732"/>
                          <a:chOff x="7310812" y="3832055"/>
                          <a:chExt cx="26074" cy="37732"/>
                        </a:xfrm>
                      </p:grpSpPr>
                      <p:grpSp>
                        <p:nvGrpSpPr>
                          <p:cNvPr id="1377" name="Google Shape;1377;p39"/>
                          <p:cNvGrpSpPr/>
                          <p:nvPr/>
                        </p:nvGrpSpPr>
                        <p:grpSpPr>
                          <a:xfrm>
                            <a:off x="7315451" y="3838512"/>
                            <a:ext cx="21435" cy="31275"/>
                            <a:chOff x="7315451" y="3838512"/>
                            <a:chExt cx="21435" cy="31275"/>
                          </a:xfrm>
                        </p:grpSpPr>
                        <p:sp>
                          <p:nvSpPr>
                            <p:cNvPr id="1378" name="Google Shape;1378;p39"/>
                            <p:cNvSpPr/>
                            <p:nvPr/>
                          </p:nvSpPr>
                          <p:spPr>
                            <a:xfrm>
                              <a:off x="7319876" y="3850571"/>
                              <a:ext cx="16787" cy="19216"/>
                            </a:xfrm>
                            <a:custGeom>
                              <a:avLst/>
                              <a:gdLst/>
                              <a:ahLst/>
                              <a:cxnLst/>
                              <a:rect l="l" t="t" r="r" b="b"/>
                              <a:pathLst>
                                <a:path w="16787" h="19216" extrusionOk="0">
                                  <a:moveTo>
                                    <a:pt x="16781" y="119"/>
                                  </a:moveTo>
                                  <a:cubicBezTo>
                                    <a:pt x="16872" y="-242"/>
                                    <a:pt x="15969" y="300"/>
                                    <a:pt x="15879" y="661"/>
                                  </a:cubicBezTo>
                                  <a:cubicBezTo>
                                    <a:pt x="13259" y="9155"/>
                                    <a:pt x="8744" y="18461"/>
                                    <a:pt x="254" y="18552"/>
                                  </a:cubicBezTo>
                                  <a:cubicBezTo>
                                    <a:pt x="-17" y="18552"/>
                                    <a:pt x="-107" y="19004"/>
                                    <a:pt x="164" y="19004"/>
                                  </a:cubicBezTo>
                                  <a:cubicBezTo>
                                    <a:pt x="9917" y="20991"/>
                                    <a:pt x="15698" y="8612"/>
                                    <a:pt x="16781" y="119"/>
                                  </a:cubicBezTo>
                                  <a:close/>
                                </a:path>
                              </a:pathLst>
                            </a:custGeom>
                            <a:solidFill>
                              <a:srgbClr val="263238"/>
                            </a:solidFill>
                            <a:ln>
                              <a:noFill/>
                            </a:ln>
                          </p:spPr>
                          <p:txBody>
                            <a:bodyPr spcFirstLastPara="1" wrap="square" lIns="91425" tIns="45700" rIns="91425" bIns="45700" anchor="ctr" anchorCtr="0">
                              <a:noAutofit/>
                            </a:bodyPr>
                            <a:lstStyle/>
                            <a:p>
                              <a:pPr marL="0" marR="0" lvl="0" indent="0" algn="l" rtl="0">
                                <a:spcBef>
                                  <a:spcPts val="0"/>
                                </a:spcBef>
                                <a:spcAft>
                                  <a:spcPts val="0"/>
                                </a:spcAft>
                                <a:buNone/>
                              </a:pPr>
                              <a:endParaRPr sz="1800">
                                <a:solidFill>
                                  <a:srgbClr val="000000"/>
                                </a:solidFill>
                                <a:latin typeface="Calibri"/>
                                <a:ea typeface="Calibri"/>
                                <a:cs typeface="Calibri"/>
                                <a:sym typeface="Calibri"/>
                              </a:endParaRPr>
                            </a:p>
                          </p:txBody>
                        </p:sp>
                        <p:sp>
                          <p:nvSpPr>
                            <p:cNvPr id="1379" name="Google Shape;1379;p39"/>
                            <p:cNvSpPr/>
                            <p:nvPr/>
                          </p:nvSpPr>
                          <p:spPr>
                            <a:xfrm>
                              <a:off x="7315451" y="3838512"/>
                              <a:ext cx="21435" cy="27763"/>
                            </a:xfrm>
                            <a:custGeom>
                              <a:avLst/>
                              <a:gdLst/>
                              <a:ahLst/>
                              <a:cxnLst/>
                              <a:rect l="l" t="t" r="r" b="b"/>
                              <a:pathLst>
                                <a:path w="21435" h="27763" extrusionOk="0">
                                  <a:moveTo>
                                    <a:pt x="16781" y="793"/>
                                  </a:moveTo>
                                  <a:cubicBezTo>
                                    <a:pt x="3685" y="-4900"/>
                                    <a:pt x="-6792" y="21755"/>
                                    <a:pt x="5401" y="27086"/>
                                  </a:cubicBezTo>
                                  <a:cubicBezTo>
                                    <a:pt x="17323" y="32327"/>
                                    <a:pt x="27799" y="5581"/>
                                    <a:pt x="16781" y="793"/>
                                  </a:cubicBezTo>
                                  <a:close/>
                                </a:path>
                              </a:pathLst>
                            </a:custGeom>
                            <a:solidFill>
                              <a:srgbClr val="263238"/>
                            </a:solidFill>
                            <a:ln>
                              <a:noFill/>
                            </a:ln>
                          </p:spPr>
                          <p:txBody>
                            <a:bodyPr spcFirstLastPara="1" wrap="square" lIns="91425" tIns="45700" rIns="91425" bIns="45700" anchor="ctr" anchorCtr="0">
                              <a:noAutofit/>
                            </a:bodyPr>
                            <a:lstStyle/>
                            <a:p>
                              <a:pPr marL="0" marR="0" lvl="0" indent="0" algn="l" rtl="0">
                                <a:spcBef>
                                  <a:spcPts val="0"/>
                                </a:spcBef>
                                <a:spcAft>
                                  <a:spcPts val="0"/>
                                </a:spcAft>
                                <a:buNone/>
                              </a:pPr>
                              <a:endParaRPr sz="1800">
                                <a:solidFill>
                                  <a:srgbClr val="000000"/>
                                </a:solidFill>
                                <a:latin typeface="Calibri"/>
                                <a:ea typeface="Calibri"/>
                                <a:cs typeface="Calibri"/>
                                <a:sym typeface="Calibri"/>
                              </a:endParaRPr>
                            </a:p>
                          </p:txBody>
                        </p:sp>
                      </p:grpSp>
                      <p:sp>
                        <p:nvSpPr>
                          <p:cNvPr id="1380" name="Google Shape;1380;p39"/>
                          <p:cNvSpPr/>
                          <p:nvPr/>
                        </p:nvSpPr>
                        <p:spPr>
                          <a:xfrm>
                            <a:off x="7310812" y="3832055"/>
                            <a:ext cx="16144" cy="15170"/>
                          </a:xfrm>
                          <a:custGeom>
                            <a:avLst/>
                            <a:gdLst/>
                            <a:ahLst/>
                            <a:cxnLst/>
                            <a:rect l="l" t="t" r="r" b="b"/>
                            <a:pathLst>
                              <a:path w="16144" h="15170" extrusionOk="0">
                                <a:moveTo>
                                  <a:pt x="15188" y="6889"/>
                                </a:moveTo>
                                <a:cubicBezTo>
                                  <a:pt x="12569" y="7521"/>
                                  <a:pt x="9408" y="9238"/>
                                  <a:pt x="6879" y="8425"/>
                                </a:cubicBezTo>
                                <a:cubicBezTo>
                                  <a:pt x="3899" y="7431"/>
                                  <a:pt x="2815" y="3726"/>
                                  <a:pt x="2092" y="202"/>
                                </a:cubicBezTo>
                                <a:cubicBezTo>
                                  <a:pt x="2002" y="-159"/>
                                  <a:pt x="1731" y="22"/>
                                  <a:pt x="1551" y="293"/>
                                </a:cubicBezTo>
                                <a:cubicBezTo>
                                  <a:pt x="-617" y="5353"/>
                                  <a:pt x="-978" y="11316"/>
                                  <a:pt x="3537" y="14208"/>
                                </a:cubicBezTo>
                                <a:cubicBezTo>
                                  <a:pt x="7692" y="16828"/>
                                  <a:pt x="12659" y="13756"/>
                                  <a:pt x="15820" y="9148"/>
                                </a:cubicBezTo>
                                <a:cubicBezTo>
                                  <a:pt x="16362" y="8334"/>
                                  <a:pt x="16272" y="6618"/>
                                  <a:pt x="15188" y="6889"/>
                                </a:cubicBezTo>
                                <a:close/>
                              </a:path>
                            </a:pathLst>
                          </a:custGeom>
                          <a:solidFill>
                            <a:srgbClr val="263238"/>
                          </a:solidFill>
                          <a:ln>
                            <a:noFill/>
                          </a:ln>
                        </p:spPr>
                        <p:txBody>
                          <a:bodyPr spcFirstLastPara="1" wrap="square" lIns="91425" tIns="45700" rIns="91425" bIns="45700" anchor="ctr" anchorCtr="0">
                            <a:noAutofit/>
                          </a:bodyPr>
                          <a:lstStyle/>
                          <a:p>
                            <a:pPr marL="0" marR="0" lvl="0" indent="0" algn="l" rtl="0"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None/>
                            </a:pPr>
                            <a:endParaRPr sz="1800">
                              <a:solidFill>
                                <a:srgbClr val="000000"/>
                              </a:solidFill>
                              <a:latin typeface="Calibri"/>
                              <a:ea typeface="Calibri"/>
                              <a:cs typeface="Calibri"/>
                              <a:sym typeface="Calibri"/>
                            </a:endParaRPr>
                          </a:p>
                        </p:txBody>
                      </p:sp>
                    </p:grpSp>
                    <p:grpSp>
                      <p:nvGrpSpPr>
                        <p:cNvPr id="1381" name="Google Shape;1381;p39"/>
                        <p:cNvGrpSpPr/>
                        <p:nvPr/>
                      </p:nvGrpSpPr>
                      <p:grpSpPr>
                        <a:xfrm>
                          <a:off x="7380514" y="3863689"/>
                          <a:ext cx="35192" cy="31469"/>
                          <a:chOff x="7380514" y="3863689"/>
                          <a:chExt cx="35192" cy="31469"/>
                        </a:xfrm>
                      </p:grpSpPr>
                      <p:grpSp>
                        <p:nvGrpSpPr>
                          <p:cNvPr id="1382" name="Google Shape;1382;p39"/>
                          <p:cNvGrpSpPr/>
                          <p:nvPr/>
                        </p:nvGrpSpPr>
                        <p:grpSpPr>
                          <a:xfrm>
                            <a:off x="7380514" y="3863689"/>
                            <a:ext cx="22125" cy="31469"/>
                            <a:chOff x="7380514" y="3863689"/>
                            <a:chExt cx="22125" cy="31469"/>
                          </a:xfrm>
                        </p:grpSpPr>
                        <p:sp>
                          <p:nvSpPr>
                            <p:cNvPr id="1383" name="Google Shape;1383;p39"/>
                            <p:cNvSpPr/>
                            <p:nvPr/>
                          </p:nvSpPr>
                          <p:spPr>
                            <a:xfrm>
                              <a:off x="7380514" y="3869885"/>
                              <a:ext cx="5708" cy="25273"/>
                            </a:xfrm>
                            <a:custGeom>
                              <a:avLst/>
                              <a:gdLst/>
                              <a:ahLst/>
                              <a:cxnLst/>
                              <a:rect l="l" t="t" r="r" b="b"/>
                              <a:pathLst>
                                <a:path w="5708" h="25273" extrusionOk="0">
                                  <a:moveTo>
                                    <a:pt x="4552" y="50"/>
                                  </a:moveTo>
                                  <a:cubicBezTo>
                                    <a:pt x="4733" y="-221"/>
                                    <a:pt x="5094" y="683"/>
                                    <a:pt x="4914" y="1044"/>
                                  </a:cubicBezTo>
                                  <a:cubicBezTo>
                                    <a:pt x="1572" y="9266"/>
                                    <a:pt x="-867" y="19296"/>
                                    <a:pt x="5636" y="24808"/>
                                  </a:cubicBezTo>
                                  <a:cubicBezTo>
                                    <a:pt x="5817" y="24988"/>
                                    <a:pt x="5636" y="25350"/>
                                    <a:pt x="5365" y="25259"/>
                                  </a:cubicBezTo>
                                  <a:cubicBezTo>
                                    <a:pt x="-3305" y="20470"/>
                                    <a:pt x="127" y="7279"/>
                                    <a:pt x="4552" y="50"/>
                                  </a:cubicBezTo>
                                  <a:close/>
                                </a:path>
                              </a:pathLst>
                            </a:custGeom>
                            <a:solidFill>
                              <a:srgbClr val="263238"/>
                            </a:solidFill>
                            <a:ln>
                              <a:noFill/>
                            </a:ln>
                          </p:spPr>
                          <p:txBody>
                            <a:bodyPr spcFirstLastPara="1" wrap="square" lIns="91425" tIns="45700" rIns="91425" bIns="45700" anchor="ctr" anchorCtr="0">
                              <a:noAutofit/>
                            </a:bodyPr>
                            <a:lstStyle/>
                            <a:p>
                              <a:pPr marL="0" marR="0" lvl="0" indent="0" algn="l" rtl="0">
                                <a:spcBef>
                                  <a:spcPts val="0"/>
                                </a:spcBef>
                                <a:spcAft>
                                  <a:spcPts val="0"/>
                                </a:spcAft>
                                <a:buNone/>
                              </a:pPr>
                              <a:endParaRPr sz="1800">
                                <a:solidFill>
                                  <a:srgbClr val="000000"/>
                                </a:solidFill>
                                <a:latin typeface="Calibri"/>
                                <a:ea typeface="Calibri"/>
                                <a:cs typeface="Calibri"/>
                                <a:sym typeface="Calibri"/>
                              </a:endParaRPr>
                            </a:p>
                          </p:txBody>
                        </p:sp>
                        <p:sp>
                          <p:nvSpPr>
                            <p:cNvPr id="1384" name="Google Shape;1384;p39"/>
                            <p:cNvSpPr/>
                            <p:nvPr/>
                          </p:nvSpPr>
                          <p:spPr>
                            <a:xfrm>
                              <a:off x="7381744" y="3863689"/>
                              <a:ext cx="20895" cy="28171"/>
                            </a:xfrm>
                            <a:custGeom>
                              <a:avLst/>
                              <a:gdLst/>
                              <a:ahLst/>
                              <a:cxnLst/>
                              <a:rect l="l" t="t" r="r" b="b"/>
                              <a:pathLst>
                                <a:path w="20895" h="28171" extrusionOk="0">
                                  <a:moveTo>
                                    <a:pt x="13979" y="283"/>
                                  </a:moveTo>
                                  <a:cubicBezTo>
                                    <a:pt x="27707" y="4259"/>
                                    <a:pt x="18857" y="31456"/>
                                    <a:pt x="6032" y="27842"/>
                                  </a:cubicBezTo>
                                  <a:cubicBezTo>
                                    <a:pt x="-6432" y="24227"/>
                                    <a:pt x="2510" y="-3060"/>
                                    <a:pt x="13979" y="283"/>
                                  </a:cubicBezTo>
                                  <a:close/>
                                </a:path>
                              </a:pathLst>
                            </a:custGeom>
                            <a:solidFill>
                              <a:srgbClr val="263238"/>
                            </a:solidFill>
                            <a:ln>
                              <a:noFill/>
                            </a:ln>
                          </p:spPr>
                          <p:txBody>
                            <a:bodyPr spcFirstLastPara="1" wrap="square" lIns="91425" tIns="45700" rIns="91425" bIns="45700" anchor="ctr" anchorCtr="0">
                              <a:noAutofit/>
                            </a:bodyPr>
                            <a:lstStyle/>
                            <a:p>
                              <a:pPr marL="0" marR="0" lvl="0" indent="0" algn="l" rtl="0">
                                <a:spcBef>
                                  <a:spcPts val="0"/>
                                </a:spcBef>
                                <a:spcAft>
                                  <a:spcPts val="0"/>
                                </a:spcAft>
                                <a:buNone/>
                              </a:pPr>
                              <a:endParaRPr sz="1800">
                                <a:solidFill>
                                  <a:srgbClr val="000000"/>
                                </a:solidFill>
                                <a:latin typeface="Calibri"/>
                                <a:ea typeface="Calibri"/>
                                <a:cs typeface="Calibri"/>
                                <a:sym typeface="Calibri"/>
                              </a:endParaRPr>
                            </a:p>
                          </p:txBody>
                        </p:sp>
                      </p:grpSp>
                      <p:sp>
                        <p:nvSpPr>
                          <p:cNvPr id="1385" name="Google Shape;1385;p39"/>
                          <p:cNvSpPr/>
                          <p:nvPr/>
                        </p:nvSpPr>
                        <p:spPr>
                          <a:xfrm>
                            <a:off x="7398910" y="3867315"/>
                            <a:ext cx="16796" cy="13518"/>
                          </a:xfrm>
                          <a:custGeom>
                            <a:avLst/>
                            <a:gdLst/>
                            <a:ahLst/>
                            <a:cxnLst/>
                            <a:rect l="l" t="t" r="r" b="b"/>
                            <a:pathLst>
                              <a:path w="16796" h="13518" extrusionOk="0">
                                <a:moveTo>
                                  <a:pt x="1961" y="271"/>
                                </a:moveTo>
                                <a:cubicBezTo>
                                  <a:pt x="3677" y="2439"/>
                                  <a:pt x="4942" y="5783"/>
                                  <a:pt x="7471" y="6777"/>
                                </a:cubicBezTo>
                                <a:cubicBezTo>
                                  <a:pt x="10360" y="7951"/>
                                  <a:pt x="13522" y="5692"/>
                                  <a:pt x="16412" y="3524"/>
                                </a:cubicBezTo>
                                <a:cubicBezTo>
                                  <a:pt x="16682" y="3253"/>
                                  <a:pt x="16863" y="3614"/>
                                  <a:pt x="16773" y="3976"/>
                                </a:cubicBezTo>
                                <a:cubicBezTo>
                                  <a:pt x="15238" y="9216"/>
                                  <a:pt x="11715" y="14095"/>
                                  <a:pt x="6386" y="13463"/>
                                </a:cubicBezTo>
                                <a:cubicBezTo>
                                  <a:pt x="1509" y="12921"/>
                                  <a:pt x="-387" y="7319"/>
                                  <a:pt x="65" y="1717"/>
                                </a:cubicBezTo>
                                <a:cubicBezTo>
                                  <a:pt x="65" y="632"/>
                                  <a:pt x="1239" y="-542"/>
                                  <a:pt x="1961" y="271"/>
                                </a:cubicBezTo>
                                <a:close/>
                              </a:path>
                            </a:pathLst>
                          </a:custGeom>
                          <a:solidFill>
                            <a:srgbClr val="263238"/>
                          </a:solidFill>
                          <a:ln>
                            <a:noFill/>
                          </a:ln>
                        </p:spPr>
                        <p:txBody>
                          <a:bodyPr spcFirstLastPara="1" wrap="square" lIns="91425" tIns="45700" rIns="91425" bIns="45700" anchor="ctr" anchorCtr="0">
                            <a:noAutofit/>
                          </a:bodyPr>
                          <a:lstStyle/>
                          <a:p>
                            <a:pPr marL="0" marR="0" lvl="0" indent="0" algn="l" rtl="0"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None/>
                            </a:pPr>
                            <a:endParaRPr sz="1800">
                              <a:solidFill>
                                <a:srgbClr val="000000"/>
                              </a:solidFill>
                              <a:latin typeface="Calibri"/>
                              <a:ea typeface="Calibri"/>
                              <a:cs typeface="Calibri"/>
                              <a:sym typeface="Calibri"/>
                            </a:endParaRPr>
                          </a:p>
                        </p:txBody>
                      </p:sp>
                    </p:grpSp>
                    <p:sp>
                      <p:nvSpPr>
                        <p:cNvPr id="1386" name="Google Shape;1386;p39"/>
                        <p:cNvSpPr/>
                        <p:nvPr/>
                      </p:nvSpPr>
                      <p:spPr>
                        <a:xfrm>
                          <a:off x="7344376" y="3937192"/>
                          <a:ext cx="18538" cy="7565"/>
                        </a:xfrm>
                        <a:custGeom>
                          <a:avLst/>
                          <a:gdLst/>
                          <a:ahLst/>
                          <a:cxnLst/>
                          <a:rect l="l" t="t" r="r" b="b"/>
                          <a:pathLst>
                            <a:path w="18538" h="7565" extrusionOk="0">
                              <a:moveTo>
                                <a:pt x="17750" y="872"/>
                              </a:moveTo>
                              <a:cubicBezTo>
                                <a:pt x="15221" y="2408"/>
                                <a:pt x="12512" y="4757"/>
                                <a:pt x="9351" y="4305"/>
                              </a:cubicBezTo>
                              <a:cubicBezTo>
                                <a:pt x="6280" y="3854"/>
                                <a:pt x="3029" y="1685"/>
                                <a:pt x="500" y="58"/>
                              </a:cubicBezTo>
                              <a:cubicBezTo>
                                <a:pt x="229" y="-122"/>
                                <a:pt x="-132" y="149"/>
                                <a:pt x="48" y="420"/>
                              </a:cubicBezTo>
                              <a:cubicBezTo>
                                <a:pt x="1584" y="4215"/>
                                <a:pt x="5829" y="7377"/>
                                <a:pt x="9983" y="7558"/>
                              </a:cubicBezTo>
                              <a:cubicBezTo>
                                <a:pt x="14048" y="7739"/>
                                <a:pt x="16757" y="4757"/>
                                <a:pt x="18473" y="1414"/>
                              </a:cubicBezTo>
                              <a:cubicBezTo>
                                <a:pt x="18744" y="962"/>
                                <a:pt x="18111" y="691"/>
                                <a:pt x="17750" y="872"/>
                              </a:cubicBezTo>
                              <a:close/>
                            </a:path>
                          </a:pathLst>
                        </a:custGeom>
                        <a:solidFill>
                          <a:srgbClr val="263238"/>
                        </a:solidFill>
                        <a:ln>
                          <a:noFill/>
                        </a:ln>
                      </p:spPr>
                      <p:txBody>
                        <a:bodyPr spcFirstLastPara="1" wrap="square" lIns="91425" tIns="45700" rIns="91425" bIns="45700" anchor="ctr" anchorCtr="0">
                          <a:noAutofit/>
                        </a:bodyPr>
                        <a:lstStyle/>
                        <a:p>
                          <a:pPr marL="0" marR="0" lvl="0" indent="0" algn="l" rtl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None/>
                          </a:pPr>
                          <a:endParaRPr sz="1800">
                            <a:solidFill>
                              <a:srgbClr val="000000"/>
                            </a:solidFill>
                            <a:latin typeface="Calibri"/>
                            <a:ea typeface="Calibri"/>
                            <a:cs typeface="Calibri"/>
                            <a:sym typeface="Calibri"/>
                          </a:endParaRPr>
                        </a:p>
                      </p:txBody>
                    </p:sp>
                    <p:sp>
                      <p:nvSpPr>
                        <p:cNvPr id="1387" name="Google Shape;1387;p39"/>
                        <p:cNvSpPr/>
                        <p:nvPr/>
                      </p:nvSpPr>
                      <p:spPr>
                        <a:xfrm>
                          <a:off x="7320267" y="3814736"/>
                          <a:ext cx="42916" cy="105668"/>
                        </a:xfrm>
                        <a:custGeom>
                          <a:avLst/>
                          <a:gdLst/>
                          <a:ahLst/>
                          <a:cxnLst/>
                          <a:rect l="l" t="t" r="r" b="b"/>
                          <a:pathLst>
                            <a:path w="42916" h="105668" extrusionOk="0">
                              <a:moveTo>
                                <a:pt x="14945" y="82306"/>
                              </a:moveTo>
                              <a:cubicBezTo>
                                <a:pt x="14945" y="82306"/>
                                <a:pt x="9526" y="94595"/>
                                <a:pt x="7810" y="100558"/>
                              </a:cubicBezTo>
                              <a:cubicBezTo>
                                <a:pt x="7629" y="101100"/>
                                <a:pt x="9074" y="101823"/>
                                <a:pt x="11061" y="102546"/>
                              </a:cubicBezTo>
                              <a:cubicBezTo>
                                <a:pt x="11152" y="102636"/>
                                <a:pt x="11152" y="102636"/>
                                <a:pt x="11332" y="102636"/>
                              </a:cubicBezTo>
                              <a:cubicBezTo>
                                <a:pt x="21448" y="107335"/>
                                <a:pt x="33188" y="106702"/>
                                <a:pt x="42129" y="99835"/>
                              </a:cubicBezTo>
                              <a:cubicBezTo>
                                <a:pt x="42672" y="99384"/>
                                <a:pt x="42129" y="98571"/>
                                <a:pt x="41498" y="98751"/>
                              </a:cubicBezTo>
                              <a:cubicBezTo>
                                <a:pt x="31924" y="102275"/>
                                <a:pt x="22712" y="101281"/>
                                <a:pt x="13229" y="98751"/>
                              </a:cubicBezTo>
                              <a:cubicBezTo>
                                <a:pt x="13319" y="96944"/>
                                <a:pt x="23164" y="78060"/>
                                <a:pt x="22261" y="77698"/>
                              </a:cubicBezTo>
                              <a:cubicBezTo>
                                <a:pt x="19009" y="76433"/>
                                <a:pt x="11965" y="76885"/>
                                <a:pt x="7720" y="76885"/>
                              </a:cubicBezTo>
                              <a:cubicBezTo>
                                <a:pt x="18196" y="51043"/>
                                <a:pt x="32737" y="27009"/>
                                <a:pt x="42852" y="1167"/>
                              </a:cubicBezTo>
                              <a:cubicBezTo>
                                <a:pt x="43214" y="263"/>
                                <a:pt x="41949" y="-459"/>
                                <a:pt x="41407" y="354"/>
                              </a:cubicBezTo>
                              <a:cubicBezTo>
                                <a:pt x="24338" y="24389"/>
                                <a:pt x="11603" y="53935"/>
                                <a:pt x="133" y="80318"/>
                              </a:cubicBezTo>
                              <a:cubicBezTo>
                                <a:pt x="-1492" y="83571"/>
                                <a:pt x="12235" y="82577"/>
                                <a:pt x="14945" y="82306"/>
                              </a:cubicBezTo>
                              <a:close/>
                            </a:path>
                          </a:pathLst>
                        </a:custGeom>
                        <a:solidFill>
                          <a:srgbClr val="263238"/>
                        </a:solidFill>
                        <a:ln>
                          <a:noFill/>
                        </a:ln>
                      </p:spPr>
                      <p:txBody>
                        <a:bodyPr spcFirstLastPara="1" wrap="square" lIns="91425" tIns="45700" rIns="91425" bIns="45700" anchor="ctr" anchorCtr="0">
                          <a:noAutofit/>
                        </a:bodyPr>
                        <a:lstStyle/>
                        <a:p>
                          <a:pPr marL="0" marR="0" lvl="0" indent="0" algn="l" rtl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None/>
                          </a:pPr>
                          <a:endParaRPr sz="1800">
                            <a:solidFill>
                              <a:srgbClr val="000000"/>
                            </a:solidFill>
                            <a:latin typeface="Calibri"/>
                            <a:ea typeface="Calibri"/>
                            <a:cs typeface="Calibri"/>
                            <a:sym typeface="Calibri"/>
                          </a:endParaRPr>
                        </a:p>
                      </p:txBody>
                    </p:sp>
                    <p:grpSp>
                      <p:nvGrpSpPr>
                        <p:cNvPr id="1388" name="Google Shape;1388;p39"/>
                        <p:cNvGrpSpPr/>
                        <p:nvPr/>
                      </p:nvGrpSpPr>
                      <p:grpSpPr>
                        <a:xfrm>
                          <a:off x="7332503" y="3914029"/>
                          <a:ext cx="29553" cy="20375"/>
                          <a:chOff x="7332503" y="3914029"/>
                          <a:chExt cx="29553" cy="20375"/>
                        </a:xfrm>
                      </p:grpSpPr>
                      <p:sp>
                        <p:nvSpPr>
                          <p:cNvPr id="1389" name="Google Shape;1389;p39"/>
                          <p:cNvSpPr/>
                          <p:nvPr/>
                        </p:nvSpPr>
                        <p:spPr>
                          <a:xfrm>
                            <a:off x="7332503" y="3914029"/>
                            <a:ext cx="29553" cy="20375"/>
                          </a:xfrm>
                          <a:custGeom>
                            <a:avLst/>
                            <a:gdLst/>
                            <a:ahLst/>
                            <a:cxnLst/>
                            <a:rect l="l" t="t" r="r" b="b"/>
                            <a:pathLst>
                              <a:path w="29553" h="20375" extrusionOk="0">
                                <a:moveTo>
                                  <a:pt x="0" y="1175"/>
                                </a:moveTo>
                                <a:cubicBezTo>
                                  <a:pt x="0" y="1175"/>
                                  <a:pt x="3071" y="10933"/>
                                  <a:pt x="9935" y="16535"/>
                                </a:cubicBezTo>
                                <a:cubicBezTo>
                                  <a:pt x="12463" y="18613"/>
                                  <a:pt x="15444" y="20059"/>
                                  <a:pt x="19057" y="20330"/>
                                </a:cubicBezTo>
                                <a:cubicBezTo>
                                  <a:pt x="26372" y="20963"/>
                                  <a:pt x="28720" y="14818"/>
                                  <a:pt x="29352" y="9126"/>
                                </a:cubicBezTo>
                                <a:cubicBezTo>
                                  <a:pt x="29894" y="4428"/>
                                  <a:pt x="29172" y="0"/>
                                  <a:pt x="29172" y="0"/>
                                </a:cubicBezTo>
                                <a:cubicBezTo>
                                  <a:pt x="29172" y="0"/>
                                  <a:pt x="16076" y="5692"/>
                                  <a:pt x="0" y="1175"/>
                                </a:cubicBezTo>
                                <a:close/>
                              </a:path>
                            </a:pathLst>
                          </a:custGeom>
                          <a:solidFill>
                            <a:srgbClr val="263238"/>
                          </a:solidFill>
                          <a:ln>
                            <a:noFill/>
                          </a:ln>
                        </p:spPr>
                        <p:txBody>
                          <a:bodyPr spcFirstLastPara="1" wrap="square" lIns="91425" tIns="45700" rIns="91425" bIns="45700" anchor="ctr" anchorCtr="0">
                            <a:noAutofit/>
                          </a:bodyPr>
                          <a:lstStyle/>
                          <a:p>
                            <a:pPr marL="0" marR="0" lvl="0" indent="0" algn="l" rtl="0"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None/>
                            </a:pPr>
                            <a:endParaRPr sz="1800">
                              <a:solidFill>
                                <a:srgbClr val="000000"/>
                              </a:solidFill>
                              <a:latin typeface="Calibri"/>
                              <a:ea typeface="Calibri"/>
                              <a:cs typeface="Calibri"/>
                              <a:sym typeface="Calibri"/>
                            </a:endParaRPr>
                          </a:p>
                        </p:txBody>
                      </p:sp>
                      <p:sp>
                        <p:nvSpPr>
                          <p:cNvPr id="1390" name="Google Shape;1390;p39"/>
                          <p:cNvSpPr/>
                          <p:nvPr/>
                        </p:nvSpPr>
                        <p:spPr>
                          <a:xfrm>
                            <a:off x="7342438" y="3922524"/>
                            <a:ext cx="19417" cy="11789"/>
                          </a:xfrm>
                          <a:custGeom>
                            <a:avLst/>
                            <a:gdLst/>
                            <a:ahLst/>
                            <a:cxnLst/>
                            <a:rect l="l" t="t" r="r" b="b"/>
                            <a:pathLst>
                              <a:path w="19417" h="11789" extrusionOk="0">
                                <a:moveTo>
                                  <a:pt x="0" y="7950"/>
                                </a:moveTo>
                                <a:cubicBezTo>
                                  <a:pt x="2529" y="10028"/>
                                  <a:pt x="5509" y="11474"/>
                                  <a:pt x="9122" y="11745"/>
                                </a:cubicBezTo>
                                <a:cubicBezTo>
                                  <a:pt x="16437" y="12377"/>
                                  <a:pt x="18786" y="6233"/>
                                  <a:pt x="19417" y="540"/>
                                </a:cubicBezTo>
                                <a:cubicBezTo>
                                  <a:pt x="11922" y="-1176"/>
                                  <a:pt x="3070" y="1173"/>
                                  <a:pt x="0" y="7950"/>
                                </a:cubicBezTo>
                                <a:close/>
                              </a:path>
                            </a:pathLst>
                          </a:custGeom>
                          <a:solidFill>
                            <a:srgbClr val="FF9ABB"/>
                          </a:solidFill>
                          <a:ln>
                            <a:noFill/>
                          </a:ln>
                        </p:spPr>
                        <p:txBody>
                          <a:bodyPr spcFirstLastPara="1" wrap="square" lIns="91425" tIns="45700" rIns="91425" bIns="45700" anchor="ctr" anchorCtr="0">
                            <a:noAutofit/>
                          </a:bodyPr>
                          <a:lstStyle/>
                          <a:p>
                            <a:pPr marL="0" marR="0" lvl="0" indent="0" algn="l" rtl="0"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None/>
                            </a:pPr>
                            <a:endParaRPr sz="1800">
                              <a:solidFill>
                                <a:srgbClr val="000000"/>
                              </a:solidFill>
                              <a:latin typeface="Calibri"/>
                              <a:ea typeface="Calibri"/>
                              <a:cs typeface="Calibri"/>
                              <a:sym typeface="Calibri"/>
                            </a:endParaRPr>
                          </a:p>
                        </p:txBody>
                      </p:sp>
                    </p:grpSp>
                  </p:grpSp>
                  <p:grpSp>
                    <p:nvGrpSpPr>
                      <p:cNvPr id="1391" name="Google Shape;1391;p39"/>
                      <p:cNvGrpSpPr/>
                      <p:nvPr/>
                    </p:nvGrpSpPr>
                    <p:grpSpPr>
                      <a:xfrm>
                        <a:off x="7317420" y="3705073"/>
                        <a:ext cx="239973" cy="234707"/>
                        <a:chOff x="7317420" y="3705073"/>
                        <a:chExt cx="239973" cy="234707"/>
                      </a:xfrm>
                    </p:grpSpPr>
                    <p:sp>
                      <p:nvSpPr>
                        <p:cNvPr id="1392" name="Google Shape;1392;p39"/>
                        <p:cNvSpPr/>
                        <p:nvPr/>
                      </p:nvSpPr>
                      <p:spPr>
                        <a:xfrm>
                          <a:off x="7317420" y="3705073"/>
                          <a:ext cx="239973" cy="234707"/>
                        </a:xfrm>
                        <a:custGeom>
                          <a:avLst/>
                          <a:gdLst/>
                          <a:ahLst/>
                          <a:cxnLst/>
                          <a:rect l="l" t="t" r="r" b="b"/>
                          <a:pathLst>
                            <a:path w="239973" h="234707" extrusionOk="0">
                              <a:moveTo>
                                <a:pt x="189752" y="234707"/>
                              </a:moveTo>
                              <a:cubicBezTo>
                                <a:pt x="165729" y="213655"/>
                                <a:pt x="172863" y="184199"/>
                                <a:pt x="172863" y="184199"/>
                              </a:cubicBezTo>
                              <a:cubicBezTo>
                                <a:pt x="142608" y="159531"/>
                                <a:pt x="131589" y="127275"/>
                                <a:pt x="130415" y="124022"/>
                              </a:cubicBezTo>
                              <a:cubicBezTo>
                                <a:pt x="130505" y="126823"/>
                                <a:pt x="131228" y="147333"/>
                                <a:pt x="131950" y="157725"/>
                              </a:cubicBezTo>
                              <a:cubicBezTo>
                                <a:pt x="56447" y="119956"/>
                                <a:pt x="49222" y="51828"/>
                                <a:pt x="49222" y="51828"/>
                              </a:cubicBezTo>
                              <a:cubicBezTo>
                                <a:pt x="15986" y="70260"/>
                                <a:pt x="6051" y="85259"/>
                                <a:pt x="0" y="92488"/>
                              </a:cubicBezTo>
                              <a:cubicBezTo>
                                <a:pt x="0" y="92488"/>
                                <a:pt x="13457" y="43334"/>
                                <a:pt x="47957" y="17763"/>
                              </a:cubicBezTo>
                              <a:cubicBezTo>
                                <a:pt x="90225" y="-13590"/>
                                <a:pt x="130054" y="6108"/>
                                <a:pt x="130054" y="6108"/>
                              </a:cubicBezTo>
                              <a:cubicBezTo>
                                <a:pt x="130054" y="6108"/>
                                <a:pt x="197339" y="5385"/>
                                <a:pt x="230484" y="71525"/>
                              </a:cubicBezTo>
                              <a:cubicBezTo>
                                <a:pt x="266159" y="142816"/>
                                <a:pt x="189752" y="234707"/>
                                <a:pt x="189752" y="234707"/>
                              </a:cubicBezTo>
                              <a:close/>
                            </a:path>
                          </a:pathLst>
                        </a:custGeom>
                        <a:solidFill>
                          <a:srgbClr val="263238"/>
                        </a:solidFill>
                        <a:ln>
                          <a:noFill/>
                        </a:ln>
                      </p:spPr>
                      <p:txBody>
                        <a:bodyPr spcFirstLastPara="1" wrap="square" lIns="91425" tIns="45700" rIns="91425" bIns="45700" anchor="ctr" anchorCtr="0">
                          <a:noAutofit/>
                        </a:bodyPr>
                        <a:lstStyle/>
                        <a:p>
                          <a:pPr marL="0" marR="0" lvl="0" indent="0" algn="l" rtl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None/>
                          </a:pPr>
                          <a:endParaRPr sz="1800">
                            <a:solidFill>
                              <a:srgbClr val="000000"/>
                            </a:solidFill>
                            <a:latin typeface="Calibri"/>
                            <a:ea typeface="Calibri"/>
                            <a:cs typeface="Calibri"/>
                            <a:sym typeface="Calibri"/>
                          </a:endParaRPr>
                        </a:p>
                      </p:txBody>
                    </p:sp>
                    <p:sp>
                      <p:nvSpPr>
                        <p:cNvPr id="1393" name="Google Shape;1393;p39"/>
                        <p:cNvSpPr/>
                        <p:nvPr/>
                      </p:nvSpPr>
                      <p:spPr>
                        <a:xfrm>
                          <a:off x="7364060" y="3743308"/>
                          <a:ext cx="65116" cy="115628"/>
                        </a:xfrm>
                        <a:custGeom>
                          <a:avLst/>
                          <a:gdLst/>
                          <a:ahLst/>
                          <a:cxnLst/>
                          <a:rect l="l" t="t" r="r" b="b"/>
                          <a:pathLst>
                            <a:path w="65116" h="115628" extrusionOk="0">
                              <a:moveTo>
                                <a:pt x="28411" y="88859"/>
                              </a:moveTo>
                              <a:cubicBezTo>
                                <a:pt x="39069" y="99611"/>
                                <a:pt x="51803" y="108556"/>
                                <a:pt x="64989" y="115604"/>
                              </a:cubicBezTo>
                              <a:cubicBezTo>
                                <a:pt x="65079" y="115695"/>
                                <a:pt x="65170" y="115514"/>
                                <a:pt x="65079" y="115423"/>
                              </a:cubicBezTo>
                              <a:cubicBezTo>
                                <a:pt x="44397" y="102593"/>
                                <a:pt x="27599" y="85064"/>
                                <a:pt x="16671" y="63198"/>
                              </a:cubicBezTo>
                              <a:cubicBezTo>
                                <a:pt x="12064" y="53982"/>
                                <a:pt x="8542" y="44314"/>
                                <a:pt x="6375" y="34194"/>
                              </a:cubicBezTo>
                              <a:cubicBezTo>
                                <a:pt x="4026" y="23622"/>
                                <a:pt x="2401" y="11424"/>
                                <a:pt x="4478" y="762"/>
                              </a:cubicBezTo>
                              <a:cubicBezTo>
                                <a:pt x="4659" y="-51"/>
                                <a:pt x="3395" y="-322"/>
                                <a:pt x="3214" y="491"/>
                              </a:cubicBezTo>
                              <a:cubicBezTo>
                                <a:pt x="956" y="11785"/>
                                <a:pt x="-941" y="22176"/>
                                <a:pt x="504" y="33742"/>
                              </a:cubicBezTo>
                              <a:cubicBezTo>
                                <a:pt x="1949" y="44675"/>
                                <a:pt x="5381" y="55518"/>
                                <a:pt x="10710" y="65276"/>
                              </a:cubicBezTo>
                              <a:cubicBezTo>
                                <a:pt x="15406" y="74041"/>
                                <a:pt x="21458" y="81811"/>
                                <a:pt x="28411" y="88859"/>
                              </a:cubicBezTo>
                            </a:path>
                          </a:pathLst>
                        </a:custGeom>
                        <a:solidFill>
                          <a:srgbClr val="263238"/>
                        </a:solidFill>
                        <a:ln>
                          <a:noFill/>
                        </a:ln>
                      </p:spPr>
                      <p:txBody>
                        <a:bodyPr spcFirstLastPara="1" wrap="square" lIns="91425" tIns="45700" rIns="91425" bIns="45700" anchor="ctr" anchorCtr="0">
                          <a:noAutofit/>
                        </a:bodyPr>
                        <a:lstStyle/>
                        <a:p>
                          <a:pPr marL="0" marR="0" lvl="0" indent="0" algn="l" rtl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None/>
                          </a:pPr>
                          <a:endParaRPr sz="1800">
                            <a:solidFill>
                              <a:srgbClr val="000000"/>
                            </a:solidFill>
                            <a:latin typeface="Calibri"/>
                            <a:ea typeface="Calibri"/>
                            <a:cs typeface="Calibri"/>
                            <a:sym typeface="Calibri"/>
                          </a:endParaRPr>
                        </a:p>
                      </p:txBody>
                    </p:sp>
                  </p:grpSp>
                  <p:grpSp>
                    <p:nvGrpSpPr>
                      <p:cNvPr id="1394" name="Google Shape;1394;p39"/>
                      <p:cNvGrpSpPr/>
                      <p:nvPr/>
                    </p:nvGrpSpPr>
                    <p:grpSpPr>
                      <a:xfrm>
                        <a:off x="7468066" y="3915806"/>
                        <a:ext cx="75884" cy="69337"/>
                        <a:chOff x="7468066" y="3915806"/>
                        <a:chExt cx="75884" cy="69337"/>
                      </a:xfrm>
                    </p:grpSpPr>
                    <p:sp>
                      <p:nvSpPr>
                        <p:cNvPr id="1395" name="Google Shape;1395;p39"/>
                        <p:cNvSpPr/>
                        <p:nvPr/>
                      </p:nvSpPr>
                      <p:spPr>
                        <a:xfrm>
                          <a:off x="7468066" y="3915806"/>
                          <a:ext cx="75884" cy="69337"/>
                        </a:xfrm>
                        <a:custGeom>
                          <a:avLst/>
                          <a:gdLst/>
                          <a:ahLst/>
                          <a:cxnLst/>
                          <a:rect l="l" t="t" r="r" b="b"/>
                          <a:pathLst>
                            <a:path w="75884" h="69337" extrusionOk="0">
                              <a:moveTo>
                                <a:pt x="18514" y="17830"/>
                              </a:moveTo>
                              <a:cubicBezTo>
                                <a:pt x="18514" y="17830"/>
                                <a:pt x="58976" y="-11084"/>
                                <a:pt x="72975" y="4728"/>
                              </a:cubicBezTo>
                              <a:cubicBezTo>
                                <a:pt x="86973" y="20450"/>
                                <a:pt x="47145" y="68971"/>
                                <a:pt x="23934" y="69333"/>
                              </a:cubicBezTo>
                              <a:cubicBezTo>
                                <a:pt x="813" y="69694"/>
                                <a:pt x="0" y="48280"/>
                                <a:pt x="0" y="48280"/>
                              </a:cubicBezTo>
                              <a:lnTo>
                                <a:pt x="18514" y="17830"/>
                              </a:lnTo>
                              <a:close/>
                            </a:path>
                          </a:pathLst>
                        </a:custGeom>
                        <a:solidFill>
                          <a:srgbClr val="DD7E6B"/>
                        </a:solidFill>
                        <a:ln>
                          <a:noFill/>
                        </a:ln>
                      </p:spPr>
                      <p:txBody>
                        <a:bodyPr spcFirstLastPara="1" wrap="square" lIns="91425" tIns="45700" rIns="91425" bIns="45700" anchor="ctr" anchorCtr="0">
                          <a:noAutofit/>
                        </a:bodyPr>
                        <a:lstStyle/>
                        <a:p>
                          <a:pPr marL="0" marR="0" lvl="0" indent="0" algn="l" rtl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None/>
                          </a:pPr>
                          <a:endParaRPr sz="1800">
                            <a:solidFill>
                              <a:srgbClr val="000000"/>
                            </a:solidFill>
                            <a:latin typeface="Calibri"/>
                            <a:ea typeface="Calibri"/>
                            <a:cs typeface="Calibri"/>
                            <a:sym typeface="Calibri"/>
                          </a:endParaRPr>
                        </a:p>
                      </p:txBody>
                    </p:sp>
                    <p:sp>
                      <p:nvSpPr>
                        <p:cNvPr id="1396" name="Google Shape;1396;p39"/>
                        <p:cNvSpPr/>
                        <p:nvPr/>
                      </p:nvSpPr>
                      <p:spPr>
                        <a:xfrm>
                          <a:off x="7479093" y="3933285"/>
                          <a:ext cx="50345" cy="37041"/>
                        </a:xfrm>
                        <a:custGeom>
                          <a:avLst/>
                          <a:gdLst/>
                          <a:ahLst/>
                          <a:cxnLst/>
                          <a:rect l="l" t="t" r="r" b="b"/>
                          <a:pathLst>
                            <a:path w="50345" h="37041" extrusionOk="0">
                              <a:moveTo>
                                <a:pt x="50116" y="803"/>
                              </a:moveTo>
                              <a:cubicBezTo>
                                <a:pt x="50477" y="894"/>
                                <a:pt x="50387" y="1345"/>
                                <a:pt x="50025" y="1345"/>
                              </a:cubicBezTo>
                              <a:cubicBezTo>
                                <a:pt x="33678" y="2068"/>
                                <a:pt x="21396" y="12730"/>
                                <a:pt x="11190" y="24567"/>
                              </a:cubicBezTo>
                              <a:cubicBezTo>
                                <a:pt x="17331" y="20772"/>
                                <a:pt x="24195" y="19959"/>
                                <a:pt x="29434" y="27548"/>
                              </a:cubicBezTo>
                              <a:cubicBezTo>
                                <a:pt x="29705" y="27910"/>
                                <a:pt x="29163" y="28362"/>
                                <a:pt x="28802" y="28181"/>
                              </a:cubicBezTo>
                              <a:cubicBezTo>
                                <a:pt x="23382" y="24838"/>
                                <a:pt x="18776" y="24386"/>
                                <a:pt x="13177" y="27639"/>
                              </a:cubicBezTo>
                              <a:cubicBezTo>
                                <a:pt x="9203" y="29988"/>
                                <a:pt x="5771" y="33512"/>
                                <a:pt x="2429" y="36674"/>
                              </a:cubicBezTo>
                              <a:cubicBezTo>
                                <a:pt x="1346" y="37759"/>
                                <a:pt x="-732" y="36223"/>
                                <a:pt x="262" y="34867"/>
                              </a:cubicBezTo>
                              <a:cubicBezTo>
                                <a:pt x="352" y="34777"/>
                                <a:pt x="443" y="34687"/>
                                <a:pt x="533" y="34596"/>
                              </a:cubicBezTo>
                              <a:cubicBezTo>
                                <a:pt x="6584" y="16254"/>
                                <a:pt x="29885" y="-4347"/>
                                <a:pt x="50116" y="803"/>
                              </a:cubicBezTo>
                              <a:close/>
                            </a:path>
                          </a:pathLst>
                        </a:custGeom>
                        <a:solidFill>
                          <a:srgbClr val="263238"/>
                        </a:solidFill>
                        <a:ln>
                          <a:noFill/>
                        </a:ln>
                      </p:spPr>
                      <p:txBody>
                        <a:bodyPr spcFirstLastPara="1" wrap="square" lIns="91425" tIns="45700" rIns="91425" bIns="45700" anchor="ctr" anchorCtr="0">
                          <a:noAutofit/>
                        </a:bodyPr>
                        <a:lstStyle/>
                        <a:p>
                          <a:pPr marL="0" marR="0" lvl="0" indent="0" algn="l" rtl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None/>
                          </a:pPr>
                          <a:endParaRPr sz="1800">
                            <a:solidFill>
                              <a:srgbClr val="000000"/>
                            </a:solidFill>
                            <a:latin typeface="Calibri"/>
                            <a:ea typeface="Calibri"/>
                            <a:cs typeface="Calibri"/>
                            <a:sym typeface="Calibri"/>
                          </a:endParaRPr>
                        </a:p>
                      </p:txBody>
                    </p:sp>
                  </p:grpSp>
                </p:grpSp>
              </p:grpSp>
            </p:grpSp>
          </p:grpSp>
          <p:grpSp>
            <p:nvGrpSpPr>
              <p:cNvPr id="1397" name="Google Shape;1397;p39"/>
              <p:cNvGrpSpPr/>
              <p:nvPr/>
            </p:nvGrpSpPr>
            <p:grpSpPr>
              <a:xfrm>
                <a:off x="7496151" y="4055748"/>
                <a:ext cx="311075" cy="570940"/>
                <a:chOff x="7496151" y="4055748"/>
                <a:chExt cx="311075" cy="570940"/>
              </a:xfrm>
            </p:grpSpPr>
            <p:sp>
              <p:nvSpPr>
                <p:cNvPr id="1398" name="Google Shape;1398;p39"/>
                <p:cNvSpPr/>
                <p:nvPr/>
              </p:nvSpPr>
              <p:spPr>
                <a:xfrm>
                  <a:off x="7496151" y="4055748"/>
                  <a:ext cx="311075" cy="57094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11075" h="570940" extrusionOk="0">
                      <a:moveTo>
                        <a:pt x="50218" y="18210"/>
                      </a:moveTo>
                      <a:cubicBezTo>
                        <a:pt x="193007" y="150582"/>
                        <a:pt x="318996" y="354966"/>
                        <a:pt x="310687" y="470983"/>
                      </a:cubicBezTo>
                      <a:cubicBezTo>
                        <a:pt x="302468" y="585554"/>
                        <a:pt x="263543" y="571188"/>
                        <a:pt x="252253" y="569471"/>
                      </a:cubicBezTo>
                      <a:cubicBezTo>
                        <a:pt x="183523" y="559351"/>
                        <a:pt x="54373" y="242564"/>
                        <a:pt x="14905" y="108837"/>
                      </a:cubicBezTo>
                      <a:cubicBezTo>
                        <a:pt x="-21040" y="-13233"/>
                        <a:pt x="14905" y="-14589"/>
                        <a:pt x="50218" y="18210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grpSp>
              <p:nvGrpSpPr>
                <p:cNvPr id="1399" name="Google Shape;1399;p39"/>
                <p:cNvGrpSpPr/>
                <p:nvPr/>
              </p:nvGrpSpPr>
              <p:grpSpPr>
                <a:xfrm>
                  <a:off x="7503379" y="4163772"/>
                  <a:ext cx="160489" cy="364494"/>
                  <a:chOff x="7503379" y="4163772"/>
                  <a:chExt cx="160489" cy="364494"/>
                </a:xfrm>
              </p:grpSpPr>
              <p:sp>
                <p:nvSpPr>
                  <p:cNvPr id="1400" name="Google Shape;1400;p39"/>
                  <p:cNvSpPr/>
                  <p:nvPr/>
                </p:nvSpPr>
                <p:spPr>
                  <a:xfrm>
                    <a:off x="7508256" y="4163772"/>
                    <a:ext cx="155612" cy="364494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55612" h="364494" extrusionOk="0">
                        <a:moveTo>
                          <a:pt x="155613" y="364495"/>
                        </a:moveTo>
                        <a:cubicBezTo>
                          <a:pt x="148749" y="349405"/>
                          <a:pt x="141704" y="334497"/>
                          <a:pt x="135112" y="319317"/>
                        </a:cubicBezTo>
                        <a:lnTo>
                          <a:pt x="114881" y="274049"/>
                        </a:lnTo>
                        <a:cubicBezTo>
                          <a:pt x="101514" y="243870"/>
                          <a:pt x="87967" y="213691"/>
                          <a:pt x="75052" y="183332"/>
                        </a:cubicBezTo>
                        <a:cubicBezTo>
                          <a:pt x="61595" y="153153"/>
                          <a:pt x="48861" y="122703"/>
                          <a:pt x="36126" y="92253"/>
                        </a:cubicBezTo>
                        <a:cubicBezTo>
                          <a:pt x="29713" y="76983"/>
                          <a:pt x="23482" y="61713"/>
                          <a:pt x="17521" y="46353"/>
                        </a:cubicBezTo>
                        <a:cubicBezTo>
                          <a:pt x="11289" y="31082"/>
                          <a:pt x="5690" y="15541"/>
                          <a:pt x="0" y="0"/>
                        </a:cubicBezTo>
                        <a:cubicBezTo>
                          <a:pt x="7948" y="32167"/>
                          <a:pt x="18876" y="63520"/>
                          <a:pt x="30346" y="94602"/>
                        </a:cubicBezTo>
                        <a:cubicBezTo>
                          <a:pt x="41906" y="125685"/>
                          <a:pt x="54731" y="156135"/>
                          <a:pt x="67646" y="186675"/>
                        </a:cubicBezTo>
                        <a:cubicBezTo>
                          <a:pt x="81193" y="216854"/>
                          <a:pt x="94650" y="247123"/>
                          <a:pt x="109281" y="276850"/>
                        </a:cubicBezTo>
                        <a:cubicBezTo>
                          <a:pt x="123822" y="306396"/>
                          <a:pt x="138814" y="335943"/>
                          <a:pt x="155613" y="364495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1401" name="Google Shape;1401;p39"/>
                  <p:cNvSpPr/>
                  <p:nvPr/>
                </p:nvSpPr>
                <p:spPr>
                  <a:xfrm>
                    <a:off x="7503379" y="4172898"/>
                    <a:ext cx="17882" cy="3054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7882" h="30540" extrusionOk="0">
                        <a:moveTo>
                          <a:pt x="17882" y="30540"/>
                        </a:moveTo>
                        <a:cubicBezTo>
                          <a:pt x="15534" y="24938"/>
                          <a:pt x="12644" y="19878"/>
                          <a:pt x="9664" y="14818"/>
                        </a:cubicBezTo>
                        <a:cubicBezTo>
                          <a:pt x="8128" y="12379"/>
                          <a:pt x="6683" y="9849"/>
                          <a:pt x="5058" y="7409"/>
                        </a:cubicBezTo>
                        <a:cubicBezTo>
                          <a:pt x="3432" y="4970"/>
                          <a:pt x="1896" y="2440"/>
                          <a:pt x="0" y="0"/>
                        </a:cubicBezTo>
                        <a:cubicBezTo>
                          <a:pt x="722" y="6054"/>
                          <a:pt x="3161" y="11746"/>
                          <a:pt x="6141" y="16897"/>
                        </a:cubicBezTo>
                        <a:cubicBezTo>
                          <a:pt x="9302" y="21957"/>
                          <a:pt x="13005" y="26745"/>
                          <a:pt x="17882" y="30540"/>
                        </a:cubicBezTo>
                        <a:close/>
                      </a:path>
                    </a:pathLst>
                  </a:custGeom>
                  <a:solidFill>
                    <a:srgbClr val="263238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</p:grpSp>
          </p:grpSp>
          <p:grpSp>
            <p:nvGrpSpPr>
              <p:cNvPr id="1402" name="Google Shape;1402;p39"/>
              <p:cNvGrpSpPr/>
              <p:nvPr/>
            </p:nvGrpSpPr>
            <p:grpSpPr>
              <a:xfrm>
                <a:off x="7054347" y="4226750"/>
                <a:ext cx="430229" cy="501304"/>
                <a:chOff x="7054347" y="4226750"/>
                <a:chExt cx="430229" cy="501304"/>
              </a:xfrm>
            </p:grpSpPr>
            <p:grpSp>
              <p:nvGrpSpPr>
                <p:cNvPr id="1403" name="Google Shape;1403;p39"/>
                <p:cNvGrpSpPr/>
                <p:nvPr/>
              </p:nvGrpSpPr>
              <p:grpSpPr>
                <a:xfrm>
                  <a:off x="7054347" y="4242229"/>
                  <a:ext cx="430229" cy="485825"/>
                  <a:chOff x="7054347" y="4242229"/>
                  <a:chExt cx="430229" cy="485825"/>
                </a:xfrm>
              </p:grpSpPr>
              <p:sp>
                <p:nvSpPr>
                  <p:cNvPr id="1404" name="Google Shape;1404;p39"/>
                  <p:cNvSpPr/>
                  <p:nvPr/>
                </p:nvSpPr>
                <p:spPr>
                  <a:xfrm rot="-1212217">
                    <a:off x="7114512" y="4283324"/>
                    <a:ext cx="309898" cy="40363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10219" h="404053" extrusionOk="0">
                        <a:moveTo>
                          <a:pt x="0" y="0"/>
                        </a:moveTo>
                        <a:lnTo>
                          <a:pt x="310219" y="0"/>
                        </a:lnTo>
                        <a:lnTo>
                          <a:pt x="310219" y="404053"/>
                        </a:lnTo>
                        <a:lnTo>
                          <a:pt x="0" y="404053"/>
                        </a:lnTo>
                        <a:close/>
                      </a:path>
                    </a:pathLst>
                  </a:custGeom>
                  <a:solidFill>
                    <a:srgbClr val="FFC727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1405" name="Google Shape;1405;p39"/>
                  <p:cNvSpPr/>
                  <p:nvPr/>
                </p:nvSpPr>
                <p:spPr>
                  <a:xfrm rot="-1212217">
                    <a:off x="7114512" y="4283324"/>
                    <a:ext cx="309898" cy="40363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10219" h="404053" extrusionOk="0">
                        <a:moveTo>
                          <a:pt x="0" y="0"/>
                        </a:moveTo>
                        <a:lnTo>
                          <a:pt x="310219" y="0"/>
                        </a:lnTo>
                        <a:lnTo>
                          <a:pt x="310219" y="404053"/>
                        </a:lnTo>
                        <a:lnTo>
                          <a:pt x="0" y="404053"/>
                        </a:lnTo>
                        <a:close/>
                      </a:path>
                    </a:pathLst>
                  </a:custGeom>
                  <a:solidFill>
                    <a:schemeClr val="accent3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</p:grpSp>
            <p:grpSp>
              <p:nvGrpSpPr>
                <p:cNvPr id="1406" name="Google Shape;1406;p39"/>
                <p:cNvGrpSpPr/>
                <p:nvPr/>
              </p:nvGrpSpPr>
              <p:grpSpPr>
                <a:xfrm>
                  <a:off x="7124912" y="4226750"/>
                  <a:ext cx="153204" cy="116139"/>
                  <a:chOff x="7124912" y="4226750"/>
                  <a:chExt cx="153204" cy="116139"/>
                </a:xfrm>
              </p:grpSpPr>
              <p:sp>
                <p:nvSpPr>
                  <p:cNvPr id="1407" name="Google Shape;1407;p39"/>
                  <p:cNvSpPr/>
                  <p:nvPr/>
                </p:nvSpPr>
                <p:spPr>
                  <a:xfrm rot="-1212217">
                    <a:off x="7128077" y="4274399"/>
                    <a:ext cx="146874" cy="44497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47026" h="44543" extrusionOk="0">
                        <a:moveTo>
                          <a:pt x="0" y="0"/>
                        </a:moveTo>
                        <a:lnTo>
                          <a:pt x="147026" y="0"/>
                        </a:lnTo>
                        <a:lnTo>
                          <a:pt x="147026" y="44543"/>
                        </a:lnTo>
                        <a:lnTo>
                          <a:pt x="0" y="44543"/>
                        </a:ln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1408" name="Google Shape;1408;p39"/>
                  <p:cNvSpPr/>
                  <p:nvPr/>
                </p:nvSpPr>
                <p:spPr>
                  <a:xfrm>
                    <a:off x="7143654" y="4226750"/>
                    <a:ext cx="88237" cy="62887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88237" h="62887" extrusionOk="0">
                        <a:moveTo>
                          <a:pt x="88238" y="35239"/>
                        </a:moveTo>
                        <a:lnTo>
                          <a:pt x="71259" y="41473"/>
                        </a:lnTo>
                        <a:lnTo>
                          <a:pt x="64124" y="22227"/>
                        </a:lnTo>
                        <a:lnTo>
                          <a:pt x="22850" y="37407"/>
                        </a:lnTo>
                        <a:lnTo>
                          <a:pt x="29894" y="56653"/>
                        </a:lnTo>
                        <a:lnTo>
                          <a:pt x="12915" y="62888"/>
                        </a:lnTo>
                        <a:lnTo>
                          <a:pt x="0" y="27739"/>
                        </a:lnTo>
                        <a:lnTo>
                          <a:pt x="75594" y="0"/>
                        </a:ln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</p:grpSp>
          </p:grpSp>
          <p:grpSp>
            <p:nvGrpSpPr>
              <p:cNvPr id="1409" name="Google Shape;1409;p39"/>
              <p:cNvGrpSpPr/>
              <p:nvPr/>
            </p:nvGrpSpPr>
            <p:grpSpPr>
              <a:xfrm>
                <a:off x="7140191" y="4334507"/>
                <a:ext cx="648511" cy="303528"/>
                <a:chOff x="7140191" y="4334507"/>
                <a:chExt cx="648511" cy="303528"/>
              </a:xfrm>
            </p:grpSpPr>
            <p:sp>
              <p:nvSpPr>
                <p:cNvPr id="1410" name="Google Shape;1410;p39"/>
                <p:cNvSpPr/>
                <p:nvPr/>
              </p:nvSpPr>
              <p:spPr>
                <a:xfrm>
                  <a:off x="7438960" y="4367210"/>
                  <a:ext cx="346323" cy="2613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46323" h="261300" extrusionOk="0">
                      <a:moveTo>
                        <a:pt x="339067" y="248883"/>
                      </a:moveTo>
                      <a:cubicBezTo>
                        <a:pt x="293910" y="274273"/>
                        <a:pt x="219851" y="260629"/>
                        <a:pt x="21158" y="208855"/>
                      </a:cubicBezTo>
                      <a:cubicBezTo>
                        <a:pt x="-6298" y="201717"/>
                        <a:pt x="-8014" y="-6010"/>
                        <a:pt x="21790" y="134"/>
                      </a:cubicBezTo>
                      <a:cubicBezTo>
                        <a:pt x="59271" y="7904"/>
                        <a:pt x="203053" y="46034"/>
                        <a:pt x="213168" y="50100"/>
                      </a:cubicBezTo>
                      <a:cubicBezTo>
                        <a:pt x="298787" y="84887"/>
                        <a:pt x="369684" y="231715"/>
                        <a:pt x="339067" y="248883"/>
                      </a:cubicBezTo>
                      <a:close/>
                    </a:path>
                  </a:pathLst>
                </a:custGeom>
                <a:solidFill>
                  <a:srgbClr val="F7A9A0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grpSp>
              <p:nvGrpSpPr>
                <p:cNvPr id="1411" name="Google Shape;1411;p39"/>
                <p:cNvGrpSpPr/>
                <p:nvPr/>
              </p:nvGrpSpPr>
              <p:grpSpPr>
                <a:xfrm>
                  <a:off x="7140191" y="4334507"/>
                  <a:ext cx="401744" cy="261684"/>
                  <a:chOff x="7140191" y="4334507"/>
                  <a:chExt cx="401744" cy="261684"/>
                </a:xfrm>
              </p:grpSpPr>
              <p:sp>
                <p:nvSpPr>
                  <p:cNvPr id="1412" name="Google Shape;1412;p39"/>
                  <p:cNvSpPr/>
                  <p:nvPr/>
                </p:nvSpPr>
                <p:spPr>
                  <a:xfrm>
                    <a:off x="7140191" y="4334507"/>
                    <a:ext cx="401744" cy="261684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01744" h="261684" extrusionOk="0">
                        <a:moveTo>
                          <a:pt x="397056" y="65636"/>
                        </a:moveTo>
                        <a:cubicBezTo>
                          <a:pt x="397056" y="65636"/>
                          <a:pt x="328778" y="21271"/>
                          <a:pt x="285697" y="9073"/>
                        </a:cubicBezTo>
                        <a:cubicBezTo>
                          <a:pt x="227986" y="-7281"/>
                          <a:pt x="171539" y="2387"/>
                          <a:pt x="148057" y="7898"/>
                        </a:cubicBezTo>
                        <a:cubicBezTo>
                          <a:pt x="99106" y="19374"/>
                          <a:pt x="-11259" y="80816"/>
                          <a:pt x="934" y="115693"/>
                        </a:cubicBezTo>
                        <a:cubicBezTo>
                          <a:pt x="11952" y="147317"/>
                          <a:pt x="121595" y="78737"/>
                          <a:pt x="121595" y="78737"/>
                        </a:cubicBezTo>
                        <a:cubicBezTo>
                          <a:pt x="121595" y="78737"/>
                          <a:pt x="-1776" y="130150"/>
                          <a:pt x="18545" y="165750"/>
                        </a:cubicBezTo>
                        <a:cubicBezTo>
                          <a:pt x="38776" y="201350"/>
                          <a:pt x="161514" y="114518"/>
                          <a:pt x="161514" y="114518"/>
                        </a:cubicBezTo>
                        <a:cubicBezTo>
                          <a:pt x="161514" y="114518"/>
                          <a:pt x="35976" y="170177"/>
                          <a:pt x="62619" y="203609"/>
                        </a:cubicBezTo>
                        <a:cubicBezTo>
                          <a:pt x="82759" y="228818"/>
                          <a:pt x="198363" y="156443"/>
                          <a:pt x="198363" y="156443"/>
                        </a:cubicBezTo>
                        <a:cubicBezTo>
                          <a:pt x="198363" y="156443"/>
                          <a:pt x="90797" y="205055"/>
                          <a:pt x="110396" y="231890"/>
                        </a:cubicBezTo>
                        <a:cubicBezTo>
                          <a:pt x="132071" y="261527"/>
                          <a:pt x="242978" y="201441"/>
                          <a:pt x="242978" y="201441"/>
                        </a:cubicBezTo>
                        <a:cubicBezTo>
                          <a:pt x="304302" y="261346"/>
                          <a:pt x="359214" y="263334"/>
                          <a:pt x="397688" y="261166"/>
                        </a:cubicBezTo>
                        <a:cubicBezTo>
                          <a:pt x="407171" y="260895"/>
                          <a:pt x="397056" y="65636"/>
                          <a:pt x="397056" y="65636"/>
                        </a:cubicBezTo>
                        <a:close/>
                      </a:path>
                    </a:pathLst>
                  </a:custGeom>
                  <a:solidFill>
                    <a:srgbClr val="DD7E6B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grpSp>
                <p:nvGrpSpPr>
                  <p:cNvPr id="1413" name="Google Shape;1413;p39"/>
                  <p:cNvGrpSpPr/>
                  <p:nvPr/>
                </p:nvGrpSpPr>
                <p:grpSpPr>
                  <a:xfrm>
                    <a:off x="7168526" y="4392783"/>
                    <a:ext cx="190663" cy="133858"/>
                    <a:chOff x="7168526" y="4392783"/>
                    <a:chExt cx="190663" cy="133858"/>
                  </a:xfrm>
                </p:grpSpPr>
                <p:sp>
                  <p:nvSpPr>
                    <p:cNvPr id="1414" name="Google Shape;1414;p39"/>
                    <p:cNvSpPr/>
                    <p:nvPr/>
                  </p:nvSpPr>
                  <p:spPr>
                    <a:xfrm>
                      <a:off x="7168526" y="4392783"/>
                      <a:ext cx="135276" cy="76612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35276" h="76612" extrusionOk="0">
                          <a:moveTo>
                            <a:pt x="134805" y="42"/>
                          </a:moveTo>
                          <a:cubicBezTo>
                            <a:pt x="120084" y="5553"/>
                            <a:pt x="105182" y="11065"/>
                            <a:pt x="91002" y="17842"/>
                          </a:cubicBezTo>
                          <a:cubicBezTo>
                            <a:pt x="76823" y="24618"/>
                            <a:pt x="62915" y="31937"/>
                            <a:pt x="49458" y="40069"/>
                          </a:cubicBezTo>
                          <a:cubicBezTo>
                            <a:pt x="16402" y="59947"/>
                            <a:pt x="-1119" y="77567"/>
                            <a:pt x="55" y="76573"/>
                          </a:cubicBezTo>
                          <a:cubicBezTo>
                            <a:pt x="28505" y="53622"/>
                            <a:pt x="78900" y="28504"/>
                            <a:pt x="93080" y="21727"/>
                          </a:cubicBezTo>
                          <a:cubicBezTo>
                            <a:pt x="107259" y="14950"/>
                            <a:pt x="120987" y="7451"/>
                            <a:pt x="135167" y="584"/>
                          </a:cubicBezTo>
                          <a:cubicBezTo>
                            <a:pt x="135438" y="313"/>
                            <a:pt x="135167" y="-139"/>
                            <a:pt x="134805" y="42"/>
                          </a:cubicBezTo>
                          <a:close/>
                        </a:path>
                      </a:pathLst>
                    </a:custGeom>
                    <a:solidFill>
                      <a:srgbClr val="263238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  <p:sp>
                  <p:nvSpPr>
                    <p:cNvPr id="1415" name="Google Shape;1415;p39"/>
                    <p:cNvSpPr/>
                    <p:nvPr/>
                  </p:nvSpPr>
                  <p:spPr>
                    <a:xfrm>
                      <a:off x="7221106" y="4443499"/>
                      <a:ext cx="108098" cy="52852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08098" h="52852" extrusionOk="0">
                          <a:moveTo>
                            <a:pt x="107784" y="14"/>
                          </a:moveTo>
                          <a:cubicBezTo>
                            <a:pt x="89269" y="7875"/>
                            <a:pt x="70664" y="15013"/>
                            <a:pt x="52511" y="23687"/>
                          </a:cubicBezTo>
                          <a:cubicBezTo>
                            <a:pt x="34448" y="32362"/>
                            <a:pt x="18101" y="42120"/>
                            <a:pt x="670" y="51969"/>
                          </a:cubicBezTo>
                          <a:cubicBezTo>
                            <a:pt x="-685" y="52692"/>
                            <a:pt x="219" y="53234"/>
                            <a:pt x="1573" y="52511"/>
                          </a:cubicBezTo>
                          <a:cubicBezTo>
                            <a:pt x="19365" y="43385"/>
                            <a:pt x="36525" y="36247"/>
                            <a:pt x="54408" y="27302"/>
                          </a:cubicBezTo>
                          <a:cubicBezTo>
                            <a:pt x="72200" y="18356"/>
                            <a:pt x="89811" y="8688"/>
                            <a:pt x="107964" y="466"/>
                          </a:cubicBezTo>
                          <a:cubicBezTo>
                            <a:pt x="108235" y="285"/>
                            <a:pt x="108055" y="-76"/>
                            <a:pt x="107784" y="14"/>
                          </a:cubicBezTo>
                          <a:close/>
                        </a:path>
                      </a:pathLst>
                    </a:custGeom>
                    <a:solidFill>
                      <a:srgbClr val="263238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  <p:sp>
                  <p:nvSpPr>
                    <p:cNvPr id="1416" name="Google Shape;1416;p39"/>
                    <p:cNvSpPr/>
                    <p:nvPr/>
                  </p:nvSpPr>
                  <p:spPr>
                    <a:xfrm>
                      <a:off x="7276328" y="4483068"/>
                      <a:ext cx="82861" cy="43573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82861" h="43573" extrusionOk="0">
                          <a:moveTo>
                            <a:pt x="82185" y="22"/>
                          </a:moveTo>
                          <a:cubicBezTo>
                            <a:pt x="53375" y="10593"/>
                            <a:pt x="26461" y="26496"/>
                            <a:pt x="541" y="42670"/>
                          </a:cubicBezTo>
                          <a:cubicBezTo>
                            <a:pt x="-724" y="43483"/>
                            <a:pt x="450" y="43935"/>
                            <a:pt x="1805" y="43212"/>
                          </a:cubicBezTo>
                          <a:cubicBezTo>
                            <a:pt x="28719" y="28484"/>
                            <a:pt x="49672" y="16828"/>
                            <a:pt x="82637" y="1016"/>
                          </a:cubicBezTo>
                          <a:cubicBezTo>
                            <a:pt x="83089" y="835"/>
                            <a:pt x="82818" y="-159"/>
                            <a:pt x="82185" y="22"/>
                          </a:cubicBezTo>
                          <a:close/>
                        </a:path>
                      </a:pathLst>
                    </a:custGeom>
                    <a:solidFill>
                      <a:srgbClr val="263238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</p:grpSp>
            </p:grpSp>
            <p:grpSp>
              <p:nvGrpSpPr>
                <p:cNvPr id="1417" name="Google Shape;1417;p39"/>
                <p:cNvGrpSpPr/>
                <p:nvPr/>
              </p:nvGrpSpPr>
              <p:grpSpPr>
                <a:xfrm>
                  <a:off x="7527042" y="4375205"/>
                  <a:ext cx="261660" cy="262830"/>
                  <a:chOff x="7527042" y="4375205"/>
                  <a:chExt cx="261660" cy="262830"/>
                </a:xfrm>
              </p:grpSpPr>
              <p:sp>
                <p:nvSpPr>
                  <p:cNvPr id="1418" name="Google Shape;1418;p39"/>
                  <p:cNvSpPr/>
                  <p:nvPr/>
                </p:nvSpPr>
                <p:spPr>
                  <a:xfrm>
                    <a:off x="7527583" y="4375656"/>
                    <a:ext cx="261119" cy="259346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61119" h="259346" extrusionOk="0">
                        <a:moveTo>
                          <a:pt x="0" y="0"/>
                        </a:moveTo>
                        <a:lnTo>
                          <a:pt x="26553" y="245587"/>
                        </a:lnTo>
                        <a:cubicBezTo>
                          <a:pt x="26553" y="245587"/>
                          <a:pt x="223981" y="281458"/>
                          <a:pt x="255411" y="237365"/>
                        </a:cubicBezTo>
                        <a:cubicBezTo>
                          <a:pt x="282867" y="198783"/>
                          <a:pt x="205557" y="79423"/>
                          <a:pt x="145497" y="46714"/>
                        </a:cubicBezTo>
                        <a:cubicBezTo>
                          <a:pt x="120570" y="33070"/>
                          <a:pt x="0" y="0"/>
                          <a:pt x="0" y="0"/>
                        </a:cubicBezTo>
                        <a:close/>
                      </a:path>
                    </a:pathLst>
                  </a:custGeom>
                  <a:solidFill>
                    <a:schemeClr val="accent2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1419" name="Google Shape;1419;p39"/>
                  <p:cNvSpPr/>
                  <p:nvPr/>
                </p:nvSpPr>
                <p:spPr>
                  <a:xfrm>
                    <a:off x="7527042" y="4375205"/>
                    <a:ext cx="218291" cy="11990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18291" h="119901" extrusionOk="0">
                        <a:moveTo>
                          <a:pt x="1445" y="8674"/>
                        </a:moveTo>
                        <a:lnTo>
                          <a:pt x="993" y="452"/>
                        </a:lnTo>
                        <a:lnTo>
                          <a:pt x="451" y="904"/>
                        </a:lnTo>
                        <a:cubicBezTo>
                          <a:pt x="20772" y="7409"/>
                          <a:pt x="41184" y="13824"/>
                          <a:pt x="61414" y="20511"/>
                        </a:cubicBezTo>
                        <a:cubicBezTo>
                          <a:pt x="81735" y="27016"/>
                          <a:pt x="101966" y="33793"/>
                          <a:pt x="121745" y="41473"/>
                        </a:cubicBezTo>
                        <a:cubicBezTo>
                          <a:pt x="131589" y="45358"/>
                          <a:pt x="141614" y="49154"/>
                          <a:pt x="150645" y="54213"/>
                        </a:cubicBezTo>
                        <a:cubicBezTo>
                          <a:pt x="159858" y="59273"/>
                          <a:pt x="168437" y="65417"/>
                          <a:pt x="176656" y="72014"/>
                        </a:cubicBezTo>
                        <a:cubicBezTo>
                          <a:pt x="193003" y="85386"/>
                          <a:pt x="206731" y="101831"/>
                          <a:pt x="218291" y="119902"/>
                        </a:cubicBezTo>
                        <a:cubicBezTo>
                          <a:pt x="208899" y="100656"/>
                          <a:pt x="195803" y="83037"/>
                          <a:pt x="179637" y="68580"/>
                        </a:cubicBezTo>
                        <a:cubicBezTo>
                          <a:pt x="171599" y="61261"/>
                          <a:pt x="162747" y="54936"/>
                          <a:pt x="153355" y="49515"/>
                        </a:cubicBezTo>
                        <a:cubicBezTo>
                          <a:pt x="143872" y="44003"/>
                          <a:pt x="133847" y="40028"/>
                          <a:pt x="123912" y="35962"/>
                        </a:cubicBezTo>
                        <a:cubicBezTo>
                          <a:pt x="103772" y="28372"/>
                          <a:pt x="83361" y="21866"/>
                          <a:pt x="62859" y="15812"/>
                        </a:cubicBezTo>
                        <a:cubicBezTo>
                          <a:pt x="42267" y="10029"/>
                          <a:pt x="21585" y="4608"/>
                          <a:pt x="632" y="90"/>
                        </a:cubicBezTo>
                        <a:lnTo>
                          <a:pt x="0" y="0"/>
                        </a:lnTo>
                        <a:lnTo>
                          <a:pt x="90" y="542"/>
                        </a:lnTo>
                        <a:lnTo>
                          <a:pt x="1445" y="8674"/>
                        </a:ln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1420" name="Google Shape;1420;p39"/>
                  <p:cNvSpPr/>
                  <p:nvPr/>
                </p:nvSpPr>
                <p:spPr>
                  <a:xfrm>
                    <a:off x="7585019" y="4415880"/>
                    <a:ext cx="26106" cy="18991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6106" h="189915" extrusionOk="0">
                        <a:moveTo>
                          <a:pt x="5" y="708"/>
                        </a:moveTo>
                        <a:cubicBezTo>
                          <a:pt x="547" y="13087"/>
                          <a:pt x="2172" y="25465"/>
                          <a:pt x="3527" y="37754"/>
                        </a:cubicBezTo>
                        <a:cubicBezTo>
                          <a:pt x="4792" y="50042"/>
                          <a:pt x="6237" y="62330"/>
                          <a:pt x="7772" y="74619"/>
                        </a:cubicBezTo>
                        <a:cubicBezTo>
                          <a:pt x="10933" y="99196"/>
                          <a:pt x="14184" y="123682"/>
                          <a:pt x="17797" y="148168"/>
                        </a:cubicBezTo>
                        <a:cubicBezTo>
                          <a:pt x="18791" y="154855"/>
                          <a:pt x="19784" y="161541"/>
                          <a:pt x="20868" y="168227"/>
                        </a:cubicBezTo>
                        <a:cubicBezTo>
                          <a:pt x="22042" y="175365"/>
                          <a:pt x="24119" y="182413"/>
                          <a:pt x="25203" y="189551"/>
                        </a:cubicBezTo>
                        <a:cubicBezTo>
                          <a:pt x="25293" y="190093"/>
                          <a:pt x="26106" y="190003"/>
                          <a:pt x="26106" y="189461"/>
                        </a:cubicBezTo>
                        <a:cubicBezTo>
                          <a:pt x="25474" y="183407"/>
                          <a:pt x="25655" y="177263"/>
                          <a:pt x="25113" y="171209"/>
                        </a:cubicBezTo>
                        <a:cubicBezTo>
                          <a:pt x="24571" y="164884"/>
                          <a:pt x="23848" y="158650"/>
                          <a:pt x="23126" y="152415"/>
                        </a:cubicBezTo>
                        <a:cubicBezTo>
                          <a:pt x="21681" y="140127"/>
                          <a:pt x="20145" y="127838"/>
                          <a:pt x="18610" y="115550"/>
                        </a:cubicBezTo>
                        <a:cubicBezTo>
                          <a:pt x="15539" y="90973"/>
                          <a:pt x="12288" y="66487"/>
                          <a:pt x="8314" y="42000"/>
                        </a:cubicBezTo>
                        <a:cubicBezTo>
                          <a:pt x="6056" y="28176"/>
                          <a:pt x="4250" y="14171"/>
                          <a:pt x="1269" y="527"/>
                        </a:cubicBezTo>
                        <a:cubicBezTo>
                          <a:pt x="1089" y="-286"/>
                          <a:pt x="-85" y="-106"/>
                          <a:pt x="5" y="708"/>
                        </a:cubicBezTo>
                        <a:close/>
                      </a:path>
                    </a:pathLst>
                  </a:custGeom>
                  <a:solidFill>
                    <a:srgbClr val="263238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1421" name="Google Shape;1421;p39"/>
                  <p:cNvSpPr/>
                  <p:nvPr/>
                </p:nvSpPr>
                <p:spPr>
                  <a:xfrm>
                    <a:off x="7551697" y="4599377"/>
                    <a:ext cx="199957" cy="38658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99957" h="38658" extrusionOk="0">
                        <a:moveTo>
                          <a:pt x="0" y="0"/>
                        </a:moveTo>
                        <a:cubicBezTo>
                          <a:pt x="1445" y="7228"/>
                          <a:pt x="2529" y="14457"/>
                          <a:pt x="3793" y="21685"/>
                        </a:cubicBezTo>
                        <a:lnTo>
                          <a:pt x="2709" y="20511"/>
                        </a:lnTo>
                        <a:cubicBezTo>
                          <a:pt x="68097" y="28823"/>
                          <a:pt x="134028" y="37949"/>
                          <a:pt x="199958" y="30360"/>
                        </a:cubicBezTo>
                        <a:cubicBezTo>
                          <a:pt x="183972" y="34968"/>
                          <a:pt x="167264" y="37046"/>
                          <a:pt x="150645" y="38040"/>
                        </a:cubicBezTo>
                        <a:cubicBezTo>
                          <a:pt x="100792" y="40750"/>
                          <a:pt x="50667" y="34335"/>
                          <a:pt x="2077" y="23041"/>
                        </a:cubicBezTo>
                        <a:cubicBezTo>
                          <a:pt x="2077" y="23041"/>
                          <a:pt x="1084" y="22770"/>
                          <a:pt x="1084" y="22770"/>
                        </a:cubicBezTo>
                        <a:cubicBezTo>
                          <a:pt x="813" y="15270"/>
                          <a:pt x="271" y="7680"/>
                          <a:pt x="0" y="0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263238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</p:grpSp>
          </p:grpSp>
        </p:grpSp>
        <p:grpSp>
          <p:nvGrpSpPr>
            <p:cNvPr id="1422" name="Google Shape;1422;p39"/>
            <p:cNvGrpSpPr/>
            <p:nvPr/>
          </p:nvGrpSpPr>
          <p:grpSpPr>
            <a:xfrm>
              <a:off x="6724662" y="1393043"/>
              <a:ext cx="1215690" cy="1224573"/>
              <a:chOff x="6300987" y="456093"/>
              <a:chExt cx="1215690" cy="1224573"/>
            </a:xfrm>
          </p:grpSpPr>
          <p:sp>
            <p:nvSpPr>
              <p:cNvPr id="1423" name="Google Shape;1423;p39"/>
              <p:cNvSpPr/>
              <p:nvPr/>
            </p:nvSpPr>
            <p:spPr>
              <a:xfrm rot="-4253141">
                <a:off x="6425745" y="592485"/>
                <a:ext cx="966174" cy="951788"/>
              </a:xfrm>
              <a:custGeom>
                <a:avLst/>
                <a:gdLst/>
                <a:ahLst/>
                <a:cxnLst/>
                <a:rect l="l" t="t" r="r" b="b"/>
                <a:pathLst>
                  <a:path w="966038" h="951654" extrusionOk="0">
                    <a:moveTo>
                      <a:pt x="966038" y="475827"/>
                    </a:moveTo>
                    <a:cubicBezTo>
                      <a:pt x="966038" y="738619"/>
                      <a:pt x="749783" y="951654"/>
                      <a:pt x="483019" y="951654"/>
                    </a:cubicBezTo>
                    <a:cubicBezTo>
                      <a:pt x="216255" y="951654"/>
                      <a:pt x="0" y="738619"/>
                      <a:pt x="0" y="475827"/>
                    </a:cubicBezTo>
                    <a:cubicBezTo>
                      <a:pt x="0" y="213035"/>
                      <a:pt x="216255" y="0"/>
                      <a:pt x="483019" y="0"/>
                    </a:cubicBezTo>
                    <a:cubicBezTo>
                      <a:pt x="749783" y="0"/>
                      <a:pt x="966038" y="213035"/>
                      <a:pt x="966038" y="475827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424" name="Google Shape;1424;p39"/>
              <p:cNvSpPr/>
              <p:nvPr/>
            </p:nvSpPr>
            <p:spPr>
              <a:xfrm rot="-4253141">
                <a:off x="6531598" y="697057"/>
                <a:ext cx="753716" cy="742488"/>
              </a:xfrm>
              <a:custGeom>
                <a:avLst/>
                <a:gdLst/>
                <a:ahLst/>
                <a:cxnLst/>
                <a:rect l="l" t="t" r="r" b="b"/>
                <a:pathLst>
                  <a:path w="753610" h="742384" extrusionOk="0">
                    <a:moveTo>
                      <a:pt x="753611" y="371192"/>
                    </a:moveTo>
                    <a:cubicBezTo>
                      <a:pt x="753611" y="576196"/>
                      <a:pt x="584909" y="742384"/>
                      <a:pt x="376806" y="742384"/>
                    </a:cubicBezTo>
                    <a:cubicBezTo>
                      <a:pt x="168702" y="742384"/>
                      <a:pt x="0" y="576196"/>
                      <a:pt x="0" y="371192"/>
                    </a:cubicBezTo>
                    <a:cubicBezTo>
                      <a:pt x="0" y="166188"/>
                      <a:pt x="168702" y="0"/>
                      <a:pt x="376806" y="0"/>
                    </a:cubicBezTo>
                    <a:cubicBezTo>
                      <a:pt x="584909" y="0"/>
                      <a:pt x="753611" y="166188"/>
                      <a:pt x="753611" y="371192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425" name="Google Shape;1425;p39"/>
              <p:cNvSpPr/>
              <p:nvPr/>
            </p:nvSpPr>
            <p:spPr>
              <a:xfrm rot="-4253141">
                <a:off x="6636957" y="801129"/>
                <a:ext cx="543409" cy="535340"/>
              </a:xfrm>
              <a:custGeom>
                <a:avLst/>
                <a:gdLst/>
                <a:ahLst/>
                <a:cxnLst/>
                <a:rect l="l" t="t" r="r" b="b"/>
                <a:pathLst>
                  <a:path w="543333" h="535265" extrusionOk="0">
                    <a:moveTo>
                      <a:pt x="543334" y="267633"/>
                    </a:moveTo>
                    <a:cubicBezTo>
                      <a:pt x="543334" y="415442"/>
                      <a:pt x="421704" y="535265"/>
                      <a:pt x="271667" y="535265"/>
                    </a:cubicBezTo>
                    <a:cubicBezTo>
                      <a:pt x="121629" y="535265"/>
                      <a:pt x="0" y="415442"/>
                      <a:pt x="0" y="267633"/>
                    </a:cubicBezTo>
                    <a:cubicBezTo>
                      <a:pt x="0" y="119823"/>
                      <a:pt x="121629" y="0"/>
                      <a:pt x="271667" y="0"/>
                    </a:cubicBezTo>
                    <a:cubicBezTo>
                      <a:pt x="421704" y="0"/>
                      <a:pt x="543334" y="119823"/>
                      <a:pt x="543334" y="267633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426" name="Google Shape;1426;p39"/>
              <p:cNvSpPr/>
              <p:nvPr/>
            </p:nvSpPr>
            <p:spPr>
              <a:xfrm>
                <a:off x="6745696" y="904012"/>
                <a:ext cx="326226" cy="330292"/>
              </a:xfrm>
              <a:custGeom>
                <a:avLst/>
                <a:gdLst/>
                <a:ahLst/>
                <a:cxnLst/>
                <a:rect l="l" t="t" r="r" b="b"/>
                <a:pathLst>
                  <a:path w="326226" h="330292" extrusionOk="0">
                    <a:moveTo>
                      <a:pt x="326222" y="162481"/>
                    </a:moveTo>
                    <a:cubicBezTo>
                      <a:pt x="326854" y="253740"/>
                      <a:pt x="254241" y="328826"/>
                      <a:pt x="164197" y="330271"/>
                    </a:cubicBezTo>
                    <a:cubicBezTo>
                      <a:pt x="74153" y="331717"/>
                      <a:pt x="636" y="258981"/>
                      <a:pt x="4" y="167812"/>
                    </a:cubicBezTo>
                    <a:cubicBezTo>
                      <a:pt x="-628" y="76553"/>
                      <a:pt x="71985" y="1467"/>
                      <a:pt x="162029" y="21"/>
                    </a:cubicBezTo>
                    <a:cubicBezTo>
                      <a:pt x="252164" y="-1424"/>
                      <a:pt x="325680" y="71312"/>
                      <a:pt x="326222" y="16248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427" name="Google Shape;1427;p39"/>
              <p:cNvSpPr/>
              <p:nvPr/>
            </p:nvSpPr>
            <p:spPr>
              <a:xfrm>
                <a:off x="6836195" y="995645"/>
                <a:ext cx="145229" cy="147117"/>
              </a:xfrm>
              <a:custGeom>
                <a:avLst/>
                <a:gdLst/>
                <a:ahLst/>
                <a:cxnLst/>
                <a:rect l="l" t="t" r="r" b="b"/>
                <a:pathLst>
                  <a:path w="145229" h="147117" extrusionOk="0">
                    <a:moveTo>
                      <a:pt x="145228" y="72384"/>
                    </a:moveTo>
                    <a:cubicBezTo>
                      <a:pt x="145499" y="112954"/>
                      <a:pt x="113166" y="146476"/>
                      <a:pt x="73066" y="147108"/>
                    </a:cubicBezTo>
                    <a:cubicBezTo>
                      <a:pt x="32966" y="147741"/>
                      <a:pt x="272" y="115393"/>
                      <a:pt x="2" y="74733"/>
                    </a:cubicBezTo>
                    <a:cubicBezTo>
                      <a:pt x="-270" y="34164"/>
                      <a:pt x="32063" y="642"/>
                      <a:pt x="72163" y="9"/>
                    </a:cubicBezTo>
                    <a:cubicBezTo>
                      <a:pt x="112263" y="-623"/>
                      <a:pt x="144957" y="31724"/>
                      <a:pt x="145228" y="72384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1428" name="Google Shape;1428;p39"/>
            <p:cNvGrpSpPr/>
            <p:nvPr/>
          </p:nvGrpSpPr>
          <p:grpSpPr>
            <a:xfrm>
              <a:off x="6396740" y="1484088"/>
              <a:ext cx="362580" cy="318590"/>
              <a:chOff x="4493623" y="1308386"/>
              <a:chExt cx="600100" cy="527292"/>
            </a:xfrm>
          </p:grpSpPr>
          <p:sp>
            <p:nvSpPr>
              <p:cNvPr id="1429" name="Google Shape;1429;p39"/>
              <p:cNvSpPr/>
              <p:nvPr/>
            </p:nvSpPr>
            <p:spPr>
              <a:xfrm>
                <a:off x="4684645" y="1308386"/>
                <a:ext cx="409078" cy="509314"/>
              </a:xfrm>
              <a:custGeom>
                <a:avLst/>
                <a:gdLst/>
                <a:ahLst/>
                <a:cxnLst/>
                <a:rect l="l" t="t" r="r" b="b"/>
                <a:pathLst>
                  <a:path w="409078" h="509314" extrusionOk="0">
                    <a:moveTo>
                      <a:pt x="45699" y="503517"/>
                    </a:moveTo>
                    <a:cubicBezTo>
                      <a:pt x="33236" y="495746"/>
                      <a:pt x="22398" y="484452"/>
                      <a:pt x="5780" y="486078"/>
                    </a:cubicBezTo>
                    <a:cubicBezTo>
                      <a:pt x="-632" y="486711"/>
                      <a:pt x="813" y="481470"/>
                      <a:pt x="723" y="477946"/>
                    </a:cubicBezTo>
                    <a:cubicBezTo>
                      <a:pt x="452" y="415239"/>
                      <a:pt x="271" y="352713"/>
                      <a:pt x="0" y="290097"/>
                    </a:cubicBezTo>
                    <a:cubicBezTo>
                      <a:pt x="0" y="285579"/>
                      <a:pt x="271" y="281784"/>
                      <a:pt x="5238" y="279254"/>
                    </a:cubicBezTo>
                    <a:cubicBezTo>
                      <a:pt x="52925" y="254948"/>
                      <a:pt x="73516" y="207421"/>
                      <a:pt x="102688" y="166761"/>
                    </a:cubicBezTo>
                    <a:cubicBezTo>
                      <a:pt x="133847" y="123391"/>
                      <a:pt x="144414" y="76405"/>
                      <a:pt x="136918" y="24541"/>
                    </a:cubicBezTo>
                    <a:cubicBezTo>
                      <a:pt x="134840" y="10446"/>
                      <a:pt x="141433" y="4121"/>
                      <a:pt x="154078" y="1230"/>
                    </a:cubicBezTo>
                    <a:cubicBezTo>
                      <a:pt x="169341" y="-2294"/>
                      <a:pt x="184604" y="1862"/>
                      <a:pt x="189842" y="12343"/>
                    </a:cubicBezTo>
                    <a:cubicBezTo>
                      <a:pt x="202848" y="38366"/>
                      <a:pt x="213956" y="65382"/>
                      <a:pt x="217388" y="94296"/>
                    </a:cubicBezTo>
                    <a:cubicBezTo>
                      <a:pt x="220188" y="118059"/>
                      <a:pt x="211789" y="141190"/>
                      <a:pt x="208899" y="164683"/>
                    </a:cubicBezTo>
                    <a:cubicBezTo>
                      <a:pt x="206731" y="181851"/>
                      <a:pt x="202848" y="198928"/>
                      <a:pt x="199596" y="216366"/>
                    </a:cubicBezTo>
                    <a:cubicBezTo>
                      <a:pt x="203751" y="219439"/>
                      <a:pt x="208628" y="217812"/>
                      <a:pt x="213144" y="217812"/>
                    </a:cubicBezTo>
                    <a:cubicBezTo>
                      <a:pt x="266068" y="217722"/>
                      <a:pt x="318903" y="217541"/>
                      <a:pt x="371827" y="217360"/>
                    </a:cubicBezTo>
                    <a:cubicBezTo>
                      <a:pt x="394135" y="217270"/>
                      <a:pt x="405063" y="223685"/>
                      <a:pt x="408224" y="238413"/>
                    </a:cubicBezTo>
                    <a:cubicBezTo>
                      <a:pt x="412108" y="256846"/>
                      <a:pt x="402444" y="275640"/>
                      <a:pt x="385374" y="284314"/>
                    </a:cubicBezTo>
                    <a:cubicBezTo>
                      <a:pt x="381401" y="286302"/>
                      <a:pt x="374266" y="284585"/>
                      <a:pt x="373814" y="290729"/>
                    </a:cubicBezTo>
                    <a:cubicBezTo>
                      <a:pt x="373363" y="297054"/>
                      <a:pt x="380678" y="296331"/>
                      <a:pt x="384381" y="298861"/>
                    </a:cubicBezTo>
                    <a:cubicBezTo>
                      <a:pt x="403528" y="311963"/>
                      <a:pt x="400096" y="339070"/>
                      <a:pt x="377969" y="354792"/>
                    </a:cubicBezTo>
                    <a:cubicBezTo>
                      <a:pt x="372640" y="358586"/>
                      <a:pt x="362344" y="356870"/>
                      <a:pt x="362073" y="364640"/>
                    </a:cubicBezTo>
                    <a:cubicBezTo>
                      <a:pt x="361983" y="370875"/>
                      <a:pt x="371647" y="370784"/>
                      <a:pt x="376072" y="375122"/>
                    </a:cubicBezTo>
                    <a:cubicBezTo>
                      <a:pt x="391606" y="390301"/>
                      <a:pt x="384020" y="418854"/>
                      <a:pt x="360899" y="430510"/>
                    </a:cubicBezTo>
                    <a:cubicBezTo>
                      <a:pt x="357919" y="431955"/>
                      <a:pt x="354306" y="432317"/>
                      <a:pt x="351597" y="434124"/>
                    </a:cubicBezTo>
                    <a:cubicBezTo>
                      <a:pt x="348977" y="435931"/>
                      <a:pt x="346449" y="437919"/>
                      <a:pt x="351506" y="441443"/>
                    </a:cubicBezTo>
                    <a:cubicBezTo>
                      <a:pt x="374446" y="457707"/>
                      <a:pt x="374085" y="480567"/>
                      <a:pt x="351055" y="497192"/>
                    </a:cubicBezTo>
                    <a:cubicBezTo>
                      <a:pt x="348797" y="498818"/>
                      <a:pt x="346449" y="500535"/>
                      <a:pt x="344191" y="502162"/>
                    </a:cubicBezTo>
                    <a:cubicBezTo>
                      <a:pt x="335792" y="508306"/>
                      <a:pt x="325947" y="508306"/>
                      <a:pt x="316374" y="508306"/>
                    </a:cubicBezTo>
                    <a:cubicBezTo>
                      <a:pt x="233465" y="508758"/>
                      <a:pt x="150555" y="508938"/>
                      <a:pt x="67556" y="509209"/>
                    </a:cubicBezTo>
                    <a:cubicBezTo>
                      <a:pt x="59789" y="509571"/>
                      <a:pt x="51931" y="509300"/>
                      <a:pt x="45699" y="503517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430" name="Google Shape;1430;p39"/>
              <p:cNvSpPr/>
              <p:nvPr/>
            </p:nvSpPr>
            <p:spPr>
              <a:xfrm>
                <a:off x="4493623" y="1570380"/>
                <a:ext cx="167994" cy="265298"/>
              </a:xfrm>
              <a:custGeom>
                <a:avLst/>
                <a:gdLst/>
                <a:ahLst/>
                <a:cxnLst/>
                <a:rect l="l" t="t" r="r" b="b"/>
                <a:pathLst>
                  <a:path w="167994" h="265298" extrusionOk="0">
                    <a:moveTo>
                      <a:pt x="548" y="131831"/>
                    </a:moveTo>
                    <a:cubicBezTo>
                      <a:pt x="458" y="92074"/>
                      <a:pt x="458" y="52227"/>
                      <a:pt x="6" y="12471"/>
                    </a:cubicBezTo>
                    <a:cubicBezTo>
                      <a:pt x="-84" y="4339"/>
                      <a:pt x="729" y="363"/>
                      <a:pt x="10663" y="454"/>
                    </a:cubicBezTo>
                    <a:cubicBezTo>
                      <a:pt x="59162" y="905"/>
                      <a:pt x="107662" y="725"/>
                      <a:pt x="156161" y="2"/>
                    </a:cubicBezTo>
                    <a:cubicBezTo>
                      <a:pt x="165644" y="-89"/>
                      <a:pt x="167179" y="3164"/>
                      <a:pt x="167179" y="11567"/>
                    </a:cubicBezTo>
                    <a:cubicBezTo>
                      <a:pt x="167179" y="91623"/>
                      <a:pt x="167360" y="171678"/>
                      <a:pt x="167992" y="251823"/>
                    </a:cubicBezTo>
                    <a:cubicBezTo>
                      <a:pt x="168082" y="262033"/>
                      <a:pt x="165283" y="264925"/>
                      <a:pt x="155077" y="264744"/>
                    </a:cubicBezTo>
                    <a:cubicBezTo>
                      <a:pt x="108023" y="264383"/>
                      <a:pt x="60969" y="264383"/>
                      <a:pt x="13914" y="265286"/>
                    </a:cubicBezTo>
                    <a:cubicBezTo>
                      <a:pt x="2174" y="265557"/>
                      <a:pt x="548" y="261401"/>
                      <a:pt x="638" y="251191"/>
                    </a:cubicBezTo>
                    <a:cubicBezTo>
                      <a:pt x="1180" y="211434"/>
                      <a:pt x="729" y="171678"/>
                      <a:pt x="548" y="13183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1431" name="Google Shape;1431;p39"/>
            <p:cNvGrpSpPr/>
            <p:nvPr/>
          </p:nvGrpSpPr>
          <p:grpSpPr>
            <a:xfrm rot="5400000">
              <a:off x="7608848" y="1075468"/>
              <a:ext cx="658151" cy="737500"/>
              <a:chOff x="2524200" y="510985"/>
              <a:chExt cx="993736" cy="1113544"/>
            </a:xfrm>
          </p:grpSpPr>
          <p:sp>
            <p:nvSpPr>
              <p:cNvPr id="1432" name="Google Shape;1432;p39"/>
              <p:cNvSpPr/>
              <p:nvPr/>
            </p:nvSpPr>
            <p:spPr>
              <a:xfrm>
                <a:off x="2690741" y="510985"/>
                <a:ext cx="827195" cy="833531"/>
              </a:xfrm>
              <a:custGeom>
                <a:avLst/>
                <a:gdLst/>
                <a:ahLst/>
                <a:cxnLst/>
                <a:rect l="l" t="t" r="r" b="b"/>
                <a:pathLst>
                  <a:path w="827195" h="833531" extrusionOk="0">
                    <a:moveTo>
                      <a:pt x="728662" y="129299"/>
                    </a:moveTo>
                    <a:lnTo>
                      <a:pt x="530782" y="6506"/>
                    </a:lnTo>
                    <a:lnTo>
                      <a:pt x="493211" y="67134"/>
                    </a:lnTo>
                    <a:cubicBezTo>
                      <a:pt x="482192" y="84934"/>
                      <a:pt x="462052" y="94602"/>
                      <a:pt x="441099" y="92886"/>
                    </a:cubicBezTo>
                    <a:cubicBezTo>
                      <a:pt x="429539" y="91892"/>
                      <a:pt x="417888" y="91530"/>
                      <a:pt x="406237" y="91801"/>
                    </a:cubicBezTo>
                    <a:cubicBezTo>
                      <a:pt x="385284" y="92253"/>
                      <a:pt x="365866" y="81320"/>
                      <a:pt x="356022" y="62888"/>
                    </a:cubicBezTo>
                    <a:lnTo>
                      <a:pt x="322335" y="0"/>
                    </a:lnTo>
                    <a:lnTo>
                      <a:pt x="117048" y="110144"/>
                    </a:lnTo>
                    <a:lnTo>
                      <a:pt x="150736" y="173031"/>
                    </a:lnTo>
                    <a:cubicBezTo>
                      <a:pt x="160580" y="191464"/>
                      <a:pt x="158955" y="213691"/>
                      <a:pt x="147033" y="230859"/>
                    </a:cubicBezTo>
                    <a:cubicBezTo>
                      <a:pt x="140350" y="240437"/>
                      <a:pt x="134208" y="250285"/>
                      <a:pt x="128699" y="260496"/>
                    </a:cubicBezTo>
                    <a:cubicBezTo>
                      <a:pt x="118674" y="278928"/>
                      <a:pt x="99437" y="290313"/>
                      <a:pt x="78484" y="289680"/>
                    </a:cubicBezTo>
                    <a:lnTo>
                      <a:pt x="7225" y="287422"/>
                    </a:lnTo>
                    <a:lnTo>
                      <a:pt x="0" y="520359"/>
                    </a:lnTo>
                    <a:lnTo>
                      <a:pt x="71530" y="522527"/>
                    </a:lnTo>
                    <a:cubicBezTo>
                      <a:pt x="92483" y="523160"/>
                      <a:pt x="110726" y="535990"/>
                      <a:pt x="119758" y="554965"/>
                    </a:cubicBezTo>
                    <a:cubicBezTo>
                      <a:pt x="122196" y="560115"/>
                      <a:pt x="124725" y="565265"/>
                      <a:pt x="127435" y="570325"/>
                    </a:cubicBezTo>
                    <a:cubicBezTo>
                      <a:pt x="130144" y="575385"/>
                      <a:pt x="132944" y="580355"/>
                      <a:pt x="135924" y="585234"/>
                    </a:cubicBezTo>
                    <a:cubicBezTo>
                      <a:pt x="146762" y="603125"/>
                      <a:pt x="147394" y="625352"/>
                      <a:pt x="136376" y="643062"/>
                    </a:cubicBezTo>
                    <a:lnTo>
                      <a:pt x="98534" y="704142"/>
                    </a:lnTo>
                    <a:lnTo>
                      <a:pt x="296414" y="826936"/>
                    </a:lnTo>
                    <a:lnTo>
                      <a:pt x="334076" y="766217"/>
                    </a:lnTo>
                    <a:cubicBezTo>
                      <a:pt x="345094" y="748417"/>
                      <a:pt x="365325" y="738748"/>
                      <a:pt x="386187" y="740556"/>
                    </a:cubicBezTo>
                    <a:cubicBezTo>
                      <a:pt x="397657" y="741549"/>
                      <a:pt x="409308" y="741911"/>
                      <a:pt x="420868" y="741730"/>
                    </a:cubicBezTo>
                    <a:cubicBezTo>
                      <a:pt x="441731" y="741278"/>
                      <a:pt x="461149" y="752211"/>
                      <a:pt x="471083" y="770644"/>
                    </a:cubicBezTo>
                    <a:lnTo>
                      <a:pt x="504771" y="833532"/>
                    </a:lnTo>
                    <a:lnTo>
                      <a:pt x="710057" y="723388"/>
                    </a:lnTo>
                    <a:lnTo>
                      <a:pt x="676370" y="660500"/>
                    </a:lnTo>
                    <a:cubicBezTo>
                      <a:pt x="666525" y="642068"/>
                      <a:pt x="668151" y="619840"/>
                      <a:pt x="680073" y="602673"/>
                    </a:cubicBezTo>
                    <a:cubicBezTo>
                      <a:pt x="686666" y="593095"/>
                      <a:pt x="692807" y="583246"/>
                      <a:pt x="698316" y="573126"/>
                    </a:cubicBezTo>
                    <a:cubicBezTo>
                      <a:pt x="708341" y="554694"/>
                      <a:pt x="727578" y="543219"/>
                      <a:pt x="748531" y="543851"/>
                    </a:cubicBezTo>
                    <a:lnTo>
                      <a:pt x="819971" y="546020"/>
                    </a:lnTo>
                    <a:lnTo>
                      <a:pt x="827196" y="313083"/>
                    </a:lnTo>
                    <a:lnTo>
                      <a:pt x="755757" y="310824"/>
                    </a:lnTo>
                    <a:cubicBezTo>
                      <a:pt x="734894" y="310191"/>
                      <a:pt x="716650" y="297361"/>
                      <a:pt x="707709" y="278476"/>
                    </a:cubicBezTo>
                    <a:cubicBezTo>
                      <a:pt x="705270" y="273326"/>
                      <a:pt x="702651" y="268176"/>
                      <a:pt x="699942" y="263026"/>
                    </a:cubicBezTo>
                    <a:cubicBezTo>
                      <a:pt x="697232" y="257966"/>
                      <a:pt x="694433" y="252996"/>
                      <a:pt x="691452" y="248117"/>
                    </a:cubicBezTo>
                    <a:cubicBezTo>
                      <a:pt x="680615" y="230136"/>
                      <a:pt x="679982" y="207818"/>
                      <a:pt x="691091" y="190018"/>
                    </a:cubicBezTo>
                    <a:lnTo>
                      <a:pt x="728662" y="129299"/>
                    </a:lnTo>
                    <a:close/>
                    <a:moveTo>
                      <a:pt x="581719" y="326546"/>
                    </a:moveTo>
                    <a:cubicBezTo>
                      <a:pt x="631483" y="419431"/>
                      <a:pt x="596621" y="534996"/>
                      <a:pt x="503778" y="584873"/>
                    </a:cubicBezTo>
                    <a:cubicBezTo>
                      <a:pt x="410934" y="634659"/>
                      <a:pt x="295240" y="599872"/>
                      <a:pt x="245476" y="506986"/>
                    </a:cubicBezTo>
                    <a:cubicBezTo>
                      <a:pt x="195713" y="414100"/>
                      <a:pt x="230665" y="298264"/>
                      <a:pt x="323509" y="248478"/>
                    </a:cubicBezTo>
                    <a:cubicBezTo>
                      <a:pt x="416262" y="198602"/>
                      <a:pt x="531866" y="233660"/>
                      <a:pt x="581719" y="326546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433" name="Google Shape;1433;p39"/>
              <p:cNvSpPr/>
              <p:nvPr/>
            </p:nvSpPr>
            <p:spPr>
              <a:xfrm>
                <a:off x="2524200" y="1316868"/>
                <a:ext cx="310412" cy="307661"/>
              </a:xfrm>
              <a:custGeom>
                <a:avLst/>
                <a:gdLst/>
                <a:ahLst/>
                <a:cxnLst/>
                <a:rect l="l" t="t" r="r" b="b"/>
                <a:pathLst>
                  <a:path w="310412" h="307661" extrusionOk="0">
                    <a:moveTo>
                      <a:pt x="310142" y="114752"/>
                    </a:moveTo>
                    <a:lnTo>
                      <a:pt x="266430" y="39034"/>
                    </a:lnTo>
                    <a:lnTo>
                      <a:pt x="243309" y="52406"/>
                    </a:lnTo>
                    <a:cubicBezTo>
                      <a:pt x="236535" y="56382"/>
                      <a:pt x="228136" y="55930"/>
                      <a:pt x="221543" y="51683"/>
                    </a:cubicBezTo>
                    <a:cubicBezTo>
                      <a:pt x="217930" y="49334"/>
                      <a:pt x="214137" y="47166"/>
                      <a:pt x="210254" y="45178"/>
                    </a:cubicBezTo>
                    <a:cubicBezTo>
                      <a:pt x="203299" y="41654"/>
                      <a:pt x="198783" y="34516"/>
                      <a:pt x="198783" y="26745"/>
                    </a:cubicBezTo>
                    <a:lnTo>
                      <a:pt x="198783" y="0"/>
                    </a:lnTo>
                    <a:lnTo>
                      <a:pt x="111359" y="0"/>
                    </a:lnTo>
                    <a:lnTo>
                      <a:pt x="111359" y="26745"/>
                    </a:lnTo>
                    <a:cubicBezTo>
                      <a:pt x="111359" y="34606"/>
                      <a:pt x="106843" y="41654"/>
                      <a:pt x="99888" y="45178"/>
                    </a:cubicBezTo>
                    <a:cubicBezTo>
                      <a:pt x="96005" y="47166"/>
                      <a:pt x="92212" y="49334"/>
                      <a:pt x="88599" y="51683"/>
                    </a:cubicBezTo>
                    <a:cubicBezTo>
                      <a:pt x="82006" y="56021"/>
                      <a:pt x="73607" y="56382"/>
                      <a:pt x="66833" y="52406"/>
                    </a:cubicBezTo>
                    <a:lnTo>
                      <a:pt x="43713" y="39034"/>
                    </a:lnTo>
                    <a:lnTo>
                      <a:pt x="0" y="114752"/>
                    </a:lnTo>
                    <a:lnTo>
                      <a:pt x="23301" y="128124"/>
                    </a:lnTo>
                    <a:cubicBezTo>
                      <a:pt x="30165" y="132100"/>
                      <a:pt x="33868" y="139509"/>
                      <a:pt x="33507" y="147370"/>
                    </a:cubicBezTo>
                    <a:cubicBezTo>
                      <a:pt x="33417" y="149539"/>
                      <a:pt x="33326" y="151617"/>
                      <a:pt x="33326" y="153786"/>
                    </a:cubicBezTo>
                    <a:cubicBezTo>
                      <a:pt x="33326" y="155954"/>
                      <a:pt x="33417" y="158123"/>
                      <a:pt x="33507" y="160201"/>
                    </a:cubicBezTo>
                    <a:cubicBezTo>
                      <a:pt x="33868" y="168062"/>
                      <a:pt x="30165" y="175471"/>
                      <a:pt x="23392" y="179446"/>
                    </a:cubicBezTo>
                    <a:lnTo>
                      <a:pt x="90" y="192909"/>
                    </a:lnTo>
                    <a:lnTo>
                      <a:pt x="43803" y="268628"/>
                    </a:lnTo>
                    <a:lnTo>
                      <a:pt x="67014" y="255255"/>
                    </a:lnTo>
                    <a:cubicBezTo>
                      <a:pt x="73787" y="251279"/>
                      <a:pt x="82187" y="251731"/>
                      <a:pt x="88780" y="255978"/>
                    </a:cubicBezTo>
                    <a:cubicBezTo>
                      <a:pt x="92392" y="258327"/>
                      <a:pt x="96186" y="260496"/>
                      <a:pt x="100069" y="262483"/>
                    </a:cubicBezTo>
                    <a:cubicBezTo>
                      <a:pt x="107023" y="266007"/>
                      <a:pt x="111539" y="273145"/>
                      <a:pt x="111539" y="280916"/>
                    </a:cubicBezTo>
                    <a:lnTo>
                      <a:pt x="111539" y="307661"/>
                    </a:lnTo>
                    <a:lnTo>
                      <a:pt x="198964" y="307661"/>
                    </a:lnTo>
                    <a:lnTo>
                      <a:pt x="198964" y="280916"/>
                    </a:lnTo>
                    <a:cubicBezTo>
                      <a:pt x="198964" y="273055"/>
                      <a:pt x="203480" y="266007"/>
                      <a:pt x="210434" y="262483"/>
                    </a:cubicBezTo>
                    <a:cubicBezTo>
                      <a:pt x="214318" y="260496"/>
                      <a:pt x="218111" y="258327"/>
                      <a:pt x="221724" y="255978"/>
                    </a:cubicBezTo>
                    <a:cubicBezTo>
                      <a:pt x="228317" y="251641"/>
                      <a:pt x="236716" y="251279"/>
                      <a:pt x="243489" y="255255"/>
                    </a:cubicBezTo>
                    <a:lnTo>
                      <a:pt x="266700" y="268628"/>
                    </a:lnTo>
                    <a:lnTo>
                      <a:pt x="310413" y="192909"/>
                    </a:lnTo>
                    <a:lnTo>
                      <a:pt x="287202" y="179537"/>
                    </a:lnTo>
                    <a:cubicBezTo>
                      <a:pt x="280428" y="175652"/>
                      <a:pt x="276635" y="168152"/>
                      <a:pt x="277087" y="160291"/>
                    </a:cubicBezTo>
                    <a:cubicBezTo>
                      <a:pt x="277177" y="158123"/>
                      <a:pt x="277267" y="155954"/>
                      <a:pt x="277267" y="153786"/>
                    </a:cubicBezTo>
                    <a:cubicBezTo>
                      <a:pt x="277267" y="151617"/>
                      <a:pt x="277177" y="149448"/>
                      <a:pt x="277087" y="147370"/>
                    </a:cubicBezTo>
                    <a:cubicBezTo>
                      <a:pt x="276725" y="139509"/>
                      <a:pt x="280428" y="132010"/>
                      <a:pt x="287292" y="128034"/>
                    </a:cubicBezTo>
                    <a:lnTo>
                      <a:pt x="310142" y="114752"/>
                    </a:lnTo>
                    <a:close/>
                    <a:moveTo>
                      <a:pt x="226601" y="153876"/>
                    </a:moveTo>
                    <a:cubicBezTo>
                      <a:pt x="226601" y="193452"/>
                      <a:pt x="194539" y="225438"/>
                      <a:pt x="155071" y="225438"/>
                    </a:cubicBezTo>
                    <a:cubicBezTo>
                      <a:pt x="115513" y="225438"/>
                      <a:pt x="83451" y="193452"/>
                      <a:pt x="83451" y="153876"/>
                    </a:cubicBezTo>
                    <a:cubicBezTo>
                      <a:pt x="83451" y="114300"/>
                      <a:pt x="115513" y="82224"/>
                      <a:pt x="155071" y="82224"/>
                    </a:cubicBezTo>
                    <a:cubicBezTo>
                      <a:pt x="194539" y="82224"/>
                      <a:pt x="226601" y="114300"/>
                      <a:pt x="226601" y="153876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</p:grpSp>
      <p:sp>
        <p:nvSpPr>
          <p:cNvPr id="2" name="Rectangle 1">
            <a:extLst>
              <a:ext uri="{FF2B5EF4-FFF2-40B4-BE49-F238E27FC236}">
                <a16:creationId xmlns:a16="http://schemas.microsoft.com/office/drawing/2014/main" id="{9A3D8222-9244-FF98-BB9B-FD19F422EB48}"/>
              </a:ext>
            </a:extLst>
          </p:cNvPr>
          <p:cNvSpPr/>
          <p:nvPr/>
        </p:nvSpPr>
        <p:spPr>
          <a:xfrm>
            <a:off x="0" y="92212"/>
            <a:ext cx="7456275" cy="600164"/>
          </a:xfrm>
          <a:prstGeom prst="rect">
            <a:avLst/>
          </a:prstGeom>
          <a:noFill/>
          <a:ln w="9525" cap="flat">
            <a:noFill/>
            <a:prstDash val="solid"/>
            <a:miter/>
          </a:ln>
        </p:spPr>
        <p:txBody>
          <a:bodyPr wrap="square" lIns="91440" rtlCol="0" anchor="t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sz="2400" b="1" dirty="0">
                <a:solidFill>
                  <a:srgbClr val="FFCD8D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</a:t>
            </a:r>
            <a:r>
              <a:rPr lang="fa-IR" sz="2400" b="1" dirty="0">
                <a:solidFill>
                  <a:srgbClr val="192B7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خود را در این قسمت وارد نمایید</a:t>
            </a:r>
            <a:endParaRPr lang="en-US" sz="2400" b="1" dirty="0">
              <a:solidFill>
                <a:srgbClr val="192B7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793CEC7-A80C-7611-1FEC-316EA7068633}"/>
              </a:ext>
            </a:extLst>
          </p:cNvPr>
          <p:cNvSpPr txBox="1"/>
          <p:nvPr/>
        </p:nvSpPr>
        <p:spPr>
          <a:xfrm>
            <a:off x="388336" y="1115142"/>
            <a:ext cx="4462031" cy="32431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250000"/>
              </a:lnSpc>
            </a:pPr>
            <a:r>
              <a:rPr lang="fa-IR" dirty="0">
                <a:solidFill>
                  <a:srgbClr val="273848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dirty="0">
                <a:solidFill>
                  <a:srgbClr val="273848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 </a:t>
            </a:r>
            <a:r>
              <a:rPr lang="fa-IR" dirty="0">
                <a:solidFill>
                  <a:srgbClr val="273848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 که شما به راحتی میتوانید بعد از خرید فایل آن را به راحتی تغییر دهید. فروشگاه مینارو ارائه دهنده انواع فایل های کاربردی با بهترین کیفیت این متن تست می باشد</a:t>
            </a:r>
            <a:r>
              <a:rPr lang="en-US" dirty="0">
                <a:solidFill>
                  <a:srgbClr val="273848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 </a:t>
            </a:r>
            <a:r>
              <a:rPr lang="fa-IR" dirty="0">
                <a:solidFill>
                  <a:srgbClr val="273848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 که شما به راحتی میتوانید بعد از خرید فایل آن را به راحتی تغییر دهید.</a:t>
            </a:r>
            <a:endParaRPr lang="fa-IR" dirty="0">
              <a:solidFill>
                <a:srgbClr val="273848"/>
              </a:solidFill>
            </a:endParaRPr>
          </a:p>
        </p:txBody>
      </p:sp>
    </p:spTree>
  </p:cSld>
  <p:clrMapOvr>
    <a:masterClrMapping/>
  </p:clrMapOvr>
  <p:transition spd="slow">
    <p:cover dir="d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0" name="Google Shape;1500;p42"/>
          <p:cNvSpPr/>
          <p:nvPr/>
        </p:nvSpPr>
        <p:spPr>
          <a:xfrm rot="-5400000">
            <a:off x="3545349" y="1354337"/>
            <a:ext cx="758317" cy="8037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Abel"/>
              <a:ea typeface="Abel"/>
              <a:cs typeface="Abel"/>
              <a:sym typeface="Abel"/>
            </a:endParaRPr>
          </a:p>
        </p:txBody>
      </p:sp>
      <p:sp>
        <p:nvSpPr>
          <p:cNvPr id="1501" name="Google Shape;1501;p42"/>
          <p:cNvSpPr/>
          <p:nvPr/>
        </p:nvSpPr>
        <p:spPr>
          <a:xfrm rot="-5400000">
            <a:off x="3545349" y="3014987"/>
            <a:ext cx="758317" cy="8037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Abel"/>
              <a:ea typeface="Abel"/>
              <a:cs typeface="Abel"/>
              <a:sym typeface="Abel"/>
            </a:endParaRPr>
          </a:p>
        </p:txBody>
      </p:sp>
      <p:sp>
        <p:nvSpPr>
          <p:cNvPr id="1502" name="Google Shape;1502;p42"/>
          <p:cNvSpPr/>
          <p:nvPr/>
        </p:nvSpPr>
        <p:spPr>
          <a:xfrm rot="-5400000">
            <a:off x="7768904" y="1354337"/>
            <a:ext cx="758317" cy="8037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Abel"/>
              <a:ea typeface="Abel"/>
              <a:cs typeface="Abel"/>
              <a:sym typeface="Abel"/>
            </a:endParaRPr>
          </a:p>
        </p:txBody>
      </p:sp>
      <p:sp>
        <p:nvSpPr>
          <p:cNvPr id="1503" name="Google Shape;1503;p42"/>
          <p:cNvSpPr/>
          <p:nvPr/>
        </p:nvSpPr>
        <p:spPr>
          <a:xfrm rot="-5400000">
            <a:off x="7768904" y="3014987"/>
            <a:ext cx="758317" cy="8037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Abel"/>
              <a:ea typeface="Abel"/>
              <a:cs typeface="Abel"/>
              <a:sym typeface="Abel"/>
            </a:endParaRPr>
          </a:p>
        </p:txBody>
      </p:sp>
      <p:grpSp>
        <p:nvGrpSpPr>
          <p:cNvPr id="1504" name="Google Shape;1504;p42"/>
          <p:cNvGrpSpPr/>
          <p:nvPr/>
        </p:nvGrpSpPr>
        <p:grpSpPr>
          <a:xfrm>
            <a:off x="7951847" y="1507501"/>
            <a:ext cx="377551" cy="449319"/>
            <a:chOff x="7253900" y="1797600"/>
            <a:chExt cx="344575" cy="410075"/>
          </a:xfrm>
          <a:solidFill>
            <a:srgbClr val="192B77"/>
          </a:solidFill>
        </p:grpSpPr>
        <p:sp>
          <p:nvSpPr>
            <p:cNvPr id="1505" name="Google Shape;1505;p42"/>
            <p:cNvSpPr/>
            <p:nvPr/>
          </p:nvSpPr>
          <p:spPr>
            <a:xfrm>
              <a:off x="7253900" y="1869475"/>
              <a:ext cx="344575" cy="338200"/>
            </a:xfrm>
            <a:custGeom>
              <a:avLst/>
              <a:gdLst/>
              <a:ahLst/>
              <a:cxnLst/>
              <a:rect l="l" t="t" r="r" b="b"/>
              <a:pathLst>
                <a:path w="13783" h="13528" extrusionOk="0">
                  <a:moveTo>
                    <a:pt x="6893" y="964"/>
                  </a:moveTo>
                  <a:cubicBezTo>
                    <a:pt x="7645" y="964"/>
                    <a:pt x="8356" y="1233"/>
                    <a:pt x="8922" y="1740"/>
                  </a:cubicBezTo>
                  <a:cubicBezTo>
                    <a:pt x="10172" y="2857"/>
                    <a:pt x="10282" y="4779"/>
                    <a:pt x="9165" y="6031"/>
                  </a:cubicBezTo>
                  <a:cubicBezTo>
                    <a:pt x="8736" y="6513"/>
                    <a:pt x="8462" y="7091"/>
                    <a:pt x="8368" y="7695"/>
                  </a:cubicBezTo>
                  <a:lnTo>
                    <a:pt x="7372" y="7695"/>
                  </a:lnTo>
                  <a:lnTo>
                    <a:pt x="7372" y="5168"/>
                  </a:lnTo>
                  <a:lnTo>
                    <a:pt x="8192" y="4348"/>
                  </a:lnTo>
                  <a:cubicBezTo>
                    <a:pt x="8380" y="4161"/>
                    <a:pt x="8380" y="3856"/>
                    <a:pt x="8192" y="3669"/>
                  </a:cubicBezTo>
                  <a:cubicBezTo>
                    <a:pt x="8099" y="3574"/>
                    <a:pt x="7976" y="3527"/>
                    <a:pt x="7853" y="3527"/>
                  </a:cubicBezTo>
                  <a:cubicBezTo>
                    <a:pt x="7730" y="3527"/>
                    <a:pt x="7607" y="3574"/>
                    <a:pt x="7513" y="3669"/>
                  </a:cubicBezTo>
                  <a:lnTo>
                    <a:pt x="6891" y="4291"/>
                  </a:lnTo>
                  <a:lnTo>
                    <a:pt x="6268" y="3669"/>
                  </a:lnTo>
                  <a:cubicBezTo>
                    <a:pt x="6175" y="3576"/>
                    <a:pt x="6054" y="3530"/>
                    <a:pt x="5932" y="3530"/>
                  </a:cubicBezTo>
                  <a:cubicBezTo>
                    <a:pt x="5809" y="3530"/>
                    <a:pt x="5686" y="3577"/>
                    <a:pt x="5592" y="3672"/>
                  </a:cubicBezTo>
                  <a:cubicBezTo>
                    <a:pt x="5406" y="3858"/>
                    <a:pt x="5404" y="4159"/>
                    <a:pt x="5589" y="4348"/>
                  </a:cubicBezTo>
                  <a:lnTo>
                    <a:pt x="6410" y="5168"/>
                  </a:lnTo>
                  <a:lnTo>
                    <a:pt x="6410" y="7695"/>
                  </a:lnTo>
                  <a:lnTo>
                    <a:pt x="5413" y="7695"/>
                  </a:lnTo>
                  <a:cubicBezTo>
                    <a:pt x="5318" y="7093"/>
                    <a:pt x="5041" y="6510"/>
                    <a:pt x="4607" y="6019"/>
                  </a:cubicBezTo>
                  <a:cubicBezTo>
                    <a:pt x="4029" y="5365"/>
                    <a:pt x="3767" y="4523"/>
                    <a:pt x="3866" y="3647"/>
                  </a:cubicBezTo>
                  <a:lnTo>
                    <a:pt x="3866" y="3647"/>
                  </a:lnTo>
                  <a:lnTo>
                    <a:pt x="3868" y="3648"/>
                  </a:lnTo>
                  <a:cubicBezTo>
                    <a:pt x="4026" y="2259"/>
                    <a:pt x="5152" y="1138"/>
                    <a:pt x="6542" y="983"/>
                  </a:cubicBezTo>
                  <a:cubicBezTo>
                    <a:pt x="6660" y="970"/>
                    <a:pt x="6777" y="964"/>
                    <a:pt x="6893" y="964"/>
                  </a:cubicBezTo>
                  <a:close/>
                  <a:moveTo>
                    <a:pt x="7667" y="8657"/>
                  </a:moveTo>
                  <a:lnTo>
                    <a:pt x="7346" y="9617"/>
                  </a:lnTo>
                  <a:lnTo>
                    <a:pt x="6437" y="9617"/>
                  </a:lnTo>
                  <a:lnTo>
                    <a:pt x="6116" y="8657"/>
                  </a:lnTo>
                  <a:close/>
                  <a:moveTo>
                    <a:pt x="5102" y="8657"/>
                  </a:moveTo>
                  <a:lnTo>
                    <a:pt x="5593" y="10126"/>
                  </a:lnTo>
                  <a:lnTo>
                    <a:pt x="5061" y="12567"/>
                  </a:lnTo>
                  <a:lnTo>
                    <a:pt x="961" y="12567"/>
                  </a:lnTo>
                  <a:lnTo>
                    <a:pt x="962" y="11634"/>
                  </a:lnTo>
                  <a:cubicBezTo>
                    <a:pt x="965" y="10562"/>
                    <a:pt x="1676" y="9620"/>
                    <a:pt x="2705" y="9322"/>
                  </a:cubicBezTo>
                  <a:lnTo>
                    <a:pt x="5035" y="8657"/>
                  </a:lnTo>
                  <a:close/>
                  <a:moveTo>
                    <a:pt x="7305" y="10580"/>
                  </a:moveTo>
                  <a:lnTo>
                    <a:pt x="7737" y="12567"/>
                  </a:lnTo>
                  <a:lnTo>
                    <a:pt x="6046" y="12567"/>
                  </a:lnTo>
                  <a:lnTo>
                    <a:pt x="6478" y="10580"/>
                  </a:lnTo>
                  <a:close/>
                  <a:moveTo>
                    <a:pt x="8746" y="8657"/>
                  </a:moveTo>
                  <a:lnTo>
                    <a:pt x="11077" y="9323"/>
                  </a:lnTo>
                  <a:cubicBezTo>
                    <a:pt x="12107" y="9620"/>
                    <a:pt x="12817" y="10562"/>
                    <a:pt x="12820" y="11634"/>
                  </a:cubicBezTo>
                  <a:lnTo>
                    <a:pt x="12822" y="12567"/>
                  </a:lnTo>
                  <a:lnTo>
                    <a:pt x="8721" y="12567"/>
                  </a:lnTo>
                  <a:lnTo>
                    <a:pt x="8190" y="10126"/>
                  </a:lnTo>
                  <a:lnTo>
                    <a:pt x="8680" y="8657"/>
                  </a:lnTo>
                  <a:close/>
                  <a:moveTo>
                    <a:pt x="6892" y="1"/>
                  </a:moveTo>
                  <a:cubicBezTo>
                    <a:pt x="6741" y="1"/>
                    <a:pt x="6588" y="9"/>
                    <a:pt x="6435" y="27"/>
                  </a:cubicBezTo>
                  <a:cubicBezTo>
                    <a:pt x="4604" y="230"/>
                    <a:pt x="3122" y="1706"/>
                    <a:pt x="2912" y="3537"/>
                  </a:cubicBezTo>
                  <a:cubicBezTo>
                    <a:pt x="2780" y="4687"/>
                    <a:pt x="3127" y="5795"/>
                    <a:pt x="3887" y="6656"/>
                  </a:cubicBezTo>
                  <a:cubicBezTo>
                    <a:pt x="4193" y="7002"/>
                    <a:pt x="4389" y="7406"/>
                    <a:pt x="4459" y="7821"/>
                  </a:cubicBezTo>
                  <a:lnTo>
                    <a:pt x="2441" y="8398"/>
                  </a:lnTo>
                  <a:cubicBezTo>
                    <a:pt x="996" y="8809"/>
                    <a:pt x="0" y="10130"/>
                    <a:pt x="0" y="11633"/>
                  </a:cubicBezTo>
                  <a:lnTo>
                    <a:pt x="0" y="13047"/>
                  </a:lnTo>
                  <a:cubicBezTo>
                    <a:pt x="0" y="13312"/>
                    <a:pt x="215" y="13528"/>
                    <a:pt x="481" y="13528"/>
                  </a:cubicBezTo>
                  <a:lnTo>
                    <a:pt x="13302" y="13528"/>
                  </a:lnTo>
                  <a:cubicBezTo>
                    <a:pt x="13567" y="13528"/>
                    <a:pt x="13782" y="13312"/>
                    <a:pt x="13782" y="13047"/>
                  </a:cubicBezTo>
                  <a:lnTo>
                    <a:pt x="13782" y="11633"/>
                  </a:lnTo>
                  <a:cubicBezTo>
                    <a:pt x="13782" y="10130"/>
                    <a:pt x="12786" y="8809"/>
                    <a:pt x="11343" y="8398"/>
                  </a:cubicBezTo>
                  <a:lnTo>
                    <a:pt x="9323" y="7821"/>
                  </a:lnTo>
                  <a:cubicBezTo>
                    <a:pt x="9390" y="7406"/>
                    <a:pt x="9584" y="7006"/>
                    <a:pt x="9884" y="6671"/>
                  </a:cubicBezTo>
                  <a:cubicBezTo>
                    <a:pt x="10988" y="5429"/>
                    <a:pt x="11212" y="3637"/>
                    <a:pt x="10446" y="2162"/>
                  </a:cubicBezTo>
                  <a:cubicBezTo>
                    <a:pt x="9753" y="824"/>
                    <a:pt x="8374" y="1"/>
                    <a:pt x="6892" y="1"/>
                  </a:cubicBez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06" name="Google Shape;1506;p42"/>
            <p:cNvSpPr/>
            <p:nvPr/>
          </p:nvSpPr>
          <p:spPr>
            <a:xfrm>
              <a:off x="7414150" y="1797600"/>
              <a:ext cx="24075" cy="47875"/>
            </a:xfrm>
            <a:custGeom>
              <a:avLst/>
              <a:gdLst/>
              <a:ahLst/>
              <a:cxnLst/>
              <a:rect l="l" t="t" r="r" b="b"/>
              <a:pathLst>
                <a:path w="963" h="1915" extrusionOk="0">
                  <a:moveTo>
                    <a:pt x="481" y="1"/>
                  </a:moveTo>
                  <a:cubicBezTo>
                    <a:pt x="220" y="1"/>
                    <a:pt x="6" y="210"/>
                    <a:pt x="0" y="472"/>
                  </a:cubicBezTo>
                  <a:lnTo>
                    <a:pt x="0" y="1434"/>
                  </a:lnTo>
                  <a:cubicBezTo>
                    <a:pt x="0" y="1699"/>
                    <a:pt x="215" y="1915"/>
                    <a:pt x="482" y="1915"/>
                  </a:cubicBezTo>
                  <a:cubicBezTo>
                    <a:pt x="747" y="1915"/>
                    <a:pt x="962" y="1699"/>
                    <a:pt x="962" y="1434"/>
                  </a:cubicBezTo>
                  <a:lnTo>
                    <a:pt x="962" y="472"/>
                  </a:lnTo>
                  <a:cubicBezTo>
                    <a:pt x="956" y="210"/>
                    <a:pt x="743" y="1"/>
                    <a:pt x="481" y="1"/>
                  </a:cubicBez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07" name="Google Shape;1507;p42"/>
            <p:cNvSpPr/>
            <p:nvPr/>
          </p:nvSpPr>
          <p:spPr>
            <a:xfrm>
              <a:off x="7550375" y="1957625"/>
              <a:ext cx="47875" cy="24075"/>
            </a:xfrm>
            <a:custGeom>
              <a:avLst/>
              <a:gdLst/>
              <a:ahLst/>
              <a:cxnLst/>
              <a:rect l="l" t="t" r="r" b="b"/>
              <a:pathLst>
                <a:path w="1915" h="963" extrusionOk="0">
                  <a:moveTo>
                    <a:pt x="482" y="1"/>
                  </a:moveTo>
                  <a:cubicBezTo>
                    <a:pt x="216" y="1"/>
                    <a:pt x="0" y="216"/>
                    <a:pt x="0" y="483"/>
                  </a:cubicBezTo>
                  <a:cubicBezTo>
                    <a:pt x="0" y="748"/>
                    <a:pt x="216" y="963"/>
                    <a:pt x="482" y="963"/>
                  </a:cubicBezTo>
                  <a:lnTo>
                    <a:pt x="1443" y="963"/>
                  </a:lnTo>
                  <a:cubicBezTo>
                    <a:pt x="1705" y="957"/>
                    <a:pt x="1915" y="743"/>
                    <a:pt x="1915" y="483"/>
                  </a:cubicBezTo>
                  <a:cubicBezTo>
                    <a:pt x="1915" y="220"/>
                    <a:pt x="1705" y="7"/>
                    <a:pt x="1443" y="1"/>
                  </a:cubicBez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08" name="Google Shape;1508;p42"/>
            <p:cNvSpPr/>
            <p:nvPr/>
          </p:nvSpPr>
          <p:spPr>
            <a:xfrm>
              <a:off x="7254100" y="1957675"/>
              <a:ext cx="47675" cy="24075"/>
            </a:xfrm>
            <a:custGeom>
              <a:avLst/>
              <a:gdLst/>
              <a:ahLst/>
              <a:cxnLst/>
              <a:rect l="l" t="t" r="r" b="b"/>
              <a:pathLst>
                <a:path w="1907" h="963" extrusionOk="0">
                  <a:moveTo>
                    <a:pt x="473" y="0"/>
                  </a:moveTo>
                  <a:cubicBezTo>
                    <a:pt x="212" y="5"/>
                    <a:pt x="1" y="218"/>
                    <a:pt x="1" y="481"/>
                  </a:cubicBezTo>
                  <a:cubicBezTo>
                    <a:pt x="1" y="743"/>
                    <a:pt x="212" y="957"/>
                    <a:pt x="473" y="962"/>
                  </a:cubicBezTo>
                  <a:lnTo>
                    <a:pt x="1435" y="962"/>
                  </a:lnTo>
                  <a:cubicBezTo>
                    <a:pt x="1697" y="957"/>
                    <a:pt x="1906" y="743"/>
                    <a:pt x="1906" y="481"/>
                  </a:cubicBezTo>
                  <a:cubicBezTo>
                    <a:pt x="1906" y="218"/>
                    <a:pt x="1697" y="5"/>
                    <a:pt x="1435" y="0"/>
                  </a:cubicBez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09" name="Google Shape;1509;p42"/>
            <p:cNvSpPr/>
            <p:nvPr/>
          </p:nvSpPr>
          <p:spPr>
            <a:xfrm>
              <a:off x="7531150" y="1877625"/>
              <a:ext cx="47325" cy="35975"/>
            </a:xfrm>
            <a:custGeom>
              <a:avLst/>
              <a:gdLst/>
              <a:ahLst/>
              <a:cxnLst/>
              <a:rect l="l" t="t" r="r" b="b"/>
              <a:pathLst>
                <a:path w="1893" h="1439" extrusionOk="0">
                  <a:moveTo>
                    <a:pt x="1345" y="1"/>
                  </a:moveTo>
                  <a:cubicBezTo>
                    <a:pt x="1266" y="1"/>
                    <a:pt x="1186" y="20"/>
                    <a:pt x="1112" y="61"/>
                  </a:cubicBezTo>
                  <a:lnTo>
                    <a:pt x="280" y="541"/>
                  </a:lnTo>
                  <a:cubicBezTo>
                    <a:pt x="91" y="650"/>
                    <a:pt x="1" y="872"/>
                    <a:pt x="56" y="1082"/>
                  </a:cubicBezTo>
                  <a:cubicBezTo>
                    <a:pt x="113" y="1293"/>
                    <a:pt x="304" y="1438"/>
                    <a:pt x="521" y="1438"/>
                  </a:cubicBezTo>
                  <a:lnTo>
                    <a:pt x="521" y="1439"/>
                  </a:lnTo>
                  <a:cubicBezTo>
                    <a:pt x="605" y="1439"/>
                    <a:pt x="687" y="1416"/>
                    <a:pt x="761" y="1375"/>
                  </a:cubicBezTo>
                  <a:lnTo>
                    <a:pt x="1594" y="893"/>
                  </a:lnTo>
                  <a:cubicBezTo>
                    <a:pt x="1818" y="758"/>
                    <a:pt x="1893" y="468"/>
                    <a:pt x="1762" y="241"/>
                  </a:cubicBezTo>
                  <a:cubicBezTo>
                    <a:pt x="1673" y="87"/>
                    <a:pt x="1511" y="1"/>
                    <a:pt x="1345" y="1"/>
                  </a:cubicBez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10" name="Google Shape;1510;p42"/>
            <p:cNvSpPr/>
            <p:nvPr/>
          </p:nvSpPr>
          <p:spPr>
            <a:xfrm>
              <a:off x="7480550" y="1818850"/>
              <a:ext cx="39500" cy="44900"/>
            </a:xfrm>
            <a:custGeom>
              <a:avLst/>
              <a:gdLst/>
              <a:ahLst/>
              <a:cxnLst/>
              <a:rect l="l" t="t" r="r" b="b"/>
              <a:pathLst>
                <a:path w="1580" h="1796" extrusionOk="0">
                  <a:moveTo>
                    <a:pt x="1033" y="1"/>
                  </a:moveTo>
                  <a:cubicBezTo>
                    <a:pt x="866" y="1"/>
                    <a:pt x="704" y="87"/>
                    <a:pt x="614" y="242"/>
                  </a:cubicBezTo>
                  <a:lnTo>
                    <a:pt x="134" y="1073"/>
                  </a:lnTo>
                  <a:cubicBezTo>
                    <a:pt x="1" y="1303"/>
                    <a:pt x="80" y="1598"/>
                    <a:pt x="310" y="1731"/>
                  </a:cubicBezTo>
                  <a:cubicBezTo>
                    <a:pt x="385" y="1774"/>
                    <a:pt x="468" y="1795"/>
                    <a:pt x="550" y="1795"/>
                  </a:cubicBezTo>
                  <a:cubicBezTo>
                    <a:pt x="716" y="1795"/>
                    <a:pt x="877" y="1709"/>
                    <a:pt x="966" y="1554"/>
                  </a:cubicBezTo>
                  <a:lnTo>
                    <a:pt x="1448" y="722"/>
                  </a:lnTo>
                  <a:cubicBezTo>
                    <a:pt x="1579" y="492"/>
                    <a:pt x="1502" y="198"/>
                    <a:pt x="1272" y="64"/>
                  </a:cubicBezTo>
                  <a:cubicBezTo>
                    <a:pt x="1197" y="21"/>
                    <a:pt x="1114" y="1"/>
                    <a:pt x="1033" y="1"/>
                  </a:cubicBez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11" name="Google Shape;1511;p42"/>
            <p:cNvSpPr/>
            <p:nvPr/>
          </p:nvSpPr>
          <p:spPr>
            <a:xfrm>
              <a:off x="7332325" y="1818825"/>
              <a:ext cx="39475" cy="44900"/>
            </a:xfrm>
            <a:custGeom>
              <a:avLst/>
              <a:gdLst/>
              <a:ahLst/>
              <a:cxnLst/>
              <a:rect l="l" t="t" r="r" b="b"/>
              <a:pathLst>
                <a:path w="1579" h="1796" extrusionOk="0">
                  <a:moveTo>
                    <a:pt x="549" y="1"/>
                  </a:moveTo>
                  <a:cubicBezTo>
                    <a:pt x="468" y="1"/>
                    <a:pt x="385" y="22"/>
                    <a:pt x="309" y="65"/>
                  </a:cubicBezTo>
                  <a:cubicBezTo>
                    <a:pt x="79" y="199"/>
                    <a:pt x="0" y="492"/>
                    <a:pt x="133" y="721"/>
                  </a:cubicBezTo>
                  <a:lnTo>
                    <a:pt x="614" y="1555"/>
                  </a:lnTo>
                  <a:cubicBezTo>
                    <a:pt x="703" y="1709"/>
                    <a:pt x="864" y="1795"/>
                    <a:pt x="1030" y="1795"/>
                  </a:cubicBezTo>
                  <a:cubicBezTo>
                    <a:pt x="1111" y="1795"/>
                    <a:pt x="1194" y="1774"/>
                    <a:pt x="1270" y="1731"/>
                  </a:cubicBezTo>
                  <a:cubicBezTo>
                    <a:pt x="1500" y="1599"/>
                    <a:pt x="1579" y="1304"/>
                    <a:pt x="1447" y="1074"/>
                  </a:cubicBezTo>
                  <a:lnTo>
                    <a:pt x="965" y="241"/>
                  </a:lnTo>
                  <a:cubicBezTo>
                    <a:pt x="877" y="87"/>
                    <a:pt x="715" y="1"/>
                    <a:pt x="549" y="1"/>
                  </a:cubicBez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12" name="Google Shape;1512;p42"/>
            <p:cNvSpPr/>
            <p:nvPr/>
          </p:nvSpPr>
          <p:spPr>
            <a:xfrm>
              <a:off x="7273675" y="1877525"/>
              <a:ext cx="48275" cy="36075"/>
            </a:xfrm>
            <a:custGeom>
              <a:avLst/>
              <a:gdLst/>
              <a:ahLst/>
              <a:cxnLst/>
              <a:rect l="l" t="t" r="r" b="b"/>
              <a:pathLst>
                <a:path w="1931" h="1443" extrusionOk="0">
                  <a:moveTo>
                    <a:pt x="549" y="0"/>
                  </a:moveTo>
                  <a:cubicBezTo>
                    <a:pt x="383" y="0"/>
                    <a:pt x="222" y="87"/>
                    <a:pt x="133" y="241"/>
                  </a:cubicBezTo>
                  <a:cubicBezTo>
                    <a:pt x="0" y="471"/>
                    <a:pt x="79" y="765"/>
                    <a:pt x="309" y="897"/>
                  </a:cubicBezTo>
                  <a:lnTo>
                    <a:pt x="1141" y="1379"/>
                  </a:lnTo>
                  <a:cubicBezTo>
                    <a:pt x="1216" y="1422"/>
                    <a:pt x="1298" y="1442"/>
                    <a:pt x="1380" y="1442"/>
                  </a:cubicBezTo>
                  <a:cubicBezTo>
                    <a:pt x="1546" y="1442"/>
                    <a:pt x="1709" y="1356"/>
                    <a:pt x="1798" y="1201"/>
                  </a:cubicBezTo>
                  <a:cubicBezTo>
                    <a:pt x="1930" y="971"/>
                    <a:pt x="1853" y="679"/>
                    <a:pt x="1623" y="545"/>
                  </a:cubicBezTo>
                  <a:lnTo>
                    <a:pt x="789" y="65"/>
                  </a:lnTo>
                  <a:cubicBezTo>
                    <a:pt x="714" y="21"/>
                    <a:pt x="631" y="0"/>
                    <a:pt x="549" y="0"/>
                  </a:cubicBez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513" name="Google Shape;1513;p42"/>
          <p:cNvSpPr/>
          <p:nvPr/>
        </p:nvSpPr>
        <p:spPr>
          <a:xfrm>
            <a:off x="7912699" y="3168039"/>
            <a:ext cx="455866" cy="449538"/>
          </a:xfrm>
          <a:custGeom>
            <a:avLst/>
            <a:gdLst/>
            <a:ahLst/>
            <a:cxnLst/>
            <a:rect l="l" t="t" r="r" b="b"/>
            <a:pathLst>
              <a:path w="16642" h="16411" extrusionOk="0">
                <a:moveTo>
                  <a:pt x="13482" y="962"/>
                </a:moveTo>
                <a:lnTo>
                  <a:pt x="13098" y="1474"/>
                </a:lnTo>
                <a:cubicBezTo>
                  <a:pt x="12970" y="1644"/>
                  <a:pt x="12970" y="1880"/>
                  <a:pt x="13098" y="2050"/>
                </a:cubicBezTo>
                <a:lnTo>
                  <a:pt x="13482" y="2562"/>
                </a:lnTo>
                <a:lnTo>
                  <a:pt x="11079" y="2562"/>
                </a:lnTo>
                <a:lnTo>
                  <a:pt x="11077" y="962"/>
                </a:lnTo>
                <a:close/>
                <a:moveTo>
                  <a:pt x="10597" y="6698"/>
                </a:moveTo>
                <a:lnTo>
                  <a:pt x="11999" y="9334"/>
                </a:lnTo>
                <a:cubicBezTo>
                  <a:pt x="11791" y="9407"/>
                  <a:pt x="11628" y="9501"/>
                  <a:pt x="11483" y="9583"/>
                </a:cubicBezTo>
                <a:cubicBezTo>
                  <a:pt x="11221" y="9732"/>
                  <a:pt x="11031" y="9839"/>
                  <a:pt x="10597" y="9839"/>
                </a:cubicBezTo>
                <a:cubicBezTo>
                  <a:pt x="10164" y="9839"/>
                  <a:pt x="9973" y="9731"/>
                  <a:pt x="9711" y="9583"/>
                </a:cubicBezTo>
                <a:cubicBezTo>
                  <a:pt x="9566" y="9501"/>
                  <a:pt x="9404" y="9409"/>
                  <a:pt x="9196" y="9334"/>
                </a:cubicBezTo>
                <a:lnTo>
                  <a:pt x="10597" y="6698"/>
                </a:lnTo>
                <a:close/>
                <a:moveTo>
                  <a:pt x="4764" y="9246"/>
                </a:moveTo>
                <a:lnTo>
                  <a:pt x="5656" y="10893"/>
                </a:lnTo>
                <a:cubicBezTo>
                  <a:pt x="5570" y="10945"/>
                  <a:pt x="5492" y="10997"/>
                  <a:pt x="5422" y="11046"/>
                </a:cubicBezTo>
                <a:cubicBezTo>
                  <a:pt x="5215" y="11188"/>
                  <a:pt x="5079" y="11282"/>
                  <a:pt x="4764" y="11282"/>
                </a:cubicBezTo>
                <a:cubicBezTo>
                  <a:pt x="4449" y="11282"/>
                  <a:pt x="4313" y="11188"/>
                  <a:pt x="4107" y="11046"/>
                </a:cubicBezTo>
                <a:cubicBezTo>
                  <a:pt x="4035" y="10997"/>
                  <a:pt x="3960" y="10945"/>
                  <a:pt x="3872" y="10893"/>
                </a:cubicBezTo>
                <a:lnTo>
                  <a:pt x="4373" y="9968"/>
                </a:lnTo>
                <a:lnTo>
                  <a:pt x="4764" y="9246"/>
                </a:lnTo>
                <a:close/>
                <a:moveTo>
                  <a:pt x="6113" y="11740"/>
                </a:moveTo>
                <a:lnTo>
                  <a:pt x="6475" y="12406"/>
                </a:lnTo>
                <a:lnTo>
                  <a:pt x="4858" y="15448"/>
                </a:lnTo>
                <a:lnTo>
                  <a:pt x="1405" y="15448"/>
                </a:lnTo>
                <a:lnTo>
                  <a:pt x="3414" y="11740"/>
                </a:lnTo>
                <a:cubicBezTo>
                  <a:pt x="3461" y="11769"/>
                  <a:pt x="3508" y="11801"/>
                  <a:pt x="3560" y="11837"/>
                </a:cubicBezTo>
                <a:cubicBezTo>
                  <a:pt x="3823" y="12018"/>
                  <a:pt x="4149" y="12244"/>
                  <a:pt x="4763" y="12244"/>
                </a:cubicBezTo>
                <a:cubicBezTo>
                  <a:pt x="5378" y="12244"/>
                  <a:pt x="5704" y="12018"/>
                  <a:pt x="5966" y="11837"/>
                </a:cubicBezTo>
                <a:cubicBezTo>
                  <a:pt x="6019" y="11800"/>
                  <a:pt x="6068" y="11769"/>
                  <a:pt x="6113" y="11740"/>
                </a:cubicBezTo>
                <a:close/>
                <a:moveTo>
                  <a:pt x="12458" y="10199"/>
                </a:moveTo>
                <a:lnTo>
                  <a:pt x="15247" y="15448"/>
                </a:lnTo>
                <a:lnTo>
                  <a:pt x="5949" y="15448"/>
                </a:lnTo>
                <a:lnTo>
                  <a:pt x="7446" y="12629"/>
                </a:lnTo>
                <a:lnTo>
                  <a:pt x="8737" y="10199"/>
                </a:lnTo>
                <a:cubicBezTo>
                  <a:pt x="8929" y="10243"/>
                  <a:pt x="9067" y="10321"/>
                  <a:pt x="9237" y="10418"/>
                </a:cubicBezTo>
                <a:cubicBezTo>
                  <a:pt x="9537" y="10587"/>
                  <a:pt x="9909" y="10800"/>
                  <a:pt x="10597" y="10800"/>
                </a:cubicBezTo>
                <a:cubicBezTo>
                  <a:pt x="11285" y="10800"/>
                  <a:pt x="11659" y="10587"/>
                  <a:pt x="11959" y="10418"/>
                </a:cubicBezTo>
                <a:cubicBezTo>
                  <a:pt x="12129" y="10321"/>
                  <a:pt x="12267" y="10243"/>
                  <a:pt x="12458" y="10199"/>
                </a:cubicBezTo>
                <a:close/>
                <a:moveTo>
                  <a:pt x="10597" y="1"/>
                </a:moveTo>
                <a:cubicBezTo>
                  <a:pt x="10332" y="1"/>
                  <a:pt x="10117" y="216"/>
                  <a:pt x="10117" y="481"/>
                </a:cubicBezTo>
                <a:lnTo>
                  <a:pt x="10117" y="5554"/>
                </a:lnTo>
                <a:lnTo>
                  <a:pt x="7017" y="11387"/>
                </a:lnTo>
                <a:lnTo>
                  <a:pt x="5186" y="8007"/>
                </a:lnTo>
                <a:cubicBezTo>
                  <a:pt x="5095" y="7839"/>
                  <a:pt x="4929" y="7755"/>
                  <a:pt x="4763" y="7755"/>
                </a:cubicBezTo>
                <a:cubicBezTo>
                  <a:pt x="4598" y="7755"/>
                  <a:pt x="4432" y="7839"/>
                  <a:pt x="4341" y="8007"/>
                </a:cubicBezTo>
                <a:lnTo>
                  <a:pt x="175" y="15700"/>
                </a:lnTo>
                <a:cubicBezTo>
                  <a:pt x="0" y="16021"/>
                  <a:pt x="233" y="16410"/>
                  <a:pt x="598" y="16410"/>
                </a:cubicBezTo>
                <a:lnTo>
                  <a:pt x="16048" y="16410"/>
                </a:lnTo>
                <a:cubicBezTo>
                  <a:pt x="16410" y="16410"/>
                  <a:pt x="16641" y="16023"/>
                  <a:pt x="16473" y="15704"/>
                </a:cubicBezTo>
                <a:lnTo>
                  <a:pt x="16471" y="15704"/>
                </a:lnTo>
                <a:lnTo>
                  <a:pt x="11079" y="5553"/>
                </a:lnTo>
                <a:lnTo>
                  <a:pt x="11079" y="3526"/>
                </a:lnTo>
                <a:lnTo>
                  <a:pt x="14444" y="3526"/>
                </a:lnTo>
                <a:cubicBezTo>
                  <a:pt x="14840" y="3524"/>
                  <a:pt x="15065" y="3073"/>
                  <a:pt x="14828" y="2757"/>
                </a:cubicBezTo>
                <a:lnTo>
                  <a:pt x="14083" y="1763"/>
                </a:lnTo>
                <a:lnTo>
                  <a:pt x="14828" y="770"/>
                </a:lnTo>
                <a:cubicBezTo>
                  <a:pt x="15065" y="452"/>
                  <a:pt x="14840" y="1"/>
                  <a:pt x="14444" y="1"/>
                </a:cubicBezTo>
                <a:close/>
              </a:path>
            </a:pathLst>
          </a:custGeom>
          <a:solidFill>
            <a:srgbClr val="192B77"/>
          </a:solidFill>
          <a:ln w="9525" cap="flat" cmpd="sng">
            <a:noFill/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14" name="Google Shape;1514;p42"/>
          <p:cNvSpPr/>
          <p:nvPr/>
        </p:nvSpPr>
        <p:spPr>
          <a:xfrm>
            <a:off x="3694289" y="1507014"/>
            <a:ext cx="449620" cy="450305"/>
          </a:xfrm>
          <a:custGeom>
            <a:avLst/>
            <a:gdLst/>
            <a:ahLst/>
            <a:cxnLst/>
            <a:rect l="l" t="t" r="r" b="b"/>
            <a:pathLst>
              <a:path w="16414" h="16439" extrusionOk="0">
                <a:moveTo>
                  <a:pt x="14426" y="4528"/>
                </a:moveTo>
                <a:lnTo>
                  <a:pt x="15451" y="5024"/>
                </a:lnTo>
                <a:lnTo>
                  <a:pt x="15451" y="6986"/>
                </a:lnTo>
                <a:lnTo>
                  <a:pt x="14426" y="7481"/>
                </a:lnTo>
                <a:lnTo>
                  <a:pt x="14426" y="4528"/>
                </a:lnTo>
                <a:close/>
                <a:moveTo>
                  <a:pt x="5131" y="4242"/>
                </a:moveTo>
                <a:lnTo>
                  <a:pt x="5131" y="7767"/>
                </a:lnTo>
                <a:lnTo>
                  <a:pt x="2726" y="7767"/>
                </a:lnTo>
                <a:cubicBezTo>
                  <a:pt x="1752" y="7767"/>
                  <a:pt x="965" y="6978"/>
                  <a:pt x="963" y="6005"/>
                </a:cubicBezTo>
                <a:cubicBezTo>
                  <a:pt x="965" y="5031"/>
                  <a:pt x="1752" y="4243"/>
                  <a:pt x="2726" y="4242"/>
                </a:cubicBezTo>
                <a:close/>
                <a:moveTo>
                  <a:pt x="13464" y="2104"/>
                </a:moveTo>
                <a:lnTo>
                  <a:pt x="13464" y="9907"/>
                </a:lnTo>
                <a:cubicBezTo>
                  <a:pt x="12491" y="9293"/>
                  <a:pt x="11446" y="8804"/>
                  <a:pt x="10353" y="8448"/>
                </a:cubicBezTo>
                <a:cubicBezTo>
                  <a:pt x="8977" y="8000"/>
                  <a:pt x="7539" y="7771"/>
                  <a:pt x="6092" y="7767"/>
                </a:cubicBezTo>
                <a:lnTo>
                  <a:pt x="6092" y="4242"/>
                </a:lnTo>
                <a:cubicBezTo>
                  <a:pt x="8701" y="4236"/>
                  <a:pt x="11255" y="3494"/>
                  <a:pt x="13464" y="2104"/>
                </a:cubicBezTo>
                <a:close/>
                <a:moveTo>
                  <a:pt x="5931" y="10652"/>
                </a:moveTo>
                <a:cubicBezTo>
                  <a:pt x="6020" y="10652"/>
                  <a:pt x="6092" y="10724"/>
                  <a:pt x="6092" y="10813"/>
                </a:cubicBezTo>
                <a:lnTo>
                  <a:pt x="6092" y="11453"/>
                </a:lnTo>
                <a:cubicBezTo>
                  <a:pt x="6092" y="11542"/>
                  <a:pt x="6020" y="11613"/>
                  <a:pt x="5931" y="11614"/>
                </a:cubicBezTo>
                <a:lnTo>
                  <a:pt x="5131" y="11614"/>
                </a:lnTo>
                <a:lnTo>
                  <a:pt x="5131" y="10652"/>
                </a:lnTo>
                <a:close/>
                <a:moveTo>
                  <a:pt x="4169" y="8729"/>
                </a:moveTo>
                <a:lnTo>
                  <a:pt x="4169" y="14979"/>
                </a:lnTo>
                <a:cubicBezTo>
                  <a:pt x="4173" y="15249"/>
                  <a:pt x="3956" y="15470"/>
                  <a:pt x="3687" y="15470"/>
                </a:cubicBezTo>
                <a:cubicBezTo>
                  <a:pt x="3418" y="15470"/>
                  <a:pt x="3201" y="15249"/>
                  <a:pt x="3207" y="14979"/>
                </a:cubicBezTo>
                <a:lnTo>
                  <a:pt x="3207" y="8729"/>
                </a:lnTo>
                <a:close/>
                <a:moveTo>
                  <a:pt x="13944" y="1"/>
                </a:moveTo>
                <a:cubicBezTo>
                  <a:pt x="13675" y="1"/>
                  <a:pt x="13458" y="222"/>
                  <a:pt x="13464" y="492"/>
                </a:cubicBezTo>
                <a:lnTo>
                  <a:pt x="13464" y="950"/>
                </a:lnTo>
                <a:cubicBezTo>
                  <a:pt x="11292" y="2467"/>
                  <a:pt x="8707" y="3280"/>
                  <a:pt x="6059" y="3280"/>
                </a:cubicBezTo>
                <a:lnTo>
                  <a:pt x="2726" y="3280"/>
                </a:lnTo>
                <a:cubicBezTo>
                  <a:pt x="1224" y="3280"/>
                  <a:pt x="1" y="4503"/>
                  <a:pt x="1" y="6005"/>
                </a:cubicBezTo>
                <a:cubicBezTo>
                  <a:pt x="1" y="7344"/>
                  <a:pt x="972" y="8458"/>
                  <a:pt x="2245" y="8687"/>
                </a:cubicBezTo>
                <a:lnTo>
                  <a:pt x="2245" y="14979"/>
                </a:lnTo>
                <a:cubicBezTo>
                  <a:pt x="2236" y="15782"/>
                  <a:pt x="2884" y="16438"/>
                  <a:pt x="3687" y="16438"/>
                </a:cubicBezTo>
                <a:cubicBezTo>
                  <a:pt x="4491" y="16438"/>
                  <a:pt x="5138" y="15782"/>
                  <a:pt x="5130" y="14979"/>
                </a:cubicBezTo>
                <a:lnTo>
                  <a:pt x="5130" y="12575"/>
                </a:lnTo>
                <a:lnTo>
                  <a:pt x="5931" y="12575"/>
                </a:lnTo>
                <a:cubicBezTo>
                  <a:pt x="6550" y="12575"/>
                  <a:pt x="7052" y="12072"/>
                  <a:pt x="7052" y="11453"/>
                </a:cubicBezTo>
                <a:lnTo>
                  <a:pt x="7052" y="10813"/>
                </a:lnTo>
                <a:cubicBezTo>
                  <a:pt x="7052" y="10194"/>
                  <a:pt x="6550" y="9691"/>
                  <a:pt x="5931" y="9691"/>
                </a:cubicBezTo>
                <a:lnTo>
                  <a:pt x="5131" y="9691"/>
                </a:lnTo>
                <a:lnTo>
                  <a:pt x="5131" y="8729"/>
                </a:lnTo>
                <a:lnTo>
                  <a:pt x="6059" y="8729"/>
                </a:lnTo>
                <a:cubicBezTo>
                  <a:pt x="8709" y="8729"/>
                  <a:pt x="11293" y="9543"/>
                  <a:pt x="13464" y="11061"/>
                </a:cubicBezTo>
                <a:lnTo>
                  <a:pt x="13464" y="11517"/>
                </a:lnTo>
                <a:cubicBezTo>
                  <a:pt x="13458" y="11787"/>
                  <a:pt x="13675" y="12008"/>
                  <a:pt x="13944" y="12008"/>
                </a:cubicBezTo>
                <a:cubicBezTo>
                  <a:pt x="14214" y="12008"/>
                  <a:pt x="14430" y="11787"/>
                  <a:pt x="14426" y="11517"/>
                </a:cubicBezTo>
                <a:lnTo>
                  <a:pt x="14426" y="8550"/>
                </a:lnTo>
                <a:lnTo>
                  <a:pt x="16141" y="7720"/>
                </a:lnTo>
                <a:cubicBezTo>
                  <a:pt x="16308" y="7640"/>
                  <a:pt x="16413" y="7471"/>
                  <a:pt x="16413" y="7287"/>
                </a:cubicBezTo>
                <a:lnTo>
                  <a:pt x="16413" y="4722"/>
                </a:lnTo>
                <a:cubicBezTo>
                  <a:pt x="16413" y="4538"/>
                  <a:pt x="16308" y="4369"/>
                  <a:pt x="16141" y="4290"/>
                </a:cubicBezTo>
                <a:lnTo>
                  <a:pt x="14424" y="3460"/>
                </a:lnTo>
                <a:lnTo>
                  <a:pt x="14424" y="492"/>
                </a:lnTo>
                <a:cubicBezTo>
                  <a:pt x="14430" y="222"/>
                  <a:pt x="14214" y="1"/>
                  <a:pt x="13944" y="1"/>
                </a:cubicBezTo>
                <a:close/>
              </a:path>
            </a:pathLst>
          </a:custGeom>
          <a:solidFill>
            <a:srgbClr val="192B77"/>
          </a:solidFill>
          <a:ln w="9525" cap="flat" cmpd="sng">
            <a:noFill/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15" name="Google Shape;1515;p42"/>
          <p:cNvSpPr/>
          <p:nvPr/>
        </p:nvSpPr>
        <p:spPr>
          <a:xfrm>
            <a:off x="3690249" y="3168046"/>
            <a:ext cx="453647" cy="449538"/>
          </a:xfrm>
          <a:custGeom>
            <a:avLst/>
            <a:gdLst/>
            <a:ahLst/>
            <a:cxnLst/>
            <a:rect l="l" t="t" r="r" b="b"/>
            <a:pathLst>
              <a:path w="16561" h="16411" extrusionOk="0">
                <a:moveTo>
                  <a:pt x="10712" y="962"/>
                </a:moveTo>
                <a:lnTo>
                  <a:pt x="10712" y="2007"/>
                </a:lnTo>
                <a:cubicBezTo>
                  <a:pt x="10554" y="1993"/>
                  <a:pt x="10393" y="1987"/>
                  <a:pt x="10232" y="1987"/>
                </a:cubicBezTo>
                <a:cubicBezTo>
                  <a:pt x="10069" y="1987"/>
                  <a:pt x="9909" y="1993"/>
                  <a:pt x="9750" y="2007"/>
                </a:cubicBezTo>
                <a:lnTo>
                  <a:pt x="9750" y="962"/>
                </a:lnTo>
                <a:close/>
                <a:moveTo>
                  <a:pt x="10229" y="6796"/>
                </a:moveTo>
                <a:cubicBezTo>
                  <a:pt x="10310" y="6796"/>
                  <a:pt x="10392" y="6803"/>
                  <a:pt x="10475" y="6817"/>
                </a:cubicBezTo>
                <a:cubicBezTo>
                  <a:pt x="11167" y="6936"/>
                  <a:pt x="11674" y="7536"/>
                  <a:pt x="11674" y="8238"/>
                </a:cubicBezTo>
                <a:cubicBezTo>
                  <a:pt x="11674" y="8941"/>
                  <a:pt x="11167" y="9541"/>
                  <a:pt x="10475" y="9660"/>
                </a:cubicBezTo>
                <a:cubicBezTo>
                  <a:pt x="10393" y="9674"/>
                  <a:pt x="10311" y="9681"/>
                  <a:pt x="10230" y="9681"/>
                </a:cubicBezTo>
                <a:cubicBezTo>
                  <a:pt x="9629" y="9681"/>
                  <a:pt x="9078" y="9303"/>
                  <a:pt x="8871" y="8720"/>
                </a:cubicBezTo>
                <a:lnTo>
                  <a:pt x="10232" y="8720"/>
                </a:lnTo>
                <a:cubicBezTo>
                  <a:pt x="10234" y="8720"/>
                  <a:pt x="10237" y="8720"/>
                  <a:pt x="10240" y="8720"/>
                </a:cubicBezTo>
                <a:cubicBezTo>
                  <a:pt x="10504" y="8720"/>
                  <a:pt x="10721" y="8505"/>
                  <a:pt x="10721" y="8238"/>
                </a:cubicBezTo>
                <a:cubicBezTo>
                  <a:pt x="10721" y="7972"/>
                  <a:pt x="10505" y="7757"/>
                  <a:pt x="10242" y="7757"/>
                </a:cubicBezTo>
                <a:cubicBezTo>
                  <a:pt x="10239" y="7757"/>
                  <a:pt x="10235" y="7757"/>
                  <a:pt x="10232" y="7757"/>
                </a:cubicBezTo>
                <a:lnTo>
                  <a:pt x="8871" y="7757"/>
                </a:lnTo>
                <a:cubicBezTo>
                  <a:pt x="9077" y="7174"/>
                  <a:pt x="9628" y="6796"/>
                  <a:pt x="10229" y="6796"/>
                </a:cubicBezTo>
                <a:close/>
                <a:moveTo>
                  <a:pt x="10232" y="4874"/>
                </a:moveTo>
                <a:cubicBezTo>
                  <a:pt x="12087" y="4874"/>
                  <a:pt x="13597" y="6384"/>
                  <a:pt x="13597" y="8239"/>
                </a:cubicBezTo>
                <a:cubicBezTo>
                  <a:pt x="13597" y="10095"/>
                  <a:pt x="12087" y="11603"/>
                  <a:pt x="10232" y="11603"/>
                </a:cubicBezTo>
                <a:cubicBezTo>
                  <a:pt x="8539" y="11603"/>
                  <a:pt x="7134" y="10348"/>
                  <a:pt x="6900" y="8720"/>
                </a:cubicBezTo>
                <a:lnTo>
                  <a:pt x="7875" y="8720"/>
                </a:lnTo>
                <a:cubicBezTo>
                  <a:pt x="8099" y="9815"/>
                  <a:pt x="9070" y="10642"/>
                  <a:pt x="10232" y="10642"/>
                </a:cubicBezTo>
                <a:cubicBezTo>
                  <a:pt x="11557" y="10642"/>
                  <a:pt x="12635" y="9565"/>
                  <a:pt x="12635" y="8238"/>
                </a:cubicBezTo>
                <a:cubicBezTo>
                  <a:pt x="12635" y="6912"/>
                  <a:pt x="11557" y="5836"/>
                  <a:pt x="10232" y="5836"/>
                </a:cubicBezTo>
                <a:cubicBezTo>
                  <a:pt x="9070" y="5836"/>
                  <a:pt x="8099" y="6662"/>
                  <a:pt x="7875" y="7759"/>
                </a:cubicBezTo>
                <a:lnTo>
                  <a:pt x="6900" y="7759"/>
                </a:lnTo>
                <a:cubicBezTo>
                  <a:pt x="7134" y="6129"/>
                  <a:pt x="8539" y="4874"/>
                  <a:pt x="10232" y="4874"/>
                </a:cubicBezTo>
                <a:close/>
                <a:moveTo>
                  <a:pt x="10232" y="2950"/>
                </a:moveTo>
                <a:cubicBezTo>
                  <a:pt x="13147" y="2950"/>
                  <a:pt x="15520" y="5322"/>
                  <a:pt x="15520" y="8238"/>
                </a:cubicBezTo>
                <a:cubicBezTo>
                  <a:pt x="15520" y="11155"/>
                  <a:pt x="13147" y="13527"/>
                  <a:pt x="10232" y="13527"/>
                </a:cubicBezTo>
                <a:cubicBezTo>
                  <a:pt x="7477" y="13527"/>
                  <a:pt x="5208" y="11411"/>
                  <a:pt x="4964" y="8720"/>
                </a:cubicBezTo>
                <a:lnTo>
                  <a:pt x="5932" y="8720"/>
                </a:lnTo>
                <a:cubicBezTo>
                  <a:pt x="6172" y="10880"/>
                  <a:pt x="8008" y="12565"/>
                  <a:pt x="10232" y="12565"/>
                </a:cubicBezTo>
                <a:cubicBezTo>
                  <a:pt x="12617" y="12565"/>
                  <a:pt x="14559" y="10625"/>
                  <a:pt x="14559" y="8238"/>
                </a:cubicBezTo>
                <a:cubicBezTo>
                  <a:pt x="14559" y="5852"/>
                  <a:pt x="12619" y="3912"/>
                  <a:pt x="10232" y="3912"/>
                </a:cubicBezTo>
                <a:cubicBezTo>
                  <a:pt x="8008" y="3912"/>
                  <a:pt x="6171" y="5597"/>
                  <a:pt x="5932" y="7757"/>
                </a:cubicBezTo>
                <a:lnTo>
                  <a:pt x="4965" y="7757"/>
                </a:lnTo>
                <a:cubicBezTo>
                  <a:pt x="5208" y="5066"/>
                  <a:pt x="7478" y="2950"/>
                  <a:pt x="10232" y="2950"/>
                </a:cubicBezTo>
                <a:close/>
                <a:moveTo>
                  <a:pt x="6002" y="12835"/>
                </a:moveTo>
                <a:cubicBezTo>
                  <a:pt x="6318" y="13128"/>
                  <a:pt x="6666" y="13387"/>
                  <a:pt x="7036" y="13608"/>
                </a:cubicBezTo>
                <a:lnTo>
                  <a:pt x="5807" y="15450"/>
                </a:lnTo>
                <a:lnTo>
                  <a:pt x="5129" y="15450"/>
                </a:lnTo>
                <a:lnTo>
                  <a:pt x="6002" y="12835"/>
                </a:lnTo>
                <a:close/>
                <a:moveTo>
                  <a:pt x="14461" y="12835"/>
                </a:moveTo>
                <a:lnTo>
                  <a:pt x="15334" y="15450"/>
                </a:lnTo>
                <a:lnTo>
                  <a:pt x="14656" y="15450"/>
                </a:lnTo>
                <a:lnTo>
                  <a:pt x="13427" y="13608"/>
                </a:lnTo>
                <a:cubicBezTo>
                  <a:pt x="13798" y="13387"/>
                  <a:pt x="14145" y="13128"/>
                  <a:pt x="14461" y="12835"/>
                </a:cubicBezTo>
                <a:close/>
                <a:moveTo>
                  <a:pt x="9271" y="0"/>
                </a:moveTo>
                <a:cubicBezTo>
                  <a:pt x="9004" y="0"/>
                  <a:pt x="8789" y="215"/>
                  <a:pt x="8789" y="482"/>
                </a:cubicBezTo>
                <a:lnTo>
                  <a:pt x="8789" y="2156"/>
                </a:lnTo>
                <a:cubicBezTo>
                  <a:pt x="6187" y="2774"/>
                  <a:pt x="4208" y="5022"/>
                  <a:pt x="3999" y="7757"/>
                </a:cubicBezTo>
                <a:lnTo>
                  <a:pt x="3678" y="7757"/>
                </a:lnTo>
                <a:lnTo>
                  <a:pt x="2859" y="6668"/>
                </a:lnTo>
                <a:cubicBezTo>
                  <a:pt x="2766" y="6538"/>
                  <a:pt x="2619" y="6469"/>
                  <a:pt x="2470" y="6469"/>
                </a:cubicBezTo>
                <a:cubicBezTo>
                  <a:pt x="2370" y="6469"/>
                  <a:pt x="2268" y="6500"/>
                  <a:pt x="2181" y="6565"/>
                </a:cubicBezTo>
                <a:cubicBezTo>
                  <a:pt x="1968" y="6726"/>
                  <a:pt x="1927" y="7033"/>
                  <a:pt x="2091" y="7245"/>
                </a:cubicBezTo>
                <a:lnTo>
                  <a:pt x="2476" y="7757"/>
                </a:lnTo>
                <a:lnTo>
                  <a:pt x="1754" y="7757"/>
                </a:lnTo>
                <a:lnTo>
                  <a:pt x="937" y="6668"/>
                </a:lnTo>
                <a:cubicBezTo>
                  <a:pt x="843" y="6538"/>
                  <a:pt x="696" y="6468"/>
                  <a:pt x="547" y="6468"/>
                </a:cubicBezTo>
                <a:cubicBezTo>
                  <a:pt x="447" y="6468"/>
                  <a:pt x="345" y="6500"/>
                  <a:pt x="259" y="6565"/>
                </a:cubicBezTo>
                <a:cubicBezTo>
                  <a:pt x="43" y="6726"/>
                  <a:pt x="4" y="7033"/>
                  <a:pt x="168" y="7245"/>
                </a:cubicBezTo>
                <a:lnTo>
                  <a:pt x="553" y="7757"/>
                </a:lnTo>
                <a:cubicBezTo>
                  <a:pt x="291" y="7762"/>
                  <a:pt x="81" y="7976"/>
                  <a:pt x="81" y="8238"/>
                </a:cubicBezTo>
                <a:cubicBezTo>
                  <a:pt x="81" y="8500"/>
                  <a:pt x="291" y="8714"/>
                  <a:pt x="553" y="8718"/>
                </a:cubicBezTo>
                <a:lnTo>
                  <a:pt x="168" y="9231"/>
                </a:lnTo>
                <a:cubicBezTo>
                  <a:pt x="1" y="9443"/>
                  <a:pt x="42" y="9751"/>
                  <a:pt x="257" y="9913"/>
                </a:cubicBezTo>
                <a:cubicBezTo>
                  <a:pt x="344" y="9978"/>
                  <a:pt x="445" y="10009"/>
                  <a:pt x="545" y="10009"/>
                </a:cubicBezTo>
                <a:cubicBezTo>
                  <a:pt x="695" y="10009"/>
                  <a:pt x="843" y="9939"/>
                  <a:pt x="937" y="9808"/>
                </a:cubicBezTo>
                <a:lnTo>
                  <a:pt x="1754" y="8718"/>
                </a:lnTo>
                <a:lnTo>
                  <a:pt x="2476" y="8718"/>
                </a:lnTo>
                <a:lnTo>
                  <a:pt x="2091" y="9231"/>
                </a:lnTo>
                <a:cubicBezTo>
                  <a:pt x="1924" y="9443"/>
                  <a:pt x="1965" y="9751"/>
                  <a:pt x="2180" y="9913"/>
                </a:cubicBezTo>
                <a:cubicBezTo>
                  <a:pt x="2267" y="9978"/>
                  <a:pt x="2368" y="10009"/>
                  <a:pt x="2468" y="10009"/>
                </a:cubicBezTo>
                <a:cubicBezTo>
                  <a:pt x="2618" y="10009"/>
                  <a:pt x="2766" y="9939"/>
                  <a:pt x="2859" y="9808"/>
                </a:cubicBezTo>
                <a:lnTo>
                  <a:pt x="3678" y="8720"/>
                </a:lnTo>
                <a:lnTo>
                  <a:pt x="4000" y="8720"/>
                </a:lnTo>
                <a:cubicBezTo>
                  <a:pt x="4092" y="9918"/>
                  <a:pt x="4529" y="11064"/>
                  <a:pt x="5260" y="12020"/>
                </a:cubicBezTo>
                <a:lnTo>
                  <a:pt x="4006" y="15778"/>
                </a:lnTo>
                <a:cubicBezTo>
                  <a:pt x="3902" y="16090"/>
                  <a:pt x="4135" y="16411"/>
                  <a:pt x="4463" y="16411"/>
                </a:cubicBezTo>
                <a:lnTo>
                  <a:pt x="6065" y="16411"/>
                </a:lnTo>
                <a:cubicBezTo>
                  <a:pt x="6226" y="16411"/>
                  <a:pt x="6376" y="16332"/>
                  <a:pt x="6465" y="16197"/>
                </a:cubicBezTo>
                <a:lnTo>
                  <a:pt x="7905" y="14039"/>
                </a:lnTo>
                <a:cubicBezTo>
                  <a:pt x="8651" y="14339"/>
                  <a:pt x="9442" y="14489"/>
                  <a:pt x="10232" y="14489"/>
                </a:cubicBezTo>
                <a:cubicBezTo>
                  <a:pt x="11023" y="14489"/>
                  <a:pt x="11813" y="14339"/>
                  <a:pt x="12560" y="14039"/>
                </a:cubicBezTo>
                <a:lnTo>
                  <a:pt x="13998" y="16197"/>
                </a:lnTo>
                <a:cubicBezTo>
                  <a:pt x="14087" y="16332"/>
                  <a:pt x="14238" y="16411"/>
                  <a:pt x="14399" y="16411"/>
                </a:cubicBezTo>
                <a:lnTo>
                  <a:pt x="16002" y="16411"/>
                </a:lnTo>
                <a:cubicBezTo>
                  <a:pt x="16330" y="16411"/>
                  <a:pt x="16561" y="16090"/>
                  <a:pt x="16457" y="15778"/>
                </a:cubicBezTo>
                <a:lnTo>
                  <a:pt x="15203" y="12020"/>
                </a:lnTo>
                <a:cubicBezTo>
                  <a:pt x="16034" y="10934"/>
                  <a:pt x="16483" y="9606"/>
                  <a:pt x="16482" y="8238"/>
                </a:cubicBezTo>
                <a:cubicBezTo>
                  <a:pt x="16482" y="5288"/>
                  <a:pt x="14427" y="2809"/>
                  <a:pt x="11674" y="2156"/>
                </a:cubicBezTo>
                <a:lnTo>
                  <a:pt x="11674" y="482"/>
                </a:lnTo>
                <a:cubicBezTo>
                  <a:pt x="11674" y="215"/>
                  <a:pt x="11459" y="0"/>
                  <a:pt x="11192" y="0"/>
                </a:cubicBezTo>
                <a:close/>
              </a:path>
            </a:pathLst>
          </a:custGeom>
          <a:solidFill>
            <a:srgbClr val="192B77"/>
          </a:solidFill>
          <a:ln w="9525" cap="flat" cmpd="sng">
            <a:noFill/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516" name="Google Shape;1516;p42"/>
          <p:cNvGrpSpPr/>
          <p:nvPr/>
        </p:nvGrpSpPr>
        <p:grpSpPr>
          <a:xfrm>
            <a:off x="8370728" y="4116976"/>
            <a:ext cx="658151" cy="737500"/>
            <a:chOff x="2524200" y="510985"/>
            <a:chExt cx="993736" cy="1113544"/>
          </a:xfrm>
        </p:grpSpPr>
        <p:sp>
          <p:nvSpPr>
            <p:cNvPr id="1517" name="Google Shape;1517;p42"/>
            <p:cNvSpPr/>
            <p:nvPr/>
          </p:nvSpPr>
          <p:spPr>
            <a:xfrm>
              <a:off x="2690741" y="510985"/>
              <a:ext cx="827195" cy="833531"/>
            </a:xfrm>
            <a:custGeom>
              <a:avLst/>
              <a:gdLst/>
              <a:ahLst/>
              <a:cxnLst/>
              <a:rect l="l" t="t" r="r" b="b"/>
              <a:pathLst>
                <a:path w="827195" h="833531" extrusionOk="0">
                  <a:moveTo>
                    <a:pt x="728662" y="129299"/>
                  </a:moveTo>
                  <a:lnTo>
                    <a:pt x="530782" y="6506"/>
                  </a:lnTo>
                  <a:lnTo>
                    <a:pt x="493211" y="67134"/>
                  </a:lnTo>
                  <a:cubicBezTo>
                    <a:pt x="482192" y="84934"/>
                    <a:pt x="462052" y="94602"/>
                    <a:pt x="441099" y="92886"/>
                  </a:cubicBezTo>
                  <a:cubicBezTo>
                    <a:pt x="429539" y="91892"/>
                    <a:pt x="417888" y="91530"/>
                    <a:pt x="406237" y="91801"/>
                  </a:cubicBezTo>
                  <a:cubicBezTo>
                    <a:pt x="385284" y="92253"/>
                    <a:pt x="365866" y="81320"/>
                    <a:pt x="356022" y="62888"/>
                  </a:cubicBezTo>
                  <a:lnTo>
                    <a:pt x="322335" y="0"/>
                  </a:lnTo>
                  <a:lnTo>
                    <a:pt x="117048" y="110144"/>
                  </a:lnTo>
                  <a:lnTo>
                    <a:pt x="150736" y="173031"/>
                  </a:lnTo>
                  <a:cubicBezTo>
                    <a:pt x="160580" y="191464"/>
                    <a:pt x="158955" y="213691"/>
                    <a:pt x="147033" y="230859"/>
                  </a:cubicBezTo>
                  <a:cubicBezTo>
                    <a:pt x="140350" y="240437"/>
                    <a:pt x="134208" y="250285"/>
                    <a:pt x="128699" y="260496"/>
                  </a:cubicBezTo>
                  <a:cubicBezTo>
                    <a:pt x="118674" y="278928"/>
                    <a:pt x="99437" y="290313"/>
                    <a:pt x="78484" y="289680"/>
                  </a:cubicBezTo>
                  <a:lnTo>
                    <a:pt x="7225" y="287422"/>
                  </a:lnTo>
                  <a:lnTo>
                    <a:pt x="0" y="520359"/>
                  </a:lnTo>
                  <a:lnTo>
                    <a:pt x="71530" y="522527"/>
                  </a:lnTo>
                  <a:cubicBezTo>
                    <a:pt x="92483" y="523160"/>
                    <a:pt x="110726" y="535990"/>
                    <a:pt x="119758" y="554965"/>
                  </a:cubicBezTo>
                  <a:cubicBezTo>
                    <a:pt x="122196" y="560115"/>
                    <a:pt x="124725" y="565265"/>
                    <a:pt x="127435" y="570325"/>
                  </a:cubicBezTo>
                  <a:cubicBezTo>
                    <a:pt x="130144" y="575385"/>
                    <a:pt x="132944" y="580355"/>
                    <a:pt x="135924" y="585234"/>
                  </a:cubicBezTo>
                  <a:cubicBezTo>
                    <a:pt x="146762" y="603125"/>
                    <a:pt x="147394" y="625352"/>
                    <a:pt x="136376" y="643062"/>
                  </a:cubicBezTo>
                  <a:lnTo>
                    <a:pt x="98534" y="704142"/>
                  </a:lnTo>
                  <a:lnTo>
                    <a:pt x="296414" y="826936"/>
                  </a:lnTo>
                  <a:lnTo>
                    <a:pt x="334076" y="766217"/>
                  </a:lnTo>
                  <a:cubicBezTo>
                    <a:pt x="345094" y="748417"/>
                    <a:pt x="365325" y="738748"/>
                    <a:pt x="386187" y="740556"/>
                  </a:cubicBezTo>
                  <a:cubicBezTo>
                    <a:pt x="397657" y="741549"/>
                    <a:pt x="409308" y="741911"/>
                    <a:pt x="420868" y="741730"/>
                  </a:cubicBezTo>
                  <a:cubicBezTo>
                    <a:pt x="441731" y="741278"/>
                    <a:pt x="461149" y="752211"/>
                    <a:pt x="471083" y="770644"/>
                  </a:cubicBezTo>
                  <a:lnTo>
                    <a:pt x="504771" y="833532"/>
                  </a:lnTo>
                  <a:lnTo>
                    <a:pt x="710057" y="723388"/>
                  </a:lnTo>
                  <a:lnTo>
                    <a:pt x="676370" y="660500"/>
                  </a:lnTo>
                  <a:cubicBezTo>
                    <a:pt x="666525" y="642068"/>
                    <a:pt x="668151" y="619840"/>
                    <a:pt x="680073" y="602673"/>
                  </a:cubicBezTo>
                  <a:cubicBezTo>
                    <a:pt x="686666" y="593095"/>
                    <a:pt x="692807" y="583246"/>
                    <a:pt x="698316" y="573126"/>
                  </a:cubicBezTo>
                  <a:cubicBezTo>
                    <a:pt x="708341" y="554694"/>
                    <a:pt x="727578" y="543219"/>
                    <a:pt x="748531" y="543851"/>
                  </a:cubicBezTo>
                  <a:lnTo>
                    <a:pt x="819971" y="546020"/>
                  </a:lnTo>
                  <a:lnTo>
                    <a:pt x="827196" y="313083"/>
                  </a:lnTo>
                  <a:lnTo>
                    <a:pt x="755757" y="310824"/>
                  </a:lnTo>
                  <a:cubicBezTo>
                    <a:pt x="734894" y="310191"/>
                    <a:pt x="716650" y="297361"/>
                    <a:pt x="707709" y="278476"/>
                  </a:cubicBezTo>
                  <a:cubicBezTo>
                    <a:pt x="705270" y="273326"/>
                    <a:pt x="702651" y="268176"/>
                    <a:pt x="699942" y="263026"/>
                  </a:cubicBezTo>
                  <a:cubicBezTo>
                    <a:pt x="697232" y="257966"/>
                    <a:pt x="694433" y="252996"/>
                    <a:pt x="691452" y="248117"/>
                  </a:cubicBezTo>
                  <a:cubicBezTo>
                    <a:pt x="680615" y="230136"/>
                    <a:pt x="679982" y="207818"/>
                    <a:pt x="691091" y="190018"/>
                  </a:cubicBezTo>
                  <a:lnTo>
                    <a:pt x="728662" y="129299"/>
                  </a:lnTo>
                  <a:close/>
                  <a:moveTo>
                    <a:pt x="581719" y="326546"/>
                  </a:moveTo>
                  <a:cubicBezTo>
                    <a:pt x="631483" y="419431"/>
                    <a:pt x="596621" y="534996"/>
                    <a:pt x="503778" y="584873"/>
                  </a:cubicBezTo>
                  <a:cubicBezTo>
                    <a:pt x="410934" y="634659"/>
                    <a:pt x="295240" y="599872"/>
                    <a:pt x="245476" y="506986"/>
                  </a:cubicBezTo>
                  <a:cubicBezTo>
                    <a:pt x="195713" y="414100"/>
                    <a:pt x="230665" y="298264"/>
                    <a:pt x="323509" y="248478"/>
                  </a:cubicBezTo>
                  <a:cubicBezTo>
                    <a:pt x="416262" y="198602"/>
                    <a:pt x="531866" y="233660"/>
                    <a:pt x="581719" y="326546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18" name="Google Shape;1518;p42"/>
            <p:cNvSpPr/>
            <p:nvPr/>
          </p:nvSpPr>
          <p:spPr>
            <a:xfrm>
              <a:off x="2524200" y="1316868"/>
              <a:ext cx="310412" cy="307661"/>
            </a:xfrm>
            <a:custGeom>
              <a:avLst/>
              <a:gdLst/>
              <a:ahLst/>
              <a:cxnLst/>
              <a:rect l="l" t="t" r="r" b="b"/>
              <a:pathLst>
                <a:path w="310412" h="307661" extrusionOk="0">
                  <a:moveTo>
                    <a:pt x="310142" y="114752"/>
                  </a:moveTo>
                  <a:lnTo>
                    <a:pt x="266430" y="39034"/>
                  </a:lnTo>
                  <a:lnTo>
                    <a:pt x="243309" y="52406"/>
                  </a:lnTo>
                  <a:cubicBezTo>
                    <a:pt x="236535" y="56382"/>
                    <a:pt x="228136" y="55930"/>
                    <a:pt x="221543" y="51683"/>
                  </a:cubicBezTo>
                  <a:cubicBezTo>
                    <a:pt x="217930" y="49334"/>
                    <a:pt x="214137" y="47166"/>
                    <a:pt x="210254" y="45178"/>
                  </a:cubicBezTo>
                  <a:cubicBezTo>
                    <a:pt x="203299" y="41654"/>
                    <a:pt x="198783" y="34516"/>
                    <a:pt x="198783" y="26745"/>
                  </a:cubicBezTo>
                  <a:lnTo>
                    <a:pt x="198783" y="0"/>
                  </a:lnTo>
                  <a:lnTo>
                    <a:pt x="111359" y="0"/>
                  </a:lnTo>
                  <a:lnTo>
                    <a:pt x="111359" y="26745"/>
                  </a:lnTo>
                  <a:cubicBezTo>
                    <a:pt x="111359" y="34606"/>
                    <a:pt x="106843" y="41654"/>
                    <a:pt x="99888" y="45178"/>
                  </a:cubicBezTo>
                  <a:cubicBezTo>
                    <a:pt x="96005" y="47166"/>
                    <a:pt x="92212" y="49334"/>
                    <a:pt x="88599" y="51683"/>
                  </a:cubicBezTo>
                  <a:cubicBezTo>
                    <a:pt x="82006" y="56021"/>
                    <a:pt x="73607" y="56382"/>
                    <a:pt x="66833" y="52406"/>
                  </a:cubicBezTo>
                  <a:lnTo>
                    <a:pt x="43713" y="39034"/>
                  </a:lnTo>
                  <a:lnTo>
                    <a:pt x="0" y="114752"/>
                  </a:lnTo>
                  <a:lnTo>
                    <a:pt x="23301" y="128124"/>
                  </a:lnTo>
                  <a:cubicBezTo>
                    <a:pt x="30165" y="132100"/>
                    <a:pt x="33868" y="139509"/>
                    <a:pt x="33507" y="147370"/>
                  </a:cubicBezTo>
                  <a:cubicBezTo>
                    <a:pt x="33417" y="149539"/>
                    <a:pt x="33326" y="151617"/>
                    <a:pt x="33326" y="153786"/>
                  </a:cubicBezTo>
                  <a:cubicBezTo>
                    <a:pt x="33326" y="155954"/>
                    <a:pt x="33417" y="158123"/>
                    <a:pt x="33507" y="160201"/>
                  </a:cubicBezTo>
                  <a:cubicBezTo>
                    <a:pt x="33868" y="168062"/>
                    <a:pt x="30165" y="175471"/>
                    <a:pt x="23392" y="179446"/>
                  </a:cubicBezTo>
                  <a:lnTo>
                    <a:pt x="90" y="192909"/>
                  </a:lnTo>
                  <a:lnTo>
                    <a:pt x="43803" y="268628"/>
                  </a:lnTo>
                  <a:lnTo>
                    <a:pt x="67014" y="255255"/>
                  </a:lnTo>
                  <a:cubicBezTo>
                    <a:pt x="73787" y="251279"/>
                    <a:pt x="82187" y="251731"/>
                    <a:pt x="88780" y="255978"/>
                  </a:cubicBezTo>
                  <a:cubicBezTo>
                    <a:pt x="92392" y="258327"/>
                    <a:pt x="96186" y="260496"/>
                    <a:pt x="100069" y="262483"/>
                  </a:cubicBezTo>
                  <a:cubicBezTo>
                    <a:pt x="107023" y="266007"/>
                    <a:pt x="111539" y="273145"/>
                    <a:pt x="111539" y="280916"/>
                  </a:cubicBezTo>
                  <a:lnTo>
                    <a:pt x="111539" y="307661"/>
                  </a:lnTo>
                  <a:lnTo>
                    <a:pt x="198964" y="307661"/>
                  </a:lnTo>
                  <a:lnTo>
                    <a:pt x="198964" y="280916"/>
                  </a:lnTo>
                  <a:cubicBezTo>
                    <a:pt x="198964" y="273055"/>
                    <a:pt x="203480" y="266007"/>
                    <a:pt x="210434" y="262483"/>
                  </a:cubicBezTo>
                  <a:cubicBezTo>
                    <a:pt x="214318" y="260496"/>
                    <a:pt x="218111" y="258327"/>
                    <a:pt x="221724" y="255978"/>
                  </a:cubicBezTo>
                  <a:cubicBezTo>
                    <a:pt x="228317" y="251641"/>
                    <a:pt x="236716" y="251279"/>
                    <a:pt x="243489" y="255255"/>
                  </a:cubicBezTo>
                  <a:lnTo>
                    <a:pt x="266700" y="268628"/>
                  </a:lnTo>
                  <a:lnTo>
                    <a:pt x="310413" y="192909"/>
                  </a:lnTo>
                  <a:lnTo>
                    <a:pt x="287202" y="179537"/>
                  </a:lnTo>
                  <a:cubicBezTo>
                    <a:pt x="280428" y="175652"/>
                    <a:pt x="276635" y="168152"/>
                    <a:pt x="277087" y="160291"/>
                  </a:cubicBezTo>
                  <a:cubicBezTo>
                    <a:pt x="277177" y="158123"/>
                    <a:pt x="277267" y="155954"/>
                    <a:pt x="277267" y="153786"/>
                  </a:cubicBezTo>
                  <a:cubicBezTo>
                    <a:pt x="277267" y="151617"/>
                    <a:pt x="277177" y="149448"/>
                    <a:pt x="277087" y="147370"/>
                  </a:cubicBezTo>
                  <a:cubicBezTo>
                    <a:pt x="276725" y="139509"/>
                    <a:pt x="280428" y="132010"/>
                    <a:pt x="287292" y="128034"/>
                  </a:cubicBezTo>
                  <a:lnTo>
                    <a:pt x="310142" y="114752"/>
                  </a:lnTo>
                  <a:close/>
                  <a:moveTo>
                    <a:pt x="226601" y="153876"/>
                  </a:moveTo>
                  <a:cubicBezTo>
                    <a:pt x="226601" y="193452"/>
                    <a:pt x="194539" y="225438"/>
                    <a:pt x="155071" y="225438"/>
                  </a:cubicBezTo>
                  <a:cubicBezTo>
                    <a:pt x="115513" y="225438"/>
                    <a:pt x="83451" y="193452"/>
                    <a:pt x="83451" y="153876"/>
                  </a:cubicBezTo>
                  <a:cubicBezTo>
                    <a:pt x="83451" y="114300"/>
                    <a:pt x="115513" y="82224"/>
                    <a:pt x="155071" y="82224"/>
                  </a:cubicBezTo>
                  <a:cubicBezTo>
                    <a:pt x="194539" y="82224"/>
                    <a:pt x="226601" y="114300"/>
                    <a:pt x="226601" y="153876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2" name="Rectangle 1">
            <a:extLst>
              <a:ext uri="{FF2B5EF4-FFF2-40B4-BE49-F238E27FC236}">
                <a16:creationId xmlns:a16="http://schemas.microsoft.com/office/drawing/2014/main" id="{1C06E1AC-42EC-8DF0-6609-B9A5036E8339}"/>
              </a:ext>
            </a:extLst>
          </p:cNvPr>
          <p:cNvSpPr/>
          <p:nvPr/>
        </p:nvSpPr>
        <p:spPr>
          <a:xfrm>
            <a:off x="0" y="92212"/>
            <a:ext cx="7456275" cy="600164"/>
          </a:xfrm>
          <a:prstGeom prst="rect">
            <a:avLst/>
          </a:prstGeom>
          <a:noFill/>
          <a:ln w="9525" cap="flat">
            <a:noFill/>
            <a:prstDash val="solid"/>
            <a:miter/>
          </a:ln>
        </p:spPr>
        <p:txBody>
          <a:bodyPr wrap="square" lIns="91440" rtlCol="0" anchor="t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sz="2400" b="1" dirty="0">
                <a:solidFill>
                  <a:srgbClr val="FFCD8D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</a:t>
            </a:r>
            <a:r>
              <a:rPr lang="fa-IR" sz="2400" b="1" dirty="0">
                <a:solidFill>
                  <a:srgbClr val="192B7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خود را در این قسمت وارد نمایید</a:t>
            </a:r>
            <a:endParaRPr lang="en-US" sz="2400" b="1" dirty="0">
              <a:solidFill>
                <a:srgbClr val="192B7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821C946-E369-1FF5-FE26-C242503B3A0D}"/>
              </a:ext>
            </a:extLst>
          </p:cNvPr>
          <p:cNvSpPr txBox="1"/>
          <p:nvPr/>
        </p:nvSpPr>
        <p:spPr>
          <a:xfrm>
            <a:off x="4746008" y="1121760"/>
            <a:ext cx="2779689" cy="11003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b="1" dirty="0">
                <a:solidFill>
                  <a:srgbClr val="FFCD8D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</a:t>
            </a:r>
            <a:r>
              <a:rPr lang="fa-IR" b="1" dirty="0">
                <a:solidFill>
                  <a:srgbClr val="192B7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را بنویسید</a:t>
            </a:r>
            <a:endParaRPr lang="en-US" b="1" dirty="0">
              <a:solidFill>
                <a:srgbClr val="192B7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000" dirty="0">
                <a:solidFill>
                  <a:schemeClr val="accent3">
                    <a:lumMod val="10000"/>
                  </a:schemeClr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100" dirty="0">
              <a:solidFill>
                <a:schemeClr val="accent3">
                  <a:lumMod val="10000"/>
                </a:schemeClr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03609E0-E048-074B-6857-E4821E04A45E}"/>
              </a:ext>
            </a:extLst>
          </p:cNvPr>
          <p:cNvSpPr txBox="1"/>
          <p:nvPr/>
        </p:nvSpPr>
        <p:spPr>
          <a:xfrm>
            <a:off x="4746007" y="2694590"/>
            <a:ext cx="2779689" cy="11003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b="1" dirty="0">
                <a:solidFill>
                  <a:srgbClr val="FFCD8D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</a:t>
            </a:r>
            <a:r>
              <a:rPr lang="fa-IR" b="1" dirty="0">
                <a:solidFill>
                  <a:srgbClr val="192B7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را بنویسید</a:t>
            </a:r>
            <a:endParaRPr lang="en-US" b="1" dirty="0">
              <a:solidFill>
                <a:srgbClr val="192B7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000" dirty="0">
                <a:solidFill>
                  <a:schemeClr val="accent3">
                    <a:lumMod val="10000"/>
                  </a:schemeClr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100" dirty="0">
              <a:solidFill>
                <a:schemeClr val="accent3">
                  <a:lumMod val="10000"/>
                </a:schemeClr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CD37D0B-157B-E852-704B-794B49FDE9A8}"/>
              </a:ext>
            </a:extLst>
          </p:cNvPr>
          <p:cNvSpPr txBox="1"/>
          <p:nvPr/>
        </p:nvSpPr>
        <p:spPr>
          <a:xfrm>
            <a:off x="533508" y="1121760"/>
            <a:ext cx="2779689" cy="11003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b="1" dirty="0">
                <a:solidFill>
                  <a:srgbClr val="FFCD8D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</a:t>
            </a:r>
            <a:r>
              <a:rPr lang="fa-IR" b="1" dirty="0">
                <a:solidFill>
                  <a:srgbClr val="192B7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را بنویسید</a:t>
            </a:r>
            <a:endParaRPr lang="en-US" b="1" dirty="0">
              <a:solidFill>
                <a:srgbClr val="192B7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000" dirty="0">
                <a:solidFill>
                  <a:schemeClr val="accent3">
                    <a:lumMod val="10000"/>
                  </a:schemeClr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100" dirty="0">
              <a:solidFill>
                <a:schemeClr val="accent3">
                  <a:lumMod val="10000"/>
                </a:schemeClr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1CE97CC-8703-34D7-0B91-6DC97C1F3DA7}"/>
              </a:ext>
            </a:extLst>
          </p:cNvPr>
          <p:cNvSpPr txBox="1"/>
          <p:nvPr/>
        </p:nvSpPr>
        <p:spPr>
          <a:xfrm>
            <a:off x="533507" y="2694590"/>
            <a:ext cx="2779689" cy="11003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b="1" dirty="0">
                <a:solidFill>
                  <a:srgbClr val="FFCD8D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</a:t>
            </a:r>
            <a:r>
              <a:rPr lang="fa-IR" b="1" dirty="0">
                <a:solidFill>
                  <a:srgbClr val="192B7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را بنویسید</a:t>
            </a:r>
            <a:endParaRPr lang="en-US" b="1" dirty="0">
              <a:solidFill>
                <a:srgbClr val="192B7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000" dirty="0">
                <a:solidFill>
                  <a:schemeClr val="accent3">
                    <a:lumMod val="10000"/>
                  </a:schemeClr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100" dirty="0">
              <a:solidFill>
                <a:schemeClr val="accent3">
                  <a:lumMod val="10000"/>
                </a:schemeClr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</p:spTree>
  </p:cSld>
  <p:clrMapOvr>
    <a:masterClrMapping/>
  </p:clrMapOvr>
  <p:transition spd="slow">
    <p:cover dir="d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04" name="Google Shape;1704;p45"/>
          <p:cNvGrpSpPr/>
          <p:nvPr/>
        </p:nvGrpSpPr>
        <p:grpSpPr>
          <a:xfrm>
            <a:off x="467531" y="716044"/>
            <a:ext cx="3671249" cy="3932527"/>
            <a:chOff x="467531" y="716044"/>
            <a:chExt cx="3671249" cy="3932527"/>
          </a:xfrm>
        </p:grpSpPr>
        <p:grpSp>
          <p:nvGrpSpPr>
            <p:cNvPr id="1705" name="Google Shape;1705;p45"/>
            <p:cNvGrpSpPr/>
            <p:nvPr/>
          </p:nvGrpSpPr>
          <p:grpSpPr>
            <a:xfrm>
              <a:off x="467531" y="1286290"/>
              <a:ext cx="1107942" cy="3362281"/>
              <a:chOff x="3813981" y="3299340"/>
              <a:chExt cx="1107942" cy="3362281"/>
            </a:xfrm>
          </p:grpSpPr>
          <p:grpSp>
            <p:nvGrpSpPr>
              <p:cNvPr id="1706" name="Google Shape;1706;p45"/>
              <p:cNvGrpSpPr/>
              <p:nvPr/>
            </p:nvGrpSpPr>
            <p:grpSpPr>
              <a:xfrm>
                <a:off x="3813981" y="4486523"/>
                <a:ext cx="1088470" cy="2175098"/>
                <a:chOff x="3813981" y="4486523"/>
                <a:chExt cx="1088470" cy="2175098"/>
              </a:xfrm>
            </p:grpSpPr>
            <p:grpSp>
              <p:nvGrpSpPr>
                <p:cNvPr id="1707" name="Google Shape;1707;p45"/>
                <p:cNvGrpSpPr/>
                <p:nvPr/>
              </p:nvGrpSpPr>
              <p:grpSpPr>
                <a:xfrm>
                  <a:off x="3813981" y="4486523"/>
                  <a:ext cx="909758" cy="2161887"/>
                  <a:chOff x="3813981" y="4486523"/>
                  <a:chExt cx="909758" cy="2161887"/>
                </a:xfrm>
              </p:grpSpPr>
              <p:grpSp>
                <p:nvGrpSpPr>
                  <p:cNvPr id="1708" name="Google Shape;1708;p45"/>
                  <p:cNvGrpSpPr/>
                  <p:nvPr/>
                </p:nvGrpSpPr>
                <p:grpSpPr>
                  <a:xfrm>
                    <a:off x="3813981" y="5864900"/>
                    <a:ext cx="569373" cy="783510"/>
                    <a:chOff x="3813981" y="5864900"/>
                    <a:chExt cx="569373" cy="783510"/>
                  </a:xfrm>
                </p:grpSpPr>
                <p:sp>
                  <p:nvSpPr>
                    <p:cNvPr id="1709" name="Google Shape;1709;p45"/>
                    <p:cNvSpPr/>
                    <p:nvPr/>
                  </p:nvSpPr>
                  <p:spPr>
                    <a:xfrm>
                      <a:off x="3813987" y="5864900"/>
                      <a:ext cx="569367" cy="783419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569367" h="783419" extrusionOk="0">
                          <a:moveTo>
                            <a:pt x="267444" y="0"/>
                          </a:moveTo>
                          <a:cubicBezTo>
                            <a:pt x="267444" y="0"/>
                            <a:pt x="78505" y="312721"/>
                            <a:pt x="78415" y="312901"/>
                          </a:cubicBezTo>
                          <a:cubicBezTo>
                            <a:pt x="45540" y="373982"/>
                            <a:pt x="17813" y="428195"/>
                            <a:pt x="6072" y="457561"/>
                          </a:cubicBezTo>
                          <a:cubicBezTo>
                            <a:pt x="5982" y="457742"/>
                            <a:pt x="5892" y="457832"/>
                            <a:pt x="5892" y="458013"/>
                          </a:cubicBezTo>
                          <a:cubicBezTo>
                            <a:pt x="1466" y="469127"/>
                            <a:pt x="-701" y="476536"/>
                            <a:pt x="202" y="479337"/>
                          </a:cubicBezTo>
                          <a:cubicBezTo>
                            <a:pt x="292" y="479608"/>
                            <a:pt x="292" y="479789"/>
                            <a:pt x="383" y="479879"/>
                          </a:cubicBezTo>
                          <a:cubicBezTo>
                            <a:pt x="11943" y="502016"/>
                            <a:pt x="492329" y="779228"/>
                            <a:pt x="512379" y="783203"/>
                          </a:cubicBezTo>
                          <a:cubicBezTo>
                            <a:pt x="532429" y="787359"/>
                            <a:pt x="545434" y="730526"/>
                            <a:pt x="535409" y="704865"/>
                          </a:cubicBezTo>
                          <a:cubicBezTo>
                            <a:pt x="525203" y="679113"/>
                            <a:pt x="388737" y="490722"/>
                            <a:pt x="388737" y="490722"/>
                          </a:cubicBezTo>
                          <a:lnTo>
                            <a:pt x="569368" y="176555"/>
                          </a:lnTo>
                          <a:lnTo>
                            <a:pt x="267444" y="0"/>
                          </a:lnTo>
                          <a:close/>
                        </a:path>
                      </a:pathLst>
                    </a:custGeom>
                    <a:solidFill>
                      <a:srgbClr val="AD6359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  <p:sp>
                  <p:nvSpPr>
                    <p:cNvPr id="1710" name="Google Shape;1710;p45"/>
                    <p:cNvSpPr/>
                    <p:nvPr/>
                  </p:nvSpPr>
                  <p:spPr>
                    <a:xfrm>
                      <a:off x="3813981" y="6233551"/>
                      <a:ext cx="538822" cy="414859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538822" h="414859" extrusionOk="0">
                          <a:moveTo>
                            <a:pt x="48797" y="0"/>
                          </a:moveTo>
                          <a:cubicBezTo>
                            <a:pt x="29470" y="37407"/>
                            <a:pt x="14026" y="68941"/>
                            <a:pt x="5988" y="88819"/>
                          </a:cubicBezTo>
                          <a:cubicBezTo>
                            <a:pt x="5897" y="89000"/>
                            <a:pt x="5807" y="89091"/>
                            <a:pt x="5807" y="89362"/>
                          </a:cubicBezTo>
                          <a:cubicBezTo>
                            <a:pt x="1382" y="100385"/>
                            <a:pt x="-696" y="107885"/>
                            <a:pt x="208" y="110686"/>
                          </a:cubicBezTo>
                          <a:cubicBezTo>
                            <a:pt x="298" y="110957"/>
                            <a:pt x="298" y="111137"/>
                            <a:pt x="388" y="111318"/>
                          </a:cubicBezTo>
                          <a:cubicBezTo>
                            <a:pt x="11858" y="133365"/>
                            <a:pt x="492334" y="410576"/>
                            <a:pt x="512384" y="414643"/>
                          </a:cubicBezTo>
                          <a:cubicBezTo>
                            <a:pt x="532344" y="418799"/>
                            <a:pt x="545440" y="362055"/>
                            <a:pt x="535324" y="336304"/>
                          </a:cubicBezTo>
                          <a:cubicBezTo>
                            <a:pt x="529996" y="322750"/>
                            <a:pt x="489625" y="264200"/>
                            <a:pt x="452686" y="211703"/>
                          </a:cubicBezTo>
                          <a:cubicBezTo>
                            <a:pt x="497482" y="276398"/>
                            <a:pt x="514462" y="355640"/>
                            <a:pt x="267269" y="172218"/>
                          </a:cubicBezTo>
                          <a:cubicBezTo>
                            <a:pt x="137125" y="75447"/>
                            <a:pt x="76704" y="25209"/>
                            <a:pt x="48797" y="0"/>
                          </a:cubicBezTo>
                          <a:close/>
                        </a:path>
                      </a:pathLst>
                    </a:custGeom>
                    <a:solidFill>
                      <a:schemeClr val="dk1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</p:grpSp>
              <p:sp>
                <p:nvSpPr>
                  <p:cNvPr id="1711" name="Google Shape;1711;p45"/>
                  <p:cNvSpPr/>
                  <p:nvPr/>
                </p:nvSpPr>
                <p:spPr>
                  <a:xfrm>
                    <a:off x="3929882" y="4486523"/>
                    <a:ext cx="793857" cy="179591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793857" h="1795910" extrusionOk="0">
                        <a:moveTo>
                          <a:pt x="0" y="1627939"/>
                        </a:moveTo>
                        <a:lnTo>
                          <a:pt x="314477" y="1795910"/>
                        </a:lnTo>
                        <a:cubicBezTo>
                          <a:pt x="314477" y="1795910"/>
                          <a:pt x="784296" y="1162517"/>
                          <a:pt x="793328" y="993552"/>
                        </a:cubicBezTo>
                        <a:cubicBezTo>
                          <a:pt x="805791" y="760163"/>
                          <a:pt x="594183" y="1446"/>
                          <a:pt x="594183" y="1446"/>
                        </a:cubicBezTo>
                        <a:lnTo>
                          <a:pt x="288828" y="0"/>
                        </a:lnTo>
                        <a:cubicBezTo>
                          <a:pt x="288828" y="0"/>
                          <a:pt x="417978" y="778957"/>
                          <a:pt x="407502" y="908979"/>
                        </a:cubicBezTo>
                        <a:cubicBezTo>
                          <a:pt x="401992" y="977107"/>
                          <a:pt x="0" y="1627939"/>
                          <a:pt x="0" y="1627939"/>
                        </a:cubicBezTo>
                        <a:close/>
                      </a:path>
                    </a:pathLst>
                  </a:custGeom>
                  <a:solidFill>
                    <a:srgbClr val="AD6359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1712" name="Google Shape;1712;p45"/>
                  <p:cNvSpPr/>
                  <p:nvPr/>
                </p:nvSpPr>
                <p:spPr>
                  <a:xfrm>
                    <a:off x="4218800" y="4486613"/>
                    <a:ext cx="481469" cy="176771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81469" h="1767719" extrusionOk="0">
                        <a:moveTo>
                          <a:pt x="118584" y="908979"/>
                        </a:moveTo>
                        <a:cubicBezTo>
                          <a:pt x="116778" y="931839"/>
                          <a:pt x="70356" y="1020116"/>
                          <a:pt x="9483" y="1127459"/>
                        </a:cubicBezTo>
                        <a:lnTo>
                          <a:pt x="46151" y="1767720"/>
                        </a:lnTo>
                        <a:cubicBezTo>
                          <a:pt x="124003" y="1660919"/>
                          <a:pt x="399554" y="1276546"/>
                          <a:pt x="481470" y="1076137"/>
                        </a:cubicBezTo>
                        <a:lnTo>
                          <a:pt x="305265" y="1356"/>
                        </a:lnTo>
                        <a:lnTo>
                          <a:pt x="0" y="0"/>
                        </a:lnTo>
                        <a:cubicBezTo>
                          <a:pt x="-90" y="0"/>
                          <a:pt x="129060" y="778957"/>
                          <a:pt x="118584" y="908979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9800"/>
                    </a:srgbClr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</p:grpSp>
            <p:grpSp>
              <p:nvGrpSpPr>
                <p:cNvPr id="1713" name="Google Shape;1713;p45"/>
                <p:cNvGrpSpPr/>
                <p:nvPr/>
              </p:nvGrpSpPr>
              <p:grpSpPr>
                <a:xfrm>
                  <a:off x="4035445" y="4486523"/>
                  <a:ext cx="867006" cy="2175098"/>
                  <a:chOff x="4035445" y="4486523"/>
                  <a:chExt cx="867006" cy="2175098"/>
                </a:xfrm>
              </p:grpSpPr>
              <p:grpSp>
                <p:nvGrpSpPr>
                  <p:cNvPr id="1714" name="Google Shape;1714;p45"/>
                  <p:cNvGrpSpPr/>
                  <p:nvPr/>
                </p:nvGrpSpPr>
                <p:grpSpPr>
                  <a:xfrm>
                    <a:off x="4285453" y="6098018"/>
                    <a:ext cx="616998" cy="563603"/>
                    <a:chOff x="4285453" y="6098018"/>
                    <a:chExt cx="616998" cy="563603"/>
                  </a:xfrm>
                </p:grpSpPr>
                <p:sp>
                  <p:nvSpPr>
                    <p:cNvPr id="1715" name="Google Shape;1715;p45"/>
                    <p:cNvSpPr/>
                    <p:nvPr/>
                  </p:nvSpPr>
                  <p:spPr>
                    <a:xfrm>
                      <a:off x="4285453" y="6098018"/>
                      <a:ext cx="616981" cy="563603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616981" h="563603" extrusionOk="0">
                          <a:moveTo>
                            <a:pt x="7767" y="0"/>
                          </a:moveTo>
                          <a:cubicBezTo>
                            <a:pt x="7767" y="0"/>
                            <a:pt x="90" y="362598"/>
                            <a:pt x="0" y="362868"/>
                          </a:cubicBezTo>
                          <a:cubicBezTo>
                            <a:pt x="1084" y="432262"/>
                            <a:pt x="3342" y="493071"/>
                            <a:pt x="7406" y="524424"/>
                          </a:cubicBezTo>
                          <a:cubicBezTo>
                            <a:pt x="7406" y="524605"/>
                            <a:pt x="7406" y="524786"/>
                            <a:pt x="7496" y="524967"/>
                          </a:cubicBezTo>
                          <a:cubicBezTo>
                            <a:pt x="9032" y="536803"/>
                            <a:pt x="10838" y="544303"/>
                            <a:pt x="13005" y="546290"/>
                          </a:cubicBezTo>
                          <a:cubicBezTo>
                            <a:pt x="13186" y="546471"/>
                            <a:pt x="13276" y="546652"/>
                            <a:pt x="13457" y="546743"/>
                          </a:cubicBezTo>
                          <a:cubicBezTo>
                            <a:pt x="34320" y="560386"/>
                            <a:pt x="588854" y="567615"/>
                            <a:pt x="608272" y="561290"/>
                          </a:cubicBezTo>
                          <a:cubicBezTo>
                            <a:pt x="627780" y="555146"/>
                            <a:pt x="611343" y="499125"/>
                            <a:pt x="590119" y="481686"/>
                          </a:cubicBezTo>
                          <a:cubicBezTo>
                            <a:pt x="568624" y="464248"/>
                            <a:pt x="357648" y="366483"/>
                            <a:pt x="357648" y="366483"/>
                          </a:cubicBezTo>
                          <a:lnTo>
                            <a:pt x="361893" y="4066"/>
                          </a:lnTo>
                          <a:lnTo>
                            <a:pt x="7767" y="0"/>
                          </a:lnTo>
                          <a:close/>
                        </a:path>
                      </a:pathLst>
                    </a:custGeom>
                    <a:solidFill>
                      <a:srgbClr val="AD6359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  <p:sp>
                  <p:nvSpPr>
                    <p:cNvPr id="1716" name="Google Shape;1716;p45"/>
                    <p:cNvSpPr/>
                    <p:nvPr/>
                  </p:nvSpPr>
                  <p:spPr>
                    <a:xfrm>
                      <a:off x="4286807" y="6511395"/>
                      <a:ext cx="615644" cy="150188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615644" h="150188" extrusionOk="0">
                          <a:moveTo>
                            <a:pt x="0" y="12649"/>
                          </a:moveTo>
                          <a:cubicBezTo>
                            <a:pt x="1355" y="54665"/>
                            <a:pt x="3342" y="89723"/>
                            <a:pt x="6051" y="111047"/>
                          </a:cubicBezTo>
                          <a:cubicBezTo>
                            <a:pt x="6051" y="111228"/>
                            <a:pt x="6051" y="111408"/>
                            <a:pt x="6141" y="111589"/>
                          </a:cubicBezTo>
                          <a:cubicBezTo>
                            <a:pt x="7677" y="123426"/>
                            <a:pt x="9483" y="130925"/>
                            <a:pt x="11651" y="132913"/>
                          </a:cubicBezTo>
                          <a:cubicBezTo>
                            <a:pt x="11831" y="133094"/>
                            <a:pt x="11922" y="133275"/>
                            <a:pt x="12102" y="133365"/>
                          </a:cubicBezTo>
                          <a:cubicBezTo>
                            <a:pt x="32875" y="147008"/>
                            <a:pt x="587500" y="154147"/>
                            <a:pt x="606917" y="147912"/>
                          </a:cubicBezTo>
                          <a:cubicBezTo>
                            <a:pt x="626425" y="141768"/>
                            <a:pt x="610078" y="85838"/>
                            <a:pt x="588764" y="68399"/>
                          </a:cubicBezTo>
                          <a:cubicBezTo>
                            <a:pt x="577475" y="59183"/>
                            <a:pt x="513712" y="27829"/>
                            <a:pt x="455820" y="0"/>
                          </a:cubicBezTo>
                          <a:cubicBezTo>
                            <a:pt x="526537" y="34516"/>
                            <a:pt x="580003" y="95506"/>
                            <a:pt x="274739" y="56111"/>
                          </a:cubicBezTo>
                          <a:cubicBezTo>
                            <a:pt x="113978" y="35329"/>
                            <a:pt x="36668" y="21052"/>
                            <a:pt x="0" y="12649"/>
                          </a:cubicBezTo>
                          <a:close/>
                        </a:path>
                      </a:pathLst>
                    </a:custGeom>
                    <a:solidFill>
                      <a:schemeClr val="dk1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</p:grpSp>
              <p:sp>
                <p:nvSpPr>
                  <p:cNvPr id="1717" name="Google Shape;1717;p45"/>
                  <p:cNvSpPr/>
                  <p:nvPr/>
                </p:nvSpPr>
                <p:spPr>
                  <a:xfrm>
                    <a:off x="4035445" y="4486523"/>
                    <a:ext cx="639373" cy="1879218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639373" h="1879218" extrusionOk="0">
                        <a:moveTo>
                          <a:pt x="488620" y="1536"/>
                        </a:moveTo>
                        <a:cubicBezTo>
                          <a:pt x="488620" y="1536"/>
                          <a:pt x="488620" y="1626"/>
                          <a:pt x="488529" y="1897"/>
                        </a:cubicBezTo>
                        <a:cubicBezTo>
                          <a:pt x="486452" y="8493"/>
                          <a:pt x="399479" y="317871"/>
                          <a:pt x="388641" y="322841"/>
                        </a:cubicBezTo>
                        <a:cubicBezTo>
                          <a:pt x="376448" y="328443"/>
                          <a:pt x="622105" y="756007"/>
                          <a:pt x="637730" y="962469"/>
                        </a:cubicBezTo>
                        <a:cubicBezTo>
                          <a:pt x="647755" y="1094479"/>
                          <a:pt x="608648" y="1879219"/>
                          <a:pt x="608648" y="1879219"/>
                        </a:cubicBezTo>
                        <a:lnTo>
                          <a:pt x="251994" y="1879219"/>
                        </a:lnTo>
                        <a:cubicBezTo>
                          <a:pt x="251994" y="1879219"/>
                          <a:pt x="260032" y="1207333"/>
                          <a:pt x="268793" y="994455"/>
                        </a:cubicBezTo>
                        <a:cubicBezTo>
                          <a:pt x="272225" y="911870"/>
                          <a:pt x="3357" y="500932"/>
                          <a:pt x="15" y="244955"/>
                        </a:cubicBezTo>
                        <a:cubicBezTo>
                          <a:pt x="-1069" y="164266"/>
                          <a:pt x="56913" y="0"/>
                          <a:pt x="56913" y="0"/>
                        </a:cubicBezTo>
                        <a:lnTo>
                          <a:pt x="488620" y="1536"/>
                        </a:lnTo>
                        <a:close/>
                      </a:path>
                    </a:pathLst>
                  </a:custGeom>
                  <a:solidFill>
                    <a:srgbClr val="AD6359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</p:grpSp>
            <p:sp>
              <p:nvSpPr>
                <p:cNvPr id="1718" name="Google Shape;1718;p45"/>
                <p:cNvSpPr/>
                <p:nvPr/>
              </p:nvSpPr>
              <p:spPr>
                <a:xfrm>
                  <a:off x="4027151" y="4488059"/>
                  <a:ext cx="709244" cy="141193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09244" h="1411934" extrusionOk="0">
                      <a:moveTo>
                        <a:pt x="496914" y="0"/>
                      </a:moveTo>
                      <a:lnTo>
                        <a:pt x="65388" y="0"/>
                      </a:lnTo>
                      <a:cubicBezTo>
                        <a:pt x="65388" y="0"/>
                        <a:pt x="0" y="157219"/>
                        <a:pt x="0" y="255074"/>
                      </a:cubicBezTo>
                      <a:cubicBezTo>
                        <a:pt x="0" y="438226"/>
                        <a:pt x="263359" y="957951"/>
                        <a:pt x="258301" y="979818"/>
                      </a:cubicBezTo>
                      <a:cubicBezTo>
                        <a:pt x="253244" y="1001684"/>
                        <a:pt x="100701" y="1245554"/>
                        <a:pt x="100701" y="1251517"/>
                      </a:cubicBezTo>
                      <a:cubicBezTo>
                        <a:pt x="100701" y="1257481"/>
                        <a:pt x="263449" y="1374040"/>
                        <a:pt x="338953" y="1401508"/>
                      </a:cubicBezTo>
                      <a:cubicBezTo>
                        <a:pt x="414546" y="1428976"/>
                        <a:pt x="661377" y="1394460"/>
                        <a:pt x="657945" y="1385877"/>
                      </a:cubicBezTo>
                      <a:cubicBezTo>
                        <a:pt x="654423" y="1377202"/>
                        <a:pt x="708973" y="1032585"/>
                        <a:pt x="709244" y="973854"/>
                      </a:cubicBezTo>
                      <a:cubicBezTo>
                        <a:pt x="709515" y="915123"/>
                        <a:pt x="566908" y="143304"/>
                        <a:pt x="496914" y="0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  <p:grpSp>
            <p:nvGrpSpPr>
              <p:cNvPr id="1719" name="Google Shape;1719;p45"/>
              <p:cNvGrpSpPr/>
              <p:nvPr/>
            </p:nvGrpSpPr>
            <p:grpSpPr>
              <a:xfrm>
                <a:off x="3937940" y="3299340"/>
                <a:ext cx="983983" cy="2128909"/>
                <a:chOff x="3937940" y="3299340"/>
                <a:chExt cx="983983" cy="2128909"/>
              </a:xfrm>
            </p:grpSpPr>
            <p:grpSp>
              <p:nvGrpSpPr>
                <p:cNvPr id="1720" name="Google Shape;1720;p45"/>
                <p:cNvGrpSpPr/>
                <p:nvPr/>
              </p:nvGrpSpPr>
              <p:grpSpPr>
                <a:xfrm>
                  <a:off x="4409569" y="3299340"/>
                  <a:ext cx="512354" cy="849121"/>
                  <a:chOff x="4409569" y="3299340"/>
                  <a:chExt cx="512354" cy="849121"/>
                </a:xfrm>
              </p:grpSpPr>
              <p:grpSp>
                <p:nvGrpSpPr>
                  <p:cNvPr id="1721" name="Google Shape;1721;p45"/>
                  <p:cNvGrpSpPr/>
                  <p:nvPr/>
                </p:nvGrpSpPr>
                <p:grpSpPr>
                  <a:xfrm>
                    <a:off x="4420164" y="3299340"/>
                    <a:ext cx="501759" cy="845289"/>
                    <a:chOff x="4420164" y="3299340"/>
                    <a:chExt cx="501759" cy="845289"/>
                  </a:xfrm>
                </p:grpSpPr>
                <p:sp>
                  <p:nvSpPr>
                    <p:cNvPr id="1722" name="Google Shape;1722;p45"/>
                    <p:cNvSpPr/>
                    <p:nvPr/>
                  </p:nvSpPr>
                  <p:spPr>
                    <a:xfrm>
                      <a:off x="4420164" y="3493995"/>
                      <a:ext cx="463396" cy="650634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463396" h="650634" extrusionOk="0">
                          <a:moveTo>
                            <a:pt x="28759" y="552315"/>
                          </a:moveTo>
                          <a:cubicBezTo>
                            <a:pt x="66059" y="494397"/>
                            <a:pt x="173353" y="322450"/>
                            <a:pt x="177688" y="309890"/>
                          </a:cubicBezTo>
                          <a:cubicBezTo>
                            <a:pt x="182023" y="297421"/>
                            <a:pt x="258340" y="46142"/>
                            <a:pt x="265836" y="5662"/>
                          </a:cubicBezTo>
                          <a:cubicBezTo>
                            <a:pt x="271074" y="-22890"/>
                            <a:pt x="469225" y="64574"/>
                            <a:pt x="463264" y="89241"/>
                          </a:cubicBezTo>
                          <a:cubicBezTo>
                            <a:pt x="449266" y="146798"/>
                            <a:pt x="399683" y="308264"/>
                            <a:pt x="365182" y="375127"/>
                          </a:cubicBezTo>
                          <a:cubicBezTo>
                            <a:pt x="337004" y="429792"/>
                            <a:pt x="139395" y="591439"/>
                            <a:pt x="76535" y="632008"/>
                          </a:cubicBezTo>
                          <a:cubicBezTo>
                            <a:pt x="14037" y="672488"/>
                            <a:pt x="-32565" y="647459"/>
                            <a:pt x="28759" y="552315"/>
                          </a:cubicBezTo>
                          <a:close/>
                        </a:path>
                      </a:pathLst>
                    </a:custGeom>
                    <a:solidFill>
                      <a:srgbClr val="AD6359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  <p:grpSp>
                  <p:nvGrpSpPr>
                    <p:cNvPr id="1723" name="Google Shape;1723;p45"/>
                    <p:cNvGrpSpPr/>
                    <p:nvPr/>
                  </p:nvGrpSpPr>
                  <p:grpSpPr>
                    <a:xfrm>
                      <a:off x="4640874" y="3299340"/>
                      <a:ext cx="281049" cy="333497"/>
                      <a:chOff x="4640874" y="3299340"/>
                      <a:chExt cx="281049" cy="333497"/>
                    </a:xfrm>
                  </p:grpSpPr>
                  <p:sp>
                    <p:nvSpPr>
                      <p:cNvPr id="1724" name="Google Shape;1724;p45"/>
                      <p:cNvSpPr/>
                      <p:nvPr/>
                    </p:nvSpPr>
                    <p:spPr>
                      <a:xfrm>
                        <a:off x="4688758" y="3355102"/>
                        <a:ext cx="232165" cy="277735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232165" h="277735" extrusionOk="0">
                            <a:moveTo>
                              <a:pt x="232152" y="127027"/>
                            </a:moveTo>
                            <a:cubicBezTo>
                              <a:pt x="230526" y="170126"/>
                              <a:pt x="192774" y="257139"/>
                              <a:pt x="175615" y="274578"/>
                            </a:cubicBezTo>
                            <a:cubicBezTo>
                              <a:pt x="158455" y="292017"/>
                              <a:pt x="8532" y="232653"/>
                              <a:pt x="1577" y="208528"/>
                            </a:cubicBezTo>
                            <a:cubicBezTo>
                              <a:pt x="-5377" y="184403"/>
                              <a:pt x="11241" y="39563"/>
                              <a:pt x="40052" y="6221"/>
                            </a:cubicBezTo>
                            <a:cubicBezTo>
                              <a:pt x="68862" y="-27120"/>
                              <a:pt x="233868" y="82301"/>
                              <a:pt x="232152" y="127027"/>
                            </a:cubicBezTo>
                            <a:close/>
                          </a:path>
                        </a:pathLst>
                      </a:custGeom>
                      <a:solidFill>
                        <a:srgbClr val="AD6359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45700" rIns="91425" bIns="45700" anchor="ctr" anchorCtr="0">
                        <a:noAutofit/>
                      </a:bodyPr>
                      <a:lstStyle/>
                      <a:p>
                        <a:pPr marL="0" marR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 sz="18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endParaRPr>
                      </a:p>
                    </p:txBody>
                  </p:sp>
                  <p:grpSp>
                    <p:nvGrpSpPr>
                      <p:cNvPr id="1725" name="Google Shape;1725;p45"/>
                      <p:cNvGrpSpPr/>
                      <p:nvPr/>
                    </p:nvGrpSpPr>
                    <p:grpSpPr>
                      <a:xfrm>
                        <a:off x="4682337" y="3299340"/>
                        <a:ext cx="239586" cy="236202"/>
                        <a:chOff x="4682337" y="3299340"/>
                        <a:chExt cx="239586" cy="236202"/>
                      </a:xfrm>
                    </p:grpSpPr>
                    <p:sp>
                      <p:nvSpPr>
                        <p:cNvPr id="1726" name="Google Shape;1726;p45"/>
                        <p:cNvSpPr/>
                        <p:nvPr/>
                      </p:nvSpPr>
                      <p:spPr>
                        <a:xfrm>
                          <a:off x="4682337" y="3299340"/>
                          <a:ext cx="239586" cy="233153"/>
                        </a:xfrm>
                        <a:custGeom>
                          <a:avLst/>
                          <a:gdLst/>
                          <a:ahLst/>
                          <a:cxnLst/>
                          <a:rect l="l" t="t" r="r" b="b"/>
                          <a:pathLst>
                            <a:path w="239586" h="233153" extrusionOk="0">
                              <a:moveTo>
                                <a:pt x="12514" y="122160"/>
                              </a:moveTo>
                              <a:cubicBezTo>
                                <a:pt x="31932" y="134177"/>
                                <a:pt x="40783" y="117642"/>
                                <a:pt x="40783" y="117642"/>
                              </a:cubicBezTo>
                              <a:cubicBezTo>
                                <a:pt x="40783" y="117642"/>
                                <a:pt x="24526" y="158935"/>
                                <a:pt x="43944" y="175109"/>
                              </a:cubicBezTo>
                              <a:cubicBezTo>
                                <a:pt x="62730" y="190650"/>
                                <a:pt x="82418" y="160290"/>
                                <a:pt x="83863" y="158122"/>
                              </a:cubicBezTo>
                              <a:cubicBezTo>
                                <a:pt x="83050" y="160290"/>
                                <a:pt x="69052" y="198601"/>
                                <a:pt x="90276" y="212877"/>
                              </a:cubicBezTo>
                              <a:cubicBezTo>
                                <a:pt x="112313" y="227696"/>
                                <a:pt x="126853" y="193812"/>
                                <a:pt x="127847" y="191644"/>
                              </a:cubicBezTo>
                              <a:cubicBezTo>
                                <a:pt x="127666" y="193993"/>
                                <a:pt x="126311" y="224624"/>
                                <a:pt x="144826" y="231852"/>
                              </a:cubicBezTo>
                              <a:cubicBezTo>
                                <a:pt x="176707" y="244141"/>
                                <a:pt x="182487" y="165802"/>
                                <a:pt x="204163" y="148634"/>
                              </a:cubicBezTo>
                              <a:cubicBezTo>
                                <a:pt x="204163" y="148634"/>
                                <a:pt x="237489" y="182066"/>
                                <a:pt x="238663" y="182879"/>
                              </a:cubicBezTo>
                              <a:cubicBezTo>
                                <a:pt x="238663" y="182879"/>
                                <a:pt x="245708" y="108426"/>
                                <a:pt x="220871" y="80416"/>
                              </a:cubicBezTo>
                              <a:cubicBezTo>
                                <a:pt x="207776" y="65688"/>
                                <a:pt x="191428" y="74995"/>
                                <a:pt x="191428" y="74995"/>
                              </a:cubicBezTo>
                              <a:cubicBezTo>
                                <a:pt x="191428" y="74995"/>
                                <a:pt x="196306" y="51231"/>
                                <a:pt x="180049" y="39485"/>
                              </a:cubicBezTo>
                              <a:cubicBezTo>
                                <a:pt x="171649" y="33431"/>
                                <a:pt x="154580" y="41563"/>
                                <a:pt x="154580" y="41563"/>
                              </a:cubicBezTo>
                              <a:cubicBezTo>
                                <a:pt x="154580" y="41563"/>
                                <a:pt x="157741" y="22407"/>
                                <a:pt x="142568" y="12830"/>
                              </a:cubicBezTo>
                              <a:cubicBezTo>
                                <a:pt x="130466" y="5149"/>
                                <a:pt x="115203" y="14456"/>
                                <a:pt x="115203" y="14456"/>
                              </a:cubicBezTo>
                              <a:cubicBezTo>
                                <a:pt x="115203" y="14456"/>
                                <a:pt x="123241" y="14727"/>
                                <a:pt x="100030" y="2620"/>
                              </a:cubicBezTo>
                              <a:cubicBezTo>
                                <a:pt x="60020" y="-18162"/>
                                <a:pt x="22901" y="91349"/>
                                <a:pt x="3934" y="97312"/>
                              </a:cubicBezTo>
                              <a:cubicBezTo>
                                <a:pt x="-5549" y="100204"/>
                                <a:pt x="4025" y="116829"/>
                                <a:pt x="12514" y="122160"/>
                              </a:cubicBezTo>
                              <a:close/>
                            </a:path>
                          </a:pathLst>
                        </a:custGeom>
                        <a:solidFill>
                          <a:srgbClr val="AD6359"/>
                        </a:solidFill>
                        <a:ln>
                          <a:noFill/>
                        </a:ln>
                      </p:spPr>
                      <p:txBody>
                        <a:bodyPr spcFirstLastPara="1" wrap="square" lIns="91425" tIns="45700" rIns="91425" bIns="45700" anchor="ctr" anchorCtr="0">
                          <a:noAutofit/>
                        </a:bodyPr>
                        <a:lstStyle/>
                        <a:p>
                          <a:pPr marL="0" marR="0" lvl="0" indent="0" algn="l" rtl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None/>
                          </a:pPr>
                          <a:endParaRPr sz="1800">
                            <a:solidFill>
                              <a:srgbClr val="000000"/>
                            </a:solidFill>
                            <a:latin typeface="Calibri"/>
                            <a:ea typeface="Calibri"/>
                            <a:cs typeface="Calibri"/>
                            <a:sym typeface="Calibri"/>
                          </a:endParaRPr>
                        </a:p>
                      </p:txBody>
                    </p:sp>
                    <p:grpSp>
                      <p:nvGrpSpPr>
                        <p:cNvPr id="1727" name="Google Shape;1727;p45"/>
                        <p:cNvGrpSpPr/>
                        <p:nvPr/>
                      </p:nvGrpSpPr>
                      <p:grpSpPr>
                        <a:xfrm>
                          <a:off x="4721990" y="3314254"/>
                          <a:ext cx="150346" cy="180815"/>
                          <a:chOff x="4721990" y="3314254"/>
                          <a:chExt cx="150346" cy="180815"/>
                        </a:xfrm>
                      </p:grpSpPr>
                      <p:sp>
                        <p:nvSpPr>
                          <p:cNvPr id="1728" name="Google Shape;1728;p45"/>
                          <p:cNvSpPr/>
                          <p:nvPr/>
                        </p:nvSpPr>
                        <p:spPr>
                          <a:xfrm>
                            <a:off x="4721990" y="3314254"/>
                            <a:ext cx="72933" cy="110087"/>
                          </a:xfrm>
                          <a:custGeom>
                            <a:avLst/>
                            <a:gdLst/>
                            <a:ahLst/>
                            <a:cxnLst/>
                            <a:rect l="l" t="t" r="r" b="b"/>
                            <a:pathLst>
                              <a:path w="72933" h="110087" extrusionOk="0">
                                <a:moveTo>
                                  <a:pt x="72839" y="535"/>
                                </a:moveTo>
                                <a:cubicBezTo>
                                  <a:pt x="73110" y="264"/>
                                  <a:pt x="72749" y="-187"/>
                                  <a:pt x="72388" y="84"/>
                                </a:cubicBezTo>
                                <a:cubicBezTo>
                                  <a:pt x="39694" y="25654"/>
                                  <a:pt x="11606" y="63784"/>
                                  <a:pt x="45" y="103902"/>
                                </a:cubicBezTo>
                                <a:cubicBezTo>
                                  <a:pt x="-316" y="105258"/>
                                  <a:pt x="1581" y="111311"/>
                                  <a:pt x="2123" y="109866"/>
                                </a:cubicBezTo>
                                <a:cubicBezTo>
                                  <a:pt x="15038" y="73633"/>
                                  <a:pt x="42855" y="32792"/>
                                  <a:pt x="72839" y="535"/>
                                </a:cubicBezTo>
                                <a:close/>
                              </a:path>
                            </a:pathLst>
                          </a:custGeom>
                          <a:solidFill>
                            <a:srgbClr val="263238"/>
                          </a:solidFill>
                          <a:ln>
                            <a:noFill/>
                          </a:ln>
                        </p:spPr>
                        <p:txBody>
                          <a:bodyPr spcFirstLastPara="1" wrap="square" lIns="91425" tIns="45700" rIns="91425" bIns="45700" anchor="ctr" anchorCtr="0">
                            <a:noAutofit/>
                          </a:bodyPr>
                          <a:lstStyle/>
                          <a:p>
                            <a:pPr marL="0" marR="0" lvl="0" indent="0" algn="l" rtl="0"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None/>
                            </a:pPr>
                            <a:endParaRPr sz="1800">
                              <a:solidFill>
                                <a:srgbClr val="000000"/>
                              </a:solidFill>
                              <a:latin typeface="Calibri"/>
                              <a:ea typeface="Calibri"/>
                              <a:cs typeface="Calibri"/>
                              <a:sym typeface="Calibri"/>
                            </a:endParaRPr>
                          </a:p>
                        </p:txBody>
                      </p:sp>
                      <p:sp>
                        <p:nvSpPr>
                          <p:cNvPr id="1729" name="Google Shape;1729;p45"/>
                          <p:cNvSpPr/>
                          <p:nvPr/>
                        </p:nvSpPr>
                        <p:spPr>
                          <a:xfrm>
                            <a:off x="4764450" y="3339518"/>
                            <a:ext cx="72664" cy="120613"/>
                          </a:xfrm>
                          <a:custGeom>
                            <a:avLst/>
                            <a:gdLst/>
                            <a:ahLst/>
                            <a:cxnLst/>
                            <a:rect l="l" t="t" r="r" b="b"/>
                            <a:pathLst>
                              <a:path w="72664" h="120613" extrusionOk="0">
                                <a:moveTo>
                                  <a:pt x="72557" y="661"/>
                                </a:moveTo>
                                <a:cubicBezTo>
                                  <a:pt x="72918" y="300"/>
                                  <a:pt x="72286" y="-242"/>
                                  <a:pt x="71924" y="119"/>
                                </a:cubicBezTo>
                                <a:cubicBezTo>
                                  <a:pt x="38327" y="26684"/>
                                  <a:pt x="7891" y="70506"/>
                                  <a:pt x="34" y="118305"/>
                                </a:cubicBezTo>
                                <a:cubicBezTo>
                                  <a:pt x="-237" y="119931"/>
                                  <a:pt x="1208" y="121648"/>
                                  <a:pt x="1659" y="119840"/>
                                </a:cubicBezTo>
                                <a:cubicBezTo>
                                  <a:pt x="9246" y="88397"/>
                                  <a:pt x="45462" y="29575"/>
                                  <a:pt x="72557" y="661"/>
                                </a:cubicBezTo>
                                <a:close/>
                              </a:path>
                            </a:pathLst>
                          </a:custGeom>
                          <a:solidFill>
                            <a:srgbClr val="263238"/>
                          </a:solidFill>
                          <a:ln>
                            <a:noFill/>
                          </a:ln>
                        </p:spPr>
                        <p:txBody>
                          <a:bodyPr spcFirstLastPara="1" wrap="square" lIns="91425" tIns="45700" rIns="91425" bIns="45700" anchor="ctr" anchorCtr="0">
                            <a:noAutofit/>
                          </a:bodyPr>
                          <a:lstStyle/>
                          <a:p>
                            <a:pPr marL="0" marR="0" lvl="0" indent="0" algn="l" rtl="0"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None/>
                            </a:pPr>
                            <a:endParaRPr sz="1800">
                              <a:solidFill>
                                <a:srgbClr val="000000"/>
                              </a:solidFill>
                              <a:latin typeface="Calibri"/>
                              <a:ea typeface="Calibri"/>
                              <a:cs typeface="Calibri"/>
                              <a:sym typeface="Calibri"/>
                            </a:endParaRPr>
                          </a:p>
                        </p:txBody>
                      </p:sp>
                      <p:sp>
                        <p:nvSpPr>
                          <p:cNvPr id="1730" name="Google Shape;1730;p45"/>
                          <p:cNvSpPr/>
                          <p:nvPr/>
                        </p:nvSpPr>
                        <p:spPr>
                          <a:xfrm>
                            <a:off x="4809098" y="3374487"/>
                            <a:ext cx="63238" cy="120582"/>
                          </a:xfrm>
                          <a:custGeom>
                            <a:avLst/>
                            <a:gdLst/>
                            <a:ahLst/>
                            <a:cxnLst/>
                            <a:rect l="l" t="t" r="r" b="b"/>
                            <a:pathLst>
                              <a:path w="63238" h="120582" extrusionOk="0">
                                <a:moveTo>
                                  <a:pt x="1627" y="120020"/>
                                </a:moveTo>
                                <a:cubicBezTo>
                                  <a:pt x="10929" y="74391"/>
                                  <a:pt x="33960" y="36441"/>
                                  <a:pt x="63131" y="750"/>
                                </a:cubicBezTo>
                                <a:cubicBezTo>
                                  <a:pt x="63493" y="299"/>
                                  <a:pt x="62860" y="-243"/>
                                  <a:pt x="62409" y="118"/>
                                </a:cubicBezTo>
                                <a:cubicBezTo>
                                  <a:pt x="43352" y="13671"/>
                                  <a:pt x="27096" y="38338"/>
                                  <a:pt x="16077" y="58578"/>
                                </a:cubicBezTo>
                                <a:cubicBezTo>
                                  <a:pt x="5510" y="78005"/>
                                  <a:pt x="-89" y="97612"/>
                                  <a:pt x="1" y="119659"/>
                                </a:cubicBezTo>
                                <a:cubicBezTo>
                                  <a:pt x="1" y="120562"/>
                                  <a:pt x="1446" y="121014"/>
                                  <a:pt x="1627" y="120020"/>
                                </a:cubicBezTo>
                                <a:close/>
                              </a:path>
                            </a:pathLst>
                          </a:custGeom>
                          <a:solidFill>
                            <a:srgbClr val="263238"/>
                          </a:solidFill>
                          <a:ln>
                            <a:noFill/>
                          </a:ln>
                        </p:spPr>
                        <p:txBody>
                          <a:bodyPr spcFirstLastPara="1" wrap="square" lIns="91425" tIns="45700" rIns="91425" bIns="45700" anchor="ctr" anchorCtr="0">
                            <a:noAutofit/>
                          </a:bodyPr>
                          <a:lstStyle/>
                          <a:p>
                            <a:pPr marL="0" marR="0" lvl="0" indent="0" algn="l" rtl="0"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None/>
                            </a:pPr>
                            <a:endParaRPr sz="1800">
                              <a:solidFill>
                                <a:srgbClr val="000000"/>
                              </a:solidFill>
                              <a:latin typeface="Calibri"/>
                              <a:ea typeface="Calibri"/>
                              <a:cs typeface="Calibri"/>
                              <a:sym typeface="Calibri"/>
                            </a:endParaRPr>
                          </a:p>
                        </p:txBody>
                      </p:sp>
                    </p:grpSp>
                    <p:sp>
                      <p:nvSpPr>
                        <p:cNvPr id="1731" name="Google Shape;1731;p45"/>
                        <p:cNvSpPr/>
                        <p:nvPr/>
                      </p:nvSpPr>
                      <p:spPr>
                        <a:xfrm>
                          <a:off x="4714608" y="3417163"/>
                          <a:ext cx="172072" cy="118379"/>
                        </a:xfrm>
                        <a:custGeom>
                          <a:avLst/>
                          <a:gdLst/>
                          <a:ahLst/>
                          <a:cxnLst/>
                          <a:rect l="l" t="t" r="r" b="b"/>
                          <a:pathLst>
                            <a:path w="172072" h="118379" extrusionOk="0">
                              <a:moveTo>
                                <a:pt x="7789" y="0"/>
                              </a:moveTo>
                              <a:cubicBezTo>
                                <a:pt x="7338" y="1626"/>
                                <a:pt x="12034" y="-362"/>
                                <a:pt x="11673" y="1265"/>
                              </a:cubicBezTo>
                              <a:cubicBezTo>
                                <a:pt x="7428" y="18613"/>
                                <a:pt x="1287" y="50057"/>
                                <a:pt x="14653" y="56743"/>
                              </a:cubicBezTo>
                              <a:cubicBezTo>
                                <a:pt x="25310" y="62074"/>
                                <a:pt x="39941" y="51322"/>
                                <a:pt x="43915" y="45087"/>
                              </a:cubicBezTo>
                              <a:lnTo>
                                <a:pt x="53940" y="29275"/>
                              </a:lnTo>
                              <a:lnTo>
                                <a:pt x="50057" y="47617"/>
                              </a:lnTo>
                              <a:cubicBezTo>
                                <a:pt x="48341" y="55659"/>
                                <a:pt x="47709" y="64333"/>
                                <a:pt x="48702" y="72465"/>
                              </a:cubicBezTo>
                              <a:cubicBezTo>
                                <a:pt x="49696" y="80507"/>
                                <a:pt x="52766" y="88368"/>
                                <a:pt x="58908" y="92434"/>
                              </a:cubicBezTo>
                              <a:cubicBezTo>
                                <a:pt x="65230" y="96861"/>
                                <a:pt x="72816" y="97042"/>
                                <a:pt x="78596" y="92163"/>
                              </a:cubicBezTo>
                              <a:cubicBezTo>
                                <a:pt x="84557" y="87555"/>
                                <a:pt x="89073" y="79965"/>
                                <a:pt x="92053" y="72556"/>
                              </a:cubicBezTo>
                              <a:lnTo>
                                <a:pt x="100362" y="51955"/>
                              </a:lnTo>
                              <a:lnTo>
                                <a:pt x="99278" y="74092"/>
                              </a:lnTo>
                              <a:cubicBezTo>
                                <a:pt x="99007" y="80055"/>
                                <a:pt x="99369" y="86561"/>
                                <a:pt x="100723" y="92434"/>
                              </a:cubicBezTo>
                              <a:cubicBezTo>
                                <a:pt x="101988" y="98307"/>
                                <a:pt x="104336" y="104090"/>
                                <a:pt x="108310" y="107794"/>
                              </a:cubicBezTo>
                              <a:cubicBezTo>
                                <a:pt x="112194" y="111408"/>
                                <a:pt x="118154" y="113035"/>
                                <a:pt x="122851" y="111047"/>
                              </a:cubicBezTo>
                              <a:cubicBezTo>
                                <a:pt x="127818" y="109059"/>
                                <a:pt x="131973" y="104090"/>
                                <a:pt x="135495" y="98940"/>
                              </a:cubicBezTo>
                              <a:cubicBezTo>
                                <a:pt x="142449" y="88368"/>
                                <a:pt x="147236" y="76260"/>
                                <a:pt x="152564" y="64424"/>
                              </a:cubicBezTo>
                              <a:cubicBezTo>
                                <a:pt x="155183" y="58460"/>
                                <a:pt x="157803" y="52497"/>
                                <a:pt x="160783" y="46624"/>
                              </a:cubicBezTo>
                              <a:cubicBezTo>
                                <a:pt x="163763" y="40931"/>
                                <a:pt x="166834" y="34787"/>
                                <a:pt x="172072" y="30721"/>
                              </a:cubicBezTo>
                              <a:cubicBezTo>
                                <a:pt x="167376" y="35239"/>
                                <a:pt x="165028" y="41473"/>
                                <a:pt x="162409" y="47346"/>
                              </a:cubicBezTo>
                              <a:cubicBezTo>
                                <a:pt x="159970" y="53310"/>
                                <a:pt x="157803" y="59454"/>
                                <a:pt x="155635" y="65598"/>
                              </a:cubicBezTo>
                              <a:cubicBezTo>
                                <a:pt x="151300" y="77887"/>
                                <a:pt x="146784" y="90175"/>
                                <a:pt x="140011" y="101741"/>
                              </a:cubicBezTo>
                              <a:cubicBezTo>
                                <a:pt x="136488" y="107343"/>
                                <a:pt x="132424" y="113396"/>
                                <a:pt x="125379" y="116739"/>
                              </a:cubicBezTo>
                              <a:cubicBezTo>
                                <a:pt x="118064" y="120173"/>
                                <a:pt x="109303" y="117914"/>
                                <a:pt x="103794" y="112764"/>
                              </a:cubicBezTo>
                              <a:cubicBezTo>
                                <a:pt x="98104" y="107523"/>
                                <a:pt x="95485" y="100566"/>
                                <a:pt x="93860" y="93970"/>
                              </a:cubicBezTo>
                              <a:cubicBezTo>
                                <a:pt x="92324" y="87193"/>
                                <a:pt x="91782" y="80597"/>
                                <a:pt x="91963" y="73549"/>
                              </a:cubicBezTo>
                              <a:lnTo>
                                <a:pt x="99188" y="74995"/>
                              </a:lnTo>
                              <a:cubicBezTo>
                                <a:pt x="95756" y="83760"/>
                                <a:pt x="91331" y="91892"/>
                                <a:pt x="83473" y="98307"/>
                              </a:cubicBezTo>
                              <a:cubicBezTo>
                                <a:pt x="79590" y="101470"/>
                                <a:pt x="74352" y="103638"/>
                                <a:pt x="69023" y="103457"/>
                              </a:cubicBezTo>
                              <a:cubicBezTo>
                                <a:pt x="63604" y="103367"/>
                                <a:pt x="58817" y="101379"/>
                                <a:pt x="54663" y="98488"/>
                              </a:cubicBezTo>
                              <a:cubicBezTo>
                                <a:pt x="46083" y="92434"/>
                                <a:pt x="42651" y="82224"/>
                                <a:pt x="41748" y="73188"/>
                              </a:cubicBezTo>
                              <a:cubicBezTo>
                                <a:pt x="40754" y="63882"/>
                                <a:pt x="41657" y="54936"/>
                                <a:pt x="43644" y="45901"/>
                              </a:cubicBezTo>
                              <a:lnTo>
                                <a:pt x="49786" y="48431"/>
                              </a:lnTo>
                              <a:cubicBezTo>
                                <a:pt x="44457" y="56292"/>
                                <a:pt x="29465" y="70026"/>
                                <a:pt x="11853" y="63882"/>
                              </a:cubicBezTo>
                              <a:cubicBezTo>
                                <a:pt x="-10093" y="52497"/>
                                <a:pt x="4538" y="7951"/>
                                <a:pt x="7789" y="0"/>
                              </a:cubicBezTo>
                              <a:close/>
                            </a:path>
                          </a:pathLst>
                        </a:custGeom>
                        <a:solidFill>
                          <a:srgbClr val="263238"/>
                        </a:solidFill>
                        <a:ln>
                          <a:noFill/>
                        </a:ln>
                      </p:spPr>
                      <p:txBody>
                        <a:bodyPr spcFirstLastPara="1" wrap="square" lIns="91425" tIns="45700" rIns="91425" bIns="45700" anchor="ctr" anchorCtr="0">
                          <a:noAutofit/>
                        </a:bodyPr>
                        <a:lstStyle/>
                        <a:p>
                          <a:pPr marL="0" marR="0" lvl="0" indent="0" algn="l" rtl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None/>
                          </a:pPr>
                          <a:endParaRPr sz="1800">
                            <a:solidFill>
                              <a:srgbClr val="000000"/>
                            </a:solidFill>
                            <a:latin typeface="Calibri"/>
                            <a:ea typeface="Calibri"/>
                            <a:cs typeface="Calibri"/>
                            <a:sym typeface="Calibri"/>
                          </a:endParaRPr>
                        </a:p>
                      </p:txBody>
                    </p:sp>
                  </p:grpSp>
                  <p:grpSp>
                    <p:nvGrpSpPr>
                      <p:cNvPr id="1732" name="Google Shape;1732;p45"/>
                      <p:cNvGrpSpPr/>
                      <p:nvPr/>
                    </p:nvGrpSpPr>
                    <p:grpSpPr>
                      <a:xfrm>
                        <a:off x="4640874" y="3340188"/>
                        <a:ext cx="171007" cy="223761"/>
                        <a:chOff x="4640874" y="3340188"/>
                        <a:chExt cx="171007" cy="223761"/>
                      </a:xfrm>
                    </p:grpSpPr>
                    <p:sp>
                      <p:nvSpPr>
                        <p:cNvPr id="1733" name="Google Shape;1733;p45"/>
                        <p:cNvSpPr/>
                        <p:nvPr/>
                      </p:nvSpPr>
                      <p:spPr>
                        <a:xfrm>
                          <a:off x="4640874" y="3343727"/>
                          <a:ext cx="166305" cy="220222"/>
                        </a:xfrm>
                        <a:custGeom>
                          <a:avLst/>
                          <a:gdLst/>
                          <a:ahLst/>
                          <a:cxnLst/>
                          <a:rect l="l" t="t" r="r" b="b"/>
                          <a:pathLst>
                            <a:path w="166305" h="220222" extrusionOk="0">
                              <a:moveTo>
                                <a:pt x="49461" y="219902"/>
                              </a:moveTo>
                              <a:cubicBezTo>
                                <a:pt x="49461" y="219902"/>
                                <a:pt x="-8069" y="115361"/>
                                <a:pt x="962" y="75966"/>
                              </a:cubicBezTo>
                              <a:cubicBezTo>
                                <a:pt x="9994" y="36661"/>
                                <a:pt x="94528" y="7115"/>
                                <a:pt x="127132" y="1242"/>
                              </a:cubicBezTo>
                              <a:cubicBezTo>
                                <a:pt x="172019" y="-6800"/>
                                <a:pt x="173283" y="26180"/>
                                <a:pt x="156033" y="43890"/>
                              </a:cubicBezTo>
                              <a:cubicBezTo>
                                <a:pt x="136073" y="64310"/>
                                <a:pt x="97238" y="83827"/>
                                <a:pt x="94528" y="85182"/>
                              </a:cubicBezTo>
                              <a:cubicBezTo>
                                <a:pt x="94528" y="85182"/>
                                <a:pt x="152059" y="125029"/>
                                <a:pt x="149440" y="175899"/>
                              </a:cubicBezTo>
                              <a:cubicBezTo>
                                <a:pt x="146821" y="226860"/>
                                <a:pt x="49461" y="219902"/>
                                <a:pt x="49461" y="219902"/>
                              </a:cubicBezTo>
                              <a:close/>
                            </a:path>
                          </a:pathLst>
                        </a:custGeom>
                        <a:solidFill>
                          <a:srgbClr val="AD6359"/>
                        </a:solidFill>
                        <a:ln>
                          <a:noFill/>
                        </a:ln>
                      </p:spPr>
                      <p:txBody>
                        <a:bodyPr spcFirstLastPara="1" wrap="square" lIns="91425" tIns="45700" rIns="91425" bIns="45700" anchor="ctr" anchorCtr="0">
                          <a:noAutofit/>
                        </a:bodyPr>
                        <a:lstStyle/>
                        <a:p>
                          <a:pPr marL="0" marR="0" lvl="0" indent="0" algn="l" rtl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None/>
                          </a:pPr>
                          <a:endParaRPr sz="1800">
                            <a:solidFill>
                              <a:srgbClr val="000000"/>
                            </a:solidFill>
                            <a:latin typeface="Calibri"/>
                            <a:ea typeface="Calibri"/>
                            <a:cs typeface="Calibri"/>
                            <a:sym typeface="Calibri"/>
                          </a:endParaRPr>
                        </a:p>
                      </p:txBody>
                    </p:sp>
                    <p:sp>
                      <p:nvSpPr>
                        <p:cNvPr id="1734" name="Google Shape;1734;p45"/>
                        <p:cNvSpPr/>
                        <p:nvPr/>
                      </p:nvSpPr>
                      <p:spPr>
                        <a:xfrm>
                          <a:off x="4706321" y="3340188"/>
                          <a:ext cx="105560" cy="171034"/>
                        </a:xfrm>
                        <a:custGeom>
                          <a:avLst/>
                          <a:gdLst/>
                          <a:ahLst/>
                          <a:cxnLst/>
                          <a:rect l="l" t="t" r="r" b="b"/>
                          <a:pathLst>
                            <a:path w="105560" h="171034" extrusionOk="0">
                              <a:moveTo>
                                <a:pt x="0" y="24749"/>
                              </a:moveTo>
                              <a:cubicBezTo>
                                <a:pt x="16166" y="16527"/>
                                <a:pt x="32875" y="9479"/>
                                <a:pt x="50396" y="4509"/>
                              </a:cubicBezTo>
                              <a:cubicBezTo>
                                <a:pt x="63491" y="985"/>
                                <a:pt x="79116" y="-3171"/>
                                <a:pt x="92483" y="3696"/>
                              </a:cubicBezTo>
                              <a:cubicBezTo>
                                <a:pt x="136376" y="34236"/>
                                <a:pt x="57982" y="82577"/>
                                <a:pt x="30436" y="92516"/>
                              </a:cubicBezTo>
                              <a:cubicBezTo>
                                <a:pt x="30436" y="92516"/>
                                <a:pt x="30978" y="85287"/>
                                <a:pt x="30978" y="85287"/>
                              </a:cubicBezTo>
                              <a:cubicBezTo>
                                <a:pt x="38745" y="90166"/>
                                <a:pt x="45338" y="95678"/>
                                <a:pt x="51480" y="102003"/>
                              </a:cubicBezTo>
                              <a:cubicBezTo>
                                <a:pt x="69723" y="120436"/>
                                <a:pt x="82096" y="145012"/>
                                <a:pt x="83812" y="171035"/>
                              </a:cubicBezTo>
                              <a:cubicBezTo>
                                <a:pt x="81735" y="162722"/>
                                <a:pt x="79568" y="154590"/>
                                <a:pt x="75955" y="146910"/>
                              </a:cubicBezTo>
                              <a:cubicBezTo>
                                <a:pt x="64846" y="121701"/>
                                <a:pt x="44254" y="101099"/>
                                <a:pt x="20230" y="88179"/>
                              </a:cubicBezTo>
                              <a:cubicBezTo>
                                <a:pt x="38835" y="80589"/>
                                <a:pt x="56718" y="70469"/>
                                <a:pt x="72433" y="57548"/>
                              </a:cubicBezTo>
                              <a:cubicBezTo>
                                <a:pt x="91489" y="44356"/>
                                <a:pt x="113887" y="12912"/>
                                <a:pt x="77400" y="7039"/>
                              </a:cubicBezTo>
                              <a:cubicBezTo>
                                <a:pt x="51299" y="6587"/>
                                <a:pt x="25017" y="16888"/>
                                <a:pt x="0" y="24749"/>
                              </a:cubicBezTo>
                              <a:lnTo>
                                <a:pt x="0" y="24749"/>
                              </a:lnTo>
                              <a:close/>
                            </a:path>
                          </a:pathLst>
                        </a:custGeom>
                        <a:solidFill>
                          <a:srgbClr val="263238"/>
                        </a:solidFill>
                        <a:ln>
                          <a:noFill/>
                        </a:ln>
                      </p:spPr>
                      <p:txBody>
                        <a:bodyPr spcFirstLastPara="1" wrap="square" lIns="91425" tIns="45700" rIns="91425" bIns="45700" anchor="ctr" anchorCtr="0">
                          <a:noAutofit/>
                        </a:bodyPr>
                        <a:lstStyle/>
                        <a:p>
                          <a:pPr marL="0" marR="0" lvl="0" indent="0" algn="l" rtl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None/>
                          </a:pPr>
                          <a:endParaRPr sz="1800">
                            <a:solidFill>
                              <a:srgbClr val="000000"/>
                            </a:solidFill>
                            <a:latin typeface="Calibri"/>
                            <a:ea typeface="Calibri"/>
                            <a:cs typeface="Calibri"/>
                            <a:sym typeface="Calibri"/>
                          </a:endParaRPr>
                        </a:p>
                      </p:txBody>
                    </p:sp>
                  </p:grpSp>
                </p:grpSp>
              </p:grpSp>
              <p:grpSp>
                <p:nvGrpSpPr>
                  <p:cNvPr id="1735" name="Google Shape;1735;p45"/>
                  <p:cNvGrpSpPr/>
                  <p:nvPr/>
                </p:nvGrpSpPr>
                <p:grpSpPr>
                  <a:xfrm>
                    <a:off x="4409569" y="3545197"/>
                    <a:ext cx="476749" cy="603264"/>
                    <a:chOff x="4409569" y="3545197"/>
                    <a:chExt cx="476749" cy="603264"/>
                  </a:xfrm>
                </p:grpSpPr>
                <p:sp>
                  <p:nvSpPr>
                    <p:cNvPr id="1736" name="Google Shape;1736;p45"/>
                    <p:cNvSpPr/>
                    <p:nvPr/>
                  </p:nvSpPr>
                  <p:spPr>
                    <a:xfrm>
                      <a:off x="4409569" y="3545197"/>
                      <a:ext cx="476749" cy="603264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476749" h="603264" extrusionOk="0">
                          <a:moveTo>
                            <a:pt x="476750" y="81411"/>
                          </a:moveTo>
                          <a:lnTo>
                            <a:pt x="249337" y="0"/>
                          </a:lnTo>
                          <a:cubicBezTo>
                            <a:pt x="249337" y="0"/>
                            <a:pt x="189458" y="251912"/>
                            <a:pt x="179162" y="265375"/>
                          </a:cubicBezTo>
                          <a:cubicBezTo>
                            <a:pt x="168956" y="278838"/>
                            <a:pt x="39535" y="481777"/>
                            <a:pt x="11176" y="534545"/>
                          </a:cubicBezTo>
                          <a:cubicBezTo>
                            <a:pt x="-17183" y="587403"/>
                            <a:pt x="5757" y="639899"/>
                            <a:pt x="110884" y="568609"/>
                          </a:cubicBezTo>
                          <a:cubicBezTo>
                            <a:pt x="216010" y="497318"/>
                            <a:pt x="329988" y="388891"/>
                            <a:pt x="367740" y="348864"/>
                          </a:cubicBezTo>
                          <a:cubicBezTo>
                            <a:pt x="398357" y="316697"/>
                            <a:pt x="476750" y="81411"/>
                            <a:pt x="476750" y="81411"/>
                          </a:cubicBezTo>
                          <a:close/>
                        </a:path>
                      </a:pathLst>
                    </a:custGeom>
                    <a:solidFill>
                      <a:srgbClr val="455A64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  <p:sp>
                  <p:nvSpPr>
                    <p:cNvPr id="1737" name="Google Shape;1737;p45"/>
                    <p:cNvSpPr/>
                    <p:nvPr/>
                  </p:nvSpPr>
                  <p:spPr>
                    <a:xfrm>
                      <a:off x="4409569" y="3545287"/>
                      <a:ext cx="476659" cy="603152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476659" h="603152" extrusionOk="0">
                          <a:moveTo>
                            <a:pt x="476660" y="81320"/>
                          </a:moveTo>
                          <a:cubicBezTo>
                            <a:pt x="476660" y="81320"/>
                            <a:pt x="398266" y="316607"/>
                            <a:pt x="367830" y="348864"/>
                          </a:cubicBezTo>
                          <a:cubicBezTo>
                            <a:pt x="340736" y="377416"/>
                            <a:pt x="274715" y="441117"/>
                            <a:pt x="200657" y="501113"/>
                          </a:cubicBezTo>
                          <a:cubicBezTo>
                            <a:pt x="171304" y="524967"/>
                            <a:pt x="140868" y="548279"/>
                            <a:pt x="110884" y="568518"/>
                          </a:cubicBezTo>
                          <a:cubicBezTo>
                            <a:pt x="5757" y="639809"/>
                            <a:pt x="-17183" y="587222"/>
                            <a:pt x="11176" y="534454"/>
                          </a:cubicBezTo>
                          <a:cubicBezTo>
                            <a:pt x="14517" y="528310"/>
                            <a:pt x="19123" y="520088"/>
                            <a:pt x="24813" y="510419"/>
                          </a:cubicBezTo>
                          <a:cubicBezTo>
                            <a:pt x="67984" y="436960"/>
                            <a:pt x="170040" y="277121"/>
                            <a:pt x="179162" y="265285"/>
                          </a:cubicBezTo>
                          <a:cubicBezTo>
                            <a:pt x="189367" y="251821"/>
                            <a:pt x="249246" y="0"/>
                            <a:pt x="249246" y="0"/>
                          </a:cubicBezTo>
                          <a:lnTo>
                            <a:pt x="476660" y="81320"/>
                          </a:lnTo>
                          <a:close/>
                        </a:path>
                      </a:pathLst>
                    </a:custGeom>
                    <a:solidFill>
                      <a:schemeClr val="lt2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  <p:sp>
                  <p:nvSpPr>
                    <p:cNvPr id="1738" name="Google Shape;1738;p45"/>
                    <p:cNvSpPr/>
                    <p:nvPr/>
                  </p:nvSpPr>
                  <p:spPr>
                    <a:xfrm>
                      <a:off x="4660684" y="3598846"/>
                      <a:ext cx="190603" cy="7800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90603" h="78005" extrusionOk="0">
                          <a:moveTo>
                            <a:pt x="189780" y="77999"/>
                          </a:moveTo>
                          <a:cubicBezTo>
                            <a:pt x="181380" y="76011"/>
                            <a:pt x="109851" y="47820"/>
                            <a:pt x="94407" y="41405"/>
                          </a:cubicBezTo>
                          <a:cubicBezTo>
                            <a:pt x="78963" y="34990"/>
                            <a:pt x="15743" y="9238"/>
                            <a:pt x="389" y="1196"/>
                          </a:cubicBezTo>
                          <a:cubicBezTo>
                            <a:pt x="-334" y="835"/>
                            <a:pt x="28" y="-159"/>
                            <a:pt x="841" y="22"/>
                          </a:cubicBezTo>
                          <a:cubicBezTo>
                            <a:pt x="17368" y="4991"/>
                            <a:pt x="81221" y="30743"/>
                            <a:pt x="97026" y="36977"/>
                          </a:cubicBezTo>
                          <a:cubicBezTo>
                            <a:pt x="112831" y="43212"/>
                            <a:pt x="183006" y="72577"/>
                            <a:pt x="190322" y="76915"/>
                          </a:cubicBezTo>
                          <a:cubicBezTo>
                            <a:pt x="190954" y="77276"/>
                            <a:pt x="190412" y="78089"/>
                            <a:pt x="189780" y="77999"/>
                          </a:cubicBezTo>
                          <a:close/>
                        </a:path>
                      </a:pathLst>
                    </a:custGeom>
                    <a:solidFill>
                      <a:srgbClr val="263238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  <p:sp>
                  <p:nvSpPr>
                    <p:cNvPr id="1739" name="Google Shape;1739;p45"/>
                    <p:cNvSpPr/>
                    <p:nvPr/>
                  </p:nvSpPr>
                  <p:spPr>
                    <a:xfrm>
                      <a:off x="4409659" y="4046400"/>
                      <a:ext cx="200656" cy="102039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200656" h="102039" extrusionOk="0">
                          <a:moveTo>
                            <a:pt x="200657" y="0"/>
                          </a:moveTo>
                          <a:cubicBezTo>
                            <a:pt x="171304" y="23854"/>
                            <a:pt x="140868" y="47166"/>
                            <a:pt x="110884" y="67406"/>
                          </a:cubicBezTo>
                          <a:cubicBezTo>
                            <a:pt x="5757" y="138696"/>
                            <a:pt x="-17183" y="86109"/>
                            <a:pt x="11176" y="33341"/>
                          </a:cubicBezTo>
                          <a:cubicBezTo>
                            <a:pt x="14517" y="27197"/>
                            <a:pt x="19123" y="18975"/>
                            <a:pt x="24813" y="9307"/>
                          </a:cubicBezTo>
                          <a:lnTo>
                            <a:pt x="200657" y="0"/>
                          </a:lnTo>
                          <a:close/>
                        </a:path>
                      </a:pathLst>
                    </a:custGeom>
                    <a:solidFill>
                      <a:srgbClr val="000000">
                        <a:alpha val="9800"/>
                      </a:srgbClr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</p:grpSp>
            </p:grpSp>
            <p:grpSp>
              <p:nvGrpSpPr>
                <p:cNvPr id="1740" name="Google Shape;1740;p45"/>
                <p:cNvGrpSpPr/>
                <p:nvPr/>
              </p:nvGrpSpPr>
              <p:grpSpPr>
                <a:xfrm>
                  <a:off x="4154655" y="3660944"/>
                  <a:ext cx="433820" cy="434794"/>
                  <a:chOff x="4154655" y="3660944"/>
                  <a:chExt cx="433820" cy="434794"/>
                </a:xfrm>
              </p:grpSpPr>
              <p:sp>
                <p:nvSpPr>
                  <p:cNvPr id="1741" name="Google Shape;1741;p45"/>
                  <p:cNvSpPr/>
                  <p:nvPr/>
                </p:nvSpPr>
                <p:spPr>
                  <a:xfrm>
                    <a:off x="4168401" y="3660944"/>
                    <a:ext cx="412934" cy="434794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12934" h="434794" extrusionOk="0">
                        <a:moveTo>
                          <a:pt x="263633" y="28732"/>
                        </a:moveTo>
                        <a:cubicBezTo>
                          <a:pt x="263633" y="28732"/>
                          <a:pt x="236719" y="-4610"/>
                          <a:pt x="204025" y="541"/>
                        </a:cubicBezTo>
                        <a:cubicBezTo>
                          <a:pt x="171331" y="5691"/>
                          <a:pt x="168351" y="26924"/>
                          <a:pt x="148572" y="31533"/>
                        </a:cubicBezTo>
                        <a:cubicBezTo>
                          <a:pt x="128793" y="36141"/>
                          <a:pt x="85893" y="32978"/>
                          <a:pt x="66024" y="54302"/>
                        </a:cubicBezTo>
                        <a:cubicBezTo>
                          <a:pt x="46155" y="75626"/>
                          <a:pt x="56541" y="115834"/>
                          <a:pt x="47600" y="128665"/>
                        </a:cubicBezTo>
                        <a:cubicBezTo>
                          <a:pt x="38658" y="141495"/>
                          <a:pt x="6506" y="145471"/>
                          <a:pt x="1087" y="176192"/>
                        </a:cubicBezTo>
                        <a:cubicBezTo>
                          <a:pt x="-5235" y="211973"/>
                          <a:pt x="18067" y="231490"/>
                          <a:pt x="18247" y="249742"/>
                        </a:cubicBezTo>
                        <a:cubicBezTo>
                          <a:pt x="18518" y="280101"/>
                          <a:pt x="-809" y="306033"/>
                          <a:pt x="18157" y="340278"/>
                        </a:cubicBezTo>
                        <a:cubicBezTo>
                          <a:pt x="38568" y="377143"/>
                          <a:pt x="71714" y="374071"/>
                          <a:pt x="94292" y="384914"/>
                        </a:cubicBezTo>
                        <a:cubicBezTo>
                          <a:pt x="115968" y="395395"/>
                          <a:pt x="122922" y="435242"/>
                          <a:pt x="169977" y="434790"/>
                        </a:cubicBezTo>
                        <a:cubicBezTo>
                          <a:pt x="217031" y="434248"/>
                          <a:pt x="227327" y="403798"/>
                          <a:pt x="254060" y="391239"/>
                        </a:cubicBezTo>
                        <a:cubicBezTo>
                          <a:pt x="280793" y="378679"/>
                          <a:pt x="321525" y="394401"/>
                          <a:pt x="349523" y="372535"/>
                        </a:cubicBezTo>
                        <a:cubicBezTo>
                          <a:pt x="377521" y="350669"/>
                          <a:pt x="366322" y="322749"/>
                          <a:pt x="373456" y="307208"/>
                        </a:cubicBezTo>
                        <a:cubicBezTo>
                          <a:pt x="380591" y="291667"/>
                          <a:pt x="404164" y="289498"/>
                          <a:pt x="411569" y="262482"/>
                        </a:cubicBezTo>
                        <a:cubicBezTo>
                          <a:pt x="418975" y="235466"/>
                          <a:pt x="393958" y="213328"/>
                          <a:pt x="391519" y="203118"/>
                        </a:cubicBezTo>
                        <a:cubicBezTo>
                          <a:pt x="387184" y="185679"/>
                          <a:pt x="398654" y="175198"/>
                          <a:pt x="392694" y="150260"/>
                        </a:cubicBezTo>
                        <a:cubicBezTo>
                          <a:pt x="386733" y="125322"/>
                          <a:pt x="354942" y="109871"/>
                          <a:pt x="348349" y="102552"/>
                        </a:cubicBezTo>
                        <a:cubicBezTo>
                          <a:pt x="332544" y="85114"/>
                          <a:pt x="344375" y="45447"/>
                          <a:pt x="319719" y="30177"/>
                        </a:cubicBezTo>
                        <a:cubicBezTo>
                          <a:pt x="288289" y="10841"/>
                          <a:pt x="263633" y="28732"/>
                          <a:pt x="263633" y="28732"/>
                        </a:cubicBezTo>
                        <a:close/>
                      </a:path>
                    </a:pathLst>
                  </a:custGeom>
                  <a:solidFill>
                    <a:srgbClr val="263238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1742" name="Google Shape;1742;p45"/>
                  <p:cNvSpPr/>
                  <p:nvPr/>
                </p:nvSpPr>
                <p:spPr>
                  <a:xfrm>
                    <a:off x="4154655" y="3737474"/>
                    <a:ext cx="68931" cy="263657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68931" h="263657" extrusionOk="0">
                        <a:moveTo>
                          <a:pt x="68932" y="0"/>
                        </a:moveTo>
                        <a:cubicBezTo>
                          <a:pt x="68209" y="18613"/>
                          <a:pt x="69383" y="40931"/>
                          <a:pt x="51953" y="52768"/>
                        </a:cubicBezTo>
                        <a:cubicBezTo>
                          <a:pt x="26484" y="66953"/>
                          <a:pt x="1466" y="90627"/>
                          <a:pt x="9956" y="122161"/>
                        </a:cubicBezTo>
                        <a:cubicBezTo>
                          <a:pt x="13027" y="140322"/>
                          <a:pt x="29283" y="154418"/>
                          <a:pt x="31270" y="173935"/>
                        </a:cubicBezTo>
                        <a:cubicBezTo>
                          <a:pt x="29283" y="192277"/>
                          <a:pt x="20704" y="210077"/>
                          <a:pt x="21787" y="229052"/>
                        </a:cubicBezTo>
                        <a:cubicBezTo>
                          <a:pt x="21697" y="241340"/>
                          <a:pt x="25219" y="253267"/>
                          <a:pt x="31903" y="263658"/>
                        </a:cubicBezTo>
                        <a:cubicBezTo>
                          <a:pt x="14201" y="244503"/>
                          <a:pt x="15285" y="215408"/>
                          <a:pt x="20613" y="191554"/>
                        </a:cubicBezTo>
                        <a:cubicBezTo>
                          <a:pt x="21245" y="188391"/>
                          <a:pt x="22781" y="180983"/>
                          <a:pt x="23232" y="178001"/>
                        </a:cubicBezTo>
                        <a:cubicBezTo>
                          <a:pt x="24316" y="171224"/>
                          <a:pt x="21065" y="165351"/>
                          <a:pt x="17452" y="158845"/>
                        </a:cubicBezTo>
                        <a:cubicBezTo>
                          <a:pt x="-7746" y="123516"/>
                          <a:pt x="-8107" y="80959"/>
                          <a:pt x="32625" y="57195"/>
                        </a:cubicBezTo>
                        <a:cubicBezTo>
                          <a:pt x="42831" y="50689"/>
                          <a:pt x="54843" y="46894"/>
                          <a:pt x="60532" y="35600"/>
                        </a:cubicBezTo>
                        <a:cubicBezTo>
                          <a:pt x="65681" y="25119"/>
                          <a:pt x="66313" y="12017"/>
                          <a:pt x="68932" y="0"/>
                        </a:cubicBezTo>
                        <a:lnTo>
                          <a:pt x="68932" y="0"/>
                        </a:lnTo>
                        <a:close/>
                      </a:path>
                    </a:pathLst>
                  </a:custGeom>
                  <a:solidFill>
                    <a:srgbClr val="263238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1743" name="Google Shape;1743;p45"/>
                  <p:cNvSpPr/>
                  <p:nvPr/>
                </p:nvSpPr>
                <p:spPr>
                  <a:xfrm>
                    <a:off x="4493539" y="3868942"/>
                    <a:ext cx="94936" cy="17510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94936" h="175109" extrusionOk="0">
                        <a:moveTo>
                          <a:pt x="0" y="175109"/>
                        </a:moveTo>
                        <a:cubicBezTo>
                          <a:pt x="32423" y="165983"/>
                          <a:pt x="48589" y="155773"/>
                          <a:pt x="48860" y="120806"/>
                        </a:cubicBezTo>
                        <a:cubicBezTo>
                          <a:pt x="49583" y="113758"/>
                          <a:pt x="49312" y="104180"/>
                          <a:pt x="54189" y="98126"/>
                        </a:cubicBezTo>
                        <a:cubicBezTo>
                          <a:pt x="62046" y="89091"/>
                          <a:pt x="72974" y="82946"/>
                          <a:pt x="79477" y="73911"/>
                        </a:cubicBezTo>
                        <a:cubicBezTo>
                          <a:pt x="85257" y="66954"/>
                          <a:pt x="87154" y="59002"/>
                          <a:pt x="87786" y="49967"/>
                        </a:cubicBezTo>
                        <a:cubicBezTo>
                          <a:pt x="90044" y="32076"/>
                          <a:pt x="77852" y="16083"/>
                          <a:pt x="68459" y="0"/>
                        </a:cubicBezTo>
                        <a:cubicBezTo>
                          <a:pt x="74781" y="7048"/>
                          <a:pt x="80832" y="14186"/>
                          <a:pt x="86251" y="22137"/>
                        </a:cubicBezTo>
                        <a:cubicBezTo>
                          <a:pt x="97360" y="38311"/>
                          <a:pt x="98263" y="62797"/>
                          <a:pt x="86341" y="79061"/>
                        </a:cubicBezTo>
                        <a:cubicBezTo>
                          <a:pt x="78845" y="90085"/>
                          <a:pt x="67375" y="95867"/>
                          <a:pt x="59969" y="105626"/>
                        </a:cubicBezTo>
                        <a:cubicBezTo>
                          <a:pt x="53376" y="150894"/>
                          <a:pt x="52292" y="169598"/>
                          <a:pt x="0" y="175109"/>
                        </a:cubicBezTo>
                        <a:lnTo>
                          <a:pt x="0" y="175109"/>
                        </a:lnTo>
                        <a:close/>
                      </a:path>
                    </a:pathLst>
                  </a:custGeom>
                  <a:solidFill>
                    <a:srgbClr val="263238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</p:grpSp>
            <p:grpSp>
              <p:nvGrpSpPr>
                <p:cNvPr id="1744" name="Google Shape;1744;p45"/>
                <p:cNvGrpSpPr/>
                <p:nvPr/>
              </p:nvGrpSpPr>
              <p:grpSpPr>
                <a:xfrm>
                  <a:off x="4097055" y="4015628"/>
                  <a:ext cx="458890" cy="531433"/>
                  <a:chOff x="4097055" y="4015628"/>
                  <a:chExt cx="458890" cy="531433"/>
                </a:xfrm>
              </p:grpSpPr>
              <p:grpSp>
                <p:nvGrpSpPr>
                  <p:cNvPr id="1745" name="Google Shape;1745;p45"/>
                  <p:cNvGrpSpPr/>
                  <p:nvPr/>
                </p:nvGrpSpPr>
                <p:grpSpPr>
                  <a:xfrm>
                    <a:off x="4097055" y="4015628"/>
                    <a:ext cx="458890" cy="531433"/>
                    <a:chOff x="4097055" y="4015628"/>
                    <a:chExt cx="458890" cy="531433"/>
                  </a:xfrm>
                </p:grpSpPr>
                <p:sp>
                  <p:nvSpPr>
                    <p:cNvPr id="1746" name="Google Shape;1746;p45"/>
                    <p:cNvSpPr/>
                    <p:nvPr/>
                  </p:nvSpPr>
                  <p:spPr>
                    <a:xfrm>
                      <a:off x="4109158" y="4015847"/>
                      <a:ext cx="439641" cy="476097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439641" h="476097" extrusionOk="0">
                          <a:moveTo>
                            <a:pt x="430261" y="476098"/>
                          </a:moveTo>
                          <a:lnTo>
                            <a:pt x="0" y="467333"/>
                          </a:lnTo>
                          <a:cubicBezTo>
                            <a:pt x="0" y="467333"/>
                            <a:pt x="100250" y="122807"/>
                            <a:pt x="203028" y="28475"/>
                          </a:cubicBezTo>
                          <a:cubicBezTo>
                            <a:pt x="249812" y="-14444"/>
                            <a:pt x="291537" y="-4143"/>
                            <a:pt x="325134" y="28295"/>
                          </a:cubicBezTo>
                          <a:cubicBezTo>
                            <a:pt x="333534" y="36427"/>
                            <a:pt x="433603" y="185604"/>
                            <a:pt x="439202" y="235390"/>
                          </a:cubicBezTo>
                          <a:cubicBezTo>
                            <a:pt x="444170" y="279393"/>
                            <a:pt x="405334" y="324752"/>
                            <a:pt x="405334" y="324752"/>
                          </a:cubicBezTo>
                          <a:lnTo>
                            <a:pt x="430261" y="476098"/>
                          </a:lnTo>
                          <a:close/>
                        </a:path>
                      </a:pathLst>
                    </a:custGeom>
                    <a:solidFill>
                      <a:schemeClr val="lt1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  <p:grpSp>
                  <p:nvGrpSpPr>
                    <p:cNvPr id="1747" name="Google Shape;1747;p45"/>
                    <p:cNvGrpSpPr/>
                    <p:nvPr/>
                  </p:nvGrpSpPr>
                  <p:grpSpPr>
                    <a:xfrm>
                      <a:off x="4412255" y="4091488"/>
                      <a:ext cx="104404" cy="386631"/>
                      <a:chOff x="4412255" y="4091488"/>
                      <a:chExt cx="104404" cy="386631"/>
                    </a:xfrm>
                  </p:grpSpPr>
                  <p:sp>
                    <p:nvSpPr>
                      <p:cNvPr id="1748" name="Google Shape;1748;p45"/>
                      <p:cNvSpPr/>
                      <p:nvPr/>
                    </p:nvSpPr>
                    <p:spPr>
                      <a:xfrm>
                        <a:off x="4412255" y="4091488"/>
                        <a:ext cx="47234" cy="61893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47234" h="61893" extrusionOk="0">
                            <a:moveTo>
                              <a:pt x="0" y="41021"/>
                            </a:moveTo>
                            <a:lnTo>
                              <a:pt x="12373" y="0"/>
                            </a:lnTo>
                            <a:lnTo>
                              <a:pt x="43893" y="23764"/>
                            </a:lnTo>
                            <a:lnTo>
                              <a:pt x="47235" y="57014"/>
                            </a:lnTo>
                            <a:lnTo>
                              <a:pt x="18605" y="61894"/>
                            </a:lnTo>
                            <a:close/>
                          </a:path>
                        </a:pathLst>
                      </a:custGeom>
                      <a:solidFill>
                        <a:schemeClr val="dk1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45700" rIns="91425" bIns="45700" anchor="ctr" anchorCtr="0">
                        <a:noAutofit/>
                      </a:bodyPr>
                      <a:lstStyle/>
                      <a:p>
                        <a:pPr marL="0" marR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 sz="18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endParaRPr>
                      </a:p>
                    </p:txBody>
                  </p:sp>
                  <p:sp>
                    <p:nvSpPr>
                      <p:cNvPr id="1749" name="Google Shape;1749;p45"/>
                      <p:cNvSpPr/>
                      <p:nvPr/>
                    </p:nvSpPr>
                    <p:spPr>
                      <a:xfrm>
                        <a:off x="4430860" y="4148502"/>
                        <a:ext cx="85799" cy="329617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85799" h="329617" extrusionOk="0">
                            <a:moveTo>
                              <a:pt x="0" y="4879"/>
                            </a:moveTo>
                            <a:lnTo>
                              <a:pt x="7677" y="241250"/>
                            </a:lnTo>
                            <a:lnTo>
                              <a:pt x="84445" y="329618"/>
                            </a:lnTo>
                            <a:lnTo>
                              <a:pt x="85799" y="216221"/>
                            </a:lnTo>
                            <a:lnTo>
                              <a:pt x="28630" y="0"/>
                            </a:lnTo>
                            <a:close/>
                          </a:path>
                        </a:pathLst>
                      </a:custGeom>
                      <a:solidFill>
                        <a:schemeClr val="dk1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45700" rIns="91425" bIns="45700" anchor="ctr" anchorCtr="0">
                        <a:noAutofit/>
                      </a:bodyPr>
                      <a:lstStyle/>
                      <a:p>
                        <a:pPr marL="0" marR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 sz="18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endParaRPr>
                      </a:p>
                    </p:txBody>
                  </p:sp>
                </p:grpSp>
                <p:sp>
                  <p:nvSpPr>
                    <p:cNvPr id="1750" name="Google Shape;1750;p45"/>
                    <p:cNvSpPr/>
                    <p:nvPr/>
                  </p:nvSpPr>
                  <p:spPr>
                    <a:xfrm>
                      <a:off x="4097055" y="4015628"/>
                      <a:ext cx="458890" cy="531433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458890" h="531433" extrusionOk="0">
                          <a:moveTo>
                            <a:pt x="336333" y="26978"/>
                          </a:moveTo>
                          <a:cubicBezTo>
                            <a:pt x="336333" y="26978"/>
                            <a:pt x="395851" y="152211"/>
                            <a:pt x="397025" y="186998"/>
                          </a:cubicBezTo>
                          <a:cubicBezTo>
                            <a:pt x="398290" y="224315"/>
                            <a:pt x="396212" y="334187"/>
                            <a:pt x="396212" y="334187"/>
                          </a:cubicBezTo>
                          <a:cubicBezTo>
                            <a:pt x="396212" y="334187"/>
                            <a:pt x="311045" y="206424"/>
                            <a:pt x="296685" y="163053"/>
                          </a:cubicBezTo>
                          <a:cubicBezTo>
                            <a:pt x="274468" y="95648"/>
                            <a:pt x="272481" y="413"/>
                            <a:pt x="272481" y="413"/>
                          </a:cubicBezTo>
                          <a:cubicBezTo>
                            <a:pt x="272481" y="413"/>
                            <a:pt x="240690" y="-8984"/>
                            <a:pt x="183249" y="61855"/>
                          </a:cubicBezTo>
                          <a:cubicBezTo>
                            <a:pt x="132221" y="124743"/>
                            <a:pt x="38565" y="341506"/>
                            <a:pt x="0" y="475865"/>
                          </a:cubicBezTo>
                          <a:lnTo>
                            <a:pt x="400547" y="531434"/>
                          </a:lnTo>
                          <a:lnTo>
                            <a:pt x="421230" y="474148"/>
                          </a:lnTo>
                          <a:lnTo>
                            <a:pt x="438660" y="516254"/>
                          </a:lnTo>
                          <a:lnTo>
                            <a:pt x="458891" y="483997"/>
                          </a:lnTo>
                          <a:lnTo>
                            <a:pt x="417436" y="324971"/>
                          </a:lnTo>
                          <a:cubicBezTo>
                            <a:pt x="417436" y="324971"/>
                            <a:pt x="463587" y="285937"/>
                            <a:pt x="451214" y="225399"/>
                          </a:cubicBezTo>
                          <a:cubicBezTo>
                            <a:pt x="437757" y="159620"/>
                            <a:pt x="336333" y="26978"/>
                            <a:pt x="336333" y="26978"/>
                          </a:cubicBezTo>
                          <a:close/>
                        </a:path>
                      </a:pathLst>
                    </a:custGeom>
                    <a:solidFill>
                      <a:schemeClr val="lt2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  <p:grpSp>
                  <p:nvGrpSpPr>
                    <p:cNvPr id="1751" name="Google Shape;1751;p45"/>
                    <p:cNvGrpSpPr/>
                    <p:nvPr/>
                  </p:nvGrpSpPr>
                  <p:grpSpPr>
                    <a:xfrm>
                      <a:off x="4349034" y="4016041"/>
                      <a:ext cx="180088" cy="333954"/>
                      <a:chOff x="4349034" y="4016041"/>
                      <a:chExt cx="180088" cy="333954"/>
                    </a:xfrm>
                  </p:grpSpPr>
                  <p:sp>
                    <p:nvSpPr>
                      <p:cNvPr id="1752" name="Google Shape;1752;p45"/>
                      <p:cNvSpPr/>
                      <p:nvPr/>
                    </p:nvSpPr>
                    <p:spPr>
                      <a:xfrm>
                        <a:off x="4433389" y="4042605"/>
                        <a:ext cx="95733" cy="307209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95733" h="307209" extrusionOk="0">
                            <a:moveTo>
                              <a:pt x="59879" y="307210"/>
                            </a:moveTo>
                            <a:lnTo>
                              <a:pt x="95734" y="170772"/>
                            </a:lnTo>
                            <a:lnTo>
                              <a:pt x="66201" y="129209"/>
                            </a:lnTo>
                            <a:lnTo>
                              <a:pt x="94831" y="125865"/>
                            </a:lnTo>
                            <a:cubicBezTo>
                              <a:pt x="94831" y="125865"/>
                              <a:pt x="6954" y="9758"/>
                              <a:pt x="0" y="0"/>
                            </a:cubicBezTo>
                            <a:cubicBezTo>
                              <a:pt x="1445" y="4969"/>
                              <a:pt x="60330" y="127582"/>
                              <a:pt x="60692" y="160020"/>
                            </a:cubicBezTo>
                            <a:cubicBezTo>
                              <a:pt x="61053" y="192096"/>
                              <a:pt x="61143" y="300613"/>
                              <a:pt x="59879" y="307210"/>
                            </a:cubicBezTo>
                            <a:close/>
                          </a:path>
                        </a:pathLst>
                      </a:custGeom>
                      <a:solidFill>
                        <a:schemeClr val="dk2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45700" rIns="91425" bIns="45700" anchor="ctr" anchorCtr="0">
                        <a:noAutofit/>
                      </a:bodyPr>
                      <a:lstStyle/>
                      <a:p>
                        <a:pPr marL="0" marR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 sz="18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endParaRPr>
                      </a:p>
                    </p:txBody>
                  </p:sp>
                  <p:sp>
                    <p:nvSpPr>
                      <p:cNvPr id="1753" name="Google Shape;1753;p45"/>
                      <p:cNvSpPr/>
                      <p:nvPr/>
                    </p:nvSpPr>
                    <p:spPr>
                      <a:xfrm>
                        <a:off x="4349034" y="4016041"/>
                        <a:ext cx="144142" cy="333954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144142" h="333954" extrusionOk="0">
                            <a:moveTo>
                              <a:pt x="31971" y="156496"/>
                            </a:moveTo>
                            <a:lnTo>
                              <a:pt x="14179" y="204927"/>
                            </a:lnTo>
                            <a:lnTo>
                              <a:pt x="144143" y="333955"/>
                            </a:lnTo>
                            <a:cubicBezTo>
                              <a:pt x="142337" y="329889"/>
                              <a:pt x="58885" y="205379"/>
                              <a:pt x="44796" y="162640"/>
                            </a:cubicBezTo>
                            <a:cubicBezTo>
                              <a:pt x="22579" y="95325"/>
                              <a:pt x="20592" y="0"/>
                              <a:pt x="20592" y="0"/>
                            </a:cubicBezTo>
                            <a:lnTo>
                              <a:pt x="0" y="144750"/>
                            </a:lnTo>
                            <a:lnTo>
                              <a:pt x="31971" y="156496"/>
                            </a:lnTo>
                            <a:close/>
                          </a:path>
                        </a:pathLst>
                      </a:custGeom>
                      <a:solidFill>
                        <a:schemeClr val="dk2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45700" rIns="91425" bIns="45700" anchor="ctr" anchorCtr="0">
                        <a:noAutofit/>
                      </a:bodyPr>
                      <a:lstStyle/>
                      <a:p>
                        <a:pPr marL="0" marR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 sz="18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endParaRPr>
                      </a:p>
                    </p:txBody>
                  </p:sp>
                </p:grpSp>
                <p:grpSp>
                  <p:nvGrpSpPr>
                    <p:cNvPr id="1754" name="Google Shape;1754;p45"/>
                    <p:cNvGrpSpPr/>
                    <p:nvPr/>
                  </p:nvGrpSpPr>
                  <p:grpSpPr>
                    <a:xfrm>
                      <a:off x="4467905" y="4349815"/>
                      <a:ext cx="50380" cy="140051"/>
                      <a:chOff x="4467905" y="4349815"/>
                      <a:chExt cx="50380" cy="140051"/>
                    </a:xfrm>
                  </p:grpSpPr>
                  <p:sp>
                    <p:nvSpPr>
                      <p:cNvPr id="1755" name="Google Shape;1755;p45"/>
                      <p:cNvSpPr/>
                      <p:nvPr/>
                    </p:nvSpPr>
                    <p:spPr>
                      <a:xfrm>
                        <a:off x="4493268" y="4349815"/>
                        <a:ext cx="25017" cy="140051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25017" h="140051" extrusionOk="0">
                            <a:moveTo>
                              <a:pt x="0" y="0"/>
                            </a:moveTo>
                            <a:cubicBezTo>
                              <a:pt x="12825" y="45720"/>
                              <a:pt x="21224" y="92705"/>
                              <a:pt x="25017" y="140051"/>
                            </a:cubicBezTo>
                            <a:cubicBezTo>
                              <a:pt x="12193" y="94331"/>
                              <a:pt x="3793" y="47346"/>
                              <a:pt x="0" y="0"/>
                            </a:cubicBezTo>
                            <a:lnTo>
                              <a:pt x="0" y="0"/>
                            </a:lnTo>
                            <a:close/>
                          </a:path>
                        </a:pathLst>
                      </a:custGeom>
                      <a:solidFill>
                        <a:schemeClr val="dk1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45700" rIns="91425" bIns="45700" anchor="ctr" anchorCtr="0">
                        <a:noAutofit/>
                      </a:bodyPr>
                      <a:lstStyle/>
                      <a:p>
                        <a:pPr marL="0" marR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 sz="18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endParaRPr>
                      </a:p>
                    </p:txBody>
                  </p:sp>
                  <p:sp>
                    <p:nvSpPr>
                      <p:cNvPr id="1756" name="Google Shape;1756;p45"/>
                      <p:cNvSpPr/>
                      <p:nvPr/>
                    </p:nvSpPr>
                    <p:spPr>
                      <a:xfrm>
                        <a:off x="4467905" y="4388309"/>
                        <a:ext cx="20527" cy="20454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20527" h="20454" extrusionOk="0">
                            <a:moveTo>
                              <a:pt x="74" y="11292"/>
                            </a:moveTo>
                            <a:cubicBezTo>
                              <a:pt x="1339" y="20960"/>
                              <a:pt x="14886" y="18701"/>
                              <a:pt x="13802" y="9936"/>
                            </a:cubicBezTo>
                            <a:cubicBezTo>
                              <a:pt x="13170" y="1082"/>
                              <a:pt x="-558" y="1533"/>
                              <a:pt x="74" y="11292"/>
                            </a:cubicBezTo>
                            <a:lnTo>
                              <a:pt x="74" y="11292"/>
                            </a:lnTo>
                            <a:close/>
                            <a:moveTo>
                              <a:pt x="74" y="11292"/>
                            </a:moveTo>
                            <a:cubicBezTo>
                              <a:pt x="-1371" y="-1810"/>
                              <a:pt x="18769" y="-4791"/>
                              <a:pt x="20485" y="9214"/>
                            </a:cubicBezTo>
                            <a:cubicBezTo>
                              <a:pt x="21569" y="23219"/>
                              <a:pt x="1339" y="24393"/>
                              <a:pt x="74" y="11292"/>
                            </a:cubicBezTo>
                            <a:lnTo>
                              <a:pt x="74" y="11292"/>
                            </a:lnTo>
                            <a:close/>
                          </a:path>
                        </a:pathLst>
                      </a:custGeom>
                      <a:solidFill>
                        <a:schemeClr val="dk1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45700" rIns="91425" bIns="45700" anchor="ctr" anchorCtr="0">
                        <a:noAutofit/>
                      </a:bodyPr>
                      <a:lstStyle/>
                      <a:p>
                        <a:pPr marL="0" marR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 sz="18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endParaRPr>
                      </a:p>
                    </p:txBody>
                  </p:sp>
                  <p:sp>
                    <p:nvSpPr>
                      <p:cNvPr id="1757" name="Google Shape;1757;p45"/>
                      <p:cNvSpPr/>
                      <p:nvPr/>
                    </p:nvSpPr>
                    <p:spPr>
                      <a:xfrm>
                        <a:off x="4475943" y="4441348"/>
                        <a:ext cx="20527" cy="20486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20527" h="20486" extrusionOk="0">
                            <a:moveTo>
                              <a:pt x="74" y="11292"/>
                            </a:moveTo>
                            <a:cubicBezTo>
                              <a:pt x="1339" y="20960"/>
                              <a:pt x="14886" y="18701"/>
                              <a:pt x="13802" y="9937"/>
                            </a:cubicBezTo>
                            <a:cubicBezTo>
                              <a:pt x="13170" y="1172"/>
                              <a:pt x="-558" y="1624"/>
                              <a:pt x="74" y="11292"/>
                            </a:cubicBezTo>
                            <a:lnTo>
                              <a:pt x="74" y="11292"/>
                            </a:lnTo>
                            <a:close/>
                            <a:moveTo>
                              <a:pt x="74" y="11292"/>
                            </a:moveTo>
                            <a:cubicBezTo>
                              <a:pt x="-1371" y="-1810"/>
                              <a:pt x="18769" y="-4791"/>
                              <a:pt x="20485" y="9214"/>
                            </a:cubicBezTo>
                            <a:cubicBezTo>
                              <a:pt x="21569" y="23309"/>
                              <a:pt x="1339" y="24393"/>
                              <a:pt x="74" y="11292"/>
                            </a:cubicBezTo>
                            <a:lnTo>
                              <a:pt x="74" y="11292"/>
                            </a:lnTo>
                            <a:close/>
                          </a:path>
                        </a:pathLst>
                      </a:custGeom>
                      <a:solidFill>
                        <a:schemeClr val="dk1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45700" rIns="91425" bIns="45700" anchor="ctr" anchorCtr="0">
                        <a:noAutofit/>
                      </a:bodyPr>
                      <a:lstStyle/>
                      <a:p>
                        <a:pPr marL="0" marR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 sz="18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endParaRPr>
                      </a:p>
                    </p:txBody>
                  </p:sp>
                </p:grpSp>
                <p:sp>
                  <p:nvSpPr>
                    <p:cNvPr id="1758" name="Google Shape;1758;p45"/>
                    <p:cNvSpPr/>
                    <p:nvPr/>
                  </p:nvSpPr>
                  <p:spPr>
                    <a:xfrm>
                      <a:off x="4236050" y="4383969"/>
                      <a:ext cx="117590" cy="44183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17590" h="44183" extrusionOk="0">
                          <a:moveTo>
                            <a:pt x="117590" y="29456"/>
                          </a:moveTo>
                          <a:lnTo>
                            <a:pt x="4787" y="0"/>
                          </a:lnTo>
                          <a:lnTo>
                            <a:pt x="0" y="14457"/>
                          </a:lnTo>
                          <a:lnTo>
                            <a:pt x="113707" y="44184"/>
                          </a:lnTo>
                          <a:close/>
                        </a:path>
                      </a:pathLst>
                    </a:custGeom>
                    <a:solidFill>
                      <a:schemeClr val="dk1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</p:grpSp>
              <p:grpSp>
                <p:nvGrpSpPr>
                  <p:cNvPr id="1759" name="Google Shape;1759;p45"/>
                  <p:cNvGrpSpPr/>
                  <p:nvPr/>
                </p:nvGrpSpPr>
                <p:grpSpPr>
                  <a:xfrm>
                    <a:off x="4419341" y="4337150"/>
                    <a:ext cx="95714" cy="39417"/>
                    <a:chOff x="4419341" y="4337150"/>
                    <a:chExt cx="95714" cy="39417"/>
                  </a:xfrm>
                </p:grpSpPr>
                <p:sp>
                  <p:nvSpPr>
                    <p:cNvPr id="1760" name="Google Shape;1760;p45"/>
                    <p:cNvSpPr/>
                    <p:nvPr/>
                  </p:nvSpPr>
                  <p:spPr>
                    <a:xfrm>
                      <a:off x="4419341" y="4337150"/>
                      <a:ext cx="84255" cy="39417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84255" h="39417" extrusionOk="0">
                          <a:moveTo>
                            <a:pt x="83501" y="15"/>
                          </a:moveTo>
                          <a:cubicBezTo>
                            <a:pt x="69050" y="4261"/>
                            <a:pt x="54690" y="9231"/>
                            <a:pt x="41052" y="16369"/>
                          </a:cubicBezTo>
                          <a:cubicBezTo>
                            <a:pt x="34279" y="19983"/>
                            <a:pt x="27686" y="23959"/>
                            <a:pt x="21093" y="28115"/>
                          </a:cubicBezTo>
                          <a:cubicBezTo>
                            <a:pt x="17841" y="30194"/>
                            <a:pt x="14500" y="32181"/>
                            <a:pt x="11158" y="34079"/>
                          </a:cubicBezTo>
                          <a:cubicBezTo>
                            <a:pt x="7726" y="36067"/>
                            <a:pt x="4023" y="37964"/>
                            <a:pt x="230" y="38687"/>
                          </a:cubicBezTo>
                          <a:cubicBezTo>
                            <a:pt x="-131" y="38777"/>
                            <a:pt x="-41" y="39500"/>
                            <a:pt x="320" y="39410"/>
                          </a:cubicBezTo>
                          <a:cubicBezTo>
                            <a:pt x="4023" y="39048"/>
                            <a:pt x="7546" y="38597"/>
                            <a:pt x="11158" y="37512"/>
                          </a:cubicBezTo>
                          <a:cubicBezTo>
                            <a:pt x="14590" y="36518"/>
                            <a:pt x="17932" y="34982"/>
                            <a:pt x="21183" y="33266"/>
                          </a:cubicBezTo>
                          <a:cubicBezTo>
                            <a:pt x="28137" y="29742"/>
                            <a:pt x="34911" y="25766"/>
                            <a:pt x="41775" y="22152"/>
                          </a:cubicBezTo>
                          <a:cubicBezTo>
                            <a:pt x="55683" y="14833"/>
                            <a:pt x="69592" y="7514"/>
                            <a:pt x="83862" y="1641"/>
                          </a:cubicBezTo>
                          <a:cubicBezTo>
                            <a:pt x="84584" y="1370"/>
                            <a:pt x="84223" y="-166"/>
                            <a:pt x="83501" y="15"/>
                          </a:cubicBezTo>
                          <a:close/>
                        </a:path>
                      </a:pathLst>
                    </a:custGeom>
                    <a:solidFill>
                      <a:schemeClr val="dk1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  <p:sp>
                  <p:nvSpPr>
                    <p:cNvPr id="1761" name="Google Shape;1761;p45"/>
                    <p:cNvSpPr/>
                    <p:nvPr/>
                  </p:nvSpPr>
                  <p:spPr>
                    <a:xfrm>
                      <a:off x="4478267" y="4347450"/>
                      <a:ext cx="36788" cy="960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36788" h="9600" extrusionOk="0">
                          <a:moveTo>
                            <a:pt x="36405" y="467"/>
                          </a:moveTo>
                          <a:cubicBezTo>
                            <a:pt x="30083" y="-256"/>
                            <a:pt x="23761" y="-165"/>
                            <a:pt x="17710" y="919"/>
                          </a:cubicBezTo>
                          <a:cubicBezTo>
                            <a:pt x="14639" y="1461"/>
                            <a:pt x="11659" y="2545"/>
                            <a:pt x="8769" y="3810"/>
                          </a:cubicBezTo>
                          <a:cubicBezTo>
                            <a:pt x="7324" y="4443"/>
                            <a:pt x="5969" y="5075"/>
                            <a:pt x="4614" y="5888"/>
                          </a:cubicBezTo>
                          <a:cubicBezTo>
                            <a:pt x="3079" y="6702"/>
                            <a:pt x="1634" y="8057"/>
                            <a:pt x="98" y="8870"/>
                          </a:cubicBezTo>
                          <a:cubicBezTo>
                            <a:pt x="-82" y="8961"/>
                            <a:pt x="8" y="9683"/>
                            <a:pt x="189" y="9593"/>
                          </a:cubicBezTo>
                          <a:cubicBezTo>
                            <a:pt x="1634" y="9051"/>
                            <a:pt x="3260" y="9141"/>
                            <a:pt x="4795" y="8780"/>
                          </a:cubicBezTo>
                          <a:cubicBezTo>
                            <a:pt x="6330" y="8418"/>
                            <a:pt x="7775" y="8057"/>
                            <a:pt x="9311" y="7696"/>
                          </a:cubicBezTo>
                          <a:cubicBezTo>
                            <a:pt x="12381" y="6973"/>
                            <a:pt x="15362" y="6430"/>
                            <a:pt x="18432" y="5617"/>
                          </a:cubicBezTo>
                          <a:cubicBezTo>
                            <a:pt x="24484" y="4081"/>
                            <a:pt x="30535" y="2726"/>
                            <a:pt x="36676" y="1822"/>
                          </a:cubicBezTo>
                          <a:cubicBezTo>
                            <a:pt x="36947" y="1822"/>
                            <a:pt x="36676" y="557"/>
                            <a:pt x="36405" y="467"/>
                          </a:cubicBezTo>
                          <a:close/>
                        </a:path>
                      </a:pathLst>
                    </a:custGeom>
                    <a:solidFill>
                      <a:schemeClr val="dk1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</p:grpSp>
            </p:grpSp>
            <p:grpSp>
              <p:nvGrpSpPr>
                <p:cNvPr id="1762" name="Google Shape;1762;p45"/>
                <p:cNvGrpSpPr/>
                <p:nvPr/>
              </p:nvGrpSpPr>
              <p:grpSpPr>
                <a:xfrm>
                  <a:off x="3937940" y="4041268"/>
                  <a:ext cx="577634" cy="1386981"/>
                  <a:chOff x="3937940" y="4041268"/>
                  <a:chExt cx="577634" cy="1386981"/>
                </a:xfrm>
              </p:grpSpPr>
              <p:grpSp>
                <p:nvGrpSpPr>
                  <p:cNvPr id="1763" name="Google Shape;1763;p45"/>
                  <p:cNvGrpSpPr/>
                  <p:nvPr/>
                </p:nvGrpSpPr>
                <p:grpSpPr>
                  <a:xfrm>
                    <a:off x="3937940" y="4638649"/>
                    <a:ext cx="577634" cy="789600"/>
                    <a:chOff x="3937940" y="4638649"/>
                    <a:chExt cx="577634" cy="789600"/>
                  </a:xfrm>
                </p:grpSpPr>
                <p:grpSp>
                  <p:nvGrpSpPr>
                    <p:cNvPr id="1764" name="Google Shape;1764;p45"/>
                    <p:cNvGrpSpPr/>
                    <p:nvPr/>
                  </p:nvGrpSpPr>
                  <p:grpSpPr>
                    <a:xfrm>
                      <a:off x="3937940" y="4638649"/>
                      <a:ext cx="577634" cy="789600"/>
                      <a:chOff x="3937940" y="4638649"/>
                      <a:chExt cx="577634" cy="789600"/>
                    </a:xfrm>
                  </p:grpSpPr>
                  <p:grpSp>
                    <p:nvGrpSpPr>
                      <p:cNvPr id="1765" name="Google Shape;1765;p45"/>
                      <p:cNvGrpSpPr/>
                      <p:nvPr/>
                    </p:nvGrpSpPr>
                    <p:grpSpPr>
                      <a:xfrm>
                        <a:off x="3937940" y="5010023"/>
                        <a:ext cx="577634" cy="418226"/>
                        <a:chOff x="3937940" y="5010023"/>
                        <a:chExt cx="577634" cy="418226"/>
                      </a:xfrm>
                    </p:grpSpPr>
                    <p:sp>
                      <p:nvSpPr>
                        <p:cNvPr id="1766" name="Google Shape;1766;p45"/>
                        <p:cNvSpPr/>
                        <p:nvPr/>
                      </p:nvSpPr>
                      <p:spPr>
                        <a:xfrm>
                          <a:off x="3937940" y="5010023"/>
                          <a:ext cx="577634" cy="418226"/>
                        </a:xfrm>
                        <a:custGeom>
                          <a:avLst/>
                          <a:gdLst/>
                          <a:ahLst/>
                          <a:cxnLst/>
                          <a:rect l="l" t="t" r="r" b="b"/>
                          <a:pathLst>
                            <a:path w="577634" h="418226" extrusionOk="0">
                              <a:moveTo>
                                <a:pt x="87225" y="418188"/>
                              </a:moveTo>
                              <a:lnTo>
                                <a:pt x="493462" y="410055"/>
                              </a:lnTo>
                              <a:cubicBezTo>
                                <a:pt x="603285" y="407887"/>
                                <a:pt x="583868" y="320332"/>
                                <a:pt x="555689" y="228711"/>
                              </a:cubicBezTo>
                              <a:cubicBezTo>
                                <a:pt x="527511" y="137001"/>
                                <a:pt x="485695" y="-1966"/>
                                <a:pt x="387613" y="21"/>
                              </a:cubicBezTo>
                              <a:cubicBezTo>
                                <a:pt x="289621" y="2009"/>
                                <a:pt x="282215" y="2100"/>
                                <a:pt x="282215" y="2100"/>
                              </a:cubicBezTo>
                              <a:cubicBezTo>
                                <a:pt x="282215" y="2100"/>
                                <a:pt x="274719" y="2280"/>
                                <a:pt x="176637" y="4178"/>
                              </a:cubicBezTo>
                              <a:cubicBezTo>
                                <a:pt x="78555" y="6165"/>
                                <a:pt x="42338" y="146669"/>
                                <a:pt x="17773" y="239373"/>
                              </a:cubicBezTo>
                              <a:cubicBezTo>
                                <a:pt x="-6703" y="332169"/>
                                <a:pt x="-22598" y="420356"/>
                                <a:pt x="87225" y="418188"/>
                              </a:cubicBezTo>
                              <a:close/>
                            </a:path>
                          </a:pathLst>
                        </a:custGeom>
                        <a:solidFill>
                          <a:schemeClr val="accent2"/>
                        </a:solidFill>
                        <a:ln>
                          <a:noFill/>
                        </a:ln>
                      </p:spPr>
                      <p:txBody>
                        <a:bodyPr spcFirstLastPara="1" wrap="square" lIns="91425" tIns="45700" rIns="91425" bIns="45700" anchor="ctr" anchorCtr="0">
                          <a:noAutofit/>
                        </a:bodyPr>
                        <a:lstStyle/>
                        <a:p>
                          <a:pPr marL="0" marR="0" lvl="0" indent="0" algn="l" rtl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None/>
                          </a:pPr>
                          <a:endParaRPr sz="1800">
                            <a:solidFill>
                              <a:srgbClr val="000000"/>
                            </a:solidFill>
                            <a:latin typeface="Calibri"/>
                            <a:ea typeface="Calibri"/>
                            <a:cs typeface="Calibri"/>
                            <a:sym typeface="Calibri"/>
                          </a:endParaRPr>
                        </a:p>
                      </p:txBody>
                    </p:sp>
                    <p:grpSp>
                      <p:nvGrpSpPr>
                        <p:cNvPr id="1767" name="Google Shape;1767;p45"/>
                        <p:cNvGrpSpPr/>
                        <p:nvPr/>
                      </p:nvGrpSpPr>
                      <p:grpSpPr>
                        <a:xfrm>
                          <a:off x="4075102" y="5024675"/>
                          <a:ext cx="291821" cy="71846"/>
                          <a:chOff x="4075102" y="5024675"/>
                          <a:chExt cx="291821" cy="71846"/>
                        </a:xfrm>
                      </p:grpSpPr>
                      <p:sp>
                        <p:nvSpPr>
                          <p:cNvPr id="1768" name="Google Shape;1768;p45"/>
                          <p:cNvSpPr/>
                          <p:nvPr/>
                        </p:nvSpPr>
                        <p:spPr>
                          <a:xfrm>
                            <a:off x="4299626" y="5024675"/>
                            <a:ext cx="67297" cy="67328"/>
                          </a:xfrm>
                          <a:custGeom>
                            <a:avLst/>
                            <a:gdLst/>
                            <a:ahLst/>
                            <a:cxnLst/>
                            <a:rect l="l" t="t" r="r" b="b"/>
                            <a:pathLst>
                              <a:path w="67297" h="67328" extrusionOk="0">
                                <a:moveTo>
                                  <a:pt x="7" y="34342"/>
                                </a:moveTo>
                                <a:cubicBezTo>
                                  <a:pt x="368" y="52955"/>
                                  <a:pt x="15721" y="67683"/>
                                  <a:pt x="34326" y="67322"/>
                                </a:cubicBezTo>
                                <a:cubicBezTo>
                                  <a:pt x="52931" y="66960"/>
                                  <a:pt x="67652" y="51600"/>
                                  <a:pt x="67291" y="32987"/>
                                </a:cubicBezTo>
                                <a:cubicBezTo>
                                  <a:pt x="66930" y="14373"/>
                                  <a:pt x="51576" y="-355"/>
                                  <a:pt x="32971" y="7"/>
                                </a:cubicBezTo>
                                <a:cubicBezTo>
                                  <a:pt x="14367" y="368"/>
                                  <a:pt x="-355" y="15729"/>
                                  <a:pt x="7" y="34342"/>
                                </a:cubicBezTo>
                                <a:close/>
                              </a:path>
                            </a:pathLst>
                          </a:custGeom>
                          <a:solidFill>
                            <a:srgbClr val="263238">
                              <a:alpha val="29800"/>
                            </a:srgbClr>
                          </a:solidFill>
                          <a:ln>
                            <a:noFill/>
                          </a:ln>
                        </p:spPr>
                        <p:txBody>
                          <a:bodyPr spcFirstLastPara="1" wrap="square" lIns="91425" tIns="45700" rIns="91425" bIns="45700" anchor="ctr" anchorCtr="0">
                            <a:noAutofit/>
                          </a:bodyPr>
                          <a:lstStyle/>
                          <a:p>
                            <a:pPr marL="0" marR="0" lvl="0" indent="0" algn="l" rtl="0"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None/>
                            </a:pPr>
                            <a:endParaRPr sz="1800">
                              <a:solidFill>
                                <a:srgbClr val="000000"/>
                              </a:solidFill>
                              <a:latin typeface="Calibri"/>
                              <a:ea typeface="Calibri"/>
                              <a:cs typeface="Calibri"/>
                              <a:sym typeface="Calibri"/>
                            </a:endParaRPr>
                          </a:p>
                        </p:txBody>
                      </p:sp>
                      <p:sp>
                        <p:nvSpPr>
                          <p:cNvPr id="1769" name="Google Shape;1769;p45"/>
                          <p:cNvSpPr/>
                          <p:nvPr/>
                        </p:nvSpPr>
                        <p:spPr>
                          <a:xfrm>
                            <a:off x="4075102" y="5029193"/>
                            <a:ext cx="67297" cy="67328"/>
                          </a:xfrm>
                          <a:custGeom>
                            <a:avLst/>
                            <a:gdLst/>
                            <a:ahLst/>
                            <a:cxnLst/>
                            <a:rect l="l" t="t" r="r" b="b"/>
                            <a:pathLst>
                              <a:path w="67297" h="67328" extrusionOk="0">
                                <a:moveTo>
                                  <a:pt x="7" y="34342"/>
                                </a:moveTo>
                                <a:cubicBezTo>
                                  <a:pt x="368" y="52955"/>
                                  <a:pt x="15721" y="67683"/>
                                  <a:pt x="34326" y="67322"/>
                                </a:cubicBezTo>
                                <a:cubicBezTo>
                                  <a:pt x="52931" y="66960"/>
                                  <a:pt x="67652" y="51600"/>
                                  <a:pt x="67291" y="32987"/>
                                </a:cubicBezTo>
                                <a:cubicBezTo>
                                  <a:pt x="66930" y="14373"/>
                                  <a:pt x="51576" y="-355"/>
                                  <a:pt x="32971" y="7"/>
                                </a:cubicBezTo>
                                <a:cubicBezTo>
                                  <a:pt x="14367" y="368"/>
                                  <a:pt x="-355" y="15729"/>
                                  <a:pt x="7" y="34342"/>
                                </a:cubicBezTo>
                                <a:close/>
                              </a:path>
                            </a:pathLst>
                          </a:custGeom>
                          <a:solidFill>
                            <a:srgbClr val="263238">
                              <a:alpha val="29800"/>
                            </a:srgbClr>
                          </a:solidFill>
                          <a:ln>
                            <a:noFill/>
                          </a:ln>
                        </p:spPr>
                        <p:txBody>
                          <a:bodyPr spcFirstLastPara="1" wrap="square" lIns="91425" tIns="45700" rIns="91425" bIns="45700" anchor="ctr" anchorCtr="0">
                            <a:noAutofit/>
                          </a:bodyPr>
                          <a:lstStyle/>
                          <a:p>
                            <a:pPr marL="0" marR="0" lvl="0" indent="0" algn="l" rtl="0"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None/>
                            </a:pPr>
                            <a:endParaRPr sz="1800">
                              <a:solidFill>
                                <a:srgbClr val="000000"/>
                              </a:solidFill>
                              <a:latin typeface="Calibri"/>
                              <a:ea typeface="Calibri"/>
                              <a:cs typeface="Calibri"/>
                              <a:sym typeface="Calibri"/>
                            </a:endParaRPr>
                          </a:p>
                        </p:txBody>
                      </p:sp>
                      <p:sp>
                        <p:nvSpPr>
                          <p:cNvPr id="1770" name="Google Shape;1770;p45"/>
                          <p:cNvSpPr/>
                          <p:nvPr/>
                        </p:nvSpPr>
                        <p:spPr>
                          <a:xfrm>
                            <a:off x="4310465" y="5035519"/>
                            <a:ext cx="45619" cy="45640"/>
                          </a:xfrm>
                          <a:custGeom>
                            <a:avLst/>
                            <a:gdLst/>
                            <a:ahLst/>
                            <a:cxnLst/>
                            <a:rect l="l" t="t" r="r" b="b"/>
                            <a:pathLst>
                              <a:path w="45619" h="45640" extrusionOk="0">
                                <a:moveTo>
                                  <a:pt x="5" y="23317"/>
                                </a:moveTo>
                                <a:cubicBezTo>
                                  <a:pt x="276" y="35877"/>
                                  <a:pt x="10662" y="45906"/>
                                  <a:pt x="23307" y="45635"/>
                                </a:cubicBezTo>
                                <a:cubicBezTo>
                                  <a:pt x="35860" y="45364"/>
                                  <a:pt x="45885" y="34973"/>
                                  <a:pt x="45615" y="22324"/>
                                </a:cubicBezTo>
                                <a:cubicBezTo>
                                  <a:pt x="45344" y="9764"/>
                                  <a:pt x="34957" y="-265"/>
                                  <a:pt x="22313" y="5"/>
                                </a:cubicBezTo>
                                <a:cubicBezTo>
                                  <a:pt x="9759" y="277"/>
                                  <a:pt x="-266" y="10667"/>
                                  <a:pt x="5" y="23317"/>
                                </a:cubicBezTo>
                                <a:close/>
                              </a:path>
                            </a:pathLst>
                          </a:custGeom>
                          <a:solidFill>
                            <a:schemeClr val="dk1"/>
                          </a:solidFill>
                          <a:ln>
                            <a:noFill/>
                          </a:ln>
                        </p:spPr>
                        <p:txBody>
                          <a:bodyPr spcFirstLastPara="1" wrap="square" lIns="91425" tIns="45700" rIns="91425" bIns="45700" anchor="ctr" anchorCtr="0">
                            <a:noAutofit/>
                          </a:bodyPr>
                          <a:lstStyle/>
                          <a:p>
                            <a:pPr marL="0" marR="0" lvl="0" indent="0" algn="l" rtl="0"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None/>
                            </a:pPr>
                            <a:endParaRPr sz="1800">
                              <a:solidFill>
                                <a:srgbClr val="000000"/>
                              </a:solidFill>
                              <a:latin typeface="Calibri"/>
                              <a:ea typeface="Calibri"/>
                              <a:cs typeface="Calibri"/>
                              <a:sym typeface="Calibri"/>
                            </a:endParaRPr>
                          </a:p>
                        </p:txBody>
                      </p:sp>
                      <p:sp>
                        <p:nvSpPr>
                          <p:cNvPr id="1771" name="Google Shape;1771;p45"/>
                          <p:cNvSpPr/>
                          <p:nvPr/>
                        </p:nvSpPr>
                        <p:spPr>
                          <a:xfrm>
                            <a:off x="4085941" y="5040037"/>
                            <a:ext cx="45619" cy="45640"/>
                          </a:xfrm>
                          <a:custGeom>
                            <a:avLst/>
                            <a:gdLst/>
                            <a:ahLst/>
                            <a:cxnLst/>
                            <a:rect l="l" t="t" r="r" b="b"/>
                            <a:pathLst>
                              <a:path w="45619" h="45640" extrusionOk="0">
                                <a:moveTo>
                                  <a:pt x="5" y="23317"/>
                                </a:moveTo>
                                <a:cubicBezTo>
                                  <a:pt x="276" y="35877"/>
                                  <a:pt x="10662" y="45906"/>
                                  <a:pt x="23307" y="45635"/>
                                </a:cubicBezTo>
                                <a:cubicBezTo>
                                  <a:pt x="35860" y="45364"/>
                                  <a:pt x="45885" y="34973"/>
                                  <a:pt x="45615" y="22324"/>
                                </a:cubicBezTo>
                                <a:cubicBezTo>
                                  <a:pt x="45344" y="9764"/>
                                  <a:pt x="34957" y="-265"/>
                                  <a:pt x="22313" y="5"/>
                                </a:cubicBezTo>
                                <a:cubicBezTo>
                                  <a:pt x="9759" y="277"/>
                                  <a:pt x="-266" y="10667"/>
                                  <a:pt x="5" y="23317"/>
                                </a:cubicBezTo>
                                <a:close/>
                              </a:path>
                            </a:pathLst>
                          </a:custGeom>
                          <a:solidFill>
                            <a:schemeClr val="dk1"/>
                          </a:solidFill>
                          <a:ln>
                            <a:noFill/>
                          </a:ln>
                        </p:spPr>
                        <p:txBody>
                          <a:bodyPr spcFirstLastPara="1" wrap="square" lIns="91425" tIns="45700" rIns="91425" bIns="45700" anchor="ctr" anchorCtr="0">
                            <a:noAutofit/>
                          </a:bodyPr>
                          <a:lstStyle/>
                          <a:p>
                            <a:pPr marL="0" marR="0" lvl="0" indent="0" algn="l" rtl="0"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None/>
                            </a:pPr>
                            <a:endParaRPr sz="1800">
                              <a:solidFill>
                                <a:srgbClr val="000000"/>
                              </a:solidFill>
                              <a:latin typeface="Calibri"/>
                              <a:ea typeface="Calibri"/>
                              <a:cs typeface="Calibri"/>
                              <a:sym typeface="Calibri"/>
                            </a:endParaRPr>
                          </a:p>
                        </p:txBody>
                      </p:sp>
                    </p:grpSp>
                  </p:grpSp>
                  <p:sp>
                    <p:nvSpPr>
                      <p:cNvPr id="1772" name="Google Shape;1772;p45"/>
                      <p:cNvSpPr/>
                      <p:nvPr/>
                    </p:nvSpPr>
                    <p:spPr>
                      <a:xfrm>
                        <a:off x="4219221" y="4638649"/>
                        <a:ext cx="132150" cy="432691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132150" h="432691" extrusionOk="0">
                            <a:moveTo>
                              <a:pt x="120330" y="432475"/>
                            </a:moveTo>
                            <a:cubicBezTo>
                              <a:pt x="119337" y="432656"/>
                              <a:pt x="118343" y="432747"/>
                              <a:pt x="117350" y="432656"/>
                            </a:cubicBezTo>
                            <a:cubicBezTo>
                              <a:pt x="109764" y="432385"/>
                              <a:pt x="103893" y="426060"/>
                              <a:pt x="104164" y="418470"/>
                            </a:cubicBezTo>
                            <a:cubicBezTo>
                              <a:pt x="107415" y="327482"/>
                              <a:pt x="102809" y="80992"/>
                              <a:pt x="43833" y="34097"/>
                            </a:cubicBezTo>
                            <a:cubicBezTo>
                              <a:pt x="35705" y="27682"/>
                              <a:pt x="27216" y="25874"/>
                              <a:pt x="17281" y="28585"/>
                            </a:cubicBezTo>
                            <a:cubicBezTo>
                              <a:pt x="9875" y="30483"/>
                              <a:pt x="2469" y="26236"/>
                              <a:pt x="482" y="18917"/>
                            </a:cubicBezTo>
                            <a:cubicBezTo>
                              <a:pt x="-1505" y="11598"/>
                              <a:pt x="2830" y="4099"/>
                              <a:pt x="10146" y="2111"/>
                            </a:cubicBezTo>
                            <a:cubicBezTo>
                              <a:pt x="28570" y="-2768"/>
                              <a:pt x="46091" y="846"/>
                              <a:pt x="60903" y="12592"/>
                            </a:cubicBezTo>
                            <a:cubicBezTo>
                              <a:pt x="96126" y="40602"/>
                              <a:pt x="118614" y="118218"/>
                              <a:pt x="127736" y="243180"/>
                            </a:cubicBezTo>
                            <a:cubicBezTo>
                              <a:pt x="134419" y="334078"/>
                              <a:pt x="131529" y="418561"/>
                              <a:pt x="131529" y="419374"/>
                            </a:cubicBezTo>
                            <a:cubicBezTo>
                              <a:pt x="131258" y="426060"/>
                              <a:pt x="126472" y="431301"/>
                              <a:pt x="120330" y="432475"/>
                            </a:cubicBezTo>
                            <a:close/>
                          </a:path>
                        </a:pathLst>
                      </a:custGeom>
                      <a:solidFill>
                        <a:schemeClr val="accent2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45700" rIns="91425" bIns="45700" anchor="ctr" anchorCtr="0">
                        <a:noAutofit/>
                      </a:bodyPr>
                      <a:lstStyle/>
                      <a:p>
                        <a:pPr marL="0" marR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 sz="18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endParaRPr>
                      </a:p>
                    </p:txBody>
                  </p:sp>
                </p:grpSp>
                <p:sp>
                  <p:nvSpPr>
                    <p:cNvPr id="1773" name="Google Shape;1773;p45"/>
                    <p:cNvSpPr/>
                    <p:nvPr/>
                  </p:nvSpPr>
                  <p:spPr>
                    <a:xfrm>
                      <a:off x="4094796" y="4640278"/>
                      <a:ext cx="151760" cy="435183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51760" h="435183" extrusionOk="0">
                          <a:moveTo>
                            <a:pt x="16258" y="434913"/>
                          </a:moveTo>
                          <a:cubicBezTo>
                            <a:pt x="15355" y="435094"/>
                            <a:pt x="14451" y="435184"/>
                            <a:pt x="13548" y="435184"/>
                          </a:cubicBezTo>
                          <a:cubicBezTo>
                            <a:pt x="5962" y="435094"/>
                            <a:pt x="-89" y="428859"/>
                            <a:pt x="1" y="421269"/>
                          </a:cubicBezTo>
                          <a:cubicBezTo>
                            <a:pt x="1" y="420275"/>
                            <a:pt x="1356" y="325221"/>
                            <a:pt x="17522" y="227365"/>
                          </a:cubicBezTo>
                          <a:cubicBezTo>
                            <a:pt x="39920" y="91651"/>
                            <a:pt x="79298" y="15301"/>
                            <a:pt x="134480" y="482"/>
                          </a:cubicBezTo>
                          <a:cubicBezTo>
                            <a:pt x="141796" y="-1505"/>
                            <a:pt x="149292" y="2832"/>
                            <a:pt x="151279" y="10150"/>
                          </a:cubicBezTo>
                          <a:cubicBezTo>
                            <a:pt x="153266" y="17469"/>
                            <a:pt x="148931" y="24969"/>
                            <a:pt x="141615" y="26956"/>
                          </a:cubicBezTo>
                          <a:cubicBezTo>
                            <a:pt x="51752" y="51082"/>
                            <a:pt x="28721" y="319980"/>
                            <a:pt x="27366" y="421630"/>
                          </a:cubicBezTo>
                          <a:cubicBezTo>
                            <a:pt x="27366" y="428317"/>
                            <a:pt x="22580" y="433738"/>
                            <a:pt x="16258" y="434913"/>
                          </a:cubicBezTo>
                          <a:close/>
                        </a:path>
                      </a:pathLst>
                    </a:custGeom>
                    <a:solidFill>
                      <a:schemeClr val="accent2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</p:grpSp>
              <p:grpSp>
                <p:nvGrpSpPr>
                  <p:cNvPr id="1774" name="Google Shape;1774;p45"/>
                  <p:cNvGrpSpPr/>
                  <p:nvPr/>
                </p:nvGrpSpPr>
                <p:grpSpPr>
                  <a:xfrm>
                    <a:off x="3962594" y="4043053"/>
                    <a:ext cx="415952" cy="797866"/>
                    <a:chOff x="3962594" y="4043053"/>
                    <a:chExt cx="415952" cy="797866"/>
                  </a:xfrm>
                </p:grpSpPr>
                <p:sp>
                  <p:nvSpPr>
                    <p:cNvPr id="1775" name="Google Shape;1775;p45"/>
                    <p:cNvSpPr/>
                    <p:nvPr/>
                  </p:nvSpPr>
                  <p:spPr>
                    <a:xfrm>
                      <a:off x="3962594" y="4043053"/>
                      <a:ext cx="384508" cy="62806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384508" h="628060" extrusionOk="0">
                          <a:moveTo>
                            <a:pt x="309312" y="18979"/>
                          </a:moveTo>
                          <a:cubicBezTo>
                            <a:pt x="134913" y="122888"/>
                            <a:pt x="2150" y="233483"/>
                            <a:pt x="73" y="295558"/>
                          </a:cubicBezTo>
                          <a:cubicBezTo>
                            <a:pt x="-2727" y="379137"/>
                            <a:pt x="75847" y="557861"/>
                            <a:pt x="129765" y="624453"/>
                          </a:cubicBezTo>
                          <a:cubicBezTo>
                            <a:pt x="148822" y="647945"/>
                            <a:pt x="348870" y="550090"/>
                            <a:pt x="332613" y="522170"/>
                          </a:cubicBezTo>
                          <a:cubicBezTo>
                            <a:pt x="312924" y="488377"/>
                            <a:pt x="208249" y="315345"/>
                            <a:pt x="207436" y="311551"/>
                          </a:cubicBezTo>
                          <a:cubicBezTo>
                            <a:pt x="205540" y="303328"/>
                            <a:pt x="320691" y="136261"/>
                            <a:pt x="353927" y="91354"/>
                          </a:cubicBezTo>
                          <a:cubicBezTo>
                            <a:pt x="409200" y="16268"/>
                            <a:pt x="386712" y="-27193"/>
                            <a:pt x="309312" y="18979"/>
                          </a:cubicBezTo>
                          <a:close/>
                        </a:path>
                      </a:pathLst>
                    </a:custGeom>
                    <a:solidFill>
                      <a:srgbClr val="AD6359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  <p:grpSp>
                  <p:nvGrpSpPr>
                    <p:cNvPr id="1776" name="Google Shape;1776;p45"/>
                    <p:cNvGrpSpPr/>
                    <p:nvPr/>
                  </p:nvGrpSpPr>
                  <p:grpSpPr>
                    <a:xfrm>
                      <a:off x="4054698" y="4505407"/>
                      <a:ext cx="323848" cy="335512"/>
                      <a:chOff x="4054698" y="4505407"/>
                      <a:chExt cx="323848" cy="335512"/>
                    </a:xfrm>
                  </p:grpSpPr>
                  <p:sp>
                    <p:nvSpPr>
                      <p:cNvPr id="1777" name="Google Shape;1777;p45"/>
                      <p:cNvSpPr/>
                      <p:nvPr/>
                    </p:nvSpPr>
                    <p:spPr>
                      <a:xfrm>
                        <a:off x="4054698" y="4505407"/>
                        <a:ext cx="323848" cy="335512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323848" h="335512" extrusionOk="0">
                            <a:moveTo>
                              <a:pt x="310142" y="285976"/>
                            </a:moveTo>
                            <a:cubicBezTo>
                              <a:pt x="292440" y="302330"/>
                              <a:pt x="270855" y="289951"/>
                              <a:pt x="270855" y="289951"/>
                            </a:cubicBezTo>
                            <a:cubicBezTo>
                              <a:pt x="270855" y="289951"/>
                              <a:pt x="266339" y="308655"/>
                              <a:pt x="250715" y="318414"/>
                            </a:cubicBezTo>
                            <a:cubicBezTo>
                              <a:pt x="232832" y="329618"/>
                              <a:pt x="207363" y="306487"/>
                              <a:pt x="207363" y="306487"/>
                            </a:cubicBezTo>
                            <a:cubicBezTo>
                              <a:pt x="207363" y="306487"/>
                              <a:pt x="198874" y="324467"/>
                              <a:pt x="181353" y="333142"/>
                            </a:cubicBezTo>
                            <a:cubicBezTo>
                              <a:pt x="163109" y="342177"/>
                              <a:pt x="134118" y="322480"/>
                              <a:pt x="134118" y="322480"/>
                            </a:cubicBezTo>
                            <a:cubicBezTo>
                              <a:pt x="134118" y="322480"/>
                              <a:pt x="117048" y="334858"/>
                              <a:pt x="96457" y="331515"/>
                            </a:cubicBezTo>
                            <a:cubicBezTo>
                              <a:pt x="61324" y="325823"/>
                              <a:pt x="40281" y="275585"/>
                              <a:pt x="26553" y="243780"/>
                            </a:cubicBezTo>
                            <a:cubicBezTo>
                              <a:pt x="12825" y="211975"/>
                              <a:pt x="3793" y="109059"/>
                              <a:pt x="0" y="89633"/>
                            </a:cubicBezTo>
                            <a:lnTo>
                              <a:pt x="203028" y="0"/>
                            </a:lnTo>
                            <a:cubicBezTo>
                              <a:pt x="203028" y="0"/>
                              <a:pt x="304904" y="124962"/>
                              <a:pt x="315742" y="164628"/>
                            </a:cubicBezTo>
                            <a:cubicBezTo>
                              <a:pt x="324954" y="198060"/>
                              <a:pt x="330011" y="267634"/>
                              <a:pt x="310142" y="285976"/>
                            </a:cubicBezTo>
                            <a:close/>
                          </a:path>
                        </a:pathLst>
                      </a:custGeom>
                      <a:solidFill>
                        <a:srgbClr val="AD6359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45700" rIns="91425" bIns="45700" anchor="ctr" anchorCtr="0">
                        <a:noAutofit/>
                      </a:bodyPr>
                      <a:lstStyle/>
                      <a:p>
                        <a:pPr marL="0" marR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 sz="18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endParaRPr>
                      </a:p>
                    </p:txBody>
                  </p:sp>
                  <p:grpSp>
                    <p:nvGrpSpPr>
                      <p:cNvPr id="1778" name="Google Shape;1778;p45"/>
                      <p:cNvGrpSpPr/>
                      <p:nvPr/>
                    </p:nvGrpSpPr>
                    <p:grpSpPr>
                      <a:xfrm>
                        <a:off x="4153464" y="4682679"/>
                        <a:ext cx="174797" cy="145017"/>
                        <a:chOff x="4153464" y="4682679"/>
                        <a:chExt cx="174797" cy="145017"/>
                      </a:xfrm>
                    </p:grpSpPr>
                    <p:sp>
                      <p:nvSpPr>
                        <p:cNvPr id="1779" name="Google Shape;1779;p45"/>
                        <p:cNvSpPr/>
                        <p:nvPr/>
                      </p:nvSpPr>
                      <p:spPr>
                        <a:xfrm>
                          <a:off x="4303316" y="4682679"/>
                          <a:ext cx="24945" cy="110712"/>
                        </a:xfrm>
                        <a:custGeom>
                          <a:avLst/>
                          <a:gdLst/>
                          <a:ahLst/>
                          <a:cxnLst/>
                          <a:rect l="l" t="t" r="r" b="b"/>
                          <a:pathLst>
                            <a:path w="24945" h="110712" extrusionOk="0">
                              <a:moveTo>
                                <a:pt x="24946" y="109789"/>
                              </a:moveTo>
                              <a:cubicBezTo>
                                <a:pt x="23772" y="71930"/>
                                <a:pt x="11489" y="36510"/>
                                <a:pt x="1283" y="458"/>
                              </a:cubicBezTo>
                              <a:cubicBezTo>
                                <a:pt x="1012" y="-355"/>
                                <a:pt x="-162" y="7"/>
                                <a:pt x="19" y="820"/>
                              </a:cubicBezTo>
                              <a:cubicBezTo>
                                <a:pt x="10586" y="36600"/>
                                <a:pt x="14018" y="73917"/>
                                <a:pt x="23140" y="110060"/>
                              </a:cubicBezTo>
                              <a:cubicBezTo>
                                <a:pt x="23410" y="111054"/>
                                <a:pt x="24946" y="110873"/>
                                <a:pt x="24946" y="109789"/>
                              </a:cubicBezTo>
                              <a:close/>
                            </a:path>
                          </a:pathLst>
                        </a:custGeom>
                        <a:solidFill>
                          <a:srgbClr val="263238"/>
                        </a:solidFill>
                        <a:ln>
                          <a:noFill/>
                        </a:ln>
                      </p:spPr>
                      <p:txBody>
                        <a:bodyPr spcFirstLastPara="1" wrap="square" lIns="91425" tIns="45700" rIns="91425" bIns="45700" anchor="ctr" anchorCtr="0">
                          <a:noAutofit/>
                        </a:bodyPr>
                        <a:lstStyle/>
                        <a:p>
                          <a:pPr marL="0" marR="0" lvl="0" indent="0" algn="l" rtl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None/>
                          </a:pPr>
                          <a:endParaRPr sz="1800">
                            <a:solidFill>
                              <a:srgbClr val="000000"/>
                            </a:solidFill>
                            <a:latin typeface="Calibri"/>
                            <a:ea typeface="Calibri"/>
                            <a:cs typeface="Calibri"/>
                            <a:sym typeface="Calibri"/>
                          </a:endParaRPr>
                        </a:p>
                      </p:txBody>
                    </p:sp>
                    <p:sp>
                      <p:nvSpPr>
                        <p:cNvPr id="1780" name="Google Shape;1780;p45"/>
                        <p:cNvSpPr/>
                        <p:nvPr/>
                      </p:nvSpPr>
                      <p:spPr>
                        <a:xfrm>
                          <a:off x="4226798" y="4708017"/>
                          <a:ext cx="37704" cy="103373"/>
                        </a:xfrm>
                        <a:custGeom>
                          <a:avLst/>
                          <a:gdLst/>
                          <a:ahLst/>
                          <a:cxnLst/>
                          <a:rect l="l" t="t" r="r" b="b"/>
                          <a:pathLst>
                            <a:path w="37704" h="103373" extrusionOk="0">
                              <a:moveTo>
                                <a:pt x="37702" y="102069"/>
                              </a:moveTo>
                              <a:cubicBezTo>
                                <a:pt x="37160" y="93486"/>
                                <a:pt x="33818" y="85173"/>
                                <a:pt x="31109" y="77132"/>
                              </a:cubicBezTo>
                              <a:cubicBezTo>
                                <a:pt x="28219" y="68457"/>
                                <a:pt x="25058" y="59873"/>
                                <a:pt x="21897" y="51289"/>
                              </a:cubicBezTo>
                              <a:cubicBezTo>
                                <a:pt x="15484" y="34122"/>
                                <a:pt x="8620" y="17135"/>
                                <a:pt x="1305" y="419"/>
                              </a:cubicBezTo>
                              <a:cubicBezTo>
                                <a:pt x="943" y="-303"/>
                                <a:pt x="-231" y="-33"/>
                                <a:pt x="40" y="781"/>
                              </a:cubicBezTo>
                              <a:cubicBezTo>
                                <a:pt x="6453" y="17858"/>
                                <a:pt x="12594" y="35025"/>
                                <a:pt x="18194" y="52374"/>
                              </a:cubicBezTo>
                              <a:cubicBezTo>
                                <a:pt x="20993" y="61048"/>
                                <a:pt x="23793" y="69722"/>
                                <a:pt x="26503" y="78487"/>
                              </a:cubicBezTo>
                              <a:cubicBezTo>
                                <a:pt x="29031" y="86619"/>
                                <a:pt x="31018" y="95383"/>
                                <a:pt x="35263" y="102792"/>
                              </a:cubicBezTo>
                              <a:cubicBezTo>
                                <a:pt x="35895" y="103876"/>
                                <a:pt x="37792" y="103334"/>
                                <a:pt x="37702" y="102069"/>
                              </a:cubicBezTo>
                              <a:close/>
                            </a:path>
                          </a:pathLst>
                        </a:custGeom>
                        <a:solidFill>
                          <a:srgbClr val="263238"/>
                        </a:solidFill>
                        <a:ln>
                          <a:noFill/>
                        </a:ln>
                      </p:spPr>
                      <p:txBody>
                        <a:bodyPr spcFirstLastPara="1" wrap="square" lIns="91425" tIns="45700" rIns="91425" bIns="45700" anchor="ctr" anchorCtr="0">
                          <a:noAutofit/>
                        </a:bodyPr>
                        <a:lstStyle/>
                        <a:p>
                          <a:pPr marL="0" marR="0" lvl="0" indent="0" algn="l" rtl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None/>
                          </a:pPr>
                          <a:endParaRPr sz="1800">
                            <a:solidFill>
                              <a:srgbClr val="000000"/>
                            </a:solidFill>
                            <a:latin typeface="Calibri"/>
                            <a:ea typeface="Calibri"/>
                            <a:cs typeface="Calibri"/>
                            <a:sym typeface="Calibri"/>
                          </a:endParaRPr>
                        </a:p>
                      </p:txBody>
                    </p:sp>
                    <p:sp>
                      <p:nvSpPr>
                        <p:cNvPr id="1781" name="Google Shape;1781;p45"/>
                        <p:cNvSpPr/>
                        <p:nvPr/>
                      </p:nvSpPr>
                      <p:spPr>
                        <a:xfrm>
                          <a:off x="4153464" y="4734453"/>
                          <a:ext cx="35080" cy="93243"/>
                        </a:xfrm>
                        <a:custGeom>
                          <a:avLst/>
                          <a:gdLst/>
                          <a:ahLst/>
                          <a:cxnLst/>
                          <a:rect l="l" t="t" r="r" b="b"/>
                          <a:pathLst>
                            <a:path w="35080" h="93243" extrusionOk="0">
                              <a:moveTo>
                                <a:pt x="35080" y="92802"/>
                              </a:moveTo>
                              <a:cubicBezTo>
                                <a:pt x="34899" y="85393"/>
                                <a:pt x="30655" y="77441"/>
                                <a:pt x="27945" y="70665"/>
                              </a:cubicBezTo>
                              <a:cubicBezTo>
                                <a:pt x="24874" y="62894"/>
                                <a:pt x="21804" y="55124"/>
                                <a:pt x="18823" y="47353"/>
                              </a:cubicBezTo>
                              <a:cubicBezTo>
                                <a:pt x="12772" y="31812"/>
                                <a:pt x="6811" y="16271"/>
                                <a:pt x="1302" y="459"/>
                              </a:cubicBezTo>
                              <a:cubicBezTo>
                                <a:pt x="1031" y="-355"/>
                                <a:pt x="-233" y="6"/>
                                <a:pt x="38" y="820"/>
                              </a:cubicBezTo>
                              <a:cubicBezTo>
                                <a:pt x="5547" y="16903"/>
                                <a:pt x="10785" y="32986"/>
                                <a:pt x="16385" y="48980"/>
                              </a:cubicBezTo>
                              <a:cubicBezTo>
                                <a:pt x="19185" y="56841"/>
                                <a:pt x="21984" y="64701"/>
                                <a:pt x="24784" y="72472"/>
                              </a:cubicBezTo>
                              <a:cubicBezTo>
                                <a:pt x="27223" y="79158"/>
                                <a:pt x="29480" y="87742"/>
                                <a:pt x="34267" y="93073"/>
                              </a:cubicBezTo>
                              <a:cubicBezTo>
                                <a:pt x="34629" y="93434"/>
                                <a:pt x="35080" y="93163"/>
                                <a:pt x="35080" y="92802"/>
                              </a:cubicBezTo>
                              <a:close/>
                            </a:path>
                          </a:pathLst>
                        </a:custGeom>
                        <a:solidFill>
                          <a:srgbClr val="263238"/>
                        </a:solidFill>
                        <a:ln>
                          <a:noFill/>
                        </a:ln>
                      </p:spPr>
                      <p:txBody>
                        <a:bodyPr spcFirstLastPara="1" wrap="square" lIns="91425" tIns="45700" rIns="91425" bIns="45700" anchor="ctr" anchorCtr="0">
                          <a:noAutofit/>
                        </a:bodyPr>
                        <a:lstStyle/>
                        <a:p>
                          <a:pPr marL="0" marR="0" lvl="0" indent="0" algn="l" rtl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None/>
                          </a:pPr>
                          <a:endParaRPr sz="1800">
                            <a:solidFill>
                              <a:srgbClr val="000000"/>
                            </a:solidFill>
                            <a:latin typeface="Calibri"/>
                            <a:ea typeface="Calibri"/>
                            <a:cs typeface="Calibri"/>
                            <a:sym typeface="Calibri"/>
                          </a:endParaRPr>
                        </a:p>
                      </p:txBody>
                    </p:sp>
                  </p:grpSp>
                </p:grpSp>
              </p:grpSp>
              <p:grpSp>
                <p:nvGrpSpPr>
                  <p:cNvPr id="1782" name="Google Shape;1782;p45"/>
                  <p:cNvGrpSpPr/>
                  <p:nvPr/>
                </p:nvGrpSpPr>
                <p:grpSpPr>
                  <a:xfrm>
                    <a:off x="3959859" y="4041268"/>
                    <a:ext cx="391562" cy="496034"/>
                    <a:chOff x="3959859" y="4041268"/>
                    <a:chExt cx="391562" cy="496034"/>
                  </a:xfrm>
                </p:grpSpPr>
                <p:sp>
                  <p:nvSpPr>
                    <p:cNvPr id="1783" name="Google Shape;1783;p45"/>
                    <p:cNvSpPr/>
                    <p:nvPr/>
                  </p:nvSpPr>
                  <p:spPr>
                    <a:xfrm>
                      <a:off x="3959859" y="4041268"/>
                      <a:ext cx="391562" cy="496034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391562" h="496034" extrusionOk="0">
                          <a:moveTo>
                            <a:pt x="265444" y="399083"/>
                          </a:moveTo>
                          <a:lnTo>
                            <a:pt x="39566" y="496035"/>
                          </a:lnTo>
                          <a:cubicBezTo>
                            <a:pt x="39566" y="496035"/>
                            <a:pt x="-15255" y="332943"/>
                            <a:pt x="4162" y="280265"/>
                          </a:cubicBezTo>
                          <a:cubicBezTo>
                            <a:pt x="23580" y="227678"/>
                            <a:pt x="155892" y="102355"/>
                            <a:pt x="279082" y="33052"/>
                          </a:cubicBezTo>
                          <a:cubicBezTo>
                            <a:pt x="402271" y="-36251"/>
                            <a:pt x="426024" y="7843"/>
                            <a:pt x="341670" y="124131"/>
                          </a:cubicBezTo>
                          <a:cubicBezTo>
                            <a:pt x="257406" y="240419"/>
                            <a:pt x="217216" y="308547"/>
                            <a:pt x="218751" y="312251"/>
                          </a:cubicBezTo>
                          <a:cubicBezTo>
                            <a:pt x="220196" y="315956"/>
                            <a:pt x="265444" y="399083"/>
                            <a:pt x="265444" y="399083"/>
                          </a:cubicBezTo>
                          <a:close/>
                        </a:path>
                      </a:pathLst>
                    </a:custGeom>
                    <a:solidFill>
                      <a:schemeClr val="lt2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  <p:sp>
                  <p:nvSpPr>
                    <p:cNvPr id="1784" name="Google Shape;1784;p45"/>
                    <p:cNvSpPr/>
                    <p:nvPr/>
                  </p:nvSpPr>
                  <p:spPr>
                    <a:xfrm>
                      <a:off x="3995381" y="4396308"/>
                      <a:ext cx="193866" cy="83117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93866" h="83117" extrusionOk="0">
                          <a:moveTo>
                            <a:pt x="193525" y="1305"/>
                          </a:moveTo>
                          <a:cubicBezTo>
                            <a:pt x="194248" y="944"/>
                            <a:pt x="193706" y="-231"/>
                            <a:pt x="192983" y="40"/>
                          </a:cubicBezTo>
                          <a:cubicBezTo>
                            <a:pt x="127324" y="23352"/>
                            <a:pt x="63020" y="51453"/>
                            <a:pt x="341" y="81812"/>
                          </a:cubicBezTo>
                          <a:cubicBezTo>
                            <a:pt x="-381" y="82174"/>
                            <a:pt x="161" y="83348"/>
                            <a:pt x="883" y="83077"/>
                          </a:cubicBezTo>
                          <a:cubicBezTo>
                            <a:pt x="66271" y="59042"/>
                            <a:pt x="131117" y="32297"/>
                            <a:pt x="193525" y="1305"/>
                          </a:cubicBezTo>
                          <a:close/>
                        </a:path>
                      </a:pathLst>
                    </a:custGeom>
                    <a:solidFill>
                      <a:schemeClr val="dk1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  <p:sp>
                  <p:nvSpPr>
                    <p:cNvPr id="1785" name="Google Shape;1785;p45"/>
                    <p:cNvSpPr/>
                    <p:nvPr/>
                  </p:nvSpPr>
                  <p:spPr>
                    <a:xfrm>
                      <a:off x="4176442" y="4151574"/>
                      <a:ext cx="137007" cy="288776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37007" h="288776" extrusionOk="0">
                          <a:moveTo>
                            <a:pt x="48860" y="288777"/>
                          </a:moveTo>
                          <a:cubicBezTo>
                            <a:pt x="36307" y="267001"/>
                            <a:pt x="12102" y="223992"/>
                            <a:pt x="0" y="201945"/>
                          </a:cubicBezTo>
                          <a:cubicBezTo>
                            <a:pt x="40732" y="131558"/>
                            <a:pt x="84083" y="61984"/>
                            <a:pt x="137008" y="0"/>
                          </a:cubicBezTo>
                          <a:cubicBezTo>
                            <a:pt x="88238" y="64604"/>
                            <a:pt x="45428" y="133455"/>
                            <a:pt x="3883" y="202849"/>
                          </a:cubicBezTo>
                          <a:cubicBezTo>
                            <a:pt x="3883" y="202849"/>
                            <a:pt x="3883" y="200951"/>
                            <a:pt x="3883" y="200951"/>
                          </a:cubicBezTo>
                          <a:cubicBezTo>
                            <a:pt x="15263" y="222817"/>
                            <a:pt x="37842" y="266820"/>
                            <a:pt x="48860" y="288777"/>
                          </a:cubicBezTo>
                          <a:lnTo>
                            <a:pt x="48860" y="288777"/>
                          </a:lnTo>
                          <a:close/>
                        </a:path>
                      </a:pathLst>
                    </a:custGeom>
                    <a:solidFill>
                      <a:schemeClr val="dk1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</p:grpSp>
            </p:grpSp>
            <p:grpSp>
              <p:nvGrpSpPr>
                <p:cNvPr id="1786" name="Google Shape;1786;p45"/>
                <p:cNvGrpSpPr/>
                <p:nvPr/>
              </p:nvGrpSpPr>
              <p:grpSpPr>
                <a:xfrm>
                  <a:off x="4276928" y="3692440"/>
                  <a:ext cx="270846" cy="453896"/>
                  <a:chOff x="4276928" y="3692440"/>
                  <a:chExt cx="270846" cy="453896"/>
                </a:xfrm>
              </p:grpSpPr>
              <p:grpSp>
                <p:nvGrpSpPr>
                  <p:cNvPr id="1787" name="Google Shape;1787;p45"/>
                  <p:cNvGrpSpPr/>
                  <p:nvPr/>
                </p:nvGrpSpPr>
                <p:grpSpPr>
                  <a:xfrm>
                    <a:off x="4341540" y="3889452"/>
                    <a:ext cx="107563" cy="202490"/>
                    <a:chOff x="4341540" y="3889452"/>
                    <a:chExt cx="107563" cy="202490"/>
                  </a:xfrm>
                </p:grpSpPr>
                <p:sp>
                  <p:nvSpPr>
                    <p:cNvPr id="1788" name="Google Shape;1788;p45"/>
                    <p:cNvSpPr/>
                    <p:nvPr/>
                  </p:nvSpPr>
                  <p:spPr>
                    <a:xfrm>
                      <a:off x="4341540" y="3889452"/>
                      <a:ext cx="107472" cy="20249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07472" h="202490" extrusionOk="0">
                          <a:moveTo>
                            <a:pt x="540" y="143395"/>
                          </a:moveTo>
                          <a:cubicBezTo>
                            <a:pt x="2707" y="151707"/>
                            <a:pt x="43620" y="205017"/>
                            <a:pt x="81643" y="202397"/>
                          </a:cubicBezTo>
                          <a:cubicBezTo>
                            <a:pt x="94016" y="201493"/>
                            <a:pt x="92300" y="133636"/>
                            <a:pt x="92300" y="133636"/>
                          </a:cubicBezTo>
                          <a:lnTo>
                            <a:pt x="93293" y="128576"/>
                          </a:lnTo>
                          <a:lnTo>
                            <a:pt x="107473" y="58009"/>
                          </a:lnTo>
                          <a:lnTo>
                            <a:pt x="23841" y="6777"/>
                          </a:lnTo>
                          <a:lnTo>
                            <a:pt x="11739" y="0"/>
                          </a:lnTo>
                          <a:cubicBezTo>
                            <a:pt x="11739" y="0"/>
                            <a:pt x="9120" y="19607"/>
                            <a:pt x="6139" y="44003"/>
                          </a:cubicBezTo>
                          <a:cubicBezTo>
                            <a:pt x="5959" y="45178"/>
                            <a:pt x="5868" y="46262"/>
                            <a:pt x="5688" y="47437"/>
                          </a:cubicBezTo>
                          <a:cubicBezTo>
                            <a:pt x="5507" y="48792"/>
                            <a:pt x="5236" y="50148"/>
                            <a:pt x="5146" y="51412"/>
                          </a:cubicBezTo>
                          <a:cubicBezTo>
                            <a:pt x="4604" y="55027"/>
                            <a:pt x="4152" y="58731"/>
                            <a:pt x="3701" y="62526"/>
                          </a:cubicBezTo>
                          <a:cubicBezTo>
                            <a:pt x="3340" y="65327"/>
                            <a:pt x="3069" y="68128"/>
                            <a:pt x="2798" y="71110"/>
                          </a:cubicBezTo>
                          <a:cubicBezTo>
                            <a:pt x="2527" y="74092"/>
                            <a:pt x="2256" y="76983"/>
                            <a:pt x="1894" y="79965"/>
                          </a:cubicBezTo>
                          <a:cubicBezTo>
                            <a:pt x="-273" y="109421"/>
                            <a:pt x="-363" y="139871"/>
                            <a:pt x="540" y="143395"/>
                          </a:cubicBezTo>
                          <a:close/>
                        </a:path>
                      </a:pathLst>
                    </a:custGeom>
                    <a:solidFill>
                      <a:srgbClr val="AD6359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  <p:sp>
                  <p:nvSpPr>
                    <p:cNvPr id="1789" name="Google Shape;1789;p45"/>
                    <p:cNvSpPr/>
                    <p:nvPr/>
                  </p:nvSpPr>
                  <p:spPr>
                    <a:xfrm>
                      <a:off x="4347860" y="3889452"/>
                      <a:ext cx="101243" cy="128576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01243" h="128576" extrusionOk="0">
                          <a:moveTo>
                            <a:pt x="0" y="44003"/>
                          </a:moveTo>
                          <a:cubicBezTo>
                            <a:pt x="21314" y="99482"/>
                            <a:pt x="66382" y="121348"/>
                            <a:pt x="87064" y="128576"/>
                          </a:cubicBezTo>
                          <a:lnTo>
                            <a:pt x="101243" y="58009"/>
                          </a:lnTo>
                          <a:lnTo>
                            <a:pt x="17611" y="6777"/>
                          </a:lnTo>
                          <a:lnTo>
                            <a:pt x="5509" y="0"/>
                          </a:lnTo>
                          <a:cubicBezTo>
                            <a:pt x="5599" y="90"/>
                            <a:pt x="2980" y="19607"/>
                            <a:pt x="0" y="44003"/>
                          </a:cubicBezTo>
                          <a:close/>
                        </a:path>
                      </a:pathLst>
                    </a:custGeom>
                    <a:solidFill>
                      <a:srgbClr val="263238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</p:grpSp>
              <p:grpSp>
                <p:nvGrpSpPr>
                  <p:cNvPr id="1790" name="Google Shape;1790;p45"/>
                  <p:cNvGrpSpPr/>
                  <p:nvPr/>
                </p:nvGrpSpPr>
                <p:grpSpPr>
                  <a:xfrm>
                    <a:off x="4276928" y="3692440"/>
                    <a:ext cx="270846" cy="306867"/>
                    <a:chOff x="4276928" y="3692440"/>
                    <a:chExt cx="270846" cy="306867"/>
                  </a:xfrm>
                </p:grpSpPr>
                <p:sp>
                  <p:nvSpPr>
                    <p:cNvPr id="1791" name="Google Shape;1791;p45"/>
                    <p:cNvSpPr/>
                    <p:nvPr/>
                  </p:nvSpPr>
                  <p:spPr>
                    <a:xfrm>
                      <a:off x="4297059" y="3709610"/>
                      <a:ext cx="250715" cy="289697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250715" h="289697" extrusionOk="0">
                          <a:moveTo>
                            <a:pt x="233690" y="110449"/>
                          </a:moveTo>
                          <a:cubicBezTo>
                            <a:pt x="281286" y="227460"/>
                            <a:pt x="216620" y="269204"/>
                            <a:pt x="191332" y="279415"/>
                          </a:cubicBezTo>
                          <a:cubicBezTo>
                            <a:pt x="168392" y="288721"/>
                            <a:pt x="89276" y="317454"/>
                            <a:pt x="29848" y="205955"/>
                          </a:cubicBezTo>
                          <a:cubicBezTo>
                            <a:pt x="-29579" y="94456"/>
                            <a:pt x="9708" y="35364"/>
                            <a:pt x="61007" y="11329"/>
                          </a:cubicBezTo>
                          <a:cubicBezTo>
                            <a:pt x="112306" y="-12706"/>
                            <a:pt x="186094" y="-6561"/>
                            <a:pt x="233690" y="110449"/>
                          </a:cubicBezTo>
                          <a:close/>
                        </a:path>
                      </a:pathLst>
                    </a:custGeom>
                    <a:solidFill>
                      <a:srgbClr val="AD6359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  <p:grpSp>
                  <p:nvGrpSpPr>
                    <p:cNvPr id="1792" name="Google Shape;1792;p45"/>
                    <p:cNvGrpSpPr/>
                    <p:nvPr/>
                  </p:nvGrpSpPr>
                  <p:grpSpPr>
                    <a:xfrm>
                      <a:off x="4425688" y="3790971"/>
                      <a:ext cx="100479" cy="133451"/>
                      <a:chOff x="4425688" y="3790971"/>
                      <a:chExt cx="100479" cy="133451"/>
                    </a:xfrm>
                  </p:grpSpPr>
                  <p:sp>
                    <p:nvSpPr>
                      <p:cNvPr id="1793" name="Google Shape;1793;p45"/>
                      <p:cNvSpPr/>
                      <p:nvPr/>
                    </p:nvSpPr>
                    <p:spPr>
                      <a:xfrm>
                        <a:off x="4486157" y="3790971"/>
                        <a:ext cx="23361" cy="12824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23361" h="12824" extrusionOk="0">
                            <a:moveTo>
                              <a:pt x="19845" y="10565"/>
                            </a:moveTo>
                            <a:cubicBezTo>
                              <a:pt x="16955" y="11378"/>
                              <a:pt x="14156" y="11649"/>
                              <a:pt x="11266" y="12101"/>
                            </a:cubicBezTo>
                            <a:cubicBezTo>
                              <a:pt x="7924" y="12643"/>
                              <a:pt x="5395" y="13456"/>
                              <a:pt x="2234" y="12011"/>
                            </a:cubicBezTo>
                            <a:cubicBezTo>
                              <a:pt x="518" y="11198"/>
                              <a:pt x="-385" y="8668"/>
                              <a:pt x="157" y="6951"/>
                            </a:cubicBezTo>
                            <a:cubicBezTo>
                              <a:pt x="1512" y="2885"/>
                              <a:pt x="5395" y="1259"/>
                              <a:pt x="9369" y="445"/>
                            </a:cubicBezTo>
                            <a:cubicBezTo>
                              <a:pt x="13614" y="-458"/>
                              <a:pt x="17226" y="-6"/>
                              <a:pt x="21110" y="1981"/>
                            </a:cubicBezTo>
                            <a:cubicBezTo>
                              <a:pt x="24813" y="3789"/>
                              <a:pt x="23639" y="9481"/>
                              <a:pt x="19845" y="10565"/>
                            </a:cubicBezTo>
                            <a:close/>
                          </a:path>
                        </a:pathLst>
                      </a:custGeom>
                      <a:solidFill>
                        <a:srgbClr val="263238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45700" rIns="91425" bIns="45700" anchor="ctr" anchorCtr="0">
                        <a:noAutofit/>
                      </a:bodyPr>
                      <a:lstStyle/>
                      <a:p>
                        <a:pPr marL="0" marR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 sz="18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endParaRPr>
                      </a:p>
                    </p:txBody>
                  </p:sp>
                  <p:sp>
                    <p:nvSpPr>
                      <p:cNvPr id="1794" name="Google Shape;1794;p45"/>
                      <p:cNvSpPr/>
                      <p:nvPr/>
                    </p:nvSpPr>
                    <p:spPr>
                      <a:xfrm>
                        <a:off x="4426892" y="3822721"/>
                        <a:ext cx="19951" cy="18937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19951" h="18937" extrusionOk="0">
                            <a:moveTo>
                              <a:pt x="7671" y="18120"/>
                            </a:moveTo>
                            <a:cubicBezTo>
                              <a:pt x="10110" y="16403"/>
                              <a:pt x="12096" y="14416"/>
                              <a:pt x="14264" y="12428"/>
                            </a:cubicBezTo>
                            <a:cubicBezTo>
                              <a:pt x="16793" y="10259"/>
                              <a:pt x="19051" y="8723"/>
                              <a:pt x="19864" y="5290"/>
                            </a:cubicBezTo>
                            <a:cubicBezTo>
                              <a:pt x="20315" y="3482"/>
                              <a:pt x="18960" y="1133"/>
                              <a:pt x="17244" y="501"/>
                            </a:cubicBezTo>
                            <a:cubicBezTo>
                              <a:pt x="13271" y="-945"/>
                              <a:pt x="9477" y="952"/>
                              <a:pt x="6316" y="3482"/>
                            </a:cubicBezTo>
                            <a:cubicBezTo>
                              <a:pt x="2884" y="6193"/>
                              <a:pt x="988" y="9265"/>
                              <a:pt x="85" y="13512"/>
                            </a:cubicBezTo>
                            <a:cubicBezTo>
                              <a:pt x="-728" y="17668"/>
                              <a:pt x="4510" y="20379"/>
                              <a:pt x="7671" y="18120"/>
                            </a:cubicBezTo>
                            <a:close/>
                          </a:path>
                        </a:pathLst>
                      </a:custGeom>
                      <a:solidFill>
                        <a:srgbClr val="263238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45700" rIns="91425" bIns="45700" anchor="ctr" anchorCtr="0">
                        <a:noAutofit/>
                      </a:bodyPr>
                      <a:lstStyle/>
                      <a:p>
                        <a:pPr marL="0" marR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 sz="18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endParaRPr>
                      </a:p>
                    </p:txBody>
                  </p:sp>
                  <p:grpSp>
                    <p:nvGrpSpPr>
                      <p:cNvPr id="1795" name="Google Shape;1795;p45"/>
                      <p:cNvGrpSpPr/>
                      <p:nvPr/>
                    </p:nvGrpSpPr>
                    <p:grpSpPr>
                      <a:xfrm>
                        <a:off x="4425688" y="3846618"/>
                        <a:ext cx="35276" cy="30379"/>
                        <a:chOff x="4425688" y="3846618"/>
                        <a:chExt cx="35276" cy="30379"/>
                      </a:xfrm>
                    </p:grpSpPr>
                    <p:grpSp>
                      <p:nvGrpSpPr>
                        <p:cNvPr id="1796" name="Google Shape;1796;p45"/>
                        <p:cNvGrpSpPr/>
                        <p:nvPr/>
                      </p:nvGrpSpPr>
                      <p:grpSpPr>
                        <a:xfrm>
                          <a:off x="4439335" y="3846618"/>
                          <a:ext cx="21629" cy="30379"/>
                          <a:chOff x="4439335" y="3846618"/>
                          <a:chExt cx="21629" cy="30379"/>
                        </a:xfrm>
                      </p:grpSpPr>
                      <p:sp>
                        <p:nvSpPr>
                          <p:cNvPr id="1797" name="Google Shape;1797;p45"/>
                          <p:cNvSpPr/>
                          <p:nvPr/>
                        </p:nvSpPr>
                        <p:spPr>
                          <a:xfrm>
                            <a:off x="4455443" y="3852537"/>
                            <a:ext cx="5521" cy="24460"/>
                          </a:xfrm>
                          <a:custGeom>
                            <a:avLst/>
                            <a:gdLst/>
                            <a:ahLst/>
                            <a:cxnLst/>
                            <a:rect l="l" t="t" r="r" b="b"/>
                            <a:pathLst>
                              <a:path w="5521" h="24460" extrusionOk="0">
                                <a:moveTo>
                                  <a:pt x="976" y="50"/>
                                </a:moveTo>
                                <a:cubicBezTo>
                                  <a:pt x="795" y="-221"/>
                                  <a:pt x="524" y="683"/>
                                  <a:pt x="615" y="954"/>
                                </a:cubicBezTo>
                                <a:cubicBezTo>
                                  <a:pt x="3866" y="8905"/>
                                  <a:pt x="6304" y="18573"/>
                                  <a:pt x="73" y="23994"/>
                                </a:cubicBezTo>
                                <a:cubicBezTo>
                                  <a:pt x="-108" y="24175"/>
                                  <a:pt x="73" y="24536"/>
                                  <a:pt x="344" y="24446"/>
                                </a:cubicBezTo>
                                <a:cubicBezTo>
                                  <a:pt x="8743" y="19838"/>
                                  <a:pt x="5401" y="7098"/>
                                  <a:pt x="976" y="50"/>
                                </a:cubicBezTo>
                                <a:close/>
                              </a:path>
                            </a:pathLst>
                          </a:custGeom>
                          <a:solidFill>
                            <a:srgbClr val="263238"/>
                          </a:solidFill>
                          <a:ln>
                            <a:noFill/>
                          </a:ln>
                        </p:spPr>
                        <p:txBody>
                          <a:bodyPr spcFirstLastPara="1" wrap="square" lIns="91425" tIns="45700" rIns="91425" bIns="45700" anchor="ctr" anchorCtr="0">
                            <a:noAutofit/>
                          </a:bodyPr>
                          <a:lstStyle/>
                          <a:p>
                            <a:pPr marL="0" marR="0" lvl="0" indent="0" algn="l" rtl="0"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None/>
                            </a:pPr>
                            <a:endParaRPr sz="1800">
                              <a:solidFill>
                                <a:srgbClr val="000000"/>
                              </a:solidFill>
                              <a:latin typeface="Calibri"/>
                              <a:ea typeface="Calibri"/>
                              <a:cs typeface="Calibri"/>
                              <a:sym typeface="Calibri"/>
                            </a:endParaRPr>
                          </a:p>
                        </p:txBody>
                      </p:sp>
                      <p:sp>
                        <p:nvSpPr>
                          <p:cNvPr id="1798" name="Google Shape;1798;p45"/>
                          <p:cNvSpPr/>
                          <p:nvPr/>
                        </p:nvSpPr>
                        <p:spPr>
                          <a:xfrm>
                            <a:off x="4439335" y="3846618"/>
                            <a:ext cx="20363" cy="27271"/>
                          </a:xfrm>
                          <a:custGeom>
                            <a:avLst/>
                            <a:gdLst/>
                            <a:ahLst/>
                            <a:cxnLst/>
                            <a:rect l="l" t="t" r="r" b="b"/>
                            <a:pathLst>
                              <a:path w="20363" h="27271" extrusionOk="0">
                                <a:moveTo>
                                  <a:pt x="6698" y="277"/>
                                </a:moveTo>
                                <a:cubicBezTo>
                                  <a:pt x="-6669" y="4162"/>
                                  <a:pt x="2092" y="30546"/>
                                  <a:pt x="14465" y="26932"/>
                                </a:cubicBezTo>
                                <a:cubicBezTo>
                                  <a:pt x="26658" y="23408"/>
                                  <a:pt x="17897" y="-2976"/>
                                  <a:pt x="6698" y="277"/>
                                </a:cubicBezTo>
                                <a:close/>
                              </a:path>
                            </a:pathLst>
                          </a:custGeom>
                          <a:solidFill>
                            <a:srgbClr val="263238"/>
                          </a:solidFill>
                          <a:ln>
                            <a:noFill/>
                          </a:ln>
                        </p:spPr>
                        <p:txBody>
                          <a:bodyPr spcFirstLastPara="1" wrap="square" lIns="91425" tIns="45700" rIns="91425" bIns="45700" anchor="ctr" anchorCtr="0">
                            <a:noAutofit/>
                          </a:bodyPr>
                          <a:lstStyle/>
                          <a:p>
                            <a:pPr marL="0" marR="0" lvl="0" indent="0" algn="l" rtl="0"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None/>
                            </a:pPr>
                            <a:endParaRPr sz="1800">
                              <a:solidFill>
                                <a:srgbClr val="000000"/>
                              </a:solidFill>
                              <a:latin typeface="Calibri"/>
                              <a:ea typeface="Calibri"/>
                              <a:cs typeface="Calibri"/>
                              <a:sym typeface="Calibri"/>
                            </a:endParaRPr>
                          </a:p>
                        </p:txBody>
                      </p:sp>
                    </p:grpSp>
                    <p:sp>
                      <p:nvSpPr>
                        <p:cNvPr id="1799" name="Google Shape;1799;p45"/>
                        <p:cNvSpPr/>
                        <p:nvPr/>
                      </p:nvSpPr>
                      <p:spPr>
                        <a:xfrm>
                          <a:off x="4425688" y="3849643"/>
                          <a:ext cx="17785" cy="13834"/>
                        </a:xfrm>
                        <a:custGeom>
                          <a:avLst/>
                          <a:gdLst/>
                          <a:ahLst/>
                          <a:cxnLst/>
                          <a:rect l="l" t="t" r="r" b="b"/>
                          <a:pathLst>
                            <a:path w="17785" h="13834" extrusionOk="0">
                              <a:moveTo>
                                <a:pt x="15648" y="323"/>
                              </a:moveTo>
                              <a:cubicBezTo>
                                <a:pt x="13842" y="2582"/>
                                <a:pt x="12487" y="5925"/>
                                <a:pt x="9778" y="7190"/>
                              </a:cubicBezTo>
                              <a:cubicBezTo>
                                <a:pt x="6707" y="8546"/>
                                <a:pt x="3365" y="6648"/>
                                <a:pt x="385" y="4661"/>
                              </a:cubicBezTo>
                              <a:cubicBezTo>
                                <a:pt x="114" y="4480"/>
                                <a:pt x="-67" y="4751"/>
                                <a:pt x="23" y="5112"/>
                              </a:cubicBezTo>
                              <a:cubicBezTo>
                                <a:pt x="1649" y="10172"/>
                                <a:pt x="5262" y="14690"/>
                                <a:pt x="10952" y="13696"/>
                              </a:cubicBezTo>
                              <a:cubicBezTo>
                                <a:pt x="16100" y="12702"/>
                                <a:pt x="18177" y="7100"/>
                                <a:pt x="17725" y="1588"/>
                              </a:cubicBezTo>
                              <a:cubicBezTo>
                                <a:pt x="17635" y="594"/>
                                <a:pt x="16370" y="-580"/>
                                <a:pt x="15648" y="323"/>
                              </a:cubicBezTo>
                              <a:close/>
                            </a:path>
                          </a:pathLst>
                        </a:custGeom>
                        <a:solidFill>
                          <a:srgbClr val="263238"/>
                        </a:solidFill>
                        <a:ln>
                          <a:noFill/>
                        </a:ln>
                      </p:spPr>
                      <p:txBody>
                        <a:bodyPr spcFirstLastPara="1" wrap="square" lIns="91425" tIns="45700" rIns="91425" bIns="45700" anchor="ctr" anchorCtr="0">
                          <a:noAutofit/>
                        </a:bodyPr>
                        <a:lstStyle/>
                        <a:p>
                          <a:pPr marL="0" marR="0" lvl="0" indent="0" algn="l" rtl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None/>
                          </a:pPr>
                          <a:endParaRPr sz="1800">
                            <a:solidFill>
                              <a:srgbClr val="000000"/>
                            </a:solidFill>
                            <a:latin typeface="Calibri"/>
                            <a:ea typeface="Calibri"/>
                            <a:cs typeface="Calibri"/>
                            <a:sym typeface="Calibri"/>
                          </a:endParaRPr>
                        </a:p>
                      </p:txBody>
                    </p:sp>
                  </p:grpSp>
                  <p:grpSp>
                    <p:nvGrpSpPr>
                      <p:cNvPr id="1800" name="Google Shape;1800;p45"/>
                      <p:cNvGrpSpPr/>
                      <p:nvPr/>
                    </p:nvGrpSpPr>
                    <p:grpSpPr>
                      <a:xfrm>
                        <a:off x="4501070" y="3816694"/>
                        <a:ext cx="25097" cy="36786"/>
                        <a:chOff x="4501070" y="3816694"/>
                        <a:chExt cx="25097" cy="36786"/>
                      </a:xfrm>
                    </p:grpSpPr>
                    <p:grpSp>
                      <p:nvGrpSpPr>
                        <p:cNvPr id="1801" name="Google Shape;1801;p45"/>
                        <p:cNvGrpSpPr/>
                        <p:nvPr/>
                      </p:nvGrpSpPr>
                      <p:grpSpPr>
                        <a:xfrm>
                          <a:off x="4501070" y="3823435"/>
                          <a:ext cx="21015" cy="30045"/>
                          <a:chOff x="4501070" y="3823435"/>
                          <a:chExt cx="21015" cy="30045"/>
                        </a:xfrm>
                      </p:grpSpPr>
                      <p:sp>
                        <p:nvSpPr>
                          <p:cNvPr id="1802" name="Google Shape;1802;p45"/>
                          <p:cNvSpPr/>
                          <p:nvPr/>
                        </p:nvSpPr>
                        <p:spPr>
                          <a:xfrm>
                            <a:off x="4501390" y="3835299"/>
                            <a:ext cx="16787" cy="18181"/>
                          </a:xfrm>
                          <a:custGeom>
                            <a:avLst/>
                            <a:gdLst/>
                            <a:ahLst/>
                            <a:cxnLst/>
                            <a:rect l="l" t="t" r="r" b="b"/>
                            <a:pathLst>
                              <a:path w="16787" h="18181" extrusionOk="0">
                                <a:moveTo>
                                  <a:pt x="6" y="120"/>
                                </a:moveTo>
                                <a:cubicBezTo>
                                  <a:pt x="-84" y="-241"/>
                                  <a:pt x="819" y="301"/>
                                  <a:pt x="909" y="572"/>
                                </a:cubicBezTo>
                                <a:cubicBezTo>
                                  <a:pt x="3709" y="8704"/>
                                  <a:pt x="8225" y="17559"/>
                                  <a:pt x="16534" y="17469"/>
                                </a:cubicBezTo>
                                <a:cubicBezTo>
                                  <a:pt x="16805" y="17469"/>
                                  <a:pt x="16895" y="17920"/>
                                  <a:pt x="16624" y="17920"/>
                                </a:cubicBezTo>
                                <a:cubicBezTo>
                                  <a:pt x="7232" y="20089"/>
                                  <a:pt x="1361" y="8252"/>
                                  <a:pt x="6" y="120"/>
                                </a:cubicBezTo>
                                <a:close/>
                              </a:path>
                            </a:pathLst>
                          </a:custGeom>
                          <a:solidFill>
                            <a:srgbClr val="263238"/>
                          </a:solidFill>
                          <a:ln>
                            <a:noFill/>
                          </a:ln>
                        </p:spPr>
                        <p:txBody>
                          <a:bodyPr spcFirstLastPara="1" wrap="square" lIns="91425" tIns="45700" rIns="91425" bIns="45700" anchor="ctr" anchorCtr="0">
                            <a:noAutofit/>
                          </a:bodyPr>
                          <a:lstStyle/>
                          <a:p>
                            <a:pPr marL="0" marR="0" lvl="0" indent="0" algn="l" rtl="0"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None/>
                            </a:pPr>
                            <a:endParaRPr sz="1800">
                              <a:solidFill>
                                <a:srgbClr val="000000"/>
                              </a:solidFill>
                              <a:latin typeface="Calibri"/>
                              <a:ea typeface="Calibri"/>
                              <a:cs typeface="Calibri"/>
                              <a:sym typeface="Calibri"/>
                            </a:endParaRPr>
                          </a:p>
                        </p:txBody>
                      </p:sp>
                      <p:sp>
                        <p:nvSpPr>
                          <p:cNvPr id="1803" name="Google Shape;1803;p45"/>
                          <p:cNvSpPr/>
                          <p:nvPr/>
                        </p:nvSpPr>
                        <p:spPr>
                          <a:xfrm>
                            <a:off x="4501070" y="3823435"/>
                            <a:ext cx="21015" cy="26737"/>
                          </a:xfrm>
                          <a:custGeom>
                            <a:avLst/>
                            <a:gdLst/>
                            <a:ahLst/>
                            <a:cxnLst/>
                            <a:rect l="l" t="t" r="r" b="b"/>
                            <a:pathLst>
                              <a:path w="21015" h="26737" extrusionOk="0">
                                <a:moveTo>
                                  <a:pt x="4300" y="870"/>
                                </a:moveTo>
                                <a:cubicBezTo>
                                  <a:pt x="16854" y="-5003"/>
                                  <a:pt x="27691" y="20568"/>
                                  <a:pt x="16041" y="25989"/>
                                </a:cubicBezTo>
                                <a:cubicBezTo>
                                  <a:pt x="4571" y="31411"/>
                                  <a:pt x="-6267" y="5750"/>
                                  <a:pt x="4300" y="870"/>
                                </a:cubicBezTo>
                                <a:close/>
                              </a:path>
                            </a:pathLst>
                          </a:custGeom>
                          <a:solidFill>
                            <a:srgbClr val="263238"/>
                          </a:solidFill>
                          <a:ln>
                            <a:noFill/>
                          </a:ln>
                        </p:spPr>
                        <p:txBody>
                          <a:bodyPr spcFirstLastPara="1" wrap="square" lIns="91425" tIns="45700" rIns="91425" bIns="45700" anchor="ctr" anchorCtr="0">
                            <a:noAutofit/>
                          </a:bodyPr>
                          <a:lstStyle/>
                          <a:p>
                            <a:pPr marL="0" marR="0" lvl="0" indent="0" algn="l" rtl="0"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None/>
                            </a:pPr>
                            <a:endParaRPr sz="1800">
                              <a:solidFill>
                                <a:srgbClr val="000000"/>
                              </a:solidFill>
                              <a:latin typeface="Calibri"/>
                              <a:ea typeface="Calibri"/>
                              <a:cs typeface="Calibri"/>
                              <a:sym typeface="Calibri"/>
                            </a:endParaRPr>
                          </a:p>
                        </p:txBody>
                      </p:sp>
                    </p:grpSp>
                    <p:sp>
                      <p:nvSpPr>
                        <p:cNvPr id="1804" name="Google Shape;1804;p45"/>
                        <p:cNvSpPr/>
                        <p:nvPr/>
                      </p:nvSpPr>
                      <p:spPr>
                        <a:xfrm>
                          <a:off x="4510484" y="3816694"/>
                          <a:ext cx="15683" cy="14896"/>
                        </a:xfrm>
                        <a:custGeom>
                          <a:avLst/>
                          <a:gdLst/>
                          <a:ahLst/>
                          <a:cxnLst/>
                          <a:rect l="l" t="t" r="r" b="b"/>
                          <a:pathLst>
                            <a:path w="15683" h="14896" extrusionOk="0">
                              <a:moveTo>
                                <a:pt x="937" y="6979"/>
                              </a:moveTo>
                              <a:cubicBezTo>
                                <a:pt x="3556" y="7521"/>
                                <a:pt x="6536" y="9057"/>
                                <a:pt x="9065" y="8244"/>
                              </a:cubicBezTo>
                              <a:cubicBezTo>
                                <a:pt x="11955" y="7250"/>
                                <a:pt x="12858" y="3636"/>
                                <a:pt x="13490" y="202"/>
                              </a:cubicBezTo>
                              <a:cubicBezTo>
                                <a:pt x="13581" y="-159"/>
                                <a:pt x="13852" y="22"/>
                                <a:pt x="14032" y="293"/>
                              </a:cubicBezTo>
                              <a:cubicBezTo>
                                <a:pt x="16200" y="5082"/>
                                <a:pt x="16742" y="10864"/>
                                <a:pt x="12497" y="13846"/>
                              </a:cubicBezTo>
                              <a:cubicBezTo>
                                <a:pt x="8613" y="16557"/>
                                <a:pt x="3646" y="13665"/>
                                <a:pt x="395" y="9238"/>
                              </a:cubicBezTo>
                              <a:cubicBezTo>
                                <a:pt x="-238" y="8515"/>
                                <a:pt x="-147" y="6798"/>
                                <a:pt x="937" y="6979"/>
                              </a:cubicBezTo>
                              <a:close/>
                            </a:path>
                          </a:pathLst>
                        </a:custGeom>
                        <a:solidFill>
                          <a:srgbClr val="263238"/>
                        </a:solidFill>
                        <a:ln>
                          <a:noFill/>
                        </a:ln>
                      </p:spPr>
                      <p:txBody>
                        <a:bodyPr spcFirstLastPara="1" wrap="square" lIns="91425" tIns="45700" rIns="91425" bIns="45700" anchor="ctr" anchorCtr="0">
                          <a:noAutofit/>
                        </a:bodyPr>
                        <a:lstStyle/>
                        <a:p>
                          <a:pPr marL="0" marR="0" lvl="0" indent="0" algn="l" rtl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None/>
                          </a:pPr>
                          <a:endParaRPr sz="1800">
                            <a:solidFill>
                              <a:srgbClr val="000000"/>
                            </a:solidFill>
                            <a:latin typeface="Calibri"/>
                            <a:ea typeface="Calibri"/>
                            <a:cs typeface="Calibri"/>
                            <a:sym typeface="Calibri"/>
                          </a:endParaRPr>
                        </a:p>
                      </p:txBody>
                    </p:sp>
                  </p:grpSp>
                  <p:sp>
                    <p:nvSpPr>
                      <p:cNvPr id="1805" name="Google Shape;1805;p45"/>
                      <p:cNvSpPr/>
                      <p:nvPr/>
                    </p:nvSpPr>
                    <p:spPr>
                      <a:xfrm>
                        <a:off x="4475805" y="3917314"/>
                        <a:ext cx="18022" cy="7108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18022" h="7108" extrusionOk="0">
                            <a:moveTo>
                              <a:pt x="845" y="420"/>
                            </a:moveTo>
                            <a:cubicBezTo>
                              <a:pt x="3283" y="1956"/>
                              <a:pt x="5812" y="4305"/>
                              <a:pt x="8883" y="3944"/>
                            </a:cubicBezTo>
                            <a:cubicBezTo>
                              <a:pt x="11863" y="3582"/>
                              <a:pt x="15024" y="1595"/>
                              <a:pt x="17553" y="58"/>
                            </a:cubicBezTo>
                            <a:cubicBezTo>
                              <a:pt x="17824" y="-122"/>
                              <a:pt x="18095" y="149"/>
                              <a:pt x="18005" y="420"/>
                            </a:cubicBezTo>
                            <a:cubicBezTo>
                              <a:pt x="16469" y="4125"/>
                              <a:pt x="12224" y="7016"/>
                              <a:pt x="8160" y="7106"/>
                            </a:cubicBezTo>
                            <a:cubicBezTo>
                              <a:pt x="4186" y="7197"/>
                              <a:pt x="1657" y="4305"/>
                              <a:pt x="32" y="962"/>
                            </a:cubicBezTo>
                            <a:cubicBezTo>
                              <a:pt x="-149" y="510"/>
                              <a:pt x="483" y="149"/>
                              <a:pt x="845" y="420"/>
                            </a:cubicBezTo>
                            <a:close/>
                          </a:path>
                        </a:pathLst>
                      </a:custGeom>
                      <a:solidFill>
                        <a:srgbClr val="263238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45700" rIns="91425" bIns="45700" anchor="ctr" anchorCtr="0">
                        <a:noAutofit/>
                      </a:bodyPr>
                      <a:lstStyle/>
                      <a:p>
                        <a:pPr marL="0" marR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 sz="18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endParaRPr>
                      </a:p>
                    </p:txBody>
                  </p:sp>
                  <p:sp>
                    <p:nvSpPr>
                      <p:cNvPr id="1806" name="Google Shape;1806;p45"/>
                      <p:cNvSpPr/>
                      <p:nvPr/>
                    </p:nvSpPr>
                    <p:spPr>
                      <a:xfrm>
                        <a:off x="4476608" y="3798331"/>
                        <a:ext cx="41529" cy="102709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41529" h="102709" extrusionOk="0">
                            <a:moveTo>
                              <a:pt x="27046" y="80279"/>
                            </a:moveTo>
                            <a:cubicBezTo>
                              <a:pt x="27046" y="80279"/>
                              <a:pt x="32013" y="92296"/>
                              <a:pt x="33458" y="98169"/>
                            </a:cubicBezTo>
                            <a:cubicBezTo>
                              <a:pt x="33639" y="98711"/>
                              <a:pt x="32284" y="99344"/>
                              <a:pt x="30297" y="99976"/>
                            </a:cubicBezTo>
                            <a:cubicBezTo>
                              <a:pt x="30207" y="100067"/>
                              <a:pt x="30207" y="100067"/>
                              <a:pt x="30026" y="100067"/>
                            </a:cubicBezTo>
                            <a:cubicBezTo>
                              <a:pt x="20092" y="104404"/>
                              <a:pt x="8712" y="103500"/>
                              <a:pt x="222" y="96633"/>
                            </a:cubicBezTo>
                            <a:cubicBezTo>
                              <a:pt x="-320" y="96181"/>
                              <a:pt x="222" y="95368"/>
                              <a:pt x="854" y="95639"/>
                            </a:cubicBezTo>
                            <a:cubicBezTo>
                              <a:pt x="10067" y="99344"/>
                              <a:pt x="19008" y="98621"/>
                              <a:pt x="28220" y="96362"/>
                            </a:cubicBezTo>
                            <a:cubicBezTo>
                              <a:pt x="28220" y="94645"/>
                              <a:pt x="19098" y="76122"/>
                              <a:pt x="20001" y="75761"/>
                            </a:cubicBezTo>
                            <a:cubicBezTo>
                              <a:pt x="23162" y="74677"/>
                              <a:pt x="30026" y="75219"/>
                              <a:pt x="34090" y="75309"/>
                            </a:cubicBezTo>
                            <a:cubicBezTo>
                              <a:pt x="24517" y="50010"/>
                              <a:pt x="10970" y="26427"/>
                              <a:pt x="1848" y="1127"/>
                            </a:cubicBezTo>
                            <a:cubicBezTo>
                              <a:pt x="1577" y="224"/>
                              <a:pt x="2841" y="-409"/>
                              <a:pt x="3293" y="314"/>
                            </a:cubicBezTo>
                            <a:cubicBezTo>
                              <a:pt x="19188" y="23987"/>
                              <a:pt x="30839" y="52901"/>
                              <a:pt x="41406" y="78743"/>
                            </a:cubicBezTo>
                            <a:cubicBezTo>
                              <a:pt x="42941" y="81905"/>
                              <a:pt x="29665" y="80640"/>
                              <a:pt x="27046" y="80279"/>
                            </a:cubicBezTo>
                            <a:close/>
                          </a:path>
                        </a:pathLst>
                      </a:custGeom>
                      <a:solidFill>
                        <a:srgbClr val="263238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45700" rIns="91425" bIns="45700" anchor="ctr" anchorCtr="0">
                        <a:noAutofit/>
                      </a:bodyPr>
                      <a:lstStyle/>
                      <a:p>
                        <a:pPr marL="0" marR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 sz="18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endParaRPr>
                      </a:p>
                    </p:txBody>
                  </p:sp>
                </p:grpSp>
                <p:sp>
                  <p:nvSpPr>
                    <p:cNvPr id="1807" name="Google Shape;1807;p45"/>
                    <p:cNvSpPr/>
                    <p:nvPr/>
                  </p:nvSpPr>
                  <p:spPr>
                    <a:xfrm>
                      <a:off x="4276928" y="3692440"/>
                      <a:ext cx="238828" cy="229359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238828" h="229359" extrusionOk="0">
                          <a:moveTo>
                            <a:pt x="55760" y="229360"/>
                          </a:moveTo>
                          <a:cubicBezTo>
                            <a:pt x="76171" y="223938"/>
                            <a:pt x="66056" y="180658"/>
                            <a:pt x="66056" y="180658"/>
                          </a:cubicBezTo>
                          <a:cubicBezTo>
                            <a:pt x="66056" y="180658"/>
                            <a:pt x="106426" y="166562"/>
                            <a:pt x="99382" y="103855"/>
                          </a:cubicBezTo>
                          <a:cubicBezTo>
                            <a:pt x="99382" y="103855"/>
                            <a:pt x="107962" y="131143"/>
                            <a:pt x="98388" y="158159"/>
                          </a:cubicBezTo>
                          <a:cubicBezTo>
                            <a:pt x="98388" y="158159"/>
                            <a:pt x="166847" y="125631"/>
                            <a:pt x="175879" y="55515"/>
                          </a:cubicBezTo>
                          <a:cubicBezTo>
                            <a:pt x="175879" y="55515"/>
                            <a:pt x="174614" y="90031"/>
                            <a:pt x="167209" y="104759"/>
                          </a:cubicBezTo>
                          <a:cubicBezTo>
                            <a:pt x="167209" y="104759"/>
                            <a:pt x="194122" y="85965"/>
                            <a:pt x="200174" y="56600"/>
                          </a:cubicBezTo>
                          <a:cubicBezTo>
                            <a:pt x="200174" y="56600"/>
                            <a:pt x="225913" y="87320"/>
                            <a:pt x="238828" y="93465"/>
                          </a:cubicBezTo>
                          <a:cubicBezTo>
                            <a:pt x="238828" y="93465"/>
                            <a:pt x="211644" y="-55984"/>
                            <a:pt x="80235" y="23077"/>
                          </a:cubicBezTo>
                          <a:cubicBezTo>
                            <a:pt x="80235" y="23077"/>
                            <a:pt x="6177" y="42233"/>
                            <a:pt x="397" y="108554"/>
                          </a:cubicBezTo>
                          <a:cubicBezTo>
                            <a:pt x="-5474" y="174785"/>
                            <a:pt x="55760" y="229360"/>
                            <a:pt x="55760" y="229360"/>
                          </a:cubicBezTo>
                          <a:close/>
                        </a:path>
                      </a:pathLst>
                    </a:custGeom>
                    <a:solidFill>
                      <a:srgbClr val="263238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  <p:grpSp>
                  <p:nvGrpSpPr>
                    <p:cNvPr id="1808" name="Google Shape;1808;p45"/>
                    <p:cNvGrpSpPr/>
                    <p:nvPr/>
                  </p:nvGrpSpPr>
                  <p:grpSpPr>
                    <a:xfrm>
                      <a:off x="4301598" y="3878261"/>
                      <a:ext cx="70195" cy="82518"/>
                      <a:chOff x="4301598" y="3878261"/>
                      <a:chExt cx="70195" cy="82518"/>
                    </a:xfrm>
                  </p:grpSpPr>
                  <p:grpSp>
                    <p:nvGrpSpPr>
                      <p:cNvPr id="1809" name="Google Shape;1809;p45"/>
                      <p:cNvGrpSpPr/>
                      <p:nvPr/>
                    </p:nvGrpSpPr>
                    <p:grpSpPr>
                      <a:xfrm>
                        <a:off x="4301598" y="3878261"/>
                        <a:ext cx="70195" cy="70290"/>
                        <a:chOff x="4301598" y="3878261"/>
                        <a:chExt cx="70195" cy="70290"/>
                      </a:xfrm>
                    </p:grpSpPr>
                    <p:sp>
                      <p:nvSpPr>
                        <p:cNvPr id="1810" name="Google Shape;1810;p45"/>
                        <p:cNvSpPr/>
                        <p:nvPr/>
                      </p:nvSpPr>
                      <p:spPr>
                        <a:xfrm>
                          <a:off x="4301598" y="3878261"/>
                          <a:ext cx="70195" cy="70290"/>
                        </a:xfrm>
                        <a:custGeom>
                          <a:avLst/>
                          <a:gdLst/>
                          <a:ahLst/>
                          <a:cxnLst/>
                          <a:rect l="l" t="t" r="r" b="b"/>
                          <a:pathLst>
                            <a:path w="70195" h="70290" extrusionOk="0">
                              <a:moveTo>
                                <a:pt x="55023" y="20950"/>
                              </a:moveTo>
                              <a:cubicBezTo>
                                <a:pt x="55023" y="20950"/>
                                <a:pt x="18535" y="-10403"/>
                                <a:pt x="3633" y="3602"/>
                              </a:cubicBezTo>
                              <a:cubicBezTo>
                                <a:pt x="-11269" y="17607"/>
                                <a:pt x="23051" y="67755"/>
                                <a:pt x="45359" y="70104"/>
                              </a:cubicBezTo>
                              <a:cubicBezTo>
                                <a:pt x="67667" y="72453"/>
                                <a:pt x="70196" y="51852"/>
                                <a:pt x="70196" y="51852"/>
                              </a:cubicBezTo>
                              <a:lnTo>
                                <a:pt x="55023" y="20950"/>
                              </a:lnTo>
                              <a:close/>
                            </a:path>
                          </a:pathLst>
                        </a:custGeom>
                        <a:solidFill>
                          <a:srgbClr val="AD6359"/>
                        </a:solidFill>
                        <a:ln>
                          <a:noFill/>
                        </a:ln>
                      </p:spPr>
                      <p:txBody>
                        <a:bodyPr spcFirstLastPara="1" wrap="square" lIns="91425" tIns="45700" rIns="91425" bIns="45700" anchor="ctr" anchorCtr="0">
                          <a:noAutofit/>
                        </a:bodyPr>
                        <a:lstStyle/>
                        <a:p>
                          <a:pPr marL="0" marR="0" lvl="0" indent="0" algn="l" rtl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None/>
                          </a:pPr>
                          <a:endParaRPr sz="1800">
                            <a:solidFill>
                              <a:srgbClr val="000000"/>
                            </a:solidFill>
                            <a:latin typeface="Calibri"/>
                            <a:ea typeface="Calibri"/>
                            <a:cs typeface="Calibri"/>
                            <a:sym typeface="Calibri"/>
                          </a:endParaRPr>
                        </a:p>
                      </p:txBody>
                    </p:sp>
                    <p:sp>
                      <p:nvSpPr>
                        <p:cNvPr id="1811" name="Google Shape;1811;p45"/>
                        <p:cNvSpPr/>
                        <p:nvPr/>
                      </p:nvSpPr>
                      <p:spPr>
                        <a:xfrm>
                          <a:off x="4315199" y="3895724"/>
                          <a:ext cx="45611" cy="39315"/>
                        </a:xfrm>
                        <a:custGeom>
                          <a:avLst/>
                          <a:gdLst/>
                          <a:ahLst/>
                          <a:cxnLst/>
                          <a:rect l="l" t="t" r="r" b="b"/>
                          <a:pathLst>
                            <a:path w="45611" h="39315" extrusionOk="0">
                              <a:moveTo>
                                <a:pt x="238" y="324"/>
                              </a:moveTo>
                              <a:cubicBezTo>
                                <a:pt x="-123" y="415"/>
                                <a:pt x="-33" y="866"/>
                                <a:pt x="238" y="866"/>
                              </a:cubicBezTo>
                              <a:cubicBezTo>
                                <a:pt x="15953" y="2945"/>
                                <a:pt x="26881" y="14239"/>
                                <a:pt x="35642" y="26618"/>
                              </a:cubicBezTo>
                              <a:cubicBezTo>
                                <a:pt x="30042" y="22462"/>
                                <a:pt x="23539" y="21016"/>
                                <a:pt x="17759" y="27883"/>
                              </a:cubicBezTo>
                              <a:cubicBezTo>
                                <a:pt x="17488" y="28244"/>
                                <a:pt x="17940" y="28696"/>
                                <a:pt x="18301" y="28515"/>
                              </a:cubicBezTo>
                              <a:cubicBezTo>
                                <a:pt x="23811" y="25805"/>
                                <a:pt x="28326" y="25714"/>
                                <a:pt x="33474" y="29328"/>
                              </a:cubicBezTo>
                              <a:cubicBezTo>
                                <a:pt x="37087" y="31949"/>
                                <a:pt x="40067" y="35653"/>
                                <a:pt x="43138" y="38906"/>
                              </a:cubicBezTo>
                              <a:cubicBezTo>
                                <a:pt x="44131" y="39990"/>
                                <a:pt x="46299" y="38725"/>
                                <a:pt x="45396" y="37370"/>
                              </a:cubicBezTo>
                              <a:cubicBezTo>
                                <a:pt x="45305" y="37280"/>
                                <a:pt x="45215" y="37189"/>
                                <a:pt x="45215" y="37099"/>
                              </a:cubicBezTo>
                              <a:cubicBezTo>
                                <a:pt x="40880" y="18938"/>
                                <a:pt x="20198" y="-2929"/>
                                <a:pt x="238" y="324"/>
                              </a:cubicBezTo>
                              <a:close/>
                            </a:path>
                          </a:pathLst>
                        </a:custGeom>
                        <a:solidFill>
                          <a:srgbClr val="263238"/>
                        </a:solidFill>
                        <a:ln>
                          <a:noFill/>
                        </a:ln>
                      </p:spPr>
                      <p:txBody>
                        <a:bodyPr spcFirstLastPara="1" wrap="square" lIns="91425" tIns="45700" rIns="91425" bIns="45700" anchor="ctr" anchorCtr="0">
                          <a:noAutofit/>
                        </a:bodyPr>
                        <a:lstStyle/>
                        <a:p>
                          <a:pPr marL="0" marR="0" lvl="0" indent="0" algn="l" rtl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None/>
                          </a:pPr>
                          <a:endParaRPr sz="1800">
                            <a:solidFill>
                              <a:srgbClr val="000000"/>
                            </a:solidFill>
                            <a:latin typeface="Calibri"/>
                            <a:ea typeface="Calibri"/>
                            <a:cs typeface="Calibri"/>
                            <a:sym typeface="Calibri"/>
                          </a:endParaRPr>
                        </a:p>
                      </p:txBody>
                    </p:sp>
                  </p:grpSp>
                  <p:sp>
                    <p:nvSpPr>
                      <p:cNvPr id="1812" name="Google Shape;1812;p45"/>
                      <p:cNvSpPr/>
                      <p:nvPr/>
                    </p:nvSpPr>
                    <p:spPr>
                      <a:xfrm>
                        <a:off x="4346469" y="3939563"/>
                        <a:ext cx="21206" cy="21216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21206" h="21216" extrusionOk="0">
                            <a:moveTo>
                              <a:pt x="20990" y="8530"/>
                            </a:moveTo>
                            <a:cubicBezTo>
                              <a:pt x="22164" y="14313"/>
                              <a:pt x="18461" y="19825"/>
                              <a:pt x="12681" y="20999"/>
                            </a:cubicBezTo>
                            <a:cubicBezTo>
                              <a:pt x="6901" y="22174"/>
                              <a:pt x="1391" y="18469"/>
                              <a:pt x="217" y="12686"/>
                            </a:cubicBezTo>
                            <a:cubicBezTo>
                              <a:pt x="-957" y="6903"/>
                              <a:pt x="2746" y="1392"/>
                              <a:pt x="8526" y="217"/>
                            </a:cubicBezTo>
                            <a:cubicBezTo>
                              <a:pt x="14216" y="-957"/>
                              <a:pt x="19816" y="2747"/>
                              <a:pt x="20990" y="8530"/>
                            </a:cubicBezTo>
                            <a:close/>
                          </a:path>
                        </a:pathLst>
                      </a:custGeom>
                      <a:solidFill>
                        <a:srgbClr val="FFC727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45700" rIns="91425" bIns="45700" anchor="ctr" anchorCtr="0">
                        <a:noAutofit/>
                      </a:bodyPr>
                      <a:lstStyle/>
                      <a:p>
                        <a:pPr marL="0" marR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 sz="18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endParaRPr>
                      </a:p>
                    </p:txBody>
                  </p:sp>
                </p:grpSp>
              </p:grpSp>
              <p:grpSp>
                <p:nvGrpSpPr>
                  <p:cNvPr id="1813" name="Google Shape;1813;p45"/>
                  <p:cNvGrpSpPr/>
                  <p:nvPr/>
                </p:nvGrpSpPr>
                <p:grpSpPr>
                  <a:xfrm>
                    <a:off x="4323385" y="4016492"/>
                    <a:ext cx="141163" cy="129844"/>
                    <a:chOff x="4323385" y="4016492"/>
                    <a:chExt cx="141163" cy="129844"/>
                  </a:xfrm>
                </p:grpSpPr>
                <p:sp>
                  <p:nvSpPr>
                    <p:cNvPr id="1814" name="Google Shape;1814;p45"/>
                    <p:cNvSpPr/>
                    <p:nvPr/>
                  </p:nvSpPr>
                  <p:spPr>
                    <a:xfrm>
                      <a:off x="4323385" y="4016492"/>
                      <a:ext cx="138723" cy="125242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38723" h="125242" extrusionOk="0">
                          <a:moveTo>
                            <a:pt x="111991" y="2620"/>
                          </a:moveTo>
                          <a:lnTo>
                            <a:pt x="96818" y="62255"/>
                          </a:lnTo>
                          <a:lnTo>
                            <a:pt x="16889" y="0"/>
                          </a:lnTo>
                          <a:lnTo>
                            <a:pt x="0" y="25661"/>
                          </a:lnTo>
                          <a:cubicBezTo>
                            <a:pt x="0" y="25661"/>
                            <a:pt x="83993" y="130293"/>
                            <a:pt x="83722" y="125052"/>
                          </a:cubicBezTo>
                          <a:lnTo>
                            <a:pt x="100521" y="73098"/>
                          </a:lnTo>
                          <a:lnTo>
                            <a:pt x="138724" y="102554"/>
                          </a:lnTo>
                          <a:lnTo>
                            <a:pt x="124635" y="17710"/>
                          </a:lnTo>
                          <a:lnTo>
                            <a:pt x="111991" y="2620"/>
                          </a:lnTo>
                          <a:close/>
                        </a:path>
                      </a:pathLst>
                    </a:custGeom>
                    <a:solidFill>
                      <a:schemeClr val="lt1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  <p:sp>
                  <p:nvSpPr>
                    <p:cNvPr id="1815" name="Google Shape;1815;p45"/>
                    <p:cNvSpPr/>
                    <p:nvPr/>
                  </p:nvSpPr>
                  <p:spPr>
                    <a:xfrm>
                      <a:off x="4326990" y="4034516"/>
                      <a:ext cx="137558" cy="11182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37558" h="111820" extrusionOk="0">
                          <a:moveTo>
                            <a:pt x="130603" y="42244"/>
                          </a:moveTo>
                          <a:cubicBezTo>
                            <a:pt x="127803" y="28329"/>
                            <a:pt x="125365" y="14234"/>
                            <a:pt x="121933" y="409"/>
                          </a:cubicBezTo>
                          <a:cubicBezTo>
                            <a:pt x="121843" y="-42"/>
                            <a:pt x="121030" y="-223"/>
                            <a:pt x="120939" y="409"/>
                          </a:cubicBezTo>
                          <a:cubicBezTo>
                            <a:pt x="119946" y="14324"/>
                            <a:pt x="130964" y="67544"/>
                            <a:pt x="132590" y="80465"/>
                          </a:cubicBezTo>
                          <a:cubicBezTo>
                            <a:pt x="132500" y="80465"/>
                            <a:pt x="132500" y="80374"/>
                            <a:pt x="132409" y="80374"/>
                          </a:cubicBezTo>
                          <a:cubicBezTo>
                            <a:pt x="130784" y="79109"/>
                            <a:pt x="97187" y="54713"/>
                            <a:pt x="97006" y="55165"/>
                          </a:cubicBezTo>
                          <a:cubicBezTo>
                            <a:pt x="92942" y="63568"/>
                            <a:pt x="80659" y="101427"/>
                            <a:pt x="79846" y="104770"/>
                          </a:cubicBezTo>
                          <a:cubicBezTo>
                            <a:pt x="66570" y="88145"/>
                            <a:pt x="16084" y="28058"/>
                            <a:pt x="911" y="12607"/>
                          </a:cubicBezTo>
                          <a:cubicBezTo>
                            <a:pt x="459" y="12156"/>
                            <a:pt x="-263" y="12698"/>
                            <a:pt x="98" y="13240"/>
                          </a:cubicBezTo>
                          <a:cubicBezTo>
                            <a:pt x="12290" y="31040"/>
                            <a:pt x="79214" y="112179"/>
                            <a:pt x="80027" y="111818"/>
                          </a:cubicBezTo>
                          <a:cubicBezTo>
                            <a:pt x="80659" y="112179"/>
                            <a:pt x="96103" y="65556"/>
                            <a:pt x="97548" y="56972"/>
                          </a:cubicBezTo>
                          <a:cubicBezTo>
                            <a:pt x="103418" y="62484"/>
                            <a:pt x="137738" y="90494"/>
                            <a:pt x="137557" y="88416"/>
                          </a:cubicBezTo>
                          <a:cubicBezTo>
                            <a:pt x="136474" y="74140"/>
                            <a:pt x="133403" y="56159"/>
                            <a:pt x="130603" y="42244"/>
                          </a:cubicBezTo>
                          <a:close/>
                        </a:path>
                      </a:pathLst>
                    </a:custGeom>
                    <a:solidFill>
                      <a:schemeClr val="dk1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</p:grpSp>
            </p:grpSp>
          </p:grpSp>
        </p:grpSp>
        <p:grpSp>
          <p:nvGrpSpPr>
            <p:cNvPr id="1816" name="Google Shape;1816;p45"/>
            <p:cNvGrpSpPr/>
            <p:nvPr/>
          </p:nvGrpSpPr>
          <p:grpSpPr>
            <a:xfrm>
              <a:off x="1916150" y="3847575"/>
              <a:ext cx="2222625" cy="772200"/>
              <a:chOff x="1916150" y="3847575"/>
              <a:chExt cx="2222625" cy="772200"/>
            </a:xfrm>
          </p:grpSpPr>
          <p:sp>
            <p:nvSpPr>
              <p:cNvPr id="1817" name="Google Shape;1817;p45"/>
              <p:cNvSpPr/>
              <p:nvPr/>
            </p:nvSpPr>
            <p:spPr>
              <a:xfrm>
                <a:off x="1916150" y="4041950"/>
                <a:ext cx="1365300" cy="577800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latin typeface="Abel"/>
                  <a:ea typeface="Abel"/>
                  <a:cs typeface="Abel"/>
                  <a:sym typeface="Abel"/>
                </a:endParaRPr>
              </a:p>
            </p:txBody>
          </p:sp>
          <p:sp>
            <p:nvSpPr>
              <p:cNvPr id="1818" name="Google Shape;1818;p45"/>
              <p:cNvSpPr/>
              <p:nvPr/>
            </p:nvSpPr>
            <p:spPr>
              <a:xfrm>
                <a:off x="2773475" y="3847575"/>
                <a:ext cx="1365300" cy="772200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latin typeface="Abel"/>
                  <a:ea typeface="Abel"/>
                  <a:cs typeface="Abel"/>
                  <a:sym typeface="Abel"/>
                </a:endParaRPr>
              </a:p>
            </p:txBody>
          </p:sp>
        </p:grpSp>
        <p:grpSp>
          <p:nvGrpSpPr>
            <p:cNvPr id="1819" name="Google Shape;1819;p45"/>
            <p:cNvGrpSpPr/>
            <p:nvPr/>
          </p:nvGrpSpPr>
          <p:grpSpPr>
            <a:xfrm>
              <a:off x="1372281" y="902660"/>
              <a:ext cx="2512497" cy="3139278"/>
              <a:chOff x="6516281" y="1095635"/>
              <a:chExt cx="2512497" cy="3139278"/>
            </a:xfrm>
          </p:grpSpPr>
          <p:grpSp>
            <p:nvGrpSpPr>
              <p:cNvPr id="1820" name="Google Shape;1820;p45"/>
              <p:cNvGrpSpPr/>
              <p:nvPr/>
            </p:nvGrpSpPr>
            <p:grpSpPr>
              <a:xfrm>
                <a:off x="7297181" y="3636384"/>
                <a:ext cx="595141" cy="598530"/>
                <a:chOff x="7191898" y="4135183"/>
                <a:chExt cx="598072" cy="639865"/>
              </a:xfrm>
            </p:grpSpPr>
            <p:sp>
              <p:nvSpPr>
                <p:cNvPr id="1821" name="Google Shape;1821;p45"/>
                <p:cNvSpPr/>
                <p:nvPr/>
              </p:nvSpPr>
              <p:spPr>
                <a:xfrm>
                  <a:off x="7202279" y="4135183"/>
                  <a:ext cx="587691" cy="63786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87691" h="637866" extrusionOk="0">
                      <a:moveTo>
                        <a:pt x="80432" y="0"/>
                      </a:moveTo>
                      <a:cubicBezTo>
                        <a:pt x="80432" y="0"/>
                        <a:pt x="18194" y="350234"/>
                        <a:pt x="18194" y="350520"/>
                      </a:cubicBezTo>
                      <a:cubicBezTo>
                        <a:pt x="8392" y="417862"/>
                        <a:pt x="1064" y="477107"/>
                        <a:pt x="113" y="508063"/>
                      </a:cubicBezTo>
                      <a:cubicBezTo>
                        <a:pt x="113" y="508254"/>
                        <a:pt x="18" y="508349"/>
                        <a:pt x="113" y="508540"/>
                      </a:cubicBezTo>
                      <a:cubicBezTo>
                        <a:pt x="-268" y="520255"/>
                        <a:pt x="303" y="527780"/>
                        <a:pt x="2016" y="530066"/>
                      </a:cubicBezTo>
                      <a:cubicBezTo>
                        <a:pt x="2111" y="530257"/>
                        <a:pt x="2206" y="530447"/>
                        <a:pt x="2397" y="530542"/>
                      </a:cubicBezTo>
                      <a:cubicBezTo>
                        <a:pt x="20478" y="547021"/>
                        <a:pt x="556069" y="640842"/>
                        <a:pt x="575768" y="637794"/>
                      </a:cubicBezTo>
                      <a:cubicBezTo>
                        <a:pt x="595562" y="634841"/>
                        <a:pt x="588520" y="578072"/>
                        <a:pt x="570629" y="557879"/>
                      </a:cubicBezTo>
                      <a:cubicBezTo>
                        <a:pt x="552547" y="537591"/>
                        <a:pt x="363644" y="409956"/>
                        <a:pt x="363644" y="409956"/>
                      </a:cubicBezTo>
                      <a:lnTo>
                        <a:pt x="421315" y="59150"/>
                      </a:lnTo>
                      <a:lnTo>
                        <a:pt x="80432" y="0"/>
                      </a:lnTo>
                      <a:close/>
                    </a:path>
                  </a:pathLst>
                </a:custGeom>
                <a:solidFill>
                  <a:srgbClr val="D3766A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822" name="Google Shape;1822;p45"/>
                <p:cNvSpPr/>
                <p:nvPr/>
              </p:nvSpPr>
              <p:spPr>
                <a:xfrm>
                  <a:off x="7202254" y="4413218"/>
                  <a:ext cx="587621" cy="35973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87621" h="359736" extrusionOk="0">
                      <a:moveTo>
                        <a:pt x="28211" y="0"/>
                      </a:moveTo>
                      <a:cubicBezTo>
                        <a:pt x="28211" y="0"/>
                        <a:pt x="18124" y="72104"/>
                        <a:pt x="18124" y="72390"/>
                      </a:cubicBezTo>
                      <a:cubicBezTo>
                        <a:pt x="8322" y="139732"/>
                        <a:pt x="994" y="198977"/>
                        <a:pt x="42" y="229934"/>
                      </a:cubicBezTo>
                      <a:cubicBezTo>
                        <a:pt x="42" y="230124"/>
                        <a:pt x="-53" y="230219"/>
                        <a:pt x="42" y="230410"/>
                      </a:cubicBezTo>
                      <a:cubicBezTo>
                        <a:pt x="328" y="242030"/>
                        <a:pt x="994" y="249841"/>
                        <a:pt x="1946" y="251936"/>
                      </a:cubicBezTo>
                      <a:cubicBezTo>
                        <a:pt x="2041" y="252127"/>
                        <a:pt x="2136" y="252317"/>
                        <a:pt x="2326" y="252413"/>
                      </a:cubicBezTo>
                      <a:cubicBezTo>
                        <a:pt x="20408" y="268891"/>
                        <a:pt x="555998" y="362712"/>
                        <a:pt x="575697" y="359664"/>
                      </a:cubicBezTo>
                      <a:cubicBezTo>
                        <a:pt x="595492" y="356711"/>
                        <a:pt x="588450" y="299942"/>
                        <a:pt x="570559" y="279750"/>
                      </a:cubicBezTo>
                      <a:cubicBezTo>
                        <a:pt x="552477" y="259461"/>
                        <a:pt x="363574" y="131826"/>
                        <a:pt x="363574" y="131826"/>
                      </a:cubicBezTo>
                      <a:lnTo>
                        <a:pt x="374803" y="58484"/>
                      </a:lnTo>
                      <a:lnTo>
                        <a:pt x="28211" y="0"/>
                      </a:ln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grpSp>
              <p:nvGrpSpPr>
                <p:cNvPr id="1823" name="Google Shape;1823;p45"/>
                <p:cNvGrpSpPr/>
                <p:nvPr/>
              </p:nvGrpSpPr>
              <p:grpSpPr>
                <a:xfrm>
                  <a:off x="7191898" y="4482750"/>
                  <a:ext cx="597772" cy="292298"/>
                  <a:chOff x="7191898" y="4482750"/>
                  <a:chExt cx="597772" cy="292298"/>
                </a:xfrm>
              </p:grpSpPr>
              <p:sp>
                <p:nvSpPr>
                  <p:cNvPr id="1824" name="Google Shape;1824;p45"/>
                  <p:cNvSpPr/>
                  <p:nvPr/>
                </p:nvSpPr>
                <p:spPr>
                  <a:xfrm>
                    <a:off x="7191898" y="4482750"/>
                    <a:ext cx="597772" cy="292298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97772" h="292298" extrusionOk="0">
                        <a:moveTo>
                          <a:pt x="585673" y="292227"/>
                        </a:moveTo>
                        <a:cubicBezTo>
                          <a:pt x="565593" y="295275"/>
                          <a:pt x="21247" y="200120"/>
                          <a:pt x="2690" y="183356"/>
                        </a:cubicBezTo>
                        <a:cubicBezTo>
                          <a:pt x="-4352" y="177070"/>
                          <a:pt x="2119" y="91630"/>
                          <a:pt x="25815" y="0"/>
                        </a:cubicBezTo>
                        <a:lnTo>
                          <a:pt x="376690" y="61722"/>
                        </a:lnTo>
                        <a:cubicBezTo>
                          <a:pt x="376690" y="61722"/>
                          <a:pt x="562072" y="190309"/>
                          <a:pt x="580344" y="210883"/>
                        </a:cubicBezTo>
                        <a:cubicBezTo>
                          <a:pt x="598520" y="231457"/>
                          <a:pt x="605848" y="289179"/>
                          <a:pt x="585673" y="292227"/>
                        </a:cubicBezTo>
                        <a:close/>
                      </a:path>
                    </a:pathLst>
                  </a:custGeom>
                  <a:solidFill>
                    <a:schemeClr val="accent2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grpSp>
                <p:nvGrpSpPr>
                  <p:cNvPr id="1825" name="Google Shape;1825;p45"/>
                  <p:cNvGrpSpPr/>
                  <p:nvPr/>
                </p:nvGrpSpPr>
                <p:grpSpPr>
                  <a:xfrm>
                    <a:off x="7222707" y="4555952"/>
                    <a:ext cx="552192" cy="197421"/>
                    <a:chOff x="7222707" y="4555952"/>
                    <a:chExt cx="552192" cy="197421"/>
                  </a:xfrm>
                </p:grpSpPr>
                <p:sp>
                  <p:nvSpPr>
                    <p:cNvPr id="1826" name="Google Shape;1826;p45"/>
                    <p:cNvSpPr/>
                    <p:nvPr/>
                  </p:nvSpPr>
                  <p:spPr>
                    <a:xfrm>
                      <a:off x="7222707" y="4657807"/>
                      <a:ext cx="552192" cy="95566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552192" h="95566" extrusionOk="0">
                          <a:moveTo>
                            <a:pt x="550867" y="94024"/>
                          </a:moveTo>
                          <a:cubicBezTo>
                            <a:pt x="459984" y="75831"/>
                            <a:pt x="91884" y="11062"/>
                            <a:pt x="621" y="12"/>
                          </a:cubicBezTo>
                          <a:cubicBezTo>
                            <a:pt x="-140" y="-83"/>
                            <a:pt x="-236" y="393"/>
                            <a:pt x="526" y="584"/>
                          </a:cubicBezTo>
                          <a:cubicBezTo>
                            <a:pt x="90171" y="20587"/>
                            <a:pt x="458842" y="82404"/>
                            <a:pt x="550581" y="95548"/>
                          </a:cubicBezTo>
                          <a:cubicBezTo>
                            <a:pt x="552580" y="95739"/>
                            <a:pt x="552770" y="94405"/>
                            <a:pt x="550867" y="94024"/>
                          </a:cubicBezTo>
                          <a:close/>
                        </a:path>
                      </a:pathLst>
                    </a:custGeom>
                    <a:solidFill>
                      <a:schemeClr val="dk1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  <p:sp>
                  <p:nvSpPr>
                    <p:cNvPr id="1827" name="Google Shape;1827;p45"/>
                    <p:cNvSpPr/>
                    <p:nvPr/>
                  </p:nvSpPr>
                  <p:spPr>
                    <a:xfrm>
                      <a:off x="7653184" y="4666489"/>
                      <a:ext cx="87947" cy="6006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87947" h="60065" extrusionOk="0">
                          <a:moveTo>
                            <a:pt x="87463" y="1523"/>
                          </a:moveTo>
                          <a:cubicBezTo>
                            <a:pt x="65956" y="-3144"/>
                            <a:pt x="43021" y="3428"/>
                            <a:pt x="28936" y="14286"/>
                          </a:cubicBezTo>
                          <a:cubicBezTo>
                            <a:pt x="15423" y="24669"/>
                            <a:pt x="2670" y="40385"/>
                            <a:pt x="6" y="59530"/>
                          </a:cubicBezTo>
                          <a:cubicBezTo>
                            <a:pt x="-89" y="60102"/>
                            <a:pt x="958" y="60292"/>
                            <a:pt x="1148" y="59721"/>
                          </a:cubicBezTo>
                          <a:cubicBezTo>
                            <a:pt x="12568" y="24859"/>
                            <a:pt x="50539" y="-859"/>
                            <a:pt x="87273" y="2761"/>
                          </a:cubicBezTo>
                          <a:cubicBezTo>
                            <a:pt x="88034" y="2666"/>
                            <a:pt x="88225" y="1618"/>
                            <a:pt x="87463" y="1523"/>
                          </a:cubicBezTo>
                          <a:close/>
                        </a:path>
                      </a:pathLst>
                    </a:custGeom>
                    <a:solidFill>
                      <a:schemeClr val="dk1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  <p:sp>
                  <p:nvSpPr>
                    <p:cNvPr id="1828" name="Google Shape;1828;p45"/>
                    <p:cNvSpPr/>
                    <p:nvPr/>
                  </p:nvSpPr>
                  <p:spPr>
                    <a:xfrm>
                      <a:off x="7486286" y="4555952"/>
                      <a:ext cx="111268" cy="29537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11268" h="29537" extrusionOk="0">
                          <a:moveTo>
                            <a:pt x="109329" y="2712"/>
                          </a:moveTo>
                          <a:cubicBezTo>
                            <a:pt x="72880" y="-4146"/>
                            <a:pt x="28343" y="1283"/>
                            <a:pt x="364" y="27287"/>
                          </a:cubicBezTo>
                          <a:cubicBezTo>
                            <a:pt x="-682" y="28334"/>
                            <a:pt x="745" y="29858"/>
                            <a:pt x="1887" y="29477"/>
                          </a:cubicBezTo>
                          <a:cubicBezTo>
                            <a:pt x="37860" y="18238"/>
                            <a:pt x="71453" y="10999"/>
                            <a:pt x="109138" y="7379"/>
                          </a:cubicBezTo>
                          <a:cubicBezTo>
                            <a:pt x="111898" y="7094"/>
                            <a:pt x="111993" y="3188"/>
                            <a:pt x="109329" y="2712"/>
                          </a:cubicBezTo>
                          <a:close/>
                        </a:path>
                      </a:pathLst>
                    </a:custGeom>
                    <a:solidFill>
                      <a:schemeClr val="dk1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  <p:sp>
                  <p:nvSpPr>
                    <p:cNvPr id="1829" name="Google Shape;1829;p45"/>
                    <p:cNvSpPr/>
                    <p:nvPr/>
                  </p:nvSpPr>
                  <p:spPr>
                    <a:xfrm>
                      <a:off x="7512647" y="4571859"/>
                      <a:ext cx="111197" cy="29537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11197" h="29537" extrusionOk="0">
                          <a:moveTo>
                            <a:pt x="109329" y="2712"/>
                          </a:moveTo>
                          <a:cubicBezTo>
                            <a:pt x="72881" y="-4146"/>
                            <a:pt x="28343" y="1283"/>
                            <a:pt x="365" y="27287"/>
                          </a:cubicBezTo>
                          <a:cubicBezTo>
                            <a:pt x="-683" y="28334"/>
                            <a:pt x="745" y="29858"/>
                            <a:pt x="1887" y="29477"/>
                          </a:cubicBezTo>
                          <a:cubicBezTo>
                            <a:pt x="37860" y="18238"/>
                            <a:pt x="71453" y="10999"/>
                            <a:pt x="109139" y="7380"/>
                          </a:cubicBezTo>
                          <a:cubicBezTo>
                            <a:pt x="111803" y="7094"/>
                            <a:pt x="111898" y="3284"/>
                            <a:pt x="109329" y="2712"/>
                          </a:cubicBezTo>
                          <a:close/>
                        </a:path>
                      </a:pathLst>
                    </a:custGeom>
                    <a:solidFill>
                      <a:schemeClr val="dk1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  <p:sp>
                  <p:nvSpPr>
                    <p:cNvPr id="1830" name="Google Shape;1830;p45"/>
                    <p:cNvSpPr/>
                    <p:nvPr/>
                  </p:nvSpPr>
                  <p:spPr>
                    <a:xfrm>
                      <a:off x="7538912" y="4587861"/>
                      <a:ext cx="111197" cy="29537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11197" h="29537" extrusionOk="0">
                          <a:moveTo>
                            <a:pt x="109329" y="2712"/>
                          </a:moveTo>
                          <a:cubicBezTo>
                            <a:pt x="72881" y="-4146"/>
                            <a:pt x="28343" y="1283"/>
                            <a:pt x="364" y="27287"/>
                          </a:cubicBezTo>
                          <a:cubicBezTo>
                            <a:pt x="-682" y="28334"/>
                            <a:pt x="745" y="29858"/>
                            <a:pt x="1887" y="29477"/>
                          </a:cubicBezTo>
                          <a:cubicBezTo>
                            <a:pt x="37859" y="18238"/>
                            <a:pt x="71453" y="10999"/>
                            <a:pt x="109139" y="7379"/>
                          </a:cubicBezTo>
                          <a:cubicBezTo>
                            <a:pt x="111803" y="6998"/>
                            <a:pt x="111898" y="3188"/>
                            <a:pt x="109329" y="2712"/>
                          </a:cubicBezTo>
                          <a:close/>
                        </a:path>
                      </a:pathLst>
                    </a:custGeom>
                    <a:solidFill>
                      <a:schemeClr val="dk1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  <p:sp>
                  <p:nvSpPr>
                    <p:cNvPr id="1831" name="Google Shape;1831;p45"/>
                    <p:cNvSpPr/>
                    <p:nvPr/>
                  </p:nvSpPr>
                  <p:spPr>
                    <a:xfrm>
                      <a:off x="7565178" y="4603768"/>
                      <a:ext cx="111197" cy="29537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11197" h="29537" extrusionOk="0">
                          <a:moveTo>
                            <a:pt x="109329" y="2712"/>
                          </a:moveTo>
                          <a:cubicBezTo>
                            <a:pt x="72880" y="-4146"/>
                            <a:pt x="28343" y="1283"/>
                            <a:pt x="364" y="27287"/>
                          </a:cubicBezTo>
                          <a:cubicBezTo>
                            <a:pt x="-682" y="28334"/>
                            <a:pt x="745" y="29858"/>
                            <a:pt x="1887" y="29477"/>
                          </a:cubicBezTo>
                          <a:cubicBezTo>
                            <a:pt x="37859" y="18238"/>
                            <a:pt x="71453" y="10999"/>
                            <a:pt x="109138" y="7379"/>
                          </a:cubicBezTo>
                          <a:cubicBezTo>
                            <a:pt x="111803" y="7094"/>
                            <a:pt x="111898" y="3189"/>
                            <a:pt x="109329" y="2712"/>
                          </a:cubicBezTo>
                          <a:close/>
                        </a:path>
                      </a:pathLst>
                    </a:custGeom>
                    <a:solidFill>
                      <a:schemeClr val="dk1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</p:grpSp>
            </p:grpSp>
          </p:grpSp>
          <p:grpSp>
            <p:nvGrpSpPr>
              <p:cNvPr id="1832" name="Google Shape;1832;p45"/>
              <p:cNvGrpSpPr/>
              <p:nvPr/>
            </p:nvGrpSpPr>
            <p:grpSpPr>
              <a:xfrm>
                <a:off x="7906436" y="3566888"/>
                <a:ext cx="603330" cy="560417"/>
                <a:chOff x="7804153" y="4060888"/>
                <a:chExt cx="606301" cy="599120"/>
              </a:xfrm>
            </p:grpSpPr>
            <p:sp>
              <p:nvSpPr>
                <p:cNvPr id="1833" name="Google Shape;1833;p45"/>
                <p:cNvSpPr/>
                <p:nvPr/>
              </p:nvSpPr>
              <p:spPr>
                <a:xfrm>
                  <a:off x="7813832" y="4060888"/>
                  <a:ext cx="594428" cy="59911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94428" h="599119" extrusionOk="0">
                      <a:moveTo>
                        <a:pt x="28166" y="0"/>
                      </a:moveTo>
                      <a:cubicBezTo>
                        <a:pt x="28166" y="0"/>
                        <a:pt x="6278" y="355283"/>
                        <a:pt x="6278" y="355473"/>
                      </a:cubicBezTo>
                      <a:cubicBezTo>
                        <a:pt x="1710" y="423386"/>
                        <a:pt x="-1050" y="483013"/>
                        <a:pt x="378" y="513969"/>
                      </a:cubicBezTo>
                      <a:cubicBezTo>
                        <a:pt x="378" y="514160"/>
                        <a:pt x="378" y="514255"/>
                        <a:pt x="378" y="514445"/>
                      </a:cubicBezTo>
                      <a:cubicBezTo>
                        <a:pt x="949" y="526161"/>
                        <a:pt x="1995" y="533686"/>
                        <a:pt x="3994" y="535781"/>
                      </a:cubicBezTo>
                      <a:cubicBezTo>
                        <a:pt x="4184" y="535972"/>
                        <a:pt x="4184" y="536162"/>
                        <a:pt x="4374" y="536258"/>
                      </a:cubicBezTo>
                      <a:cubicBezTo>
                        <a:pt x="23693" y="551307"/>
                        <a:pt x="564898" y="603409"/>
                        <a:pt x="584312" y="598837"/>
                      </a:cubicBezTo>
                      <a:cubicBezTo>
                        <a:pt x="603821" y="594360"/>
                        <a:pt x="592401" y="538353"/>
                        <a:pt x="572987" y="519589"/>
                      </a:cubicBezTo>
                      <a:cubicBezTo>
                        <a:pt x="553478" y="500729"/>
                        <a:pt x="355249" y="388048"/>
                        <a:pt x="355249" y="388048"/>
                      </a:cubicBezTo>
                      <a:lnTo>
                        <a:pt x="373712" y="32766"/>
                      </a:lnTo>
                      <a:lnTo>
                        <a:pt x="28166" y="0"/>
                      </a:lnTo>
                      <a:close/>
                    </a:path>
                  </a:pathLst>
                </a:custGeom>
                <a:solidFill>
                  <a:srgbClr val="D3766A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834" name="Google Shape;1834;p45"/>
                <p:cNvSpPr/>
                <p:nvPr/>
              </p:nvSpPr>
              <p:spPr>
                <a:xfrm>
                  <a:off x="7813832" y="4343400"/>
                  <a:ext cx="594428" cy="31660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94428" h="316608" extrusionOk="0">
                      <a:moveTo>
                        <a:pt x="10751" y="0"/>
                      </a:moveTo>
                      <a:cubicBezTo>
                        <a:pt x="10751" y="0"/>
                        <a:pt x="6278" y="72676"/>
                        <a:pt x="6278" y="72962"/>
                      </a:cubicBezTo>
                      <a:cubicBezTo>
                        <a:pt x="1710" y="140875"/>
                        <a:pt x="-1050" y="200501"/>
                        <a:pt x="378" y="231457"/>
                      </a:cubicBezTo>
                      <a:cubicBezTo>
                        <a:pt x="378" y="231648"/>
                        <a:pt x="378" y="231743"/>
                        <a:pt x="378" y="231934"/>
                      </a:cubicBezTo>
                      <a:cubicBezTo>
                        <a:pt x="1615" y="243554"/>
                        <a:pt x="2852" y="251174"/>
                        <a:pt x="3994" y="253270"/>
                      </a:cubicBezTo>
                      <a:cubicBezTo>
                        <a:pt x="4184" y="253460"/>
                        <a:pt x="4184" y="253651"/>
                        <a:pt x="4374" y="253746"/>
                      </a:cubicBezTo>
                      <a:cubicBezTo>
                        <a:pt x="23693" y="268796"/>
                        <a:pt x="564898" y="320897"/>
                        <a:pt x="584312" y="316325"/>
                      </a:cubicBezTo>
                      <a:cubicBezTo>
                        <a:pt x="603821" y="311848"/>
                        <a:pt x="592401" y="255841"/>
                        <a:pt x="572987" y="237077"/>
                      </a:cubicBezTo>
                      <a:cubicBezTo>
                        <a:pt x="553478" y="218218"/>
                        <a:pt x="355249" y="105537"/>
                        <a:pt x="355249" y="105537"/>
                      </a:cubicBezTo>
                      <a:lnTo>
                        <a:pt x="360864" y="31623"/>
                      </a:lnTo>
                      <a:lnTo>
                        <a:pt x="10751" y="0"/>
                      </a:ln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grpSp>
              <p:nvGrpSpPr>
                <p:cNvPr id="1835" name="Google Shape;1835;p45"/>
                <p:cNvGrpSpPr/>
                <p:nvPr/>
              </p:nvGrpSpPr>
              <p:grpSpPr>
                <a:xfrm>
                  <a:off x="7804153" y="4421981"/>
                  <a:ext cx="606301" cy="237193"/>
                  <a:chOff x="7804153" y="4421981"/>
                  <a:chExt cx="606301" cy="237193"/>
                </a:xfrm>
              </p:grpSpPr>
              <p:sp>
                <p:nvSpPr>
                  <p:cNvPr id="1836" name="Google Shape;1836;p45"/>
                  <p:cNvSpPr/>
                  <p:nvPr/>
                </p:nvSpPr>
                <p:spPr>
                  <a:xfrm>
                    <a:off x="7804153" y="4421981"/>
                    <a:ext cx="606301" cy="23719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606301" h="237193" extrusionOk="0">
                        <a:moveTo>
                          <a:pt x="596466" y="236791"/>
                        </a:moveTo>
                        <a:cubicBezTo>
                          <a:pt x="576766" y="241745"/>
                          <a:pt x="25759" y="199549"/>
                          <a:pt x="5774" y="184690"/>
                        </a:cubicBezTo>
                        <a:cubicBezTo>
                          <a:pt x="-1839" y="179070"/>
                          <a:pt x="-3647" y="93440"/>
                          <a:pt x="11104" y="0"/>
                        </a:cubicBezTo>
                        <a:lnTo>
                          <a:pt x="366261" y="27622"/>
                        </a:lnTo>
                        <a:cubicBezTo>
                          <a:pt x="366261" y="27622"/>
                          <a:pt x="563158" y="137731"/>
                          <a:pt x="583333" y="156496"/>
                        </a:cubicBezTo>
                        <a:cubicBezTo>
                          <a:pt x="603413" y="175165"/>
                          <a:pt x="616165" y="231838"/>
                          <a:pt x="596466" y="236791"/>
                        </a:cubicBezTo>
                        <a:close/>
                      </a:path>
                    </a:pathLst>
                  </a:custGeom>
                  <a:solidFill>
                    <a:schemeClr val="accent2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grpSp>
                <p:nvGrpSpPr>
                  <p:cNvPr id="1837" name="Google Shape;1837;p45"/>
                  <p:cNvGrpSpPr/>
                  <p:nvPr/>
                </p:nvGrpSpPr>
                <p:grpSpPr>
                  <a:xfrm>
                    <a:off x="7837145" y="4460410"/>
                    <a:ext cx="558668" cy="177138"/>
                    <a:chOff x="7837145" y="4460410"/>
                    <a:chExt cx="558668" cy="177138"/>
                  </a:xfrm>
                </p:grpSpPr>
                <p:sp>
                  <p:nvSpPr>
                    <p:cNvPr id="1838" name="Google Shape;1838;p45"/>
                    <p:cNvSpPr/>
                    <p:nvPr/>
                  </p:nvSpPr>
                  <p:spPr>
                    <a:xfrm>
                      <a:off x="7837145" y="4595526"/>
                      <a:ext cx="558668" cy="42022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558668" h="42022" extrusionOk="0">
                          <a:moveTo>
                            <a:pt x="557288" y="40577"/>
                          </a:moveTo>
                          <a:cubicBezTo>
                            <a:pt x="465073" y="31242"/>
                            <a:pt x="92405" y="2286"/>
                            <a:pt x="571" y="0"/>
                          </a:cubicBezTo>
                          <a:cubicBezTo>
                            <a:pt x="-190" y="0"/>
                            <a:pt x="-190" y="476"/>
                            <a:pt x="571" y="571"/>
                          </a:cubicBezTo>
                          <a:cubicBezTo>
                            <a:pt x="91739" y="11811"/>
                            <a:pt x="464692" y="37814"/>
                            <a:pt x="557193" y="42005"/>
                          </a:cubicBezTo>
                          <a:cubicBezTo>
                            <a:pt x="559097" y="42196"/>
                            <a:pt x="559191" y="40767"/>
                            <a:pt x="557288" y="40577"/>
                          </a:cubicBezTo>
                          <a:close/>
                        </a:path>
                      </a:pathLst>
                    </a:custGeom>
                    <a:solidFill>
                      <a:schemeClr val="dk1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  <p:sp>
                  <p:nvSpPr>
                    <p:cNvPr id="1839" name="Google Shape;1839;p45"/>
                    <p:cNvSpPr/>
                    <p:nvPr/>
                  </p:nvSpPr>
                  <p:spPr>
                    <a:xfrm>
                      <a:off x="8272145" y="4555452"/>
                      <a:ext cx="81987" cy="67127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81987" h="67127" extrusionOk="0">
                          <a:moveTo>
                            <a:pt x="81462" y="450"/>
                          </a:moveTo>
                          <a:cubicBezTo>
                            <a:pt x="59669" y="-2122"/>
                            <a:pt x="37400" y="6641"/>
                            <a:pt x="24458" y="18833"/>
                          </a:cubicBezTo>
                          <a:cubicBezTo>
                            <a:pt x="11991" y="30454"/>
                            <a:pt x="857" y="47408"/>
                            <a:pt x="0" y="66649"/>
                          </a:cubicBezTo>
                          <a:cubicBezTo>
                            <a:pt x="0" y="67220"/>
                            <a:pt x="952" y="67315"/>
                            <a:pt x="1142" y="66744"/>
                          </a:cubicBezTo>
                          <a:cubicBezTo>
                            <a:pt x="9136" y="30930"/>
                            <a:pt x="44443" y="1688"/>
                            <a:pt x="81366" y="1688"/>
                          </a:cubicBezTo>
                          <a:cubicBezTo>
                            <a:pt x="82128" y="1593"/>
                            <a:pt x="82223" y="545"/>
                            <a:pt x="81462" y="450"/>
                          </a:cubicBezTo>
                          <a:close/>
                        </a:path>
                      </a:pathLst>
                    </a:custGeom>
                    <a:solidFill>
                      <a:schemeClr val="dk1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  <p:sp>
                  <p:nvSpPr>
                    <p:cNvPr id="1840" name="Google Shape;1840;p45"/>
                    <p:cNvSpPr/>
                    <p:nvPr/>
                  </p:nvSpPr>
                  <p:spPr>
                    <a:xfrm>
                      <a:off x="8092269" y="4460410"/>
                      <a:ext cx="108541" cy="37679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08541" h="37679" extrusionOk="0">
                          <a:moveTo>
                            <a:pt x="106409" y="623"/>
                          </a:moveTo>
                          <a:cubicBezTo>
                            <a:pt x="69485" y="-2710"/>
                            <a:pt x="25613" y="7100"/>
                            <a:pt x="299" y="35580"/>
                          </a:cubicBezTo>
                          <a:cubicBezTo>
                            <a:pt x="-652" y="36723"/>
                            <a:pt x="870" y="38057"/>
                            <a:pt x="2012" y="37580"/>
                          </a:cubicBezTo>
                          <a:cubicBezTo>
                            <a:pt x="36748" y="22912"/>
                            <a:pt x="69485" y="12530"/>
                            <a:pt x="106599" y="5290"/>
                          </a:cubicBezTo>
                          <a:cubicBezTo>
                            <a:pt x="109359" y="4719"/>
                            <a:pt x="109073" y="909"/>
                            <a:pt x="106409" y="623"/>
                          </a:cubicBezTo>
                          <a:close/>
                        </a:path>
                      </a:pathLst>
                    </a:custGeom>
                    <a:solidFill>
                      <a:schemeClr val="dk1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  <p:sp>
                  <p:nvSpPr>
                    <p:cNvPr id="1841" name="Google Shape;1841;p45"/>
                    <p:cNvSpPr/>
                    <p:nvPr/>
                  </p:nvSpPr>
                  <p:spPr>
                    <a:xfrm>
                      <a:off x="8119962" y="4473745"/>
                      <a:ext cx="108541" cy="37679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08541" h="37679" extrusionOk="0">
                          <a:moveTo>
                            <a:pt x="106408" y="623"/>
                          </a:moveTo>
                          <a:cubicBezTo>
                            <a:pt x="69484" y="-2710"/>
                            <a:pt x="25613" y="7100"/>
                            <a:pt x="299" y="35580"/>
                          </a:cubicBezTo>
                          <a:cubicBezTo>
                            <a:pt x="-653" y="36723"/>
                            <a:pt x="870" y="38057"/>
                            <a:pt x="2012" y="37580"/>
                          </a:cubicBezTo>
                          <a:cubicBezTo>
                            <a:pt x="36747" y="22912"/>
                            <a:pt x="69484" y="12530"/>
                            <a:pt x="106599" y="5290"/>
                          </a:cubicBezTo>
                          <a:cubicBezTo>
                            <a:pt x="109358" y="4719"/>
                            <a:pt x="109073" y="909"/>
                            <a:pt x="106408" y="623"/>
                          </a:cubicBezTo>
                          <a:close/>
                        </a:path>
                      </a:pathLst>
                    </a:custGeom>
                    <a:solidFill>
                      <a:schemeClr val="dk1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  <p:sp>
                  <p:nvSpPr>
                    <p:cNvPr id="1842" name="Google Shape;1842;p45"/>
                    <p:cNvSpPr/>
                    <p:nvPr/>
                  </p:nvSpPr>
                  <p:spPr>
                    <a:xfrm>
                      <a:off x="8147655" y="4487080"/>
                      <a:ext cx="108541" cy="37679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08541" h="37679" extrusionOk="0">
                          <a:moveTo>
                            <a:pt x="106409" y="623"/>
                          </a:moveTo>
                          <a:cubicBezTo>
                            <a:pt x="69485" y="-2710"/>
                            <a:pt x="25613" y="7100"/>
                            <a:pt x="299" y="35580"/>
                          </a:cubicBezTo>
                          <a:cubicBezTo>
                            <a:pt x="-652" y="36723"/>
                            <a:pt x="870" y="38057"/>
                            <a:pt x="2012" y="37580"/>
                          </a:cubicBezTo>
                          <a:cubicBezTo>
                            <a:pt x="36748" y="22912"/>
                            <a:pt x="69485" y="12530"/>
                            <a:pt x="106599" y="5291"/>
                          </a:cubicBezTo>
                          <a:cubicBezTo>
                            <a:pt x="109359" y="4719"/>
                            <a:pt x="109073" y="909"/>
                            <a:pt x="106409" y="623"/>
                          </a:cubicBezTo>
                          <a:close/>
                        </a:path>
                      </a:pathLst>
                    </a:custGeom>
                    <a:solidFill>
                      <a:schemeClr val="dk1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  <p:sp>
                  <p:nvSpPr>
                    <p:cNvPr id="1843" name="Google Shape;1843;p45"/>
                    <p:cNvSpPr/>
                    <p:nvPr/>
                  </p:nvSpPr>
                  <p:spPr>
                    <a:xfrm>
                      <a:off x="8175348" y="4500415"/>
                      <a:ext cx="108541" cy="37679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08541" h="37679" extrusionOk="0">
                          <a:moveTo>
                            <a:pt x="106408" y="623"/>
                          </a:moveTo>
                          <a:cubicBezTo>
                            <a:pt x="69484" y="-2710"/>
                            <a:pt x="25613" y="7100"/>
                            <a:pt x="299" y="35580"/>
                          </a:cubicBezTo>
                          <a:cubicBezTo>
                            <a:pt x="-653" y="36723"/>
                            <a:pt x="870" y="38057"/>
                            <a:pt x="2012" y="37580"/>
                          </a:cubicBezTo>
                          <a:cubicBezTo>
                            <a:pt x="36747" y="22912"/>
                            <a:pt x="69484" y="12529"/>
                            <a:pt x="106599" y="5291"/>
                          </a:cubicBezTo>
                          <a:cubicBezTo>
                            <a:pt x="109358" y="4719"/>
                            <a:pt x="109073" y="814"/>
                            <a:pt x="106408" y="623"/>
                          </a:cubicBezTo>
                          <a:close/>
                        </a:path>
                      </a:pathLst>
                    </a:custGeom>
                    <a:solidFill>
                      <a:schemeClr val="dk1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</p:grpSp>
            </p:grpSp>
          </p:grpSp>
          <p:grpSp>
            <p:nvGrpSpPr>
              <p:cNvPr id="1844" name="Google Shape;1844;p45"/>
              <p:cNvGrpSpPr/>
              <p:nvPr/>
            </p:nvGrpSpPr>
            <p:grpSpPr>
              <a:xfrm>
                <a:off x="7307529" y="2238949"/>
                <a:ext cx="514613" cy="1752178"/>
                <a:chOff x="7202297" y="2655760"/>
                <a:chExt cx="517147" cy="1873186"/>
              </a:xfrm>
            </p:grpSpPr>
            <p:sp>
              <p:nvSpPr>
                <p:cNvPr id="1845" name="Google Shape;1845;p45"/>
                <p:cNvSpPr/>
                <p:nvPr/>
              </p:nvSpPr>
              <p:spPr>
                <a:xfrm>
                  <a:off x="7202297" y="2655760"/>
                  <a:ext cx="517147" cy="187318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17147" h="1873186" extrusionOk="0">
                      <a:moveTo>
                        <a:pt x="110011" y="95"/>
                      </a:moveTo>
                      <a:cubicBezTo>
                        <a:pt x="110011" y="95"/>
                        <a:pt x="176532" y="886873"/>
                        <a:pt x="178816" y="899446"/>
                      </a:cubicBezTo>
                      <a:cubicBezTo>
                        <a:pt x="179101" y="900589"/>
                        <a:pt x="0" y="1805940"/>
                        <a:pt x="0" y="1805940"/>
                      </a:cubicBezTo>
                      <a:lnTo>
                        <a:pt x="387703" y="1873187"/>
                      </a:lnTo>
                      <a:cubicBezTo>
                        <a:pt x="387703" y="1873187"/>
                        <a:pt x="515891" y="1000506"/>
                        <a:pt x="517033" y="904113"/>
                      </a:cubicBezTo>
                      <a:cubicBezTo>
                        <a:pt x="519032" y="738854"/>
                        <a:pt x="494860" y="243364"/>
                        <a:pt x="434144" y="0"/>
                      </a:cubicBezTo>
                      <a:lnTo>
                        <a:pt x="110011" y="0"/>
                      </a:ln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846" name="Google Shape;1846;p45"/>
                <p:cNvSpPr/>
                <p:nvPr/>
              </p:nvSpPr>
              <p:spPr>
                <a:xfrm>
                  <a:off x="7300193" y="2692612"/>
                  <a:ext cx="178848" cy="166125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78848" h="1661255" extrusionOk="0">
                      <a:moveTo>
                        <a:pt x="101094" y="31823"/>
                      </a:moveTo>
                      <a:cubicBezTo>
                        <a:pt x="99667" y="21441"/>
                        <a:pt x="97859" y="11249"/>
                        <a:pt x="96051" y="962"/>
                      </a:cubicBezTo>
                      <a:cubicBezTo>
                        <a:pt x="95765" y="-562"/>
                        <a:pt x="93291" y="-181"/>
                        <a:pt x="93386" y="1439"/>
                      </a:cubicBezTo>
                      <a:cubicBezTo>
                        <a:pt x="96717" y="45920"/>
                        <a:pt x="102808" y="90116"/>
                        <a:pt x="107756" y="134408"/>
                      </a:cubicBezTo>
                      <a:cubicBezTo>
                        <a:pt x="112705" y="178794"/>
                        <a:pt x="168853" y="847068"/>
                        <a:pt x="166663" y="868880"/>
                      </a:cubicBezTo>
                      <a:cubicBezTo>
                        <a:pt x="164475" y="890502"/>
                        <a:pt x="159716" y="911838"/>
                        <a:pt x="154768" y="932984"/>
                      </a:cubicBezTo>
                      <a:cubicBezTo>
                        <a:pt x="144585" y="976132"/>
                        <a:pt x="29054" y="1541155"/>
                        <a:pt x="7166" y="1627451"/>
                      </a:cubicBezTo>
                      <a:cubicBezTo>
                        <a:pt x="4407" y="1638215"/>
                        <a:pt x="2218" y="1649168"/>
                        <a:pt x="29" y="1660027"/>
                      </a:cubicBezTo>
                      <a:cubicBezTo>
                        <a:pt x="-256" y="1661360"/>
                        <a:pt x="1647" y="1661741"/>
                        <a:pt x="2027" y="1660503"/>
                      </a:cubicBezTo>
                      <a:cubicBezTo>
                        <a:pt x="17159" y="1618212"/>
                        <a:pt x="178083" y="910790"/>
                        <a:pt x="178845" y="867166"/>
                      </a:cubicBezTo>
                      <a:cubicBezTo>
                        <a:pt x="179416" y="823065"/>
                        <a:pt x="113371" y="121358"/>
                        <a:pt x="101094" y="31823"/>
                      </a:cubicBezTo>
                      <a:close/>
                    </a:path>
                  </a:pathLst>
                </a:custGeom>
                <a:solidFill>
                  <a:schemeClr val="lt2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847" name="Google Shape;1847;p45"/>
                <p:cNvSpPr/>
                <p:nvPr/>
              </p:nvSpPr>
              <p:spPr>
                <a:xfrm>
                  <a:off x="7312308" y="2655855"/>
                  <a:ext cx="404738" cy="76152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04738" h="761523" extrusionOk="0">
                      <a:moveTo>
                        <a:pt x="404738" y="761524"/>
                      </a:moveTo>
                      <a:lnTo>
                        <a:pt x="40350" y="534352"/>
                      </a:lnTo>
                      <a:cubicBezTo>
                        <a:pt x="21317" y="285083"/>
                        <a:pt x="0" y="0"/>
                        <a:pt x="0" y="0"/>
                      </a:cubicBezTo>
                      <a:lnTo>
                        <a:pt x="324228" y="0"/>
                      </a:lnTo>
                      <a:cubicBezTo>
                        <a:pt x="372858" y="195072"/>
                        <a:pt x="399790" y="549974"/>
                        <a:pt x="404738" y="761524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  <p:grpSp>
            <p:nvGrpSpPr>
              <p:cNvPr id="1848" name="Google Shape;1848;p45"/>
              <p:cNvGrpSpPr/>
              <p:nvPr/>
            </p:nvGrpSpPr>
            <p:grpSpPr>
              <a:xfrm>
                <a:off x="7215439" y="2250750"/>
                <a:ext cx="1164996" cy="1618116"/>
                <a:chOff x="7109754" y="2653855"/>
                <a:chExt cx="1170733" cy="1729865"/>
              </a:xfrm>
            </p:grpSpPr>
            <p:grpSp>
              <p:nvGrpSpPr>
                <p:cNvPr id="1849" name="Google Shape;1849;p45"/>
                <p:cNvGrpSpPr/>
                <p:nvPr/>
              </p:nvGrpSpPr>
              <p:grpSpPr>
                <a:xfrm>
                  <a:off x="7157863" y="2669210"/>
                  <a:ext cx="614486" cy="633465"/>
                  <a:chOff x="7157863" y="2669210"/>
                  <a:chExt cx="614486" cy="633465"/>
                </a:xfrm>
              </p:grpSpPr>
              <p:sp>
                <p:nvSpPr>
                  <p:cNvPr id="1850" name="Google Shape;1850;p45"/>
                  <p:cNvSpPr/>
                  <p:nvPr/>
                </p:nvSpPr>
                <p:spPr>
                  <a:xfrm>
                    <a:off x="7564898" y="2860508"/>
                    <a:ext cx="116705" cy="4904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16705" h="49043" extrusionOk="0">
                        <a:moveTo>
                          <a:pt x="116366" y="47855"/>
                        </a:moveTo>
                        <a:cubicBezTo>
                          <a:pt x="97904" y="37473"/>
                          <a:pt x="78681" y="28996"/>
                          <a:pt x="59076" y="20995"/>
                        </a:cubicBezTo>
                        <a:cubicBezTo>
                          <a:pt x="39948" y="13280"/>
                          <a:pt x="20154" y="7469"/>
                          <a:pt x="931" y="40"/>
                        </a:cubicBezTo>
                        <a:cubicBezTo>
                          <a:pt x="169" y="-246"/>
                          <a:pt x="-402" y="1088"/>
                          <a:pt x="360" y="1373"/>
                        </a:cubicBezTo>
                        <a:cubicBezTo>
                          <a:pt x="19678" y="9946"/>
                          <a:pt x="38235" y="19947"/>
                          <a:pt x="57649" y="28139"/>
                        </a:cubicBezTo>
                        <a:cubicBezTo>
                          <a:pt x="76682" y="36140"/>
                          <a:pt x="95905" y="43474"/>
                          <a:pt x="115795" y="48998"/>
                        </a:cubicBezTo>
                        <a:cubicBezTo>
                          <a:pt x="116651" y="49284"/>
                          <a:pt x="117032" y="48141"/>
                          <a:pt x="116366" y="47855"/>
                        </a:cubicBezTo>
                        <a:close/>
                      </a:path>
                    </a:pathLst>
                  </a:custGeom>
                  <a:solidFill>
                    <a:srgbClr val="263238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1851" name="Google Shape;1851;p45"/>
                  <p:cNvSpPr/>
                  <p:nvPr/>
                </p:nvSpPr>
                <p:spPr>
                  <a:xfrm>
                    <a:off x="7157863" y="2669210"/>
                    <a:ext cx="614486" cy="63346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614486" h="633465" extrusionOk="0">
                        <a:moveTo>
                          <a:pt x="613903" y="631202"/>
                        </a:moveTo>
                        <a:cubicBezTo>
                          <a:pt x="595155" y="619963"/>
                          <a:pt x="282917" y="485755"/>
                          <a:pt x="263599" y="475278"/>
                        </a:cubicBezTo>
                        <a:cubicBezTo>
                          <a:pt x="243900" y="464610"/>
                          <a:pt x="224581" y="453370"/>
                          <a:pt x="205358" y="441845"/>
                        </a:cubicBezTo>
                        <a:cubicBezTo>
                          <a:pt x="168814" y="419842"/>
                          <a:pt x="132271" y="396601"/>
                          <a:pt x="98868" y="370027"/>
                        </a:cubicBezTo>
                        <a:cubicBezTo>
                          <a:pt x="66892" y="344499"/>
                          <a:pt x="39389" y="314210"/>
                          <a:pt x="24448" y="275634"/>
                        </a:cubicBezTo>
                        <a:cubicBezTo>
                          <a:pt x="9698" y="237629"/>
                          <a:pt x="6748" y="196767"/>
                          <a:pt x="7033" y="156381"/>
                        </a:cubicBezTo>
                        <a:cubicBezTo>
                          <a:pt x="7414" y="104660"/>
                          <a:pt x="11886" y="51891"/>
                          <a:pt x="21117" y="933"/>
                        </a:cubicBezTo>
                        <a:cubicBezTo>
                          <a:pt x="21308" y="-20"/>
                          <a:pt x="19881" y="-401"/>
                          <a:pt x="19690" y="552"/>
                        </a:cubicBezTo>
                        <a:cubicBezTo>
                          <a:pt x="11220" y="47224"/>
                          <a:pt x="3893" y="93897"/>
                          <a:pt x="1038" y="141331"/>
                        </a:cubicBezTo>
                        <a:cubicBezTo>
                          <a:pt x="-1437" y="182574"/>
                          <a:pt x="-104" y="225056"/>
                          <a:pt x="11886" y="264966"/>
                        </a:cubicBezTo>
                        <a:cubicBezTo>
                          <a:pt x="23782" y="304494"/>
                          <a:pt x="47383" y="337261"/>
                          <a:pt x="78026" y="364502"/>
                        </a:cubicBezTo>
                        <a:cubicBezTo>
                          <a:pt x="110288" y="393172"/>
                          <a:pt x="147497" y="416794"/>
                          <a:pt x="184326" y="438988"/>
                        </a:cubicBezTo>
                        <a:cubicBezTo>
                          <a:pt x="206309" y="452227"/>
                          <a:pt x="228768" y="464705"/>
                          <a:pt x="251608" y="476421"/>
                        </a:cubicBezTo>
                        <a:cubicBezTo>
                          <a:pt x="273972" y="487946"/>
                          <a:pt x="589064" y="625487"/>
                          <a:pt x="613046" y="633393"/>
                        </a:cubicBezTo>
                        <a:cubicBezTo>
                          <a:pt x="614378" y="633869"/>
                          <a:pt x="615045" y="631869"/>
                          <a:pt x="613903" y="631202"/>
                        </a:cubicBezTo>
                        <a:close/>
                      </a:path>
                    </a:pathLst>
                  </a:custGeom>
                  <a:solidFill>
                    <a:schemeClr val="lt2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</p:grpSp>
            <p:sp>
              <p:nvSpPr>
                <p:cNvPr id="1852" name="Google Shape;1852;p45"/>
                <p:cNvSpPr/>
                <p:nvPr/>
              </p:nvSpPr>
              <p:spPr>
                <a:xfrm>
                  <a:off x="7109754" y="2653855"/>
                  <a:ext cx="1170733" cy="172986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70733" h="1774221" extrusionOk="0">
                      <a:moveTo>
                        <a:pt x="692170" y="1737646"/>
                      </a:moveTo>
                      <a:lnTo>
                        <a:pt x="1091103" y="1774222"/>
                      </a:lnTo>
                      <a:cubicBezTo>
                        <a:pt x="1091103" y="1774222"/>
                        <a:pt x="1201209" y="704088"/>
                        <a:pt x="1162477" y="589693"/>
                      </a:cubicBezTo>
                      <a:cubicBezTo>
                        <a:pt x="1111183" y="438055"/>
                        <a:pt x="444835" y="224218"/>
                        <a:pt x="461679" y="202597"/>
                      </a:cubicBezTo>
                      <a:cubicBezTo>
                        <a:pt x="461679" y="202597"/>
                        <a:pt x="493465" y="74200"/>
                        <a:pt x="526772" y="0"/>
                      </a:cubicBezTo>
                      <a:lnTo>
                        <a:pt x="37147" y="0"/>
                      </a:lnTo>
                      <a:cubicBezTo>
                        <a:pt x="-28803" y="194596"/>
                        <a:pt x="8597" y="332327"/>
                        <a:pt x="31342" y="371189"/>
                      </a:cubicBezTo>
                      <a:cubicBezTo>
                        <a:pt x="138403" y="553688"/>
                        <a:pt x="793806" y="743998"/>
                        <a:pt x="787049" y="791909"/>
                      </a:cubicBezTo>
                      <a:cubicBezTo>
                        <a:pt x="776391" y="867442"/>
                        <a:pt x="692170" y="1737646"/>
                        <a:pt x="692170" y="1737646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  <p:grpSp>
            <p:nvGrpSpPr>
              <p:cNvPr id="1853" name="Google Shape;1853;p45"/>
              <p:cNvGrpSpPr/>
              <p:nvPr/>
            </p:nvGrpSpPr>
            <p:grpSpPr>
              <a:xfrm>
                <a:off x="7537439" y="1095635"/>
                <a:ext cx="1491338" cy="2407347"/>
                <a:chOff x="7433339" y="1418967"/>
                <a:chExt cx="1498682" cy="2573602"/>
              </a:xfrm>
            </p:grpSpPr>
            <p:sp>
              <p:nvSpPr>
                <p:cNvPr id="1854" name="Google Shape;1854;p45"/>
                <p:cNvSpPr/>
                <p:nvPr/>
              </p:nvSpPr>
              <p:spPr>
                <a:xfrm>
                  <a:off x="7437108" y="2148704"/>
                  <a:ext cx="678519" cy="48652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78519" h="486522" extrusionOk="0">
                      <a:moveTo>
                        <a:pt x="8812" y="75192"/>
                      </a:moveTo>
                      <a:cubicBezTo>
                        <a:pt x="72954" y="243213"/>
                        <a:pt x="250912" y="465813"/>
                        <a:pt x="295355" y="482005"/>
                      </a:cubicBezTo>
                      <a:cubicBezTo>
                        <a:pt x="365872" y="507723"/>
                        <a:pt x="589891" y="417235"/>
                        <a:pt x="674684" y="372087"/>
                      </a:cubicBezTo>
                      <a:cubicBezTo>
                        <a:pt x="700188" y="358466"/>
                        <a:pt x="591128" y="130342"/>
                        <a:pt x="565149" y="147011"/>
                      </a:cubicBezTo>
                      <a:cubicBezTo>
                        <a:pt x="510048" y="182349"/>
                        <a:pt x="359306" y="245499"/>
                        <a:pt x="339607" y="243975"/>
                      </a:cubicBezTo>
                      <a:cubicBezTo>
                        <a:pt x="326474" y="242928"/>
                        <a:pt x="186105" y="117102"/>
                        <a:pt x="98838" y="43093"/>
                      </a:cubicBezTo>
                      <a:cubicBezTo>
                        <a:pt x="-11363" y="-50538"/>
                        <a:pt x="-8032" y="31092"/>
                        <a:pt x="8812" y="75192"/>
                      </a:cubicBezTo>
                      <a:close/>
                    </a:path>
                  </a:pathLst>
                </a:custGeom>
                <a:solidFill>
                  <a:srgbClr val="D3766A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grpSp>
              <p:nvGrpSpPr>
                <p:cNvPr id="1855" name="Google Shape;1855;p45"/>
                <p:cNvGrpSpPr/>
                <p:nvPr/>
              </p:nvGrpSpPr>
              <p:grpSpPr>
                <a:xfrm>
                  <a:off x="7433339" y="2135516"/>
                  <a:ext cx="239264" cy="363271"/>
                  <a:chOff x="7433339" y="2135516"/>
                  <a:chExt cx="239264" cy="363271"/>
                </a:xfrm>
              </p:grpSpPr>
              <p:sp>
                <p:nvSpPr>
                  <p:cNvPr id="1856" name="Google Shape;1856;p45"/>
                  <p:cNvSpPr/>
                  <p:nvPr/>
                </p:nvSpPr>
                <p:spPr>
                  <a:xfrm>
                    <a:off x="7433457" y="2135516"/>
                    <a:ext cx="239146" cy="363176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39146" h="363176" extrusionOk="0">
                        <a:moveTo>
                          <a:pt x="156829" y="363176"/>
                        </a:moveTo>
                        <a:lnTo>
                          <a:pt x="239146" y="152864"/>
                        </a:lnTo>
                        <a:cubicBezTo>
                          <a:pt x="239146" y="152864"/>
                          <a:pt x="153498" y="70187"/>
                          <a:pt x="68801" y="16371"/>
                        </a:cubicBezTo>
                        <a:cubicBezTo>
                          <a:pt x="-15897" y="-37540"/>
                          <a:pt x="-20179" y="49042"/>
                          <a:pt x="43772" y="168866"/>
                        </a:cubicBezTo>
                        <a:cubicBezTo>
                          <a:pt x="107628" y="288691"/>
                          <a:pt x="156829" y="363176"/>
                          <a:pt x="156829" y="363176"/>
                        </a:cubicBezTo>
                        <a:close/>
                      </a:path>
                    </a:pathLst>
                  </a:custGeom>
                  <a:solidFill>
                    <a:schemeClr val="accent2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1857" name="Google Shape;1857;p45"/>
                  <p:cNvSpPr/>
                  <p:nvPr/>
                </p:nvSpPr>
                <p:spPr>
                  <a:xfrm>
                    <a:off x="7563324" y="2268361"/>
                    <a:ext cx="73441" cy="17415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73441" h="174159" extrusionOk="0">
                        <a:moveTo>
                          <a:pt x="30" y="173563"/>
                        </a:moveTo>
                        <a:cubicBezTo>
                          <a:pt x="15923" y="127366"/>
                          <a:pt x="35051" y="82313"/>
                          <a:pt x="55035" y="37641"/>
                        </a:cubicBezTo>
                        <a:cubicBezTo>
                          <a:pt x="60650" y="24973"/>
                          <a:pt x="66646" y="12495"/>
                          <a:pt x="72832" y="208"/>
                        </a:cubicBezTo>
                        <a:cubicBezTo>
                          <a:pt x="73022" y="-173"/>
                          <a:pt x="73593" y="17"/>
                          <a:pt x="73403" y="398"/>
                        </a:cubicBezTo>
                        <a:cubicBezTo>
                          <a:pt x="64933" y="23258"/>
                          <a:pt x="55607" y="45832"/>
                          <a:pt x="46376" y="68407"/>
                        </a:cubicBezTo>
                        <a:cubicBezTo>
                          <a:pt x="37145" y="91076"/>
                          <a:pt x="27723" y="113650"/>
                          <a:pt x="17826" y="136034"/>
                        </a:cubicBezTo>
                        <a:cubicBezTo>
                          <a:pt x="12211" y="148702"/>
                          <a:pt x="6692" y="161275"/>
                          <a:pt x="887" y="173848"/>
                        </a:cubicBezTo>
                        <a:cubicBezTo>
                          <a:pt x="601" y="174420"/>
                          <a:pt x="-160" y="174134"/>
                          <a:pt x="30" y="173563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1858" name="Google Shape;1858;p45"/>
                  <p:cNvSpPr/>
                  <p:nvPr/>
                </p:nvSpPr>
                <p:spPr>
                  <a:xfrm>
                    <a:off x="7433339" y="2155602"/>
                    <a:ext cx="204719" cy="34318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04719" h="343185" extrusionOk="0">
                        <a:moveTo>
                          <a:pt x="204719" y="220885"/>
                        </a:moveTo>
                        <a:lnTo>
                          <a:pt x="156947" y="343186"/>
                        </a:lnTo>
                        <a:cubicBezTo>
                          <a:pt x="156947" y="343186"/>
                          <a:pt x="107746" y="268605"/>
                          <a:pt x="43795" y="148780"/>
                        </a:cubicBezTo>
                        <a:cubicBezTo>
                          <a:pt x="9059" y="83534"/>
                          <a:pt x="-5596" y="28289"/>
                          <a:pt x="1922" y="0"/>
                        </a:cubicBezTo>
                        <a:cubicBezTo>
                          <a:pt x="53216" y="55626"/>
                          <a:pt x="149048" y="159829"/>
                          <a:pt x="204719" y="220885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20000"/>
                    </a:srgbClr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</p:grpSp>
            <p:grpSp>
              <p:nvGrpSpPr>
                <p:cNvPr id="1859" name="Google Shape;1859;p45"/>
                <p:cNvGrpSpPr/>
                <p:nvPr/>
              </p:nvGrpSpPr>
              <p:grpSpPr>
                <a:xfrm>
                  <a:off x="7987026" y="1418967"/>
                  <a:ext cx="944995" cy="2573602"/>
                  <a:chOff x="7987026" y="1418967"/>
                  <a:chExt cx="944995" cy="2573602"/>
                </a:xfrm>
              </p:grpSpPr>
              <p:sp>
                <p:nvSpPr>
                  <p:cNvPr id="1860" name="Google Shape;1860;p45"/>
                  <p:cNvSpPr/>
                  <p:nvPr/>
                </p:nvSpPr>
                <p:spPr>
                  <a:xfrm>
                    <a:off x="7987026" y="2059281"/>
                    <a:ext cx="302121" cy="46782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02121" h="467829" extrusionOk="0">
                        <a:moveTo>
                          <a:pt x="50061" y="466558"/>
                        </a:moveTo>
                        <a:cubicBezTo>
                          <a:pt x="20275" y="458938"/>
                          <a:pt x="-15032" y="266056"/>
                          <a:pt x="6761" y="243196"/>
                        </a:cubicBezTo>
                        <a:cubicBezTo>
                          <a:pt x="10853" y="238910"/>
                          <a:pt x="20275" y="232719"/>
                          <a:pt x="33122" y="225766"/>
                        </a:cubicBezTo>
                        <a:cubicBezTo>
                          <a:pt x="33122" y="225670"/>
                          <a:pt x="33122" y="225670"/>
                          <a:pt x="33122" y="225670"/>
                        </a:cubicBezTo>
                        <a:cubicBezTo>
                          <a:pt x="33122" y="225670"/>
                          <a:pt x="79182" y="172426"/>
                          <a:pt x="101831" y="114514"/>
                        </a:cubicBezTo>
                        <a:cubicBezTo>
                          <a:pt x="120864" y="65936"/>
                          <a:pt x="143608" y="-8454"/>
                          <a:pt x="170160" y="785"/>
                        </a:cubicBezTo>
                        <a:cubicBezTo>
                          <a:pt x="208892" y="14215"/>
                          <a:pt x="191382" y="111751"/>
                          <a:pt x="177963" y="167092"/>
                        </a:cubicBezTo>
                        <a:cubicBezTo>
                          <a:pt x="207750" y="158710"/>
                          <a:pt x="234206" y="154233"/>
                          <a:pt x="250480" y="157281"/>
                        </a:cubicBezTo>
                        <a:cubicBezTo>
                          <a:pt x="304723" y="167473"/>
                          <a:pt x="320521" y="375403"/>
                          <a:pt x="277126" y="410932"/>
                        </a:cubicBezTo>
                        <a:cubicBezTo>
                          <a:pt x="233540" y="446555"/>
                          <a:pt x="79848" y="474178"/>
                          <a:pt x="50061" y="466558"/>
                        </a:cubicBezTo>
                        <a:close/>
                      </a:path>
                    </a:pathLst>
                  </a:custGeom>
                  <a:solidFill>
                    <a:srgbClr val="D3766A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grpSp>
                <p:nvGrpSpPr>
                  <p:cNvPr id="1861" name="Google Shape;1861;p45"/>
                  <p:cNvGrpSpPr/>
                  <p:nvPr/>
                </p:nvGrpSpPr>
                <p:grpSpPr>
                  <a:xfrm>
                    <a:off x="8130530" y="1418967"/>
                    <a:ext cx="801491" cy="2573602"/>
                    <a:chOff x="8130530" y="1418967"/>
                    <a:chExt cx="801491" cy="2573602"/>
                  </a:xfrm>
                </p:grpSpPr>
                <p:grpSp>
                  <p:nvGrpSpPr>
                    <p:cNvPr id="1862" name="Google Shape;1862;p45"/>
                    <p:cNvGrpSpPr/>
                    <p:nvPr/>
                  </p:nvGrpSpPr>
                  <p:grpSpPr>
                    <a:xfrm>
                      <a:off x="8140817" y="1466594"/>
                      <a:ext cx="791204" cy="784257"/>
                      <a:chOff x="8140817" y="1466594"/>
                      <a:chExt cx="791204" cy="784257"/>
                    </a:xfrm>
                  </p:grpSpPr>
                  <p:grpSp>
                    <p:nvGrpSpPr>
                      <p:cNvPr id="1863" name="Google Shape;1863;p45"/>
                      <p:cNvGrpSpPr/>
                      <p:nvPr/>
                    </p:nvGrpSpPr>
                    <p:grpSpPr>
                      <a:xfrm>
                        <a:off x="8522811" y="1658397"/>
                        <a:ext cx="409210" cy="592454"/>
                        <a:chOff x="8522811" y="1658397"/>
                        <a:chExt cx="409210" cy="592454"/>
                      </a:xfrm>
                    </p:grpSpPr>
                    <p:sp>
                      <p:nvSpPr>
                        <p:cNvPr id="1864" name="Google Shape;1864;p45"/>
                        <p:cNvSpPr/>
                        <p:nvPr/>
                      </p:nvSpPr>
                      <p:spPr>
                        <a:xfrm>
                          <a:off x="8522811" y="1658397"/>
                          <a:ext cx="409210" cy="592454"/>
                        </a:xfrm>
                        <a:custGeom>
                          <a:avLst/>
                          <a:gdLst/>
                          <a:ahLst/>
                          <a:cxnLst/>
                          <a:rect l="l" t="t" r="r" b="b"/>
                          <a:pathLst>
                            <a:path w="409210" h="592454" extrusionOk="0">
                              <a:moveTo>
                                <a:pt x="35972" y="463106"/>
                              </a:moveTo>
                              <a:lnTo>
                                <a:pt x="0" y="0"/>
                              </a:lnTo>
                              <a:cubicBezTo>
                                <a:pt x="571" y="7334"/>
                                <a:pt x="2189" y="14954"/>
                                <a:pt x="5614" y="22955"/>
                              </a:cubicBezTo>
                              <a:cubicBezTo>
                                <a:pt x="8946" y="30766"/>
                                <a:pt x="13704" y="38195"/>
                                <a:pt x="19699" y="45244"/>
                              </a:cubicBezTo>
                              <a:cubicBezTo>
                                <a:pt x="64427" y="96774"/>
                                <a:pt x="183003" y="124968"/>
                                <a:pt x="373238" y="129350"/>
                              </a:cubicBezTo>
                              <a:lnTo>
                                <a:pt x="409211" y="592455"/>
                              </a:lnTo>
                              <a:cubicBezTo>
                                <a:pt x="218976" y="588074"/>
                                <a:pt x="100399" y="559880"/>
                                <a:pt x="55671" y="508349"/>
                              </a:cubicBezTo>
                              <a:cubicBezTo>
                                <a:pt x="49581" y="501396"/>
                                <a:pt x="44918" y="493967"/>
                                <a:pt x="41587" y="486061"/>
                              </a:cubicBezTo>
                              <a:cubicBezTo>
                                <a:pt x="38161" y="478060"/>
                                <a:pt x="36543" y="470440"/>
                                <a:pt x="35972" y="463106"/>
                              </a:cubicBezTo>
                              <a:close/>
                            </a:path>
                          </a:pathLst>
                        </a:custGeom>
                        <a:solidFill>
                          <a:srgbClr val="FFC727"/>
                        </a:solidFill>
                        <a:ln>
                          <a:noFill/>
                        </a:ln>
                      </p:spPr>
                      <p:txBody>
                        <a:bodyPr spcFirstLastPara="1" wrap="square" lIns="91425" tIns="45700" rIns="91425" bIns="45700" anchor="ctr" anchorCtr="0">
                          <a:noAutofit/>
                        </a:bodyPr>
                        <a:lstStyle/>
                        <a:p>
                          <a:pPr marL="0" marR="0" lvl="0" indent="0" algn="l" rtl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None/>
                          </a:pPr>
                          <a:endParaRPr sz="1800">
                            <a:solidFill>
                              <a:srgbClr val="000000"/>
                            </a:solidFill>
                            <a:latin typeface="Calibri"/>
                            <a:ea typeface="Calibri"/>
                            <a:cs typeface="Calibri"/>
                            <a:sym typeface="Calibri"/>
                          </a:endParaRPr>
                        </a:p>
                      </p:txBody>
                    </p:sp>
                    <p:sp>
                      <p:nvSpPr>
                        <p:cNvPr id="1865" name="Google Shape;1865;p45"/>
                        <p:cNvSpPr/>
                        <p:nvPr/>
                      </p:nvSpPr>
                      <p:spPr>
                        <a:xfrm>
                          <a:off x="8522811" y="1658397"/>
                          <a:ext cx="409210" cy="592454"/>
                        </a:xfrm>
                        <a:custGeom>
                          <a:avLst/>
                          <a:gdLst/>
                          <a:ahLst/>
                          <a:cxnLst/>
                          <a:rect l="l" t="t" r="r" b="b"/>
                          <a:pathLst>
                            <a:path w="409210" h="592454" extrusionOk="0">
                              <a:moveTo>
                                <a:pt x="35972" y="463106"/>
                              </a:moveTo>
                              <a:lnTo>
                                <a:pt x="0" y="0"/>
                              </a:lnTo>
                              <a:cubicBezTo>
                                <a:pt x="571" y="7334"/>
                                <a:pt x="2189" y="14954"/>
                                <a:pt x="5614" y="22955"/>
                              </a:cubicBezTo>
                              <a:cubicBezTo>
                                <a:pt x="8946" y="30766"/>
                                <a:pt x="13704" y="38195"/>
                                <a:pt x="19699" y="45244"/>
                              </a:cubicBezTo>
                              <a:cubicBezTo>
                                <a:pt x="64427" y="96774"/>
                                <a:pt x="183003" y="124968"/>
                                <a:pt x="373238" y="129350"/>
                              </a:cubicBezTo>
                              <a:lnTo>
                                <a:pt x="409211" y="592455"/>
                              </a:lnTo>
                              <a:cubicBezTo>
                                <a:pt x="218976" y="588074"/>
                                <a:pt x="100399" y="559880"/>
                                <a:pt x="55671" y="508349"/>
                              </a:cubicBezTo>
                              <a:cubicBezTo>
                                <a:pt x="49581" y="501396"/>
                                <a:pt x="44918" y="493967"/>
                                <a:pt x="41587" y="486061"/>
                              </a:cubicBezTo>
                              <a:cubicBezTo>
                                <a:pt x="38161" y="478060"/>
                                <a:pt x="36543" y="470440"/>
                                <a:pt x="35972" y="463106"/>
                              </a:cubicBezTo>
                              <a:close/>
                            </a:path>
                          </a:pathLst>
                        </a:custGeom>
                        <a:solidFill>
                          <a:schemeClr val="accent1"/>
                        </a:solidFill>
                        <a:ln>
                          <a:noFill/>
                        </a:ln>
                      </p:spPr>
                      <p:txBody>
                        <a:bodyPr spcFirstLastPara="1" wrap="square" lIns="91425" tIns="45700" rIns="91425" bIns="45700" anchor="ctr" anchorCtr="0">
                          <a:noAutofit/>
                        </a:bodyPr>
                        <a:lstStyle/>
                        <a:p>
                          <a:pPr marL="0" marR="0" lvl="0" indent="0" algn="l" rtl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None/>
                          </a:pPr>
                          <a:endParaRPr sz="1800">
                            <a:solidFill>
                              <a:srgbClr val="000000"/>
                            </a:solidFill>
                            <a:latin typeface="Calibri"/>
                            <a:ea typeface="Calibri"/>
                            <a:cs typeface="Calibri"/>
                            <a:sym typeface="Calibri"/>
                          </a:endParaRPr>
                        </a:p>
                      </p:txBody>
                    </p:sp>
                  </p:grpSp>
                  <p:sp>
                    <p:nvSpPr>
                      <p:cNvPr id="1866" name="Google Shape;1866;p45"/>
                      <p:cNvSpPr/>
                      <p:nvPr/>
                    </p:nvSpPr>
                    <p:spPr>
                      <a:xfrm>
                        <a:off x="8522564" y="1591817"/>
                        <a:ext cx="41061" cy="529685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41061" h="529685" extrusionOk="0">
                            <a:moveTo>
                              <a:pt x="40787" y="463106"/>
                            </a:moveTo>
                            <a:cubicBezTo>
                              <a:pt x="41739" y="474821"/>
                              <a:pt x="40026" y="486061"/>
                              <a:pt x="38503" y="497015"/>
                            </a:cubicBezTo>
                            <a:cubicBezTo>
                              <a:pt x="36885" y="507968"/>
                              <a:pt x="35363" y="518636"/>
                              <a:pt x="36219" y="529685"/>
                            </a:cubicBezTo>
                            <a:lnTo>
                              <a:pt x="247" y="66580"/>
                            </a:lnTo>
                            <a:cubicBezTo>
                              <a:pt x="-610" y="55531"/>
                              <a:pt x="913" y="44863"/>
                              <a:pt x="2531" y="33909"/>
                            </a:cubicBezTo>
                            <a:cubicBezTo>
                              <a:pt x="4148" y="22955"/>
                              <a:pt x="5767" y="11811"/>
                              <a:pt x="4815" y="0"/>
                            </a:cubicBezTo>
                            <a:cubicBezTo>
                              <a:pt x="15664" y="138970"/>
                              <a:pt x="30034" y="324231"/>
                              <a:pt x="40787" y="463106"/>
                            </a:cubicBezTo>
                            <a:close/>
                          </a:path>
                        </a:pathLst>
                      </a:custGeom>
                      <a:solidFill>
                        <a:schemeClr val="lt2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45700" rIns="91425" bIns="45700" anchor="ctr" anchorCtr="0">
                        <a:noAutofit/>
                      </a:bodyPr>
                      <a:lstStyle/>
                      <a:p>
                        <a:pPr marL="0" marR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 sz="18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endParaRPr>
                      </a:p>
                    </p:txBody>
                  </p:sp>
                  <p:sp>
                    <p:nvSpPr>
                      <p:cNvPr id="1867" name="Google Shape;1867;p45"/>
                      <p:cNvSpPr/>
                      <p:nvPr/>
                    </p:nvSpPr>
                    <p:spPr>
                      <a:xfrm>
                        <a:off x="8140817" y="1466594"/>
                        <a:ext cx="422629" cy="588423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422629" h="588423" extrusionOk="0">
                            <a:moveTo>
                              <a:pt x="386657" y="125318"/>
                            </a:moveTo>
                            <a:lnTo>
                              <a:pt x="422630" y="588424"/>
                            </a:lnTo>
                            <a:cubicBezTo>
                              <a:pt x="421963" y="580042"/>
                              <a:pt x="420060" y="571374"/>
                              <a:pt x="415873" y="562230"/>
                            </a:cubicBezTo>
                            <a:cubicBezTo>
                              <a:pt x="412352" y="554515"/>
                              <a:pt x="407689" y="547371"/>
                              <a:pt x="401788" y="540608"/>
                            </a:cubicBezTo>
                            <a:cubicBezTo>
                              <a:pt x="355348" y="487078"/>
                              <a:pt x="235058" y="461646"/>
                              <a:pt x="35973" y="463170"/>
                            </a:cubicBezTo>
                            <a:lnTo>
                              <a:pt x="0" y="65"/>
                            </a:lnTo>
                            <a:cubicBezTo>
                              <a:pt x="199086" y="-1459"/>
                              <a:pt x="319375" y="23972"/>
                              <a:pt x="365816" y="77503"/>
                            </a:cubicBezTo>
                            <a:cubicBezTo>
                              <a:pt x="371716" y="84266"/>
                              <a:pt x="376379" y="91505"/>
                              <a:pt x="379900" y="99125"/>
                            </a:cubicBezTo>
                            <a:cubicBezTo>
                              <a:pt x="383992" y="108173"/>
                              <a:pt x="385991" y="116936"/>
                              <a:pt x="386657" y="125318"/>
                            </a:cubicBezTo>
                            <a:close/>
                          </a:path>
                        </a:pathLst>
                      </a:custGeom>
                      <a:solidFill>
                        <a:schemeClr val="lt2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45700" rIns="91425" bIns="45700" anchor="ctr" anchorCtr="0">
                        <a:noAutofit/>
                      </a:bodyPr>
                      <a:lstStyle/>
                      <a:p>
                        <a:pPr marL="0" marR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 sz="18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endParaRPr>
                      </a:p>
                    </p:txBody>
                  </p:sp>
                </p:grpSp>
                <p:sp>
                  <p:nvSpPr>
                    <p:cNvPr id="1868" name="Google Shape;1868;p45"/>
                    <p:cNvSpPr/>
                    <p:nvPr/>
                  </p:nvSpPr>
                  <p:spPr>
                    <a:xfrm rot="-266558">
                      <a:off x="8230407" y="1415947"/>
                      <a:ext cx="22088" cy="2579642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22077" h="2578337" extrusionOk="0">
                          <a:moveTo>
                            <a:pt x="0" y="0"/>
                          </a:moveTo>
                          <a:lnTo>
                            <a:pt x="22078" y="0"/>
                          </a:lnTo>
                          <a:lnTo>
                            <a:pt x="22078" y="2578338"/>
                          </a:lnTo>
                          <a:lnTo>
                            <a:pt x="0" y="2578338"/>
                          </a:lnTo>
                          <a:close/>
                        </a:path>
                      </a:pathLst>
                    </a:custGeom>
                    <a:solidFill>
                      <a:schemeClr val="dk1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</p:grpSp>
              <p:grpSp>
                <p:nvGrpSpPr>
                  <p:cNvPr id="1869" name="Google Shape;1869;p45"/>
                  <p:cNvGrpSpPr/>
                  <p:nvPr/>
                </p:nvGrpSpPr>
                <p:grpSpPr>
                  <a:xfrm>
                    <a:off x="8100596" y="2164483"/>
                    <a:ext cx="246682" cy="319255"/>
                    <a:chOff x="8100596" y="2164483"/>
                    <a:chExt cx="246682" cy="319255"/>
                  </a:xfrm>
                </p:grpSpPr>
                <p:sp>
                  <p:nvSpPr>
                    <p:cNvPr id="1870" name="Google Shape;1870;p45"/>
                    <p:cNvSpPr/>
                    <p:nvPr/>
                  </p:nvSpPr>
                  <p:spPr>
                    <a:xfrm>
                      <a:off x="8106825" y="2164483"/>
                      <a:ext cx="240453" cy="31925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240453" h="319255" extrusionOk="0">
                          <a:moveTo>
                            <a:pt x="27806" y="46555"/>
                          </a:moveTo>
                          <a:cubicBezTo>
                            <a:pt x="16958" y="73129"/>
                            <a:pt x="54453" y="70748"/>
                            <a:pt x="54453" y="70748"/>
                          </a:cubicBezTo>
                          <a:cubicBezTo>
                            <a:pt x="54453" y="70748"/>
                            <a:pt x="1255" y="87226"/>
                            <a:pt x="684" y="119040"/>
                          </a:cubicBezTo>
                          <a:cubicBezTo>
                            <a:pt x="209" y="149615"/>
                            <a:pt x="45412" y="145138"/>
                            <a:pt x="48647" y="144853"/>
                          </a:cubicBezTo>
                          <a:cubicBezTo>
                            <a:pt x="45888" y="145710"/>
                            <a:pt x="-2646" y="162188"/>
                            <a:pt x="113" y="194192"/>
                          </a:cubicBezTo>
                          <a:cubicBezTo>
                            <a:pt x="2968" y="227434"/>
                            <a:pt x="47505" y="215052"/>
                            <a:pt x="50456" y="214290"/>
                          </a:cubicBezTo>
                          <a:cubicBezTo>
                            <a:pt x="48076" y="216004"/>
                            <a:pt x="16958" y="238674"/>
                            <a:pt x="24476" y="262486"/>
                          </a:cubicBezTo>
                          <a:cubicBezTo>
                            <a:pt x="37513" y="303444"/>
                            <a:pt x="118690" y="247437"/>
                            <a:pt x="152568" y="255152"/>
                          </a:cubicBezTo>
                          <a:cubicBezTo>
                            <a:pt x="152568" y="255152"/>
                            <a:pt x="135153" y="317446"/>
                            <a:pt x="135343" y="319255"/>
                          </a:cubicBezTo>
                          <a:cubicBezTo>
                            <a:pt x="135343" y="319255"/>
                            <a:pt x="224513" y="264201"/>
                            <a:pt x="232412" y="217909"/>
                          </a:cubicBezTo>
                          <a:cubicBezTo>
                            <a:pt x="236599" y="193525"/>
                            <a:pt x="214616" y="184857"/>
                            <a:pt x="214616" y="184857"/>
                          </a:cubicBezTo>
                          <a:cubicBezTo>
                            <a:pt x="214616" y="184857"/>
                            <a:pt x="241738" y="170951"/>
                            <a:pt x="240406" y="145805"/>
                          </a:cubicBezTo>
                          <a:cubicBezTo>
                            <a:pt x="239740" y="132851"/>
                            <a:pt x="218327" y="122469"/>
                            <a:pt x="218327" y="122469"/>
                          </a:cubicBezTo>
                          <a:cubicBezTo>
                            <a:pt x="218327" y="122469"/>
                            <a:pt x="239549" y="110467"/>
                            <a:pt x="236980" y="88084"/>
                          </a:cubicBezTo>
                          <a:cubicBezTo>
                            <a:pt x="234981" y="70272"/>
                            <a:pt x="213855" y="62557"/>
                            <a:pt x="213855" y="62557"/>
                          </a:cubicBezTo>
                          <a:cubicBezTo>
                            <a:pt x="213855" y="62557"/>
                            <a:pt x="228891" y="41602"/>
                            <a:pt x="220897" y="23980"/>
                          </a:cubicBezTo>
                          <a:cubicBezTo>
                            <a:pt x="205005" y="-11643"/>
                            <a:pt x="51122" y="-10310"/>
                            <a:pt x="27806" y="46555"/>
                          </a:cubicBezTo>
                          <a:close/>
                        </a:path>
                      </a:pathLst>
                    </a:custGeom>
                    <a:solidFill>
                      <a:srgbClr val="D3766A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  <p:grpSp>
                  <p:nvGrpSpPr>
                    <p:cNvPr id="1871" name="Google Shape;1871;p45"/>
                    <p:cNvGrpSpPr/>
                    <p:nvPr/>
                  </p:nvGrpSpPr>
                  <p:grpSpPr>
                    <a:xfrm>
                      <a:off x="8152231" y="2217201"/>
                      <a:ext cx="174161" cy="164925"/>
                      <a:chOff x="8152231" y="2217201"/>
                      <a:chExt cx="174161" cy="164925"/>
                    </a:xfrm>
                  </p:grpSpPr>
                  <p:sp>
                    <p:nvSpPr>
                      <p:cNvPr id="1872" name="Google Shape;1872;p45"/>
                      <p:cNvSpPr/>
                      <p:nvPr/>
                    </p:nvSpPr>
                    <p:spPr>
                      <a:xfrm>
                        <a:off x="8158358" y="2217201"/>
                        <a:ext cx="159742" cy="21112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159742" h="21112" extrusionOk="0">
                            <a:moveTo>
                              <a:pt x="159276" y="7933"/>
                            </a:moveTo>
                            <a:cubicBezTo>
                              <a:pt x="159752" y="7933"/>
                              <a:pt x="159942" y="7267"/>
                              <a:pt x="159466" y="7171"/>
                            </a:cubicBezTo>
                            <a:cubicBezTo>
                              <a:pt x="108743" y="-4735"/>
                              <a:pt x="49360" y="-2258"/>
                              <a:pt x="1016" y="17935"/>
                            </a:cubicBezTo>
                            <a:cubicBezTo>
                              <a:pt x="-601" y="18601"/>
                              <a:pt x="-221" y="21459"/>
                              <a:pt x="1682" y="21078"/>
                            </a:cubicBezTo>
                            <a:cubicBezTo>
                              <a:pt x="55451" y="9743"/>
                              <a:pt x="104175" y="4028"/>
                              <a:pt x="159276" y="7933"/>
                            </a:cubicBezTo>
                            <a:close/>
                          </a:path>
                        </a:pathLst>
                      </a:custGeom>
                      <a:solidFill>
                        <a:srgbClr val="263238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45700" rIns="91425" bIns="45700" anchor="ctr" anchorCtr="0">
                        <a:noAutofit/>
                      </a:bodyPr>
                      <a:lstStyle/>
                      <a:p>
                        <a:pPr marL="0" marR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 sz="18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endParaRPr>
                      </a:p>
                    </p:txBody>
                  </p:sp>
                  <p:sp>
                    <p:nvSpPr>
                      <p:cNvPr id="1873" name="Google Shape;1873;p45"/>
                      <p:cNvSpPr/>
                      <p:nvPr/>
                    </p:nvSpPr>
                    <p:spPr>
                      <a:xfrm>
                        <a:off x="8152231" y="2279276"/>
                        <a:ext cx="174161" cy="31626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174161" h="31626" extrusionOk="0">
                            <a:moveTo>
                              <a:pt x="173682" y="7200"/>
                            </a:moveTo>
                            <a:cubicBezTo>
                              <a:pt x="174253" y="7200"/>
                              <a:pt x="174349" y="6248"/>
                              <a:pt x="173778" y="6153"/>
                            </a:cubicBezTo>
                            <a:cubicBezTo>
                              <a:pt x="121437" y="-5849"/>
                              <a:pt x="54630" y="-1277"/>
                              <a:pt x="1623" y="28632"/>
                            </a:cubicBezTo>
                            <a:cubicBezTo>
                              <a:pt x="-185" y="29679"/>
                              <a:pt x="-756" y="32441"/>
                              <a:pt x="1338" y="31394"/>
                            </a:cubicBezTo>
                            <a:cubicBezTo>
                              <a:pt x="38167" y="14153"/>
                              <a:pt x="124101" y="3295"/>
                              <a:pt x="173682" y="7200"/>
                            </a:cubicBezTo>
                            <a:close/>
                          </a:path>
                        </a:pathLst>
                      </a:custGeom>
                      <a:solidFill>
                        <a:srgbClr val="263238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45700" rIns="91425" bIns="45700" anchor="ctr" anchorCtr="0">
                        <a:noAutofit/>
                      </a:bodyPr>
                      <a:lstStyle/>
                      <a:p>
                        <a:pPr marL="0" marR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 sz="18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endParaRPr>
                      </a:p>
                    </p:txBody>
                  </p:sp>
                  <p:sp>
                    <p:nvSpPr>
                      <p:cNvPr id="1874" name="Google Shape;1874;p45"/>
                      <p:cNvSpPr/>
                      <p:nvPr/>
                    </p:nvSpPr>
                    <p:spPr>
                      <a:xfrm>
                        <a:off x="8152990" y="2342587"/>
                        <a:ext cx="166904" cy="39539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166904" h="39539" extrusionOk="0">
                            <a:moveTo>
                              <a:pt x="1340" y="39425"/>
                            </a:moveTo>
                            <a:cubicBezTo>
                              <a:pt x="53301" y="12755"/>
                              <a:pt x="108497" y="5325"/>
                              <a:pt x="166357" y="5992"/>
                            </a:cubicBezTo>
                            <a:cubicBezTo>
                              <a:pt x="167119" y="5992"/>
                              <a:pt x="167024" y="4944"/>
                              <a:pt x="166453" y="4754"/>
                            </a:cubicBezTo>
                            <a:cubicBezTo>
                              <a:pt x="138283" y="-3247"/>
                              <a:pt x="101359" y="182"/>
                              <a:pt x="72810" y="5325"/>
                            </a:cubicBezTo>
                            <a:cubicBezTo>
                              <a:pt x="45497" y="10278"/>
                              <a:pt x="21896" y="20184"/>
                              <a:pt x="389" y="37615"/>
                            </a:cubicBezTo>
                            <a:cubicBezTo>
                              <a:pt x="-468" y="38282"/>
                              <a:pt x="198" y="39996"/>
                              <a:pt x="1340" y="39425"/>
                            </a:cubicBezTo>
                            <a:close/>
                          </a:path>
                        </a:pathLst>
                      </a:custGeom>
                      <a:solidFill>
                        <a:srgbClr val="263238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45700" rIns="91425" bIns="45700" anchor="ctr" anchorCtr="0">
                        <a:noAutofit/>
                      </a:bodyPr>
                      <a:lstStyle/>
                      <a:p>
                        <a:pPr marL="0" marR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 sz="18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endParaRPr>
                      </a:p>
                    </p:txBody>
                  </p:sp>
                </p:grpSp>
                <p:sp>
                  <p:nvSpPr>
                    <p:cNvPr id="1875" name="Google Shape;1875;p45"/>
                    <p:cNvSpPr/>
                    <p:nvPr/>
                  </p:nvSpPr>
                  <p:spPr>
                    <a:xfrm>
                      <a:off x="8100596" y="2234755"/>
                      <a:ext cx="158892" cy="21000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58892" h="210005" extrusionOk="0">
                          <a:moveTo>
                            <a:pt x="59920" y="0"/>
                          </a:moveTo>
                          <a:cubicBezTo>
                            <a:pt x="58016" y="762"/>
                            <a:pt x="61252" y="2667"/>
                            <a:pt x="59444" y="3524"/>
                          </a:cubicBezTo>
                          <a:cubicBezTo>
                            <a:pt x="51545" y="7144"/>
                            <a:pt x="5866" y="32956"/>
                            <a:pt x="9863" y="51244"/>
                          </a:cubicBezTo>
                          <a:cubicBezTo>
                            <a:pt x="13099" y="65913"/>
                            <a:pt x="34987" y="71723"/>
                            <a:pt x="44313" y="70675"/>
                          </a:cubicBezTo>
                          <a:lnTo>
                            <a:pt x="67723" y="68008"/>
                          </a:lnTo>
                          <a:lnTo>
                            <a:pt x="46692" y="78677"/>
                          </a:lnTo>
                          <a:cubicBezTo>
                            <a:pt x="37556" y="83344"/>
                            <a:pt x="28515" y="89535"/>
                            <a:pt x="21378" y="96869"/>
                          </a:cubicBezTo>
                          <a:cubicBezTo>
                            <a:pt x="14241" y="104203"/>
                            <a:pt x="9101" y="113348"/>
                            <a:pt x="9863" y="122587"/>
                          </a:cubicBezTo>
                          <a:cubicBezTo>
                            <a:pt x="10529" y="132207"/>
                            <a:pt x="16239" y="139827"/>
                            <a:pt x="25661" y="141732"/>
                          </a:cubicBezTo>
                          <a:cubicBezTo>
                            <a:pt x="34796" y="143923"/>
                            <a:pt x="45836" y="142399"/>
                            <a:pt x="55352" y="139541"/>
                          </a:cubicBezTo>
                          <a:lnTo>
                            <a:pt x="81998" y="131445"/>
                          </a:lnTo>
                          <a:lnTo>
                            <a:pt x="59539" y="147733"/>
                          </a:lnTo>
                          <a:cubicBezTo>
                            <a:pt x="53449" y="152114"/>
                            <a:pt x="47453" y="157639"/>
                            <a:pt x="42695" y="163544"/>
                          </a:cubicBezTo>
                          <a:cubicBezTo>
                            <a:pt x="37937" y="169450"/>
                            <a:pt x="34130" y="176212"/>
                            <a:pt x="33559" y="183070"/>
                          </a:cubicBezTo>
                          <a:cubicBezTo>
                            <a:pt x="32988" y="189738"/>
                            <a:pt x="36129" y="196786"/>
                            <a:pt x="41744" y="199835"/>
                          </a:cubicBezTo>
                          <a:cubicBezTo>
                            <a:pt x="47644" y="203168"/>
                            <a:pt x="55733" y="203264"/>
                            <a:pt x="63441" y="202692"/>
                          </a:cubicBezTo>
                          <a:cubicBezTo>
                            <a:pt x="79238" y="201263"/>
                            <a:pt x="94845" y="196310"/>
                            <a:pt x="110643" y="192215"/>
                          </a:cubicBezTo>
                          <a:cubicBezTo>
                            <a:pt x="118541" y="190119"/>
                            <a:pt x="126440" y="188023"/>
                            <a:pt x="134434" y="186214"/>
                          </a:cubicBezTo>
                          <a:cubicBezTo>
                            <a:pt x="142428" y="184594"/>
                            <a:pt x="150803" y="182880"/>
                            <a:pt x="158892" y="184785"/>
                          </a:cubicBezTo>
                          <a:cubicBezTo>
                            <a:pt x="150707" y="183737"/>
                            <a:pt x="142809" y="186309"/>
                            <a:pt x="135005" y="188404"/>
                          </a:cubicBezTo>
                          <a:cubicBezTo>
                            <a:pt x="127202" y="190690"/>
                            <a:pt x="119589" y="193453"/>
                            <a:pt x="111880" y="196120"/>
                          </a:cubicBezTo>
                          <a:cubicBezTo>
                            <a:pt x="96464" y="201549"/>
                            <a:pt x="80952" y="206788"/>
                            <a:pt x="64202" y="209264"/>
                          </a:cubicBezTo>
                          <a:cubicBezTo>
                            <a:pt x="55923" y="210217"/>
                            <a:pt x="46882" y="210979"/>
                            <a:pt x="38032" y="206693"/>
                          </a:cubicBezTo>
                          <a:cubicBezTo>
                            <a:pt x="28896" y="202216"/>
                            <a:pt x="24328" y="191833"/>
                            <a:pt x="24994" y="182404"/>
                          </a:cubicBezTo>
                          <a:cubicBezTo>
                            <a:pt x="25661" y="172783"/>
                            <a:pt x="30419" y="164687"/>
                            <a:pt x="35653" y="157924"/>
                          </a:cubicBezTo>
                          <a:cubicBezTo>
                            <a:pt x="41077" y="151066"/>
                            <a:pt x="47073" y="145352"/>
                            <a:pt x="54115" y="140018"/>
                          </a:cubicBezTo>
                          <a:lnTo>
                            <a:pt x="58302" y="148209"/>
                          </a:lnTo>
                          <a:cubicBezTo>
                            <a:pt x="47073" y="151733"/>
                            <a:pt x="35558" y="153733"/>
                            <a:pt x="23186" y="151162"/>
                          </a:cubicBezTo>
                          <a:cubicBezTo>
                            <a:pt x="17095" y="149828"/>
                            <a:pt x="10815" y="146399"/>
                            <a:pt x="6722" y="141065"/>
                          </a:cubicBezTo>
                          <a:cubicBezTo>
                            <a:pt x="2535" y="135731"/>
                            <a:pt x="727" y="129445"/>
                            <a:pt x="251" y="123063"/>
                          </a:cubicBezTo>
                          <a:cubicBezTo>
                            <a:pt x="-510" y="109919"/>
                            <a:pt x="6722" y="98489"/>
                            <a:pt x="14812" y="90487"/>
                          </a:cubicBezTo>
                          <a:cubicBezTo>
                            <a:pt x="23186" y="82201"/>
                            <a:pt x="32607" y="76010"/>
                            <a:pt x="42980" y="70961"/>
                          </a:cubicBezTo>
                          <a:lnTo>
                            <a:pt x="45359" y="78962"/>
                          </a:lnTo>
                          <a:cubicBezTo>
                            <a:pt x="33464" y="79915"/>
                            <a:pt x="8340" y="76010"/>
                            <a:pt x="442" y="53911"/>
                          </a:cubicBezTo>
                          <a:cubicBezTo>
                            <a:pt x="-5459" y="23622"/>
                            <a:pt x="49547" y="3048"/>
                            <a:pt x="59920" y="0"/>
                          </a:cubicBezTo>
                          <a:close/>
                        </a:path>
                      </a:pathLst>
                    </a:custGeom>
                    <a:solidFill>
                      <a:srgbClr val="263238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  <p:sp>
                  <p:nvSpPr>
                    <p:cNvPr id="1876" name="Google Shape;1876;p45"/>
                    <p:cNvSpPr/>
                    <p:nvPr/>
                  </p:nvSpPr>
                  <p:spPr>
                    <a:xfrm>
                      <a:off x="8128622" y="2189892"/>
                      <a:ext cx="32751" cy="47362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32751" h="47362" extrusionOk="0">
                          <a:moveTo>
                            <a:pt x="32751" y="45339"/>
                          </a:moveTo>
                          <a:cubicBezTo>
                            <a:pt x="26565" y="44386"/>
                            <a:pt x="20665" y="42863"/>
                            <a:pt x="15812" y="40386"/>
                          </a:cubicBezTo>
                          <a:cubicBezTo>
                            <a:pt x="10958" y="38005"/>
                            <a:pt x="8103" y="33909"/>
                            <a:pt x="7913" y="29432"/>
                          </a:cubicBezTo>
                          <a:cubicBezTo>
                            <a:pt x="7532" y="24955"/>
                            <a:pt x="10007" y="19717"/>
                            <a:pt x="12957" y="14859"/>
                          </a:cubicBezTo>
                          <a:cubicBezTo>
                            <a:pt x="16097" y="10001"/>
                            <a:pt x="19618" y="5048"/>
                            <a:pt x="23425" y="0"/>
                          </a:cubicBezTo>
                          <a:cubicBezTo>
                            <a:pt x="17620" y="2572"/>
                            <a:pt x="12386" y="6191"/>
                            <a:pt x="8008" y="11049"/>
                          </a:cubicBezTo>
                          <a:cubicBezTo>
                            <a:pt x="3725" y="15811"/>
                            <a:pt x="-271" y="22003"/>
                            <a:pt x="14" y="30004"/>
                          </a:cubicBezTo>
                          <a:cubicBezTo>
                            <a:pt x="395" y="33909"/>
                            <a:pt x="1917" y="37624"/>
                            <a:pt x="4392" y="40576"/>
                          </a:cubicBezTo>
                          <a:cubicBezTo>
                            <a:pt x="6961" y="43434"/>
                            <a:pt x="10292" y="45339"/>
                            <a:pt x="13623" y="46196"/>
                          </a:cubicBezTo>
                          <a:cubicBezTo>
                            <a:pt x="20094" y="48196"/>
                            <a:pt x="26756" y="47434"/>
                            <a:pt x="32751" y="45339"/>
                          </a:cubicBezTo>
                          <a:close/>
                        </a:path>
                      </a:pathLst>
                    </a:custGeom>
                    <a:solidFill>
                      <a:srgbClr val="263238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</p:grpSp>
            </p:grpSp>
          </p:grpSp>
          <p:grpSp>
            <p:nvGrpSpPr>
              <p:cNvPr id="1877" name="Google Shape;1877;p45"/>
              <p:cNvGrpSpPr/>
              <p:nvPr/>
            </p:nvGrpSpPr>
            <p:grpSpPr>
              <a:xfrm>
                <a:off x="6516281" y="1426619"/>
                <a:ext cx="1260232" cy="1049302"/>
                <a:chOff x="6407152" y="1772809"/>
                <a:chExt cx="1266438" cy="1121768"/>
              </a:xfrm>
            </p:grpSpPr>
            <p:sp>
              <p:nvSpPr>
                <p:cNvPr id="1878" name="Google Shape;1878;p45"/>
                <p:cNvSpPr/>
                <p:nvPr/>
              </p:nvSpPr>
              <p:spPr>
                <a:xfrm>
                  <a:off x="7099254" y="2124346"/>
                  <a:ext cx="574336" cy="68986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74336" h="689860" extrusionOk="0">
                      <a:moveTo>
                        <a:pt x="550" y="689815"/>
                      </a:moveTo>
                      <a:cubicBezTo>
                        <a:pt x="1977" y="691244"/>
                        <a:pt x="569162" y="658383"/>
                        <a:pt x="574111" y="652287"/>
                      </a:cubicBezTo>
                      <a:cubicBezTo>
                        <a:pt x="581058" y="643714"/>
                        <a:pt x="425558" y="89740"/>
                        <a:pt x="363891" y="15636"/>
                      </a:cubicBezTo>
                      <a:cubicBezTo>
                        <a:pt x="350663" y="-176"/>
                        <a:pt x="309171" y="-3033"/>
                        <a:pt x="274150" y="2777"/>
                      </a:cubicBezTo>
                      <a:cubicBezTo>
                        <a:pt x="264443" y="4301"/>
                        <a:pt x="255307" y="6587"/>
                        <a:pt x="247313" y="9444"/>
                      </a:cubicBezTo>
                      <a:cubicBezTo>
                        <a:pt x="247123" y="9540"/>
                        <a:pt x="246837" y="9635"/>
                        <a:pt x="246457" y="9730"/>
                      </a:cubicBezTo>
                      <a:cubicBezTo>
                        <a:pt x="238368" y="12683"/>
                        <a:pt x="231611" y="16302"/>
                        <a:pt x="226948" y="20303"/>
                      </a:cubicBezTo>
                      <a:cubicBezTo>
                        <a:pt x="132354" y="102408"/>
                        <a:pt x="66023" y="343582"/>
                        <a:pt x="50131" y="426354"/>
                      </a:cubicBezTo>
                      <a:cubicBezTo>
                        <a:pt x="23865" y="562752"/>
                        <a:pt x="-4304" y="684672"/>
                        <a:pt x="550" y="689815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grpSp>
              <p:nvGrpSpPr>
                <p:cNvPr id="1879" name="Google Shape;1879;p45"/>
                <p:cNvGrpSpPr/>
                <p:nvPr/>
              </p:nvGrpSpPr>
              <p:grpSpPr>
                <a:xfrm>
                  <a:off x="6407152" y="2140002"/>
                  <a:ext cx="992975" cy="754575"/>
                  <a:chOff x="6407152" y="2140002"/>
                  <a:chExt cx="992975" cy="754575"/>
                </a:xfrm>
              </p:grpSpPr>
              <p:grpSp>
                <p:nvGrpSpPr>
                  <p:cNvPr id="1880" name="Google Shape;1880;p45"/>
                  <p:cNvGrpSpPr/>
                  <p:nvPr/>
                </p:nvGrpSpPr>
                <p:grpSpPr>
                  <a:xfrm>
                    <a:off x="6407152" y="2150314"/>
                    <a:ext cx="970103" cy="744263"/>
                    <a:chOff x="6407152" y="2150314"/>
                    <a:chExt cx="970103" cy="744263"/>
                  </a:xfrm>
                </p:grpSpPr>
                <p:sp>
                  <p:nvSpPr>
                    <p:cNvPr id="1881" name="Google Shape;1881;p45"/>
                    <p:cNvSpPr/>
                    <p:nvPr/>
                  </p:nvSpPr>
                  <p:spPr>
                    <a:xfrm>
                      <a:off x="6634984" y="2150314"/>
                      <a:ext cx="742271" cy="60301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742271" h="603010" extrusionOk="0">
                          <a:moveTo>
                            <a:pt x="670567" y="6717"/>
                          </a:moveTo>
                          <a:cubicBezTo>
                            <a:pt x="464820" y="61962"/>
                            <a:pt x="311223" y="154736"/>
                            <a:pt x="259167" y="193979"/>
                          </a:cubicBezTo>
                          <a:cubicBezTo>
                            <a:pt x="225193" y="219696"/>
                            <a:pt x="41810" y="398290"/>
                            <a:pt x="1555" y="448963"/>
                          </a:cubicBezTo>
                          <a:cubicBezTo>
                            <a:pt x="-18144" y="473823"/>
                            <a:pt x="155437" y="624509"/>
                            <a:pt x="179324" y="600411"/>
                          </a:cubicBezTo>
                          <a:cubicBezTo>
                            <a:pt x="211775" y="567740"/>
                            <a:pt x="407244" y="326186"/>
                            <a:pt x="410004" y="323138"/>
                          </a:cubicBezTo>
                          <a:cubicBezTo>
                            <a:pt x="420853" y="311327"/>
                            <a:pt x="640780" y="123970"/>
                            <a:pt x="687030" y="88061"/>
                          </a:cubicBezTo>
                          <a:cubicBezTo>
                            <a:pt x="764400" y="28149"/>
                            <a:pt x="761926" y="-17762"/>
                            <a:pt x="670567" y="6717"/>
                          </a:cubicBezTo>
                          <a:close/>
                        </a:path>
                      </a:pathLst>
                    </a:custGeom>
                    <a:solidFill>
                      <a:srgbClr val="D3766A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  <p:grpSp>
                  <p:nvGrpSpPr>
                    <p:cNvPr id="1882" name="Google Shape;1882;p45"/>
                    <p:cNvGrpSpPr/>
                    <p:nvPr/>
                  </p:nvGrpSpPr>
                  <p:grpSpPr>
                    <a:xfrm>
                      <a:off x="6407152" y="2553366"/>
                      <a:ext cx="419146" cy="341211"/>
                      <a:chOff x="6407152" y="2553366"/>
                      <a:chExt cx="419146" cy="341211"/>
                    </a:xfrm>
                  </p:grpSpPr>
                  <p:sp>
                    <p:nvSpPr>
                      <p:cNvPr id="1883" name="Google Shape;1883;p45"/>
                      <p:cNvSpPr/>
                      <p:nvPr/>
                    </p:nvSpPr>
                    <p:spPr>
                      <a:xfrm>
                        <a:off x="6409040" y="2553366"/>
                        <a:ext cx="417258" cy="338799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417258" h="338799" extrusionOk="0">
                            <a:moveTo>
                              <a:pt x="8999" y="279368"/>
                            </a:moveTo>
                            <a:cubicBezTo>
                              <a:pt x="12901" y="282130"/>
                              <a:pt x="16517" y="282702"/>
                              <a:pt x="20133" y="281559"/>
                            </a:cubicBezTo>
                            <a:cubicBezTo>
                              <a:pt x="15756" y="301180"/>
                              <a:pt x="17088" y="317944"/>
                              <a:pt x="30792" y="324136"/>
                            </a:cubicBezTo>
                            <a:cubicBezTo>
                              <a:pt x="38786" y="327850"/>
                              <a:pt x="47160" y="325088"/>
                              <a:pt x="55154" y="318421"/>
                            </a:cubicBezTo>
                            <a:cubicBezTo>
                              <a:pt x="54583" y="328517"/>
                              <a:pt x="58009" y="335756"/>
                              <a:pt x="67145" y="338328"/>
                            </a:cubicBezTo>
                            <a:cubicBezTo>
                              <a:pt x="83323" y="342805"/>
                              <a:pt x="108827" y="314706"/>
                              <a:pt x="131001" y="284035"/>
                            </a:cubicBezTo>
                            <a:cubicBezTo>
                              <a:pt x="119105" y="307467"/>
                              <a:pt x="113300" y="328803"/>
                              <a:pt x="127575" y="333470"/>
                            </a:cubicBezTo>
                            <a:cubicBezTo>
                              <a:pt x="165641" y="345567"/>
                              <a:pt x="208085" y="271653"/>
                              <a:pt x="243867" y="225552"/>
                            </a:cubicBezTo>
                            <a:cubicBezTo>
                              <a:pt x="254430" y="211836"/>
                              <a:pt x="268991" y="195834"/>
                              <a:pt x="281933" y="187071"/>
                            </a:cubicBezTo>
                            <a:cubicBezTo>
                              <a:pt x="284312" y="185452"/>
                              <a:pt x="286691" y="184118"/>
                              <a:pt x="289070" y="183070"/>
                            </a:cubicBezTo>
                            <a:cubicBezTo>
                              <a:pt x="295827" y="180022"/>
                              <a:pt x="301918" y="179641"/>
                              <a:pt x="306295" y="183832"/>
                            </a:cubicBezTo>
                            <a:cubicBezTo>
                              <a:pt x="314099" y="191262"/>
                              <a:pt x="302679" y="213360"/>
                              <a:pt x="290784" y="225076"/>
                            </a:cubicBezTo>
                            <a:cubicBezTo>
                              <a:pt x="268229" y="247269"/>
                              <a:pt x="259379" y="295084"/>
                              <a:pt x="273083" y="309372"/>
                            </a:cubicBezTo>
                            <a:cubicBezTo>
                              <a:pt x="293163" y="330327"/>
                              <a:pt x="338081" y="272605"/>
                              <a:pt x="358731" y="256413"/>
                            </a:cubicBezTo>
                            <a:cubicBezTo>
                              <a:pt x="386329" y="234696"/>
                              <a:pt x="414308" y="176022"/>
                              <a:pt x="417258" y="172688"/>
                            </a:cubicBezTo>
                            <a:cubicBezTo>
                              <a:pt x="417258" y="172688"/>
                              <a:pt x="411548" y="161449"/>
                              <a:pt x="396131" y="135160"/>
                            </a:cubicBezTo>
                            <a:cubicBezTo>
                              <a:pt x="366821" y="85153"/>
                              <a:pt x="318001" y="10573"/>
                              <a:pt x="282504" y="0"/>
                            </a:cubicBezTo>
                            <a:cubicBezTo>
                              <a:pt x="282504" y="0"/>
                              <a:pt x="168115" y="35814"/>
                              <a:pt x="73997" y="102584"/>
                            </a:cubicBezTo>
                            <a:cubicBezTo>
                              <a:pt x="42117" y="125539"/>
                              <a:pt x="-24024" y="256603"/>
                              <a:pt x="8999" y="279368"/>
                            </a:cubicBezTo>
                            <a:close/>
                          </a:path>
                        </a:pathLst>
                      </a:custGeom>
                      <a:solidFill>
                        <a:srgbClr val="D3766A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45700" rIns="91425" bIns="45700" anchor="ctr" anchorCtr="0">
                        <a:noAutofit/>
                      </a:bodyPr>
                      <a:lstStyle/>
                      <a:p>
                        <a:pPr marL="0" marR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 sz="18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endParaRPr>
                      </a:p>
                    </p:txBody>
                  </p:sp>
                  <p:grpSp>
                    <p:nvGrpSpPr>
                      <p:cNvPr id="1884" name="Google Shape;1884;p45"/>
                      <p:cNvGrpSpPr/>
                      <p:nvPr/>
                    </p:nvGrpSpPr>
                    <p:grpSpPr>
                      <a:xfrm>
                        <a:off x="6429626" y="2661189"/>
                        <a:ext cx="189618" cy="211868"/>
                        <a:chOff x="6429626" y="2661189"/>
                        <a:chExt cx="189618" cy="211868"/>
                      </a:xfrm>
                    </p:grpSpPr>
                    <p:sp>
                      <p:nvSpPr>
                        <p:cNvPr id="1885" name="Google Shape;1885;p45"/>
                        <p:cNvSpPr/>
                        <p:nvPr/>
                      </p:nvSpPr>
                      <p:spPr>
                        <a:xfrm>
                          <a:off x="6537328" y="2725940"/>
                          <a:ext cx="81916" cy="115473"/>
                        </a:xfrm>
                        <a:custGeom>
                          <a:avLst/>
                          <a:gdLst/>
                          <a:ahLst/>
                          <a:cxnLst/>
                          <a:rect l="l" t="t" r="r" b="b"/>
                          <a:pathLst>
                            <a:path w="81916" h="115473" extrusionOk="0">
                              <a:moveTo>
                                <a:pt x="81606" y="19"/>
                              </a:moveTo>
                              <a:cubicBezTo>
                                <a:pt x="61050" y="12402"/>
                                <a:pt x="47251" y="25546"/>
                                <a:pt x="33642" y="45549"/>
                              </a:cubicBezTo>
                              <a:cubicBezTo>
                                <a:pt x="16322" y="70980"/>
                                <a:pt x="12325" y="87935"/>
                                <a:pt x="49" y="114605"/>
                              </a:cubicBezTo>
                              <a:cubicBezTo>
                                <a:pt x="-237" y="115272"/>
                                <a:pt x="810" y="115843"/>
                                <a:pt x="1096" y="115176"/>
                              </a:cubicBezTo>
                              <a:cubicBezTo>
                                <a:pt x="6996" y="102508"/>
                                <a:pt x="28503" y="61170"/>
                                <a:pt x="35545" y="49454"/>
                              </a:cubicBezTo>
                              <a:cubicBezTo>
                                <a:pt x="48488" y="28118"/>
                                <a:pt x="60859" y="13830"/>
                                <a:pt x="81796" y="305"/>
                              </a:cubicBezTo>
                              <a:cubicBezTo>
                                <a:pt x="82081" y="210"/>
                                <a:pt x="81796" y="-76"/>
                                <a:pt x="81606" y="19"/>
                              </a:cubicBezTo>
                              <a:close/>
                            </a:path>
                          </a:pathLst>
                        </a:custGeom>
                        <a:solidFill>
                          <a:srgbClr val="263238"/>
                        </a:solidFill>
                        <a:ln>
                          <a:noFill/>
                        </a:ln>
                      </p:spPr>
                      <p:txBody>
                        <a:bodyPr spcFirstLastPara="1" wrap="square" lIns="91425" tIns="45700" rIns="91425" bIns="45700" anchor="ctr" anchorCtr="0">
                          <a:noAutofit/>
                        </a:bodyPr>
                        <a:lstStyle/>
                        <a:p>
                          <a:pPr marL="0" marR="0" lvl="0" indent="0" algn="l" rtl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None/>
                          </a:pPr>
                          <a:endParaRPr sz="1800">
                            <a:solidFill>
                              <a:srgbClr val="000000"/>
                            </a:solidFill>
                            <a:latin typeface="Calibri"/>
                            <a:ea typeface="Calibri"/>
                            <a:cs typeface="Calibri"/>
                            <a:sym typeface="Calibri"/>
                          </a:endParaRPr>
                        </a:p>
                      </p:txBody>
                    </p:sp>
                    <p:sp>
                      <p:nvSpPr>
                        <p:cNvPr id="1886" name="Google Shape;1886;p45"/>
                        <p:cNvSpPr/>
                        <p:nvPr/>
                      </p:nvSpPr>
                      <p:spPr>
                        <a:xfrm>
                          <a:off x="6464431" y="2691904"/>
                          <a:ext cx="115382" cy="181153"/>
                        </a:xfrm>
                        <a:custGeom>
                          <a:avLst/>
                          <a:gdLst/>
                          <a:ahLst/>
                          <a:cxnLst/>
                          <a:rect l="l" t="t" r="r" b="b"/>
                          <a:pathLst>
                            <a:path w="115382" h="181153" extrusionOk="0">
                              <a:moveTo>
                                <a:pt x="115008" y="51"/>
                              </a:moveTo>
                              <a:cubicBezTo>
                                <a:pt x="93216" y="16815"/>
                                <a:pt x="78846" y="28817"/>
                                <a:pt x="60764" y="49772"/>
                              </a:cubicBezTo>
                              <a:cubicBezTo>
                                <a:pt x="41065" y="72727"/>
                                <a:pt x="29931" y="101588"/>
                                <a:pt x="18892" y="129496"/>
                              </a:cubicBezTo>
                              <a:cubicBezTo>
                                <a:pt x="12230" y="146260"/>
                                <a:pt x="5949" y="163119"/>
                                <a:pt x="49" y="180264"/>
                              </a:cubicBezTo>
                              <a:cubicBezTo>
                                <a:pt x="-237" y="181026"/>
                                <a:pt x="810" y="181503"/>
                                <a:pt x="1096" y="180836"/>
                              </a:cubicBezTo>
                              <a:cubicBezTo>
                                <a:pt x="12135" y="152166"/>
                                <a:pt x="24030" y="123781"/>
                                <a:pt x="36878" y="95778"/>
                              </a:cubicBezTo>
                              <a:cubicBezTo>
                                <a:pt x="48869" y="69489"/>
                                <a:pt x="64952" y="46628"/>
                                <a:pt x="85983" y="26912"/>
                              </a:cubicBezTo>
                              <a:cubicBezTo>
                                <a:pt x="97879" y="15768"/>
                                <a:pt x="102542" y="10624"/>
                                <a:pt x="115199" y="528"/>
                              </a:cubicBezTo>
                              <a:cubicBezTo>
                                <a:pt x="115579" y="242"/>
                                <a:pt x="115294" y="-139"/>
                                <a:pt x="115008" y="51"/>
                              </a:cubicBezTo>
                              <a:close/>
                            </a:path>
                          </a:pathLst>
                        </a:custGeom>
                        <a:solidFill>
                          <a:srgbClr val="263238"/>
                        </a:solidFill>
                        <a:ln>
                          <a:noFill/>
                        </a:ln>
                      </p:spPr>
                      <p:txBody>
                        <a:bodyPr spcFirstLastPara="1" wrap="square" lIns="91425" tIns="45700" rIns="91425" bIns="45700" anchor="ctr" anchorCtr="0">
                          <a:noAutofit/>
                        </a:bodyPr>
                        <a:lstStyle/>
                        <a:p>
                          <a:pPr marL="0" marR="0" lvl="0" indent="0" algn="l" rtl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None/>
                          </a:pPr>
                          <a:endParaRPr sz="1800">
                            <a:solidFill>
                              <a:srgbClr val="000000"/>
                            </a:solidFill>
                            <a:latin typeface="Calibri"/>
                            <a:ea typeface="Calibri"/>
                            <a:cs typeface="Calibri"/>
                            <a:sym typeface="Calibri"/>
                          </a:endParaRPr>
                        </a:p>
                      </p:txBody>
                    </p:sp>
                    <p:sp>
                      <p:nvSpPr>
                        <p:cNvPr id="1887" name="Google Shape;1887;p45"/>
                        <p:cNvSpPr/>
                        <p:nvPr/>
                      </p:nvSpPr>
                      <p:spPr>
                        <a:xfrm>
                          <a:off x="6429626" y="2661189"/>
                          <a:ext cx="112903" cy="173798"/>
                        </a:xfrm>
                        <a:custGeom>
                          <a:avLst/>
                          <a:gdLst/>
                          <a:ahLst/>
                          <a:cxnLst/>
                          <a:rect l="l" t="t" r="r" b="b"/>
                          <a:pathLst>
                            <a:path w="112903" h="173798" extrusionOk="0">
                              <a:moveTo>
                                <a:pt x="112794" y="0"/>
                              </a:moveTo>
                              <a:cubicBezTo>
                                <a:pt x="91001" y="14573"/>
                                <a:pt x="71207" y="27146"/>
                                <a:pt x="55314" y="48578"/>
                              </a:cubicBezTo>
                              <a:cubicBezTo>
                                <a:pt x="34283" y="76962"/>
                                <a:pt x="21911" y="111919"/>
                                <a:pt x="16487" y="126016"/>
                              </a:cubicBezTo>
                              <a:cubicBezTo>
                                <a:pt x="10586" y="141542"/>
                                <a:pt x="5162" y="157258"/>
                                <a:pt x="23" y="173069"/>
                              </a:cubicBezTo>
                              <a:cubicBezTo>
                                <a:pt x="-167" y="173736"/>
                                <a:pt x="879" y="174117"/>
                                <a:pt x="1165" y="173450"/>
                              </a:cubicBezTo>
                              <a:cubicBezTo>
                                <a:pt x="13441" y="138493"/>
                                <a:pt x="27906" y="104204"/>
                                <a:pt x="44560" y="71152"/>
                              </a:cubicBezTo>
                              <a:cubicBezTo>
                                <a:pt x="52459" y="55340"/>
                                <a:pt x="59787" y="45529"/>
                                <a:pt x="72063" y="32957"/>
                              </a:cubicBezTo>
                              <a:cubicBezTo>
                                <a:pt x="84244" y="20479"/>
                                <a:pt x="98709" y="10382"/>
                                <a:pt x="112794" y="191"/>
                              </a:cubicBezTo>
                              <a:cubicBezTo>
                                <a:pt x="112984" y="95"/>
                                <a:pt x="112889" y="0"/>
                                <a:pt x="112794" y="0"/>
                              </a:cubicBezTo>
                              <a:close/>
                            </a:path>
                          </a:pathLst>
                        </a:custGeom>
                        <a:solidFill>
                          <a:srgbClr val="263238"/>
                        </a:solidFill>
                        <a:ln>
                          <a:noFill/>
                        </a:ln>
                      </p:spPr>
                      <p:txBody>
                        <a:bodyPr spcFirstLastPara="1" wrap="square" lIns="91425" tIns="45700" rIns="91425" bIns="45700" anchor="ctr" anchorCtr="0">
                          <a:noAutofit/>
                        </a:bodyPr>
                        <a:lstStyle/>
                        <a:p>
                          <a:pPr marL="0" marR="0" lvl="0" indent="0" algn="l" rtl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None/>
                          </a:pPr>
                          <a:endParaRPr sz="1800">
                            <a:solidFill>
                              <a:srgbClr val="000000"/>
                            </a:solidFill>
                            <a:latin typeface="Calibri"/>
                            <a:ea typeface="Calibri"/>
                            <a:cs typeface="Calibri"/>
                            <a:sym typeface="Calibri"/>
                          </a:endParaRPr>
                        </a:p>
                      </p:txBody>
                    </p:sp>
                  </p:grpSp>
                  <p:sp>
                    <p:nvSpPr>
                      <p:cNvPr id="1888" name="Google Shape;1888;p45"/>
                      <p:cNvSpPr/>
                      <p:nvPr/>
                    </p:nvSpPr>
                    <p:spPr>
                      <a:xfrm>
                        <a:off x="6407152" y="2656236"/>
                        <a:ext cx="131218" cy="238341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131218" h="238341" extrusionOk="0">
                            <a:moveTo>
                              <a:pt x="129558" y="230696"/>
                            </a:moveTo>
                            <a:cubicBezTo>
                              <a:pt x="126513" y="229171"/>
                              <a:pt x="123848" y="226790"/>
                              <a:pt x="122611" y="223647"/>
                            </a:cubicBezTo>
                            <a:cubicBezTo>
                              <a:pt x="121279" y="220504"/>
                              <a:pt x="121374" y="217075"/>
                              <a:pt x="121754" y="213741"/>
                            </a:cubicBezTo>
                            <a:cubicBezTo>
                              <a:pt x="122516" y="207074"/>
                              <a:pt x="125085" y="200692"/>
                              <a:pt x="127464" y="194405"/>
                            </a:cubicBezTo>
                            <a:cubicBezTo>
                              <a:pt x="128702" y="191262"/>
                              <a:pt x="130034" y="188119"/>
                              <a:pt x="130986" y="184785"/>
                            </a:cubicBezTo>
                            <a:cubicBezTo>
                              <a:pt x="131081" y="184595"/>
                              <a:pt x="131081" y="184309"/>
                              <a:pt x="131176" y="184023"/>
                            </a:cubicBezTo>
                            <a:cubicBezTo>
                              <a:pt x="131176" y="183737"/>
                              <a:pt x="131271" y="184023"/>
                              <a:pt x="131176" y="183356"/>
                            </a:cubicBezTo>
                            <a:cubicBezTo>
                              <a:pt x="130986" y="182690"/>
                              <a:pt x="130415" y="182404"/>
                              <a:pt x="130129" y="182499"/>
                            </a:cubicBezTo>
                            <a:cubicBezTo>
                              <a:pt x="128987" y="182785"/>
                              <a:pt x="129273" y="183071"/>
                              <a:pt x="128987" y="183166"/>
                            </a:cubicBezTo>
                            <a:cubicBezTo>
                              <a:pt x="128797" y="183356"/>
                              <a:pt x="128606" y="183547"/>
                              <a:pt x="128511" y="183737"/>
                            </a:cubicBezTo>
                            <a:lnTo>
                              <a:pt x="126989" y="185833"/>
                            </a:lnTo>
                            <a:lnTo>
                              <a:pt x="124134" y="190024"/>
                            </a:lnTo>
                            <a:cubicBezTo>
                              <a:pt x="120422" y="195644"/>
                              <a:pt x="116521" y="201263"/>
                              <a:pt x="112428" y="206597"/>
                            </a:cubicBezTo>
                            <a:cubicBezTo>
                              <a:pt x="104149" y="217075"/>
                              <a:pt x="95013" y="227743"/>
                              <a:pt x="83022" y="232982"/>
                            </a:cubicBezTo>
                            <a:cubicBezTo>
                              <a:pt x="77027" y="235458"/>
                              <a:pt x="70555" y="235172"/>
                              <a:pt x="65036" y="231839"/>
                            </a:cubicBezTo>
                            <a:cubicBezTo>
                              <a:pt x="59421" y="228981"/>
                              <a:pt x="57232" y="222218"/>
                              <a:pt x="59231" y="216599"/>
                            </a:cubicBezTo>
                            <a:lnTo>
                              <a:pt x="61705" y="209550"/>
                            </a:lnTo>
                            <a:lnTo>
                              <a:pt x="56186" y="214598"/>
                            </a:lnTo>
                            <a:cubicBezTo>
                              <a:pt x="52094" y="218408"/>
                              <a:pt x="46288" y="221075"/>
                              <a:pt x="40674" y="220980"/>
                            </a:cubicBezTo>
                            <a:cubicBezTo>
                              <a:pt x="34964" y="220885"/>
                              <a:pt x="29444" y="218504"/>
                              <a:pt x="26875" y="213360"/>
                            </a:cubicBezTo>
                            <a:cubicBezTo>
                              <a:pt x="24115" y="208407"/>
                              <a:pt x="22973" y="202311"/>
                              <a:pt x="22687" y="196310"/>
                            </a:cubicBezTo>
                            <a:cubicBezTo>
                              <a:pt x="22402" y="190310"/>
                              <a:pt x="22878" y="184118"/>
                              <a:pt x="24496" y="178594"/>
                            </a:cubicBezTo>
                            <a:lnTo>
                              <a:pt x="25733" y="174403"/>
                            </a:lnTo>
                            <a:lnTo>
                              <a:pt x="21641" y="176117"/>
                            </a:lnTo>
                            <a:cubicBezTo>
                              <a:pt x="18691" y="177356"/>
                              <a:pt x="14408" y="176308"/>
                              <a:pt x="11268" y="174022"/>
                            </a:cubicBezTo>
                            <a:cubicBezTo>
                              <a:pt x="7747" y="171736"/>
                              <a:pt x="6224" y="168402"/>
                              <a:pt x="5177" y="164211"/>
                            </a:cubicBezTo>
                            <a:cubicBezTo>
                              <a:pt x="3274" y="156020"/>
                              <a:pt x="3750" y="147161"/>
                              <a:pt x="4701" y="138589"/>
                            </a:cubicBezTo>
                            <a:cubicBezTo>
                              <a:pt x="6890" y="121253"/>
                              <a:pt x="12695" y="105537"/>
                              <a:pt x="19262" y="89249"/>
                            </a:cubicBezTo>
                            <a:cubicBezTo>
                              <a:pt x="32680" y="56769"/>
                              <a:pt x="51998" y="25813"/>
                              <a:pt x="75980" y="0"/>
                            </a:cubicBezTo>
                            <a:cubicBezTo>
                              <a:pt x="50951" y="24956"/>
                              <a:pt x="30015" y="54293"/>
                              <a:pt x="15931" y="86963"/>
                            </a:cubicBezTo>
                            <a:cubicBezTo>
                              <a:pt x="8889" y="103251"/>
                              <a:pt x="3369" y="120396"/>
                              <a:pt x="990" y="138113"/>
                            </a:cubicBezTo>
                            <a:cubicBezTo>
                              <a:pt x="-57" y="146971"/>
                              <a:pt x="-723" y="156115"/>
                              <a:pt x="1370" y="165164"/>
                            </a:cubicBezTo>
                            <a:cubicBezTo>
                              <a:pt x="1941" y="167450"/>
                              <a:pt x="2703" y="169736"/>
                              <a:pt x="3845" y="171831"/>
                            </a:cubicBezTo>
                            <a:cubicBezTo>
                              <a:pt x="4987" y="174117"/>
                              <a:pt x="7080" y="175927"/>
                              <a:pt x="8889" y="177260"/>
                            </a:cubicBezTo>
                            <a:cubicBezTo>
                              <a:pt x="12790" y="180023"/>
                              <a:pt x="18024" y="182023"/>
                              <a:pt x="23449" y="179832"/>
                            </a:cubicBezTo>
                            <a:lnTo>
                              <a:pt x="20594" y="177356"/>
                            </a:lnTo>
                            <a:cubicBezTo>
                              <a:pt x="18691" y="183737"/>
                              <a:pt x="18215" y="190119"/>
                              <a:pt x="18595" y="196596"/>
                            </a:cubicBezTo>
                            <a:cubicBezTo>
                              <a:pt x="18976" y="202978"/>
                              <a:pt x="20118" y="209550"/>
                              <a:pt x="23449" y="215456"/>
                            </a:cubicBezTo>
                            <a:cubicBezTo>
                              <a:pt x="25066" y="218408"/>
                              <a:pt x="27636" y="221075"/>
                              <a:pt x="30776" y="222695"/>
                            </a:cubicBezTo>
                            <a:cubicBezTo>
                              <a:pt x="33917" y="224219"/>
                              <a:pt x="37248" y="224981"/>
                              <a:pt x="40674" y="224981"/>
                            </a:cubicBezTo>
                            <a:cubicBezTo>
                              <a:pt x="47526" y="224885"/>
                              <a:pt x="53807" y="221933"/>
                              <a:pt x="58755" y="217361"/>
                            </a:cubicBezTo>
                            <a:lnTo>
                              <a:pt x="55710" y="215360"/>
                            </a:lnTo>
                            <a:cubicBezTo>
                              <a:pt x="54473" y="219075"/>
                              <a:pt x="54378" y="222980"/>
                              <a:pt x="55710" y="226695"/>
                            </a:cubicBezTo>
                            <a:cubicBezTo>
                              <a:pt x="57042" y="230410"/>
                              <a:pt x="59897" y="233267"/>
                              <a:pt x="63133" y="235077"/>
                            </a:cubicBezTo>
                            <a:cubicBezTo>
                              <a:pt x="66273" y="236887"/>
                              <a:pt x="69794" y="238125"/>
                              <a:pt x="73601" y="238316"/>
                            </a:cubicBezTo>
                            <a:cubicBezTo>
                              <a:pt x="77312" y="238506"/>
                              <a:pt x="80929" y="237649"/>
                              <a:pt x="84259" y="236315"/>
                            </a:cubicBezTo>
                            <a:cubicBezTo>
                              <a:pt x="97297" y="230315"/>
                              <a:pt x="106242" y="219170"/>
                              <a:pt x="114427" y="208407"/>
                            </a:cubicBezTo>
                            <a:cubicBezTo>
                              <a:pt x="118519" y="202883"/>
                              <a:pt x="122230" y="197168"/>
                              <a:pt x="125942" y="191453"/>
                            </a:cubicBezTo>
                            <a:lnTo>
                              <a:pt x="128702" y="187166"/>
                            </a:lnTo>
                            <a:cubicBezTo>
                              <a:pt x="129368" y="185738"/>
                              <a:pt x="131462" y="184023"/>
                              <a:pt x="129368" y="184499"/>
                            </a:cubicBezTo>
                            <a:cubicBezTo>
                              <a:pt x="128606" y="187643"/>
                              <a:pt x="127369" y="190881"/>
                              <a:pt x="126227" y="194120"/>
                            </a:cubicBezTo>
                            <a:cubicBezTo>
                              <a:pt x="124039" y="200501"/>
                              <a:pt x="121660" y="207074"/>
                              <a:pt x="121089" y="213932"/>
                            </a:cubicBezTo>
                            <a:cubicBezTo>
                              <a:pt x="120803" y="217361"/>
                              <a:pt x="120898" y="220885"/>
                              <a:pt x="122421" y="224028"/>
                            </a:cubicBezTo>
                            <a:cubicBezTo>
                              <a:pt x="123658" y="226981"/>
                              <a:pt x="126418" y="229362"/>
                              <a:pt x="129558" y="230696"/>
                            </a:cubicBezTo>
                            <a:close/>
                          </a:path>
                        </a:pathLst>
                      </a:custGeom>
                      <a:solidFill>
                        <a:srgbClr val="263238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45700" rIns="91425" bIns="45700" anchor="ctr" anchorCtr="0">
                        <a:noAutofit/>
                      </a:bodyPr>
                      <a:lstStyle/>
                      <a:p>
                        <a:pPr marL="0" marR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 sz="18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endParaRPr>
                      </a:p>
                    </p:txBody>
                  </p:sp>
                </p:grpSp>
              </p:grpSp>
              <p:grpSp>
                <p:nvGrpSpPr>
                  <p:cNvPr id="1889" name="Google Shape;1889;p45"/>
                  <p:cNvGrpSpPr/>
                  <p:nvPr/>
                </p:nvGrpSpPr>
                <p:grpSpPr>
                  <a:xfrm>
                    <a:off x="7020816" y="2140002"/>
                    <a:ext cx="379311" cy="219920"/>
                    <a:chOff x="7020816" y="2140002"/>
                    <a:chExt cx="379311" cy="219920"/>
                  </a:xfrm>
                </p:grpSpPr>
                <p:sp>
                  <p:nvSpPr>
                    <p:cNvPr id="1890" name="Google Shape;1890;p45"/>
                    <p:cNvSpPr/>
                    <p:nvPr/>
                  </p:nvSpPr>
                  <p:spPr>
                    <a:xfrm>
                      <a:off x="7020816" y="2140002"/>
                      <a:ext cx="379311" cy="216577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379311" h="216577" extrusionOk="0">
                          <a:moveTo>
                            <a:pt x="0" y="97896"/>
                          </a:moveTo>
                          <a:lnTo>
                            <a:pt x="191378" y="216578"/>
                          </a:lnTo>
                          <a:cubicBezTo>
                            <a:pt x="191378" y="216578"/>
                            <a:pt x="287495" y="147045"/>
                            <a:pt x="355252" y="73322"/>
                          </a:cubicBezTo>
                          <a:cubicBezTo>
                            <a:pt x="423010" y="-402"/>
                            <a:pt x="339074" y="-20118"/>
                            <a:pt x="210411" y="21411"/>
                          </a:cubicBezTo>
                          <a:cubicBezTo>
                            <a:pt x="81747" y="62940"/>
                            <a:pt x="0" y="97896"/>
                            <a:pt x="0" y="97896"/>
                          </a:cubicBezTo>
                          <a:close/>
                        </a:path>
                      </a:pathLst>
                    </a:custGeom>
                    <a:solidFill>
                      <a:schemeClr val="accent2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  <p:grpSp>
                  <p:nvGrpSpPr>
                    <p:cNvPr id="1891" name="Google Shape;1891;p45"/>
                    <p:cNvGrpSpPr/>
                    <p:nvPr/>
                  </p:nvGrpSpPr>
                  <p:grpSpPr>
                    <a:xfrm>
                      <a:off x="7074556" y="2221697"/>
                      <a:ext cx="253827" cy="138225"/>
                      <a:chOff x="7074556" y="2221697"/>
                      <a:chExt cx="253827" cy="138225"/>
                    </a:xfrm>
                  </p:grpSpPr>
                  <p:sp>
                    <p:nvSpPr>
                      <p:cNvPr id="1892" name="Google Shape;1892;p45"/>
                      <p:cNvSpPr/>
                      <p:nvPr/>
                    </p:nvSpPr>
                    <p:spPr>
                      <a:xfrm>
                        <a:off x="7074556" y="2221697"/>
                        <a:ext cx="157569" cy="103488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157569" h="103488" extrusionOk="0">
                            <a:moveTo>
                              <a:pt x="600" y="104"/>
                            </a:moveTo>
                            <a:cubicBezTo>
                              <a:pt x="42948" y="24012"/>
                              <a:pt x="83774" y="50967"/>
                              <a:pt x="123934" y="78590"/>
                            </a:cubicBezTo>
                            <a:cubicBezTo>
                              <a:pt x="135258" y="86400"/>
                              <a:pt x="146488" y="94497"/>
                              <a:pt x="157432" y="102879"/>
                            </a:cubicBezTo>
                            <a:cubicBezTo>
                              <a:pt x="157717" y="103069"/>
                              <a:pt x="157527" y="103641"/>
                              <a:pt x="157146" y="103450"/>
                            </a:cubicBezTo>
                            <a:cubicBezTo>
                              <a:pt x="136210" y="91068"/>
                              <a:pt x="115845" y="77828"/>
                              <a:pt x="95384" y="64683"/>
                            </a:cubicBezTo>
                            <a:cubicBezTo>
                              <a:pt x="74828" y="51539"/>
                              <a:pt x="54368" y="38204"/>
                              <a:pt x="34193" y="24393"/>
                            </a:cubicBezTo>
                            <a:cubicBezTo>
                              <a:pt x="22773" y="16677"/>
                              <a:pt x="11448" y="8867"/>
                              <a:pt x="219" y="866"/>
                            </a:cubicBezTo>
                            <a:cubicBezTo>
                              <a:pt x="-257" y="485"/>
                              <a:pt x="124" y="-277"/>
                              <a:pt x="600" y="104"/>
                            </a:cubicBezTo>
                            <a:close/>
                          </a:path>
                        </a:pathLst>
                      </a:custGeom>
                      <a:solidFill>
                        <a:schemeClr val="dk1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45700" rIns="91425" bIns="45700" anchor="ctr" anchorCtr="0">
                        <a:noAutofit/>
                      </a:bodyPr>
                      <a:lstStyle/>
                      <a:p>
                        <a:pPr marL="0" marR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 sz="18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endParaRPr>
                      </a:p>
                    </p:txBody>
                  </p:sp>
                  <p:sp>
                    <p:nvSpPr>
                      <p:cNvPr id="1893" name="Google Shape;1893;p45"/>
                      <p:cNvSpPr/>
                      <p:nvPr/>
                    </p:nvSpPr>
                    <p:spPr>
                      <a:xfrm>
                        <a:off x="7200080" y="2262080"/>
                        <a:ext cx="128303" cy="97842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128303" h="97842" extrusionOk="0">
                            <a:moveTo>
                              <a:pt x="107374" y="30015"/>
                            </a:moveTo>
                            <a:cubicBezTo>
                              <a:pt x="108040" y="29539"/>
                              <a:pt x="107850" y="28872"/>
                              <a:pt x="107088" y="29253"/>
                            </a:cubicBezTo>
                            <a:cubicBezTo>
                              <a:pt x="97762" y="34587"/>
                              <a:pt x="88722" y="40302"/>
                              <a:pt x="79681" y="46112"/>
                            </a:cubicBezTo>
                            <a:cubicBezTo>
                              <a:pt x="96240" y="31730"/>
                              <a:pt x="112227" y="16680"/>
                              <a:pt x="128025" y="1345"/>
                            </a:cubicBezTo>
                            <a:cubicBezTo>
                              <a:pt x="128786" y="678"/>
                              <a:pt x="127835" y="-465"/>
                              <a:pt x="126978" y="202"/>
                            </a:cubicBezTo>
                            <a:cubicBezTo>
                              <a:pt x="105947" y="16871"/>
                              <a:pt x="84915" y="33444"/>
                              <a:pt x="64359" y="50684"/>
                            </a:cubicBezTo>
                            <a:cubicBezTo>
                              <a:pt x="54272" y="59162"/>
                              <a:pt x="13541" y="93833"/>
                              <a:pt x="12209" y="94118"/>
                            </a:cubicBezTo>
                            <a:cubicBezTo>
                              <a:pt x="11733" y="94214"/>
                              <a:pt x="4025" y="89356"/>
                              <a:pt x="1170" y="87641"/>
                            </a:cubicBezTo>
                            <a:cubicBezTo>
                              <a:pt x="313" y="87165"/>
                              <a:pt x="-448" y="88403"/>
                              <a:pt x="313" y="88880"/>
                            </a:cubicBezTo>
                            <a:cubicBezTo>
                              <a:pt x="3454" y="90689"/>
                              <a:pt x="11352" y="97357"/>
                              <a:pt x="13446" y="97833"/>
                            </a:cubicBezTo>
                            <a:cubicBezTo>
                              <a:pt x="15825" y="98405"/>
                              <a:pt x="48847" y="71925"/>
                              <a:pt x="60553" y="62305"/>
                            </a:cubicBezTo>
                            <a:cubicBezTo>
                              <a:pt x="64264" y="59257"/>
                              <a:pt x="67880" y="56209"/>
                              <a:pt x="71497" y="53066"/>
                            </a:cubicBezTo>
                            <a:cubicBezTo>
                              <a:pt x="71497" y="53066"/>
                              <a:pt x="71497" y="53066"/>
                              <a:pt x="71497" y="53066"/>
                            </a:cubicBezTo>
                            <a:cubicBezTo>
                              <a:pt x="83868" y="45922"/>
                              <a:pt x="95574" y="38016"/>
                              <a:pt x="107374" y="30015"/>
                            </a:cubicBezTo>
                            <a:close/>
                          </a:path>
                        </a:pathLst>
                      </a:custGeom>
                      <a:solidFill>
                        <a:schemeClr val="dk1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45700" rIns="91425" bIns="45700" anchor="ctr" anchorCtr="0">
                        <a:noAutofit/>
                      </a:bodyPr>
                      <a:lstStyle/>
                      <a:p>
                        <a:pPr marL="0" marR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 sz="18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endParaRPr>
                      </a:p>
                    </p:txBody>
                  </p:sp>
                </p:grpSp>
              </p:grpSp>
            </p:grpSp>
            <p:grpSp>
              <p:nvGrpSpPr>
                <p:cNvPr id="1894" name="Google Shape;1894;p45"/>
                <p:cNvGrpSpPr/>
                <p:nvPr/>
              </p:nvGrpSpPr>
              <p:grpSpPr>
                <a:xfrm>
                  <a:off x="7206031" y="1772809"/>
                  <a:ext cx="282939" cy="457286"/>
                  <a:chOff x="7206031" y="1772809"/>
                  <a:chExt cx="282939" cy="457286"/>
                </a:xfrm>
              </p:grpSpPr>
              <p:grpSp>
                <p:nvGrpSpPr>
                  <p:cNvPr id="1895" name="Google Shape;1895;p45"/>
                  <p:cNvGrpSpPr/>
                  <p:nvPr/>
                </p:nvGrpSpPr>
                <p:grpSpPr>
                  <a:xfrm>
                    <a:off x="7321158" y="2037778"/>
                    <a:ext cx="147005" cy="192317"/>
                    <a:chOff x="7321158" y="2037778"/>
                    <a:chExt cx="147005" cy="192317"/>
                  </a:xfrm>
                </p:grpSpPr>
                <p:sp>
                  <p:nvSpPr>
                    <p:cNvPr id="1896" name="Google Shape;1896;p45"/>
                    <p:cNvSpPr/>
                    <p:nvPr/>
                  </p:nvSpPr>
                  <p:spPr>
                    <a:xfrm>
                      <a:off x="7321253" y="2037873"/>
                      <a:ext cx="146910" cy="192222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46910" h="192222" extrusionOk="0">
                          <a:moveTo>
                            <a:pt x="120860" y="191738"/>
                          </a:moveTo>
                          <a:cubicBezTo>
                            <a:pt x="90883" y="196977"/>
                            <a:pt x="40160" y="158687"/>
                            <a:pt x="13323" y="125540"/>
                          </a:cubicBezTo>
                          <a:cubicBezTo>
                            <a:pt x="11515" y="123254"/>
                            <a:pt x="10563" y="95917"/>
                            <a:pt x="7804" y="62770"/>
                          </a:cubicBezTo>
                          <a:cubicBezTo>
                            <a:pt x="6091" y="42672"/>
                            <a:pt x="3712" y="20288"/>
                            <a:pt x="0" y="0"/>
                          </a:cubicBezTo>
                          <a:lnTo>
                            <a:pt x="132470" y="7810"/>
                          </a:lnTo>
                          <a:cubicBezTo>
                            <a:pt x="132470" y="7810"/>
                            <a:pt x="127712" y="52483"/>
                            <a:pt x="134278" y="87821"/>
                          </a:cubicBezTo>
                          <a:cubicBezTo>
                            <a:pt x="134849" y="90773"/>
                            <a:pt x="135611" y="93440"/>
                            <a:pt x="136657" y="96012"/>
                          </a:cubicBezTo>
                          <a:cubicBezTo>
                            <a:pt x="136753" y="96393"/>
                            <a:pt x="136943" y="96869"/>
                            <a:pt x="137133" y="97346"/>
                          </a:cubicBezTo>
                          <a:cubicBezTo>
                            <a:pt x="142557" y="112586"/>
                            <a:pt x="163114" y="184404"/>
                            <a:pt x="120860" y="191738"/>
                          </a:cubicBezTo>
                          <a:close/>
                        </a:path>
                      </a:pathLst>
                    </a:custGeom>
                    <a:solidFill>
                      <a:srgbClr val="D3766A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  <p:sp>
                  <p:nvSpPr>
                    <p:cNvPr id="1897" name="Google Shape;1897;p45"/>
                    <p:cNvSpPr/>
                    <p:nvPr/>
                  </p:nvSpPr>
                  <p:spPr>
                    <a:xfrm>
                      <a:off x="7321158" y="2037778"/>
                      <a:ext cx="132565" cy="10761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32565" h="107615" extrusionOk="0">
                          <a:moveTo>
                            <a:pt x="132565" y="7810"/>
                          </a:moveTo>
                          <a:cubicBezTo>
                            <a:pt x="132565" y="7810"/>
                            <a:pt x="131899" y="13525"/>
                            <a:pt x="131519" y="22479"/>
                          </a:cubicBezTo>
                          <a:cubicBezTo>
                            <a:pt x="110773" y="62484"/>
                            <a:pt x="72135" y="112967"/>
                            <a:pt x="11039" y="107156"/>
                          </a:cubicBezTo>
                          <a:cubicBezTo>
                            <a:pt x="10278" y="95821"/>
                            <a:pt x="9231" y="80105"/>
                            <a:pt x="7899" y="62770"/>
                          </a:cubicBezTo>
                          <a:cubicBezTo>
                            <a:pt x="6186" y="42672"/>
                            <a:pt x="3807" y="20383"/>
                            <a:pt x="0" y="0"/>
                          </a:cubicBezTo>
                          <a:lnTo>
                            <a:pt x="132565" y="7810"/>
                          </a:lnTo>
                          <a:close/>
                        </a:path>
                      </a:pathLst>
                    </a:custGeom>
                    <a:solidFill>
                      <a:srgbClr val="263238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</p:grpSp>
              <p:grpSp>
                <p:nvGrpSpPr>
                  <p:cNvPr id="1898" name="Google Shape;1898;p45"/>
                  <p:cNvGrpSpPr/>
                  <p:nvPr/>
                </p:nvGrpSpPr>
                <p:grpSpPr>
                  <a:xfrm>
                    <a:off x="7206031" y="1772809"/>
                    <a:ext cx="282939" cy="350422"/>
                    <a:chOff x="7206031" y="1772809"/>
                    <a:chExt cx="282939" cy="350422"/>
                  </a:xfrm>
                </p:grpSpPr>
                <p:sp>
                  <p:nvSpPr>
                    <p:cNvPr id="1899" name="Google Shape;1899;p45"/>
                    <p:cNvSpPr/>
                    <p:nvPr/>
                  </p:nvSpPr>
                  <p:spPr>
                    <a:xfrm>
                      <a:off x="7249823" y="1808051"/>
                      <a:ext cx="214063" cy="31518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214063" h="315180" extrusionOk="0">
                          <a:moveTo>
                            <a:pt x="197619" y="54658"/>
                          </a:moveTo>
                          <a:cubicBezTo>
                            <a:pt x="219793" y="97044"/>
                            <a:pt x="220459" y="231442"/>
                            <a:pt x="194003" y="266399"/>
                          </a:cubicBezTo>
                          <a:cubicBezTo>
                            <a:pt x="155556" y="317167"/>
                            <a:pt x="80471" y="335455"/>
                            <a:pt x="34315" y="286401"/>
                          </a:cubicBezTo>
                          <a:cubicBezTo>
                            <a:pt x="-10412" y="238871"/>
                            <a:pt x="-8223" y="63707"/>
                            <a:pt x="22515" y="30655"/>
                          </a:cubicBezTo>
                          <a:cubicBezTo>
                            <a:pt x="67814" y="-17923"/>
                            <a:pt x="164882" y="-7921"/>
                            <a:pt x="197619" y="54658"/>
                          </a:cubicBezTo>
                          <a:close/>
                        </a:path>
                      </a:pathLst>
                    </a:custGeom>
                    <a:solidFill>
                      <a:srgbClr val="D3766A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  <p:grpSp>
                  <p:nvGrpSpPr>
                    <p:cNvPr id="1900" name="Google Shape;1900;p45"/>
                    <p:cNvGrpSpPr/>
                    <p:nvPr/>
                  </p:nvGrpSpPr>
                  <p:grpSpPr>
                    <a:xfrm>
                      <a:off x="7252108" y="1920519"/>
                      <a:ext cx="105628" cy="136322"/>
                      <a:chOff x="7252108" y="1920519"/>
                      <a:chExt cx="105628" cy="136322"/>
                    </a:xfrm>
                  </p:grpSpPr>
                  <p:grpSp>
                    <p:nvGrpSpPr>
                      <p:cNvPr id="1901" name="Google Shape;1901;p45"/>
                      <p:cNvGrpSpPr/>
                      <p:nvPr/>
                    </p:nvGrpSpPr>
                    <p:grpSpPr>
                      <a:xfrm>
                        <a:off x="7330367" y="1954396"/>
                        <a:ext cx="20403" cy="33293"/>
                        <a:chOff x="7330367" y="1954396"/>
                        <a:chExt cx="20403" cy="33293"/>
                      </a:xfrm>
                    </p:grpSpPr>
                    <p:sp>
                      <p:nvSpPr>
                        <p:cNvPr id="1902" name="Google Shape;1902;p45"/>
                        <p:cNvSpPr/>
                        <p:nvPr/>
                      </p:nvSpPr>
                      <p:spPr>
                        <a:xfrm>
                          <a:off x="7330367" y="1963951"/>
                          <a:ext cx="10758" cy="23738"/>
                        </a:xfrm>
                        <a:custGeom>
                          <a:avLst/>
                          <a:gdLst/>
                          <a:ahLst/>
                          <a:cxnLst/>
                          <a:rect l="l" t="t" r="r" b="b"/>
                          <a:pathLst>
                            <a:path w="10758" h="23738" extrusionOk="0">
                              <a:moveTo>
                                <a:pt x="593" y="104"/>
                              </a:moveTo>
                              <a:cubicBezTo>
                                <a:pt x="688" y="-277"/>
                                <a:pt x="1259" y="485"/>
                                <a:pt x="1259" y="866"/>
                              </a:cubicBezTo>
                              <a:cubicBezTo>
                                <a:pt x="1069" y="9915"/>
                                <a:pt x="2401" y="20297"/>
                                <a:pt x="10586" y="23250"/>
                              </a:cubicBezTo>
                              <a:cubicBezTo>
                                <a:pt x="10871" y="23345"/>
                                <a:pt x="10776" y="23821"/>
                                <a:pt x="10490" y="23726"/>
                              </a:cubicBezTo>
                              <a:cubicBezTo>
                                <a:pt x="498" y="22392"/>
                                <a:pt x="-1120" y="8581"/>
                                <a:pt x="593" y="104"/>
                              </a:cubicBezTo>
                              <a:close/>
                            </a:path>
                          </a:pathLst>
                        </a:custGeom>
                        <a:solidFill>
                          <a:srgbClr val="263238"/>
                        </a:solidFill>
                        <a:ln>
                          <a:noFill/>
                        </a:ln>
                      </p:spPr>
                      <p:txBody>
                        <a:bodyPr spcFirstLastPara="1" wrap="square" lIns="91425" tIns="45700" rIns="91425" bIns="45700" anchor="ctr" anchorCtr="0">
                          <a:noAutofit/>
                        </a:bodyPr>
                        <a:lstStyle/>
                        <a:p>
                          <a:pPr marL="0" marR="0" lvl="0" indent="0" algn="l" rtl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None/>
                          </a:pPr>
                          <a:endParaRPr sz="1800">
                            <a:solidFill>
                              <a:srgbClr val="000000"/>
                            </a:solidFill>
                            <a:latin typeface="Calibri"/>
                            <a:ea typeface="Calibri"/>
                            <a:cs typeface="Calibri"/>
                            <a:sym typeface="Calibri"/>
                          </a:endParaRPr>
                        </a:p>
                      </p:txBody>
                    </p:sp>
                    <p:sp>
                      <p:nvSpPr>
                        <p:cNvPr id="1903" name="Google Shape;1903;p45"/>
                        <p:cNvSpPr/>
                        <p:nvPr/>
                      </p:nvSpPr>
                      <p:spPr>
                        <a:xfrm>
                          <a:off x="7330607" y="1954396"/>
                          <a:ext cx="20163" cy="29127"/>
                        </a:xfrm>
                        <a:custGeom>
                          <a:avLst/>
                          <a:gdLst/>
                          <a:ahLst/>
                          <a:cxnLst/>
                          <a:rect l="l" t="t" r="r" b="b"/>
                          <a:pathLst>
                            <a:path w="20163" h="29127" extrusionOk="0">
                              <a:moveTo>
                                <a:pt x="8347" y="38"/>
                              </a:moveTo>
                              <a:cubicBezTo>
                                <a:pt x="22908" y="-1200"/>
                                <a:pt x="24335" y="27947"/>
                                <a:pt x="10822" y="29090"/>
                              </a:cubicBezTo>
                              <a:cubicBezTo>
                                <a:pt x="-2406" y="30328"/>
                                <a:pt x="-3834" y="1086"/>
                                <a:pt x="8347" y="38"/>
                              </a:cubicBezTo>
                              <a:close/>
                            </a:path>
                          </a:pathLst>
                        </a:custGeom>
                        <a:solidFill>
                          <a:srgbClr val="263238"/>
                        </a:solidFill>
                        <a:ln>
                          <a:noFill/>
                        </a:ln>
                      </p:spPr>
                      <p:txBody>
                        <a:bodyPr spcFirstLastPara="1" wrap="square" lIns="91425" tIns="45700" rIns="91425" bIns="45700" anchor="ctr" anchorCtr="0">
                          <a:noAutofit/>
                        </a:bodyPr>
                        <a:lstStyle/>
                        <a:p>
                          <a:pPr marL="0" marR="0" lvl="0" indent="0" algn="l" rtl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None/>
                          </a:pPr>
                          <a:endParaRPr sz="1800">
                            <a:solidFill>
                              <a:srgbClr val="000000"/>
                            </a:solidFill>
                            <a:latin typeface="Calibri"/>
                            <a:ea typeface="Calibri"/>
                            <a:cs typeface="Calibri"/>
                            <a:sym typeface="Calibri"/>
                          </a:endParaRPr>
                        </a:p>
                      </p:txBody>
                    </p:sp>
                  </p:grpSp>
                  <p:grpSp>
                    <p:nvGrpSpPr>
                      <p:cNvPr id="1904" name="Google Shape;1904;p45"/>
                      <p:cNvGrpSpPr/>
                      <p:nvPr/>
                    </p:nvGrpSpPr>
                    <p:grpSpPr>
                      <a:xfrm>
                        <a:off x="7261999" y="1959673"/>
                        <a:ext cx="20510" cy="33255"/>
                        <a:chOff x="7261999" y="1959673"/>
                        <a:chExt cx="20510" cy="33255"/>
                      </a:xfrm>
                    </p:grpSpPr>
                    <p:sp>
                      <p:nvSpPr>
                        <p:cNvPr id="1905" name="Google Shape;1905;p45"/>
                        <p:cNvSpPr/>
                        <p:nvPr/>
                      </p:nvSpPr>
                      <p:spPr>
                        <a:xfrm>
                          <a:off x="7273022" y="1968436"/>
                          <a:ext cx="9487" cy="24492"/>
                        </a:xfrm>
                        <a:custGeom>
                          <a:avLst/>
                          <a:gdLst/>
                          <a:ahLst/>
                          <a:cxnLst/>
                          <a:rect l="l" t="t" r="r" b="b"/>
                          <a:pathLst>
                            <a:path w="9487" h="24492" extrusionOk="0">
                              <a:moveTo>
                                <a:pt x="8357" y="95"/>
                              </a:moveTo>
                              <a:cubicBezTo>
                                <a:pt x="8261" y="-286"/>
                                <a:pt x="7690" y="572"/>
                                <a:pt x="7690" y="953"/>
                              </a:cubicBezTo>
                              <a:cubicBezTo>
                                <a:pt x="8642" y="10001"/>
                                <a:pt x="8166" y="20479"/>
                                <a:pt x="172" y="24003"/>
                              </a:cubicBezTo>
                              <a:cubicBezTo>
                                <a:pt x="-113" y="24098"/>
                                <a:pt x="-18" y="24575"/>
                                <a:pt x="267" y="24480"/>
                              </a:cubicBezTo>
                              <a:cubicBezTo>
                                <a:pt x="10165" y="22384"/>
                                <a:pt x="10640" y="8477"/>
                                <a:pt x="8357" y="95"/>
                              </a:cubicBezTo>
                              <a:close/>
                            </a:path>
                          </a:pathLst>
                        </a:custGeom>
                        <a:solidFill>
                          <a:srgbClr val="263238"/>
                        </a:solidFill>
                        <a:ln>
                          <a:noFill/>
                        </a:ln>
                      </p:spPr>
                      <p:txBody>
                        <a:bodyPr spcFirstLastPara="1" wrap="square" lIns="91425" tIns="45700" rIns="91425" bIns="45700" anchor="ctr" anchorCtr="0">
                          <a:noAutofit/>
                        </a:bodyPr>
                        <a:lstStyle/>
                        <a:p>
                          <a:pPr marL="0" marR="0" lvl="0" indent="0" algn="l" rtl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None/>
                          </a:pPr>
                          <a:endParaRPr sz="1800">
                            <a:solidFill>
                              <a:srgbClr val="000000"/>
                            </a:solidFill>
                            <a:latin typeface="Calibri"/>
                            <a:ea typeface="Calibri"/>
                            <a:cs typeface="Calibri"/>
                            <a:sym typeface="Calibri"/>
                          </a:endParaRPr>
                        </a:p>
                      </p:txBody>
                    </p:sp>
                    <p:sp>
                      <p:nvSpPr>
                        <p:cNvPr id="1906" name="Google Shape;1906;p45"/>
                        <p:cNvSpPr/>
                        <p:nvPr/>
                      </p:nvSpPr>
                      <p:spPr>
                        <a:xfrm>
                          <a:off x="7261999" y="1959673"/>
                          <a:ext cx="20095" cy="29241"/>
                        </a:xfrm>
                        <a:custGeom>
                          <a:avLst/>
                          <a:gdLst/>
                          <a:ahLst/>
                          <a:cxnLst/>
                          <a:rect l="l" t="t" r="r" b="b"/>
                          <a:pathLst>
                            <a:path w="20095" h="29241" extrusionOk="0">
                              <a:moveTo>
                                <a:pt x="10624" y="0"/>
                              </a:moveTo>
                              <a:cubicBezTo>
                                <a:pt x="-3936" y="-95"/>
                                <a:pt x="-3079" y="29147"/>
                                <a:pt x="10434" y="29242"/>
                              </a:cubicBezTo>
                              <a:cubicBezTo>
                                <a:pt x="23757" y="29242"/>
                                <a:pt x="22806" y="96"/>
                                <a:pt x="10624" y="0"/>
                              </a:cubicBezTo>
                              <a:close/>
                            </a:path>
                          </a:pathLst>
                        </a:custGeom>
                        <a:solidFill>
                          <a:srgbClr val="263238"/>
                        </a:solidFill>
                        <a:ln>
                          <a:noFill/>
                        </a:ln>
                      </p:spPr>
                      <p:txBody>
                        <a:bodyPr spcFirstLastPara="1" wrap="square" lIns="91425" tIns="45700" rIns="91425" bIns="45700" anchor="ctr" anchorCtr="0">
                          <a:noAutofit/>
                        </a:bodyPr>
                        <a:lstStyle/>
                        <a:p>
                          <a:pPr marL="0" marR="0" lvl="0" indent="0" algn="l" rtl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None/>
                          </a:pPr>
                          <a:endParaRPr sz="1800">
                            <a:solidFill>
                              <a:srgbClr val="000000"/>
                            </a:solidFill>
                            <a:latin typeface="Calibri"/>
                            <a:ea typeface="Calibri"/>
                            <a:cs typeface="Calibri"/>
                            <a:sym typeface="Calibri"/>
                          </a:endParaRPr>
                        </a:p>
                      </p:txBody>
                    </p:sp>
                  </p:grpSp>
                  <p:sp>
                    <p:nvSpPr>
                      <p:cNvPr id="1907" name="Google Shape;1907;p45"/>
                      <p:cNvSpPr/>
                      <p:nvPr/>
                    </p:nvSpPr>
                    <p:spPr>
                      <a:xfrm>
                        <a:off x="7326262" y="1920519"/>
                        <a:ext cx="31474" cy="20144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31474" h="20144" extrusionOk="0">
                            <a:moveTo>
                              <a:pt x="23541" y="20009"/>
                            </a:moveTo>
                            <a:cubicBezTo>
                              <a:pt x="19544" y="19247"/>
                              <a:pt x="15928" y="17818"/>
                              <a:pt x="12026" y="16580"/>
                            </a:cubicBezTo>
                            <a:cubicBezTo>
                              <a:pt x="7648" y="15246"/>
                              <a:pt x="4032" y="14579"/>
                              <a:pt x="987" y="10865"/>
                            </a:cubicBezTo>
                            <a:cubicBezTo>
                              <a:pt x="-631" y="8864"/>
                              <a:pt x="-155" y="5054"/>
                              <a:pt x="1653" y="3340"/>
                            </a:cubicBezTo>
                            <a:cubicBezTo>
                              <a:pt x="5840" y="-756"/>
                              <a:pt x="11645" y="-470"/>
                              <a:pt x="16975" y="959"/>
                            </a:cubicBezTo>
                            <a:cubicBezTo>
                              <a:pt x="22780" y="2483"/>
                              <a:pt x="26872" y="5150"/>
                              <a:pt x="30393" y="10007"/>
                            </a:cubicBezTo>
                            <a:cubicBezTo>
                              <a:pt x="33724" y="14865"/>
                              <a:pt x="28775" y="21152"/>
                              <a:pt x="23541" y="20009"/>
                            </a:cubicBezTo>
                            <a:close/>
                          </a:path>
                        </a:pathLst>
                      </a:custGeom>
                      <a:solidFill>
                        <a:srgbClr val="263238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45700" rIns="91425" bIns="45700" anchor="ctr" anchorCtr="0">
                        <a:noAutofit/>
                      </a:bodyPr>
                      <a:lstStyle/>
                      <a:p>
                        <a:pPr marL="0" marR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 sz="18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endParaRPr>
                      </a:p>
                    </p:txBody>
                  </p:sp>
                  <p:sp>
                    <p:nvSpPr>
                      <p:cNvPr id="1908" name="Google Shape;1908;p45"/>
                      <p:cNvSpPr/>
                      <p:nvPr/>
                    </p:nvSpPr>
                    <p:spPr>
                      <a:xfrm>
                        <a:off x="7252108" y="1925328"/>
                        <a:ext cx="31290" cy="20600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31290" h="20600" extrusionOk="0">
                            <a:moveTo>
                              <a:pt x="8240" y="20438"/>
                            </a:moveTo>
                            <a:cubicBezTo>
                              <a:pt x="12236" y="19486"/>
                              <a:pt x="15758" y="17962"/>
                              <a:pt x="19564" y="16628"/>
                            </a:cubicBezTo>
                            <a:cubicBezTo>
                              <a:pt x="23942" y="15104"/>
                              <a:pt x="27558" y="14342"/>
                              <a:pt x="30413" y="10532"/>
                            </a:cubicBezTo>
                            <a:cubicBezTo>
                              <a:pt x="31936" y="8437"/>
                              <a:pt x="31365" y="4722"/>
                              <a:pt x="29557" y="3007"/>
                            </a:cubicBezTo>
                            <a:cubicBezTo>
                              <a:pt x="25274" y="-898"/>
                              <a:pt x="19469" y="-422"/>
                              <a:pt x="14140" y="1198"/>
                            </a:cubicBezTo>
                            <a:cubicBezTo>
                              <a:pt x="8430" y="2912"/>
                              <a:pt x="4433" y="5770"/>
                              <a:pt x="1007" y="10723"/>
                            </a:cubicBezTo>
                            <a:cubicBezTo>
                              <a:pt x="-2229" y="15580"/>
                              <a:pt x="2910" y="21677"/>
                              <a:pt x="8240" y="20438"/>
                            </a:cubicBezTo>
                            <a:close/>
                          </a:path>
                        </a:pathLst>
                      </a:custGeom>
                      <a:solidFill>
                        <a:srgbClr val="263238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45700" rIns="91425" bIns="45700" anchor="ctr" anchorCtr="0">
                        <a:noAutofit/>
                      </a:bodyPr>
                      <a:lstStyle/>
                      <a:p>
                        <a:pPr marL="0" marR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 sz="18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endParaRPr>
                      </a:p>
                    </p:txBody>
                  </p:sp>
                  <p:sp>
                    <p:nvSpPr>
                      <p:cNvPr id="1909" name="Google Shape;1909;p45"/>
                      <p:cNvSpPr/>
                      <p:nvPr/>
                    </p:nvSpPr>
                    <p:spPr>
                      <a:xfrm>
                        <a:off x="7330327" y="2047718"/>
                        <a:ext cx="18531" cy="9123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18531" h="9123" extrusionOk="0">
                            <a:moveTo>
                              <a:pt x="17572" y="156"/>
                            </a:moveTo>
                            <a:cubicBezTo>
                              <a:pt x="15478" y="2347"/>
                              <a:pt x="13480" y="5395"/>
                              <a:pt x="10244" y="5871"/>
                            </a:cubicBezTo>
                            <a:cubicBezTo>
                              <a:pt x="7104" y="6252"/>
                              <a:pt x="3392" y="5014"/>
                              <a:pt x="442" y="4061"/>
                            </a:cubicBezTo>
                            <a:cubicBezTo>
                              <a:pt x="157" y="3966"/>
                              <a:pt x="-129" y="4252"/>
                              <a:pt x="62" y="4538"/>
                            </a:cubicBezTo>
                            <a:cubicBezTo>
                              <a:pt x="2536" y="7871"/>
                              <a:pt x="7580" y="9776"/>
                              <a:pt x="11767" y="8919"/>
                            </a:cubicBezTo>
                            <a:cubicBezTo>
                              <a:pt x="15859" y="7967"/>
                              <a:pt x="17667" y="4347"/>
                              <a:pt x="18524" y="537"/>
                            </a:cubicBezTo>
                            <a:cubicBezTo>
                              <a:pt x="18619" y="-34"/>
                              <a:pt x="17857" y="-130"/>
                              <a:pt x="17572" y="156"/>
                            </a:cubicBezTo>
                            <a:close/>
                          </a:path>
                        </a:pathLst>
                      </a:custGeom>
                      <a:solidFill>
                        <a:srgbClr val="263238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45700" rIns="91425" bIns="45700" anchor="ctr" anchorCtr="0">
                        <a:noAutofit/>
                      </a:bodyPr>
                      <a:lstStyle/>
                      <a:p>
                        <a:pPr marL="0" marR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 sz="18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endParaRPr>
                      </a:p>
                    </p:txBody>
                  </p:sp>
                  <p:sp>
                    <p:nvSpPr>
                      <p:cNvPr id="1910" name="Google Shape;1910;p45"/>
                      <p:cNvSpPr/>
                      <p:nvPr/>
                    </p:nvSpPr>
                    <p:spPr>
                      <a:xfrm>
                        <a:off x="7284614" y="1925201"/>
                        <a:ext cx="52634" cy="111863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52634" h="111863" extrusionOk="0">
                            <a:moveTo>
                              <a:pt x="52436" y="96099"/>
                            </a:moveTo>
                            <a:cubicBezTo>
                              <a:pt x="47773" y="104195"/>
                              <a:pt x="40541" y="108863"/>
                              <a:pt x="32547" y="110768"/>
                            </a:cubicBezTo>
                            <a:cubicBezTo>
                              <a:pt x="29026" y="111625"/>
                              <a:pt x="25219" y="112006"/>
                              <a:pt x="21507" y="111815"/>
                            </a:cubicBezTo>
                            <a:cubicBezTo>
                              <a:pt x="20746" y="111815"/>
                              <a:pt x="20080" y="111815"/>
                              <a:pt x="19414" y="111720"/>
                            </a:cubicBezTo>
                            <a:cubicBezTo>
                              <a:pt x="18748" y="111625"/>
                              <a:pt x="18177" y="111625"/>
                              <a:pt x="17415" y="111530"/>
                            </a:cubicBezTo>
                            <a:cubicBezTo>
                              <a:pt x="16368" y="111434"/>
                              <a:pt x="15702" y="110577"/>
                              <a:pt x="15512" y="109625"/>
                            </a:cubicBezTo>
                            <a:lnTo>
                              <a:pt x="15512" y="109529"/>
                            </a:lnTo>
                            <a:cubicBezTo>
                              <a:pt x="15512" y="109244"/>
                              <a:pt x="15512" y="108958"/>
                              <a:pt x="15512" y="108577"/>
                            </a:cubicBezTo>
                            <a:cubicBezTo>
                              <a:pt x="15512" y="108577"/>
                              <a:pt x="15512" y="108577"/>
                              <a:pt x="15512" y="108482"/>
                            </a:cubicBezTo>
                            <a:lnTo>
                              <a:pt x="15512" y="107720"/>
                            </a:lnTo>
                            <a:cubicBezTo>
                              <a:pt x="14941" y="100766"/>
                              <a:pt x="15131" y="90194"/>
                              <a:pt x="15131" y="90194"/>
                            </a:cubicBezTo>
                            <a:cubicBezTo>
                              <a:pt x="12657" y="91622"/>
                              <a:pt x="0" y="98099"/>
                              <a:pt x="0" y="94385"/>
                            </a:cubicBezTo>
                            <a:cubicBezTo>
                              <a:pt x="285" y="64190"/>
                              <a:pt x="666" y="30567"/>
                              <a:pt x="7328" y="659"/>
                            </a:cubicBezTo>
                            <a:cubicBezTo>
                              <a:pt x="7518" y="-294"/>
                              <a:pt x="9041" y="-199"/>
                              <a:pt x="8946" y="849"/>
                            </a:cubicBezTo>
                            <a:cubicBezTo>
                              <a:pt x="9802" y="29900"/>
                              <a:pt x="5520" y="58856"/>
                              <a:pt x="5900" y="88003"/>
                            </a:cubicBezTo>
                            <a:cubicBezTo>
                              <a:pt x="9993" y="86193"/>
                              <a:pt x="16559" y="82955"/>
                              <a:pt x="20175" y="82859"/>
                            </a:cubicBezTo>
                            <a:cubicBezTo>
                              <a:pt x="21222" y="83050"/>
                              <a:pt x="19509" y="103338"/>
                              <a:pt x="19985" y="106481"/>
                            </a:cubicBezTo>
                            <a:cubicBezTo>
                              <a:pt x="19985" y="106481"/>
                              <a:pt x="19985" y="106577"/>
                              <a:pt x="20080" y="106767"/>
                            </a:cubicBezTo>
                            <a:cubicBezTo>
                              <a:pt x="31880" y="107720"/>
                              <a:pt x="40445" y="103719"/>
                              <a:pt x="51389" y="95337"/>
                            </a:cubicBezTo>
                            <a:cubicBezTo>
                              <a:pt x="52246" y="94766"/>
                              <a:pt x="53007" y="95337"/>
                              <a:pt x="52436" y="96099"/>
                            </a:cubicBezTo>
                            <a:close/>
                          </a:path>
                        </a:pathLst>
                      </a:custGeom>
                      <a:solidFill>
                        <a:srgbClr val="263238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45700" rIns="91425" bIns="45700" anchor="ctr" anchorCtr="0">
                        <a:noAutofit/>
                      </a:bodyPr>
                      <a:lstStyle/>
                      <a:p>
                        <a:pPr marL="0" marR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 sz="18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endParaRPr>
                      </a:p>
                    </p:txBody>
                  </p:sp>
                  <p:grpSp>
                    <p:nvGrpSpPr>
                      <p:cNvPr id="1911" name="Google Shape;1911;p45"/>
                      <p:cNvGrpSpPr/>
                      <p:nvPr/>
                    </p:nvGrpSpPr>
                    <p:grpSpPr>
                      <a:xfrm>
                        <a:off x="7310119" y="2021014"/>
                        <a:ext cx="31376" cy="23699"/>
                        <a:chOff x="7310119" y="2021014"/>
                        <a:chExt cx="31376" cy="23699"/>
                      </a:xfrm>
                    </p:grpSpPr>
                    <p:sp>
                      <p:nvSpPr>
                        <p:cNvPr id="1912" name="Google Shape;1912;p45"/>
                        <p:cNvSpPr/>
                        <p:nvPr/>
                      </p:nvSpPr>
                      <p:spPr>
                        <a:xfrm>
                          <a:off x="7310119" y="2021014"/>
                          <a:ext cx="31376" cy="23699"/>
                        </a:xfrm>
                        <a:custGeom>
                          <a:avLst/>
                          <a:gdLst/>
                          <a:ahLst/>
                          <a:cxnLst/>
                          <a:rect l="l" t="t" r="r" b="b"/>
                          <a:pathLst>
                            <a:path w="31376" h="23699" extrusionOk="0">
                              <a:moveTo>
                                <a:pt x="0" y="12287"/>
                              </a:moveTo>
                              <a:cubicBezTo>
                                <a:pt x="0" y="12287"/>
                                <a:pt x="6566" y="20288"/>
                                <a:pt x="15132" y="22860"/>
                              </a:cubicBezTo>
                              <a:cubicBezTo>
                                <a:pt x="18272" y="23813"/>
                                <a:pt x="21698" y="24098"/>
                                <a:pt x="25124" y="22955"/>
                              </a:cubicBezTo>
                              <a:cubicBezTo>
                                <a:pt x="32261" y="20669"/>
                                <a:pt x="32071" y="14097"/>
                                <a:pt x="30453" y="8477"/>
                              </a:cubicBezTo>
                              <a:cubicBezTo>
                                <a:pt x="29121" y="3905"/>
                                <a:pt x="26837" y="0"/>
                                <a:pt x="26837" y="0"/>
                              </a:cubicBezTo>
                              <a:cubicBezTo>
                                <a:pt x="26837" y="0"/>
                                <a:pt x="16844" y="10382"/>
                                <a:pt x="0" y="12287"/>
                              </a:cubicBezTo>
                              <a:close/>
                            </a:path>
                          </a:pathLst>
                        </a:custGeom>
                        <a:solidFill>
                          <a:srgbClr val="263238"/>
                        </a:solidFill>
                        <a:ln>
                          <a:noFill/>
                        </a:ln>
                      </p:spPr>
                      <p:txBody>
                        <a:bodyPr spcFirstLastPara="1" wrap="square" lIns="91425" tIns="45700" rIns="91425" bIns="45700" anchor="ctr" anchorCtr="0">
                          <a:noAutofit/>
                        </a:bodyPr>
                        <a:lstStyle/>
                        <a:p>
                          <a:pPr marL="0" marR="0" lvl="0" indent="0" algn="l" rtl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None/>
                          </a:pPr>
                          <a:endParaRPr sz="1800">
                            <a:solidFill>
                              <a:srgbClr val="000000"/>
                            </a:solidFill>
                            <a:latin typeface="Calibri"/>
                            <a:ea typeface="Calibri"/>
                            <a:cs typeface="Calibri"/>
                            <a:sym typeface="Calibri"/>
                          </a:endParaRPr>
                        </a:p>
                      </p:txBody>
                    </p:sp>
                    <p:sp>
                      <p:nvSpPr>
                        <p:cNvPr id="1913" name="Google Shape;1913;p45"/>
                        <p:cNvSpPr/>
                        <p:nvPr/>
                      </p:nvSpPr>
                      <p:spPr>
                        <a:xfrm>
                          <a:off x="7325250" y="2029491"/>
                          <a:ext cx="16245" cy="15222"/>
                        </a:xfrm>
                        <a:custGeom>
                          <a:avLst/>
                          <a:gdLst/>
                          <a:ahLst/>
                          <a:cxnLst/>
                          <a:rect l="l" t="t" r="r" b="b"/>
                          <a:pathLst>
                            <a:path w="16245" h="15222" extrusionOk="0">
                              <a:moveTo>
                                <a:pt x="0" y="14383"/>
                              </a:moveTo>
                              <a:cubicBezTo>
                                <a:pt x="3140" y="15335"/>
                                <a:pt x="6566" y="15621"/>
                                <a:pt x="9992" y="14478"/>
                              </a:cubicBezTo>
                              <a:cubicBezTo>
                                <a:pt x="17130" y="12192"/>
                                <a:pt x="16939" y="5620"/>
                                <a:pt x="15321" y="0"/>
                              </a:cubicBezTo>
                              <a:cubicBezTo>
                                <a:pt x="7708" y="1238"/>
                                <a:pt x="285" y="6858"/>
                                <a:pt x="0" y="14383"/>
                              </a:cubicBezTo>
                              <a:close/>
                            </a:path>
                          </a:pathLst>
                        </a:custGeom>
                        <a:solidFill>
                          <a:srgbClr val="FF9CBD"/>
                        </a:solidFill>
                        <a:ln>
                          <a:noFill/>
                        </a:ln>
                      </p:spPr>
                      <p:txBody>
                        <a:bodyPr spcFirstLastPara="1" wrap="square" lIns="91425" tIns="45700" rIns="91425" bIns="45700" anchor="ctr" anchorCtr="0">
                          <a:noAutofit/>
                        </a:bodyPr>
                        <a:lstStyle/>
                        <a:p>
                          <a:pPr marL="0" marR="0" lvl="0" indent="0" algn="l" rtl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None/>
                          </a:pPr>
                          <a:endParaRPr sz="1800">
                            <a:solidFill>
                              <a:srgbClr val="000000"/>
                            </a:solidFill>
                            <a:latin typeface="Calibri"/>
                            <a:ea typeface="Calibri"/>
                            <a:cs typeface="Calibri"/>
                            <a:sym typeface="Calibri"/>
                          </a:endParaRPr>
                        </a:p>
                      </p:txBody>
                    </p:sp>
                  </p:grpSp>
                </p:grpSp>
                <p:sp>
                  <p:nvSpPr>
                    <p:cNvPr id="1914" name="Google Shape;1914;p45"/>
                    <p:cNvSpPr/>
                    <p:nvPr/>
                  </p:nvSpPr>
                  <p:spPr>
                    <a:xfrm>
                      <a:off x="7206031" y="1772809"/>
                      <a:ext cx="271910" cy="2011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271910" h="201125" extrusionOk="0">
                          <a:moveTo>
                            <a:pt x="37377" y="127809"/>
                          </a:moveTo>
                          <a:cubicBezTo>
                            <a:pt x="89338" y="154860"/>
                            <a:pt x="148816" y="97138"/>
                            <a:pt x="148816" y="97138"/>
                          </a:cubicBezTo>
                          <a:cubicBezTo>
                            <a:pt x="168801" y="132762"/>
                            <a:pt x="205725" y="123713"/>
                            <a:pt x="205725" y="123713"/>
                          </a:cubicBezTo>
                          <a:cubicBezTo>
                            <a:pt x="205725" y="123713"/>
                            <a:pt x="225043" y="203818"/>
                            <a:pt x="246361" y="201056"/>
                          </a:cubicBezTo>
                          <a:cubicBezTo>
                            <a:pt x="278907" y="196865"/>
                            <a:pt x="275576" y="84946"/>
                            <a:pt x="262634" y="64372"/>
                          </a:cubicBezTo>
                          <a:cubicBezTo>
                            <a:pt x="249691" y="43893"/>
                            <a:pt x="221427" y="41607"/>
                            <a:pt x="221427" y="41607"/>
                          </a:cubicBezTo>
                          <a:cubicBezTo>
                            <a:pt x="221427" y="41607"/>
                            <a:pt x="217335" y="24939"/>
                            <a:pt x="195352" y="11985"/>
                          </a:cubicBezTo>
                          <a:cubicBezTo>
                            <a:pt x="170989" y="-2398"/>
                            <a:pt x="97046" y="29987"/>
                            <a:pt x="97046" y="29987"/>
                          </a:cubicBezTo>
                          <a:cubicBezTo>
                            <a:pt x="97046" y="29987"/>
                            <a:pt x="90004" y="16271"/>
                            <a:pt x="74111" y="5793"/>
                          </a:cubicBezTo>
                          <a:cubicBezTo>
                            <a:pt x="64024" y="-874"/>
                            <a:pt x="52128" y="2174"/>
                            <a:pt x="45466" y="11985"/>
                          </a:cubicBezTo>
                          <a:cubicBezTo>
                            <a:pt x="49844" y="16842"/>
                            <a:pt x="53460" y="23319"/>
                            <a:pt x="55744" y="31035"/>
                          </a:cubicBezTo>
                          <a:cubicBezTo>
                            <a:pt x="62501" y="54371"/>
                            <a:pt x="43087" y="56657"/>
                            <a:pt x="40613" y="35130"/>
                          </a:cubicBezTo>
                          <a:cubicBezTo>
                            <a:pt x="39566" y="25510"/>
                            <a:pt x="41660" y="17604"/>
                            <a:pt x="45466" y="11985"/>
                          </a:cubicBezTo>
                          <a:cubicBezTo>
                            <a:pt x="34142" y="-969"/>
                            <a:pt x="17964" y="-3636"/>
                            <a:pt x="9399" y="5031"/>
                          </a:cubicBezTo>
                          <a:cubicBezTo>
                            <a:pt x="-6209" y="20938"/>
                            <a:pt x="-5828" y="105330"/>
                            <a:pt x="37377" y="127809"/>
                          </a:cubicBezTo>
                          <a:close/>
                        </a:path>
                      </a:pathLst>
                    </a:custGeom>
                    <a:solidFill>
                      <a:srgbClr val="263238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  <p:grpSp>
                  <p:nvGrpSpPr>
                    <p:cNvPr id="1915" name="Google Shape;1915;p45"/>
                    <p:cNvGrpSpPr/>
                    <p:nvPr/>
                  </p:nvGrpSpPr>
                  <p:grpSpPr>
                    <a:xfrm>
                      <a:off x="7433358" y="1935657"/>
                      <a:ext cx="55612" cy="89064"/>
                      <a:chOff x="7433358" y="1935657"/>
                      <a:chExt cx="55612" cy="89064"/>
                    </a:xfrm>
                  </p:grpSpPr>
                  <p:sp>
                    <p:nvSpPr>
                      <p:cNvPr id="1916" name="Google Shape;1916;p45"/>
                      <p:cNvSpPr/>
                      <p:nvPr/>
                    </p:nvSpPr>
                    <p:spPr>
                      <a:xfrm>
                        <a:off x="7433358" y="1935657"/>
                        <a:ext cx="55612" cy="89064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55612" h="89064" extrusionOk="0">
                            <a:moveTo>
                              <a:pt x="1427" y="40589"/>
                            </a:moveTo>
                            <a:cubicBezTo>
                              <a:pt x="1427" y="40589"/>
                              <a:pt x="23791" y="-6559"/>
                              <a:pt x="44727" y="775"/>
                            </a:cubicBezTo>
                            <a:cubicBezTo>
                              <a:pt x="65568" y="8109"/>
                              <a:pt x="53673" y="72879"/>
                              <a:pt x="32642" y="85071"/>
                            </a:cubicBezTo>
                            <a:cubicBezTo>
                              <a:pt x="11610" y="97168"/>
                              <a:pt x="0" y="77927"/>
                              <a:pt x="0" y="77927"/>
                            </a:cubicBezTo>
                            <a:lnTo>
                              <a:pt x="1427" y="40589"/>
                            </a:lnTo>
                            <a:close/>
                          </a:path>
                        </a:pathLst>
                      </a:custGeom>
                      <a:solidFill>
                        <a:srgbClr val="D3766A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45700" rIns="91425" bIns="45700" anchor="ctr" anchorCtr="0">
                        <a:noAutofit/>
                      </a:bodyPr>
                      <a:lstStyle/>
                      <a:p>
                        <a:pPr marL="0" marR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 sz="18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endParaRPr>
                      </a:p>
                    </p:txBody>
                  </p:sp>
                  <p:sp>
                    <p:nvSpPr>
                      <p:cNvPr id="1917" name="Google Shape;1917;p45"/>
                      <p:cNvSpPr/>
                      <p:nvPr/>
                    </p:nvSpPr>
                    <p:spPr>
                      <a:xfrm>
                        <a:off x="7445043" y="1954993"/>
                        <a:ext cx="29496" cy="58346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29496" h="58346" extrusionOk="0">
                            <a:moveTo>
                              <a:pt x="29141" y="12"/>
                            </a:moveTo>
                            <a:cubicBezTo>
                              <a:pt x="29521" y="-83"/>
                              <a:pt x="29616" y="393"/>
                              <a:pt x="29331" y="584"/>
                            </a:cubicBezTo>
                            <a:cubicBezTo>
                              <a:pt x="14675" y="9633"/>
                              <a:pt x="8775" y="25635"/>
                              <a:pt x="5540" y="41732"/>
                            </a:cubicBezTo>
                            <a:cubicBezTo>
                              <a:pt x="9251" y="35160"/>
                              <a:pt x="15056" y="30873"/>
                              <a:pt x="23811" y="35160"/>
                            </a:cubicBezTo>
                            <a:cubicBezTo>
                              <a:pt x="24287" y="35350"/>
                              <a:pt x="24002" y="36112"/>
                              <a:pt x="23526" y="36112"/>
                            </a:cubicBezTo>
                            <a:cubicBezTo>
                              <a:pt x="16864" y="35826"/>
                              <a:pt x="12391" y="37731"/>
                              <a:pt x="8870" y="43637"/>
                            </a:cubicBezTo>
                            <a:cubicBezTo>
                              <a:pt x="6396" y="47828"/>
                              <a:pt x="5064" y="52781"/>
                              <a:pt x="3541" y="57353"/>
                            </a:cubicBezTo>
                            <a:cubicBezTo>
                              <a:pt x="3065" y="58877"/>
                              <a:pt x="401" y="58591"/>
                              <a:pt x="591" y="56877"/>
                            </a:cubicBezTo>
                            <a:cubicBezTo>
                              <a:pt x="591" y="56781"/>
                              <a:pt x="591" y="56591"/>
                              <a:pt x="686" y="56496"/>
                            </a:cubicBezTo>
                            <a:cubicBezTo>
                              <a:pt x="-2930" y="36303"/>
                              <a:pt x="7919" y="5632"/>
                              <a:pt x="29141" y="12"/>
                            </a:cubicBezTo>
                            <a:close/>
                          </a:path>
                        </a:pathLst>
                      </a:custGeom>
                      <a:solidFill>
                        <a:srgbClr val="263238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45700" rIns="91425" bIns="45700" anchor="ctr" anchorCtr="0">
                        <a:noAutofit/>
                      </a:bodyPr>
                      <a:lstStyle/>
                      <a:p>
                        <a:pPr marL="0" marR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 sz="18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endParaRPr>
                      </a:p>
                    </p:txBody>
                  </p:sp>
                </p:grpSp>
              </p:grpSp>
            </p:grpSp>
          </p:grpSp>
          <p:sp>
            <p:nvSpPr>
              <p:cNvPr id="1918" name="Google Shape;1918;p45"/>
              <p:cNvSpPr/>
              <p:nvPr/>
            </p:nvSpPr>
            <p:spPr>
              <a:xfrm rot="1887409">
                <a:off x="7567482" y="2428057"/>
                <a:ext cx="146406" cy="30959"/>
              </a:xfrm>
              <a:custGeom>
                <a:avLst/>
                <a:gdLst/>
                <a:ahLst/>
                <a:cxnLst/>
                <a:rect l="l" t="t" r="r" b="b"/>
                <a:pathLst>
                  <a:path w="146929" h="33076" extrusionOk="0">
                    <a:moveTo>
                      <a:pt x="145720" y="3"/>
                    </a:moveTo>
                    <a:cubicBezTo>
                      <a:pt x="139343" y="289"/>
                      <a:pt x="133062" y="-283"/>
                      <a:pt x="126687" y="384"/>
                    </a:cubicBezTo>
                    <a:cubicBezTo>
                      <a:pt x="120405" y="956"/>
                      <a:pt x="114029" y="1527"/>
                      <a:pt x="107748" y="2289"/>
                    </a:cubicBezTo>
                    <a:cubicBezTo>
                      <a:pt x="95472" y="3813"/>
                      <a:pt x="83386" y="6385"/>
                      <a:pt x="71300" y="9052"/>
                    </a:cubicBezTo>
                    <a:cubicBezTo>
                      <a:pt x="47318" y="14481"/>
                      <a:pt x="22766" y="21434"/>
                      <a:pt x="402" y="31721"/>
                    </a:cubicBezTo>
                    <a:cubicBezTo>
                      <a:pt x="-455" y="32102"/>
                      <a:pt x="211" y="33245"/>
                      <a:pt x="973" y="33055"/>
                    </a:cubicBezTo>
                    <a:cubicBezTo>
                      <a:pt x="25240" y="28102"/>
                      <a:pt x="49317" y="21815"/>
                      <a:pt x="73584" y="16767"/>
                    </a:cubicBezTo>
                    <a:cubicBezTo>
                      <a:pt x="85385" y="14386"/>
                      <a:pt x="97185" y="12481"/>
                      <a:pt x="108985" y="10099"/>
                    </a:cubicBezTo>
                    <a:cubicBezTo>
                      <a:pt x="115171" y="8861"/>
                      <a:pt x="121452" y="7528"/>
                      <a:pt x="127638" y="6480"/>
                    </a:cubicBezTo>
                    <a:cubicBezTo>
                      <a:pt x="133824" y="5432"/>
                      <a:pt x="139819" y="3432"/>
                      <a:pt x="146100" y="2289"/>
                    </a:cubicBezTo>
                    <a:cubicBezTo>
                      <a:pt x="147433" y="2099"/>
                      <a:pt x="147051" y="-92"/>
                      <a:pt x="145720" y="3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1919" name="Google Shape;1919;p45"/>
            <p:cNvGrpSpPr/>
            <p:nvPr/>
          </p:nvGrpSpPr>
          <p:grpSpPr>
            <a:xfrm>
              <a:off x="823218" y="716044"/>
              <a:ext cx="816780" cy="740811"/>
              <a:chOff x="8316190" y="4256848"/>
              <a:chExt cx="630523" cy="571878"/>
            </a:xfrm>
          </p:grpSpPr>
          <p:grpSp>
            <p:nvGrpSpPr>
              <p:cNvPr id="1920" name="Google Shape;1920;p45"/>
              <p:cNvGrpSpPr/>
              <p:nvPr/>
            </p:nvGrpSpPr>
            <p:grpSpPr>
              <a:xfrm>
                <a:off x="8580532" y="4256848"/>
                <a:ext cx="366181" cy="321754"/>
                <a:chOff x="4493623" y="1308386"/>
                <a:chExt cx="600100" cy="527292"/>
              </a:xfrm>
            </p:grpSpPr>
            <p:sp>
              <p:nvSpPr>
                <p:cNvPr id="1921" name="Google Shape;1921;p45"/>
                <p:cNvSpPr/>
                <p:nvPr/>
              </p:nvSpPr>
              <p:spPr>
                <a:xfrm>
                  <a:off x="4684645" y="1308386"/>
                  <a:ext cx="409078" cy="50931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09078" h="509314" extrusionOk="0">
                      <a:moveTo>
                        <a:pt x="45699" y="503517"/>
                      </a:moveTo>
                      <a:cubicBezTo>
                        <a:pt x="33236" y="495746"/>
                        <a:pt x="22398" y="484452"/>
                        <a:pt x="5780" y="486078"/>
                      </a:cubicBezTo>
                      <a:cubicBezTo>
                        <a:pt x="-632" y="486711"/>
                        <a:pt x="813" y="481470"/>
                        <a:pt x="723" y="477946"/>
                      </a:cubicBezTo>
                      <a:cubicBezTo>
                        <a:pt x="452" y="415239"/>
                        <a:pt x="271" y="352713"/>
                        <a:pt x="0" y="290097"/>
                      </a:cubicBezTo>
                      <a:cubicBezTo>
                        <a:pt x="0" y="285579"/>
                        <a:pt x="271" y="281784"/>
                        <a:pt x="5238" y="279254"/>
                      </a:cubicBezTo>
                      <a:cubicBezTo>
                        <a:pt x="52925" y="254948"/>
                        <a:pt x="73516" y="207421"/>
                        <a:pt x="102688" y="166761"/>
                      </a:cubicBezTo>
                      <a:cubicBezTo>
                        <a:pt x="133847" y="123391"/>
                        <a:pt x="144414" y="76405"/>
                        <a:pt x="136918" y="24541"/>
                      </a:cubicBezTo>
                      <a:cubicBezTo>
                        <a:pt x="134840" y="10446"/>
                        <a:pt x="141433" y="4121"/>
                        <a:pt x="154078" y="1230"/>
                      </a:cubicBezTo>
                      <a:cubicBezTo>
                        <a:pt x="169341" y="-2294"/>
                        <a:pt x="184604" y="1862"/>
                        <a:pt x="189842" y="12343"/>
                      </a:cubicBezTo>
                      <a:cubicBezTo>
                        <a:pt x="202848" y="38366"/>
                        <a:pt x="213956" y="65382"/>
                        <a:pt x="217388" y="94296"/>
                      </a:cubicBezTo>
                      <a:cubicBezTo>
                        <a:pt x="220188" y="118059"/>
                        <a:pt x="211789" y="141190"/>
                        <a:pt x="208899" y="164683"/>
                      </a:cubicBezTo>
                      <a:cubicBezTo>
                        <a:pt x="206731" y="181851"/>
                        <a:pt x="202848" y="198928"/>
                        <a:pt x="199596" y="216366"/>
                      </a:cubicBezTo>
                      <a:cubicBezTo>
                        <a:pt x="203751" y="219439"/>
                        <a:pt x="208628" y="217812"/>
                        <a:pt x="213144" y="217812"/>
                      </a:cubicBezTo>
                      <a:cubicBezTo>
                        <a:pt x="266068" y="217722"/>
                        <a:pt x="318903" y="217541"/>
                        <a:pt x="371827" y="217360"/>
                      </a:cubicBezTo>
                      <a:cubicBezTo>
                        <a:pt x="394135" y="217270"/>
                        <a:pt x="405063" y="223685"/>
                        <a:pt x="408224" y="238413"/>
                      </a:cubicBezTo>
                      <a:cubicBezTo>
                        <a:pt x="412108" y="256846"/>
                        <a:pt x="402444" y="275640"/>
                        <a:pt x="385374" y="284314"/>
                      </a:cubicBezTo>
                      <a:cubicBezTo>
                        <a:pt x="381401" y="286302"/>
                        <a:pt x="374266" y="284585"/>
                        <a:pt x="373814" y="290729"/>
                      </a:cubicBezTo>
                      <a:cubicBezTo>
                        <a:pt x="373363" y="297054"/>
                        <a:pt x="380678" y="296331"/>
                        <a:pt x="384381" y="298861"/>
                      </a:cubicBezTo>
                      <a:cubicBezTo>
                        <a:pt x="403528" y="311963"/>
                        <a:pt x="400096" y="339070"/>
                        <a:pt x="377969" y="354792"/>
                      </a:cubicBezTo>
                      <a:cubicBezTo>
                        <a:pt x="372640" y="358586"/>
                        <a:pt x="362344" y="356870"/>
                        <a:pt x="362073" y="364640"/>
                      </a:cubicBezTo>
                      <a:cubicBezTo>
                        <a:pt x="361983" y="370875"/>
                        <a:pt x="371647" y="370784"/>
                        <a:pt x="376072" y="375122"/>
                      </a:cubicBezTo>
                      <a:cubicBezTo>
                        <a:pt x="391606" y="390301"/>
                        <a:pt x="384020" y="418854"/>
                        <a:pt x="360899" y="430510"/>
                      </a:cubicBezTo>
                      <a:cubicBezTo>
                        <a:pt x="357919" y="431955"/>
                        <a:pt x="354306" y="432317"/>
                        <a:pt x="351597" y="434124"/>
                      </a:cubicBezTo>
                      <a:cubicBezTo>
                        <a:pt x="348977" y="435931"/>
                        <a:pt x="346449" y="437919"/>
                        <a:pt x="351506" y="441443"/>
                      </a:cubicBezTo>
                      <a:cubicBezTo>
                        <a:pt x="374446" y="457707"/>
                        <a:pt x="374085" y="480567"/>
                        <a:pt x="351055" y="497192"/>
                      </a:cubicBezTo>
                      <a:cubicBezTo>
                        <a:pt x="348797" y="498818"/>
                        <a:pt x="346449" y="500535"/>
                        <a:pt x="344191" y="502162"/>
                      </a:cubicBezTo>
                      <a:cubicBezTo>
                        <a:pt x="335792" y="508306"/>
                        <a:pt x="325947" y="508306"/>
                        <a:pt x="316374" y="508306"/>
                      </a:cubicBezTo>
                      <a:cubicBezTo>
                        <a:pt x="233465" y="508758"/>
                        <a:pt x="150555" y="508938"/>
                        <a:pt x="67556" y="509209"/>
                      </a:cubicBezTo>
                      <a:cubicBezTo>
                        <a:pt x="59789" y="509571"/>
                        <a:pt x="51931" y="509300"/>
                        <a:pt x="45699" y="503517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922" name="Google Shape;1922;p45"/>
                <p:cNvSpPr/>
                <p:nvPr/>
              </p:nvSpPr>
              <p:spPr>
                <a:xfrm>
                  <a:off x="4493623" y="1570380"/>
                  <a:ext cx="167994" cy="26529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67994" h="265298" extrusionOk="0">
                      <a:moveTo>
                        <a:pt x="548" y="131831"/>
                      </a:moveTo>
                      <a:cubicBezTo>
                        <a:pt x="458" y="92074"/>
                        <a:pt x="458" y="52227"/>
                        <a:pt x="6" y="12471"/>
                      </a:cubicBezTo>
                      <a:cubicBezTo>
                        <a:pt x="-84" y="4339"/>
                        <a:pt x="729" y="363"/>
                        <a:pt x="10663" y="454"/>
                      </a:cubicBezTo>
                      <a:cubicBezTo>
                        <a:pt x="59162" y="905"/>
                        <a:pt x="107662" y="725"/>
                        <a:pt x="156161" y="2"/>
                      </a:cubicBezTo>
                      <a:cubicBezTo>
                        <a:pt x="165644" y="-89"/>
                        <a:pt x="167179" y="3164"/>
                        <a:pt x="167179" y="11567"/>
                      </a:cubicBezTo>
                      <a:cubicBezTo>
                        <a:pt x="167179" y="91623"/>
                        <a:pt x="167360" y="171678"/>
                        <a:pt x="167992" y="251823"/>
                      </a:cubicBezTo>
                      <a:cubicBezTo>
                        <a:pt x="168082" y="262033"/>
                        <a:pt x="165283" y="264925"/>
                        <a:pt x="155077" y="264744"/>
                      </a:cubicBezTo>
                      <a:cubicBezTo>
                        <a:pt x="108023" y="264383"/>
                        <a:pt x="60969" y="264383"/>
                        <a:pt x="13914" y="265286"/>
                      </a:cubicBezTo>
                      <a:cubicBezTo>
                        <a:pt x="2174" y="265557"/>
                        <a:pt x="548" y="261401"/>
                        <a:pt x="638" y="251191"/>
                      </a:cubicBezTo>
                      <a:cubicBezTo>
                        <a:pt x="1180" y="211434"/>
                        <a:pt x="729" y="171678"/>
                        <a:pt x="548" y="131831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  <p:grpSp>
            <p:nvGrpSpPr>
              <p:cNvPr id="1923" name="Google Shape;1923;p45"/>
              <p:cNvGrpSpPr/>
              <p:nvPr/>
            </p:nvGrpSpPr>
            <p:grpSpPr>
              <a:xfrm>
                <a:off x="8316190" y="4596507"/>
                <a:ext cx="264344" cy="232219"/>
                <a:chOff x="4493623" y="1308386"/>
                <a:chExt cx="600100" cy="527292"/>
              </a:xfrm>
            </p:grpSpPr>
            <p:sp>
              <p:nvSpPr>
                <p:cNvPr id="1924" name="Google Shape;1924;p45"/>
                <p:cNvSpPr/>
                <p:nvPr/>
              </p:nvSpPr>
              <p:spPr>
                <a:xfrm>
                  <a:off x="4684645" y="1308386"/>
                  <a:ext cx="409078" cy="50931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09078" h="509314" extrusionOk="0">
                      <a:moveTo>
                        <a:pt x="45699" y="503517"/>
                      </a:moveTo>
                      <a:cubicBezTo>
                        <a:pt x="33236" y="495746"/>
                        <a:pt x="22398" y="484452"/>
                        <a:pt x="5780" y="486078"/>
                      </a:cubicBezTo>
                      <a:cubicBezTo>
                        <a:pt x="-632" y="486711"/>
                        <a:pt x="813" y="481470"/>
                        <a:pt x="723" y="477946"/>
                      </a:cubicBezTo>
                      <a:cubicBezTo>
                        <a:pt x="452" y="415239"/>
                        <a:pt x="271" y="352713"/>
                        <a:pt x="0" y="290097"/>
                      </a:cubicBezTo>
                      <a:cubicBezTo>
                        <a:pt x="0" y="285579"/>
                        <a:pt x="271" y="281784"/>
                        <a:pt x="5238" y="279254"/>
                      </a:cubicBezTo>
                      <a:cubicBezTo>
                        <a:pt x="52925" y="254948"/>
                        <a:pt x="73516" y="207421"/>
                        <a:pt x="102688" y="166761"/>
                      </a:cubicBezTo>
                      <a:cubicBezTo>
                        <a:pt x="133847" y="123391"/>
                        <a:pt x="144414" y="76405"/>
                        <a:pt x="136918" y="24541"/>
                      </a:cubicBezTo>
                      <a:cubicBezTo>
                        <a:pt x="134840" y="10446"/>
                        <a:pt x="141433" y="4121"/>
                        <a:pt x="154078" y="1230"/>
                      </a:cubicBezTo>
                      <a:cubicBezTo>
                        <a:pt x="169341" y="-2294"/>
                        <a:pt x="184604" y="1862"/>
                        <a:pt x="189842" y="12343"/>
                      </a:cubicBezTo>
                      <a:cubicBezTo>
                        <a:pt x="202848" y="38366"/>
                        <a:pt x="213956" y="65382"/>
                        <a:pt x="217388" y="94296"/>
                      </a:cubicBezTo>
                      <a:cubicBezTo>
                        <a:pt x="220188" y="118059"/>
                        <a:pt x="211789" y="141190"/>
                        <a:pt x="208899" y="164683"/>
                      </a:cubicBezTo>
                      <a:cubicBezTo>
                        <a:pt x="206731" y="181851"/>
                        <a:pt x="202848" y="198928"/>
                        <a:pt x="199596" y="216366"/>
                      </a:cubicBezTo>
                      <a:cubicBezTo>
                        <a:pt x="203751" y="219439"/>
                        <a:pt x="208628" y="217812"/>
                        <a:pt x="213144" y="217812"/>
                      </a:cubicBezTo>
                      <a:cubicBezTo>
                        <a:pt x="266068" y="217722"/>
                        <a:pt x="318903" y="217541"/>
                        <a:pt x="371827" y="217360"/>
                      </a:cubicBezTo>
                      <a:cubicBezTo>
                        <a:pt x="394135" y="217270"/>
                        <a:pt x="405063" y="223685"/>
                        <a:pt x="408224" y="238413"/>
                      </a:cubicBezTo>
                      <a:cubicBezTo>
                        <a:pt x="412108" y="256846"/>
                        <a:pt x="402444" y="275640"/>
                        <a:pt x="385374" y="284314"/>
                      </a:cubicBezTo>
                      <a:cubicBezTo>
                        <a:pt x="381401" y="286302"/>
                        <a:pt x="374266" y="284585"/>
                        <a:pt x="373814" y="290729"/>
                      </a:cubicBezTo>
                      <a:cubicBezTo>
                        <a:pt x="373363" y="297054"/>
                        <a:pt x="380678" y="296331"/>
                        <a:pt x="384381" y="298861"/>
                      </a:cubicBezTo>
                      <a:cubicBezTo>
                        <a:pt x="403528" y="311963"/>
                        <a:pt x="400096" y="339070"/>
                        <a:pt x="377969" y="354792"/>
                      </a:cubicBezTo>
                      <a:cubicBezTo>
                        <a:pt x="372640" y="358586"/>
                        <a:pt x="362344" y="356870"/>
                        <a:pt x="362073" y="364640"/>
                      </a:cubicBezTo>
                      <a:cubicBezTo>
                        <a:pt x="361983" y="370875"/>
                        <a:pt x="371647" y="370784"/>
                        <a:pt x="376072" y="375122"/>
                      </a:cubicBezTo>
                      <a:cubicBezTo>
                        <a:pt x="391606" y="390301"/>
                        <a:pt x="384020" y="418854"/>
                        <a:pt x="360899" y="430510"/>
                      </a:cubicBezTo>
                      <a:cubicBezTo>
                        <a:pt x="357919" y="431955"/>
                        <a:pt x="354306" y="432317"/>
                        <a:pt x="351597" y="434124"/>
                      </a:cubicBezTo>
                      <a:cubicBezTo>
                        <a:pt x="348977" y="435931"/>
                        <a:pt x="346449" y="437919"/>
                        <a:pt x="351506" y="441443"/>
                      </a:cubicBezTo>
                      <a:cubicBezTo>
                        <a:pt x="374446" y="457707"/>
                        <a:pt x="374085" y="480567"/>
                        <a:pt x="351055" y="497192"/>
                      </a:cubicBezTo>
                      <a:cubicBezTo>
                        <a:pt x="348797" y="498818"/>
                        <a:pt x="346449" y="500535"/>
                        <a:pt x="344191" y="502162"/>
                      </a:cubicBezTo>
                      <a:cubicBezTo>
                        <a:pt x="335792" y="508306"/>
                        <a:pt x="325947" y="508306"/>
                        <a:pt x="316374" y="508306"/>
                      </a:cubicBezTo>
                      <a:cubicBezTo>
                        <a:pt x="233465" y="508758"/>
                        <a:pt x="150555" y="508938"/>
                        <a:pt x="67556" y="509209"/>
                      </a:cubicBezTo>
                      <a:cubicBezTo>
                        <a:pt x="59789" y="509571"/>
                        <a:pt x="51931" y="509300"/>
                        <a:pt x="45699" y="503517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925" name="Google Shape;1925;p45"/>
                <p:cNvSpPr/>
                <p:nvPr/>
              </p:nvSpPr>
              <p:spPr>
                <a:xfrm>
                  <a:off x="4493623" y="1570380"/>
                  <a:ext cx="167994" cy="26529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67994" h="265298" extrusionOk="0">
                      <a:moveTo>
                        <a:pt x="548" y="131831"/>
                      </a:moveTo>
                      <a:cubicBezTo>
                        <a:pt x="458" y="92074"/>
                        <a:pt x="458" y="52227"/>
                        <a:pt x="6" y="12471"/>
                      </a:cubicBezTo>
                      <a:cubicBezTo>
                        <a:pt x="-84" y="4339"/>
                        <a:pt x="729" y="363"/>
                        <a:pt x="10663" y="454"/>
                      </a:cubicBezTo>
                      <a:cubicBezTo>
                        <a:pt x="59162" y="905"/>
                        <a:pt x="107662" y="725"/>
                        <a:pt x="156161" y="2"/>
                      </a:cubicBezTo>
                      <a:cubicBezTo>
                        <a:pt x="165644" y="-89"/>
                        <a:pt x="167179" y="3164"/>
                        <a:pt x="167179" y="11567"/>
                      </a:cubicBezTo>
                      <a:cubicBezTo>
                        <a:pt x="167179" y="91623"/>
                        <a:pt x="167360" y="171678"/>
                        <a:pt x="167992" y="251823"/>
                      </a:cubicBezTo>
                      <a:cubicBezTo>
                        <a:pt x="168082" y="262033"/>
                        <a:pt x="165283" y="264925"/>
                        <a:pt x="155077" y="264744"/>
                      </a:cubicBezTo>
                      <a:cubicBezTo>
                        <a:pt x="108023" y="264383"/>
                        <a:pt x="60969" y="264383"/>
                        <a:pt x="13914" y="265286"/>
                      </a:cubicBezTo>
                      <a:cubicBezTo>
                        <a:pt x="2174" y="265557"/>
                        <a:pt x="548" y="261401"/>
                        <a:pt x="638" y="251191"/>
                      </a:cubicBezTo>
                      <a:cubicBezTo>
                        <a:pt x="1180" y="211434"/>
                        <a:pt x="729" y="171678"/>
                        <a:pt x="548" y="131831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</p:grpSp>
        <p:grpSp>
          <p:nvGrpSpPr>
            <p:cNvPr id="1926" name="Google Shape;1926;p45"/>
            <p:cNvGrpSpPr/>
            <p:nvPr/>
          </p:nvGrpSpPr>
          <p:grpSpPr>
            <a:xfrm rot="6813453">
              <a:off x="3340168" y="1917336"/>
              <a:ext cx="658148" cy="737496"/>
              <a:chOff x="2524200" y="510985"/>
              <a:chExt cx="993736" cy="1113544"/>
            </a:xfrm>
          </p:grpSpPr>
          <p:sp>
            <p:nvSpPr>
              <p:cNvPr id="1927" name="Google Shape;1927;p45"/>
              <p:cNvSpPr/>
              <p:nvPr/>
            </p:nvSpPr>
            <p:spPr>
              <a:xfrm>
                <a:off x="2690741" y="510985"/>
                <a:ext cx="827195" cy="833531"/>
              </a:xfrm>
              <a:custGeom>
                <a:avLst/>
                <a:gdLst/>
                <a:ahLst/>
                <a:cxnLst/>
                <a:rect l="l" t="t" r="r" b="b"/>
                <a:pathLst>
                  <a:path w="827195" h="833531" extrusionOk="0">
                    <a:moveTo>
                      <a:pt x="728662" y="129299"/>
                    </a:moveTo>
                    <a:lnTo>
                      <a:pt x="530782" y="6506"/>
                    </a:lnTo>
                    <a:lnTo>
                      <a:pt x="493211" y="67134"/>
                    </a:lnTo>
                    <a:cubicBezTo>
                      <a:pt x="482192" y="84934"/>
                      <a:pt x="462052" y="94602"/>
                      <a:pt x="441099" y="92886"/>
                    </a:cubicBezTo>
                    <a:cubicBezTo>
                      <a:pt x="429539" y="91892"/>
                      <a:pt x="417888" y="91530"/>
                      <a:pt x="406237" y="91801"/>
                    </a:cubicBezTo>
                    <a:cubicBezTo>
                      <a:pt x="385284" y="92253"/>
                      <a:pt x="365866" y="81320"/>
                      <a:pt x="356022" y="62888"/>
                    </a:cubicBezTo>
                    <a:lnTo>
                      <a:pt x="322335" y="0"/>
                    </a:lnTo>
                    <a:lnTo>
                      <a:pt x="117048" y="110144"/>
                    </a:lnTo>
                    <a:lnTo>
                      <a:pt x="150736" y="173031"/>
                    </a:lnTo>
                    <a:cubicBezTo>
                      <a:pt x="160580" y="191464"/>
                      <a:pt x="158955" y="213691"/>
                      <a:pt x="147033" y="230859"/>
                    </a:cubicBezTo>
                    <a:cubicBezTo>
                      <a:pt x="140350" y="240437"/>
                      <a:pt x="134208" y="250285"/>
                      <a:pt x="128699" y="260496"/>
                    </a:cubicBezTo>
                    <a:cubicBezTo>
                      <a:pt x="118674" y="278928"/>
                      <a:pt x="99437" y="290313"/>
                      <a:pt x="78484" y="289680"/>
                    </a:cubicBezTo>
                    <a:lnTo>
                      <a:pt x="7225" y="287422"/>
                    </a:lnTo>
                    <a:lnTo>
                      <a:pt x="0" y="520359"/>
                    </a:lnTo>
                    <a:lnTo>
                      <a:pt x="71530" y="522527"/>
                    </a:lnTo>
                    <a:cubicBezTo>
                      <a:pt x="92483" y="523160"/>
                      <a:pt x="110726" y="535990"/>
                      <a:pt x="119758" y="554965"/>
                    </a:cubicBezTo>
                    <a:cubicBezTo>
                      <a:pt x="122196" y="560115"/>
                      <a:pt x="124725" y="565265"/>
                      <a:pt x="127435" y="570325"/>
                    </a:cubicBezTo>
                    <a:cubicBezTo>
                      <a:pt x="130144" y="575385"/>
                      <a:pt x="132944" y="580355"/>
                      <a:pt x="135924" y="585234"/>
                    </a:cubicBezTo>
                    <a:cubicBezTo>
                      <a:pt x="146762" y="603125"/>
                      <a:pt x="147394" y="625352"/>
                      <a:pt x="136376" y="643062"/>
                    </a:cubicBezTo>
                    <a:lnTo>
                      <a:pt x="98534" y="704142"/>
                    </a:lnTo>
                    <a:lnTo>
                      <a:pt x="296414" y="826936"/>
                    </a:lnTo>
                    <a:lnTo>
                      <a:pt x="334076" y="766217"/>
                    </a:lnTo>
                    <a:cubicBezTo>
                      <a:pt x="345094" y="748417"/>
                      <a:pt x="365325" y="738748"/>
                      <a:pt x="386187" y="740556"/>
                    </a:cubicBezTo>
                    <a:cubicBezTo>
                      <a:pt x="397657" y="741549"/>
                      <a:pt x="409308" y="741911"/>
                      <a:pt x="420868" y="741730"/>
                    </a:cubicBezTo>
                    <a:cubicBezTo>
                      <a:pt x="441731" y="741278"/>
                      <a:pt x="461149" y="752211"/>
                      <a:pt x="471083" y="770644"/>
                    </a:cubicBezTo>
                    <a:lnTo>
                      <a:pt x="504771" y="833532"/>
                    </a:lnTo>
                    <a:lnTo>
                      <a:pt x="710057" y="723388"/>
                    </a:lnTo>
                    <a:lnTo>
                      <a:pt x="676370" y="660500"/>
                    </a:lnTo>
                    <a:cubicBezTo>
                      <a:pt x="666525" y="642068"/>
                      <a:pt x="668151" y="619840"/>
                      <a:pt x="680073" y="602673"/>
                    </a:cubicBezTo>
                    <a:cubicBezTo>
                      <a:pt x="686666" y="593095"/>
                      <a:pt x="692807" y="583246"/>
                      <a:pt x="698316" y="573126"/>
                    </a:cubicBezTo>
                    <a:cubicBezTo>
                      <a:pt x="708341" y="554694"/>
                      <a:pt x="727578" y="543219"/>
                      <a:pt x="748531" y="543851"/>
                    </a:cubicBezTo>
                    <a:lnTo>
                      <a:pt x="819971" y="546020"/>
                    </a:lnTo>
                    <a:lnTo>
                      <a:pt x="827196" y="313083"/>
                    </a:lnTo>
                    <a:lnTo>
                      <a:pt x="755757" y="310824"/>
                    </a:lnTo>
                    <a:cubicBezTo>
                      <a:pt x="734894" y="310191"/>
                      <a:pt x="716650" y="297361"/>
                      <a:pt x="707709" y="278476"/>
                    </a:cubicBezTo>
                    <a:cubicBezTo>
                      <a:pt x="705270" y="273326"/>
                      <a:pt x="702651" y="268176"/>
                      <a:pt x="699942" y="263026"/>
                    </a:cubicBezTo>
                    <a:cubicBezTo>
                      <a:pt x="697232" y="257966"/>
                      <a:pt x="694433" y="252996"/>
                      <a:pt x="691452" y="248117"/>
                    </a:cubicBezTo>
                    <a:cubicBezTo>
                      <a:pt x="680615" y="230136"/>
                      <a:pt x="679982" y="207818"/>
                      <a:pt x="691091" y="190018"/>
                    </a:cubicBezTo>
                    <a:lnTo>
                      <a:pt x="728662" y="129299"/>
                    </a:lnTo>
                    <a:close/>
                    <a:moveTo>
                      <a:pt x="581719" y="326546"/>
                    </a:moveTo>
                    <a:cubicBezTo>
                      <a:pt x="631483" y="419431"/>
                      <a:pt x="596621" y="534996"/>
                      <a:pt x="503778" y="584873"/>
                    </a:cubicBezTo>
                    <a:cubicBezTo>
                      <a:pt x="410934" y="634659"/>
                      <a:pt x="295240" y="599872"/>
                      <a:pt x="245476" y="506986"/>
                    </a:cubicBezTo>
                    <a:cubicBezTo>
                      <a:pt x="195713" y="414100"/>
                      <a:pt x="230665" y="298264"/>
                      <a:pt x="323509" y="248478"/>
                    </a:cubicBezTo>
                    <a:cubicBezTo>
                      <a:pt x="416262" y="198602"/>
                      <a:pt x="531866" y="233660"/>
                      <a:pt x="581719" y="326546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928" name="Google Shape;1928;p45"/>
              <p:cNvSpPr/>
              <p:nvPr/>
            </p:nvSpPr>
            <p:spPr>
              <a:xfrm>
                <a:off x="2524200" y="1316868"/>
                <a:ext cx="310412" cy="307661"/>
              </a:xfrm>
              <a:custGeom>
                <a:avLst/>
                <a:gdLst/>
                <a:ahLst/>
                <a:cxnLst/>
                <a:rect l="l" t="t" r="r" b="b"/>
                <a:pathLst>
                  <a:path w="310412" h="307661" extrusionOk="0">
                    <a:moveTo>
                      <a:pt x="310142" y="114752"/>
                    </a:moveTo>
                    <a:lnTo>
                      <a:pt x="266430" y="39034"/>
                    </a:lnTo>
                    <a:lnTo>
                      <a:pt x="243309" y="52406"/>
                    </a:lnTo>
                    <a:cubicBezTo>
                      <a:pt x="236535" y="56382"/>
                      <a:pt x="228136" y="55930"/>
                      <a:pt x="221543" y="51683"/>
                    </a:cubicBezTo>
                    <a:cubicBezTo>
                      <a:pt x="217930" y="49334"/>
                      <a:pt x="214137" y="47166"/>
                      <a:pt x="210254" y="45178"/>
                    </a:cubicBezTo>
                    <a:cubicBezTo>
                      <a:pt x="203299" y="41654"/>
                      <a:pt x="198783" y="34516"/>
                      <a:pt x="198783" y="26745"/>
                    </a:cubicBezTo>
                    <a:lnTo>
                      <a:pt x="198783" y="0"/>
                    </a:lnTo>
                    <a:lnTo>
                      <a:pt x="111359" y="0"/>
                    </a:lnTo>
                    <a:lnTo>
                      <a:pt x="111359" y="26745"/>
                    </a:lnTo>
                    <a:cubicBezTo>
                      <a:pt x="111359" y="34606"/>
                      <a:pt x="106843" y="41654"/>
                      <a:pt x="99888" y="45178"/>
                    </a:cubicBezTo>
                    <a:cubicBezTo>
                      <a:pt x="96005" y="47166"/>
                      <a:pt x="92212" y="49334"/>
                      <a:pt x="88599" y="51683"/>
                    </a:cubicBezTo>
                    <a:cubicBezTo>
                      <a:pt x="82006" y="56021"/>
                      <a:pt x="73607" y="56382"/>
                      <a:pt x="66833" y="52406"/>
                    </a:cubicBezTo>
                    <a:lnTo>
                      <a:pt x="43713" y="39034"/>
                    </a:lnTo>
                    <a:lnTo>
                      <a:pt x="0" y="114752"/>
                    </a:lnTo>
                    <a:lnTo>
                      <a:pt x="23301" y="128124"/>
                    </a:lnTo>
                    <a:cubicBezTo>
                      <a:pt x="30165" y="132100"/>
                      <a:pt x="33868" y="139509"/>
                      <a:pt x="33507" y="147370"/>
                    </a:cubicBezTo>
                    <a:cubicBezTo>
                      <a:pt x="33417" y="149539"/>
                      <a:pt x="33326" y="151617"/>
                      <a:pt x="33326" y="153786"/>
                    </a:cubicBezTo>
                    <a:cubicBezTo>
                      <a:pt x="33326" y="155954"/>
                      <a:pt x="33417" y="158123"/>
                      <a:pt x="33507" y="160201"/>
                    </a:cubicBezTo>
                    <a:cubicBezTo>
                      <a:pt x="33868" y="168062"/>
                      <a:pt x="30165" y="175471"/>
                      <a:pt x="23392" y="179446"/>
                    </a:cubicBezTo>
                    <a:lnTo>
                      <a:pt x="90" y="192909"/>
                    </a:lnTo>
                    <a:lnTo>
                      <a:pt x="43803" y="268628"/>
                    </a:lnTo>
                    <a:lnTo>
                      <a:pt x="67014" y="255255"/>
                    </a:lnTo>
                    <a:cubicBezTo>
                      <a:pt x="73787" y="251279"/>
                      <a:pt x="82187" y="251731"/>
                      <a:pt x="88780" y="255978"/>
                    </a:cubicBezTo>
                    <a:cubicBezTo>
                      <a:pt x="92392" y="258327"/>
                      <a:pt x="96186" y="260496"/>
                      <a:pt x="100069" y="262483"/>
                    </a:cubicBezTo>
                    <a:cubicBezTo>
                      <a:pt x="107023" y="266007"/>
                      <a:pt x="111539" y="273145"/>
                      <a:pt x="111539" y="280916"/>
                    </a:cubicBezTo>
                    <a:lnTo>
                      <a:pt x="111539" y="307661"/>
                    </a:lnTo>
                    <a:lnTo>
                      <a:pt x="198964" y="307661"/>
                    </a:lnTo>
                    <a:lnTo>
                      <a:pt x="198964" y="280916"/>
                    </a:lnTo>
                    <a:cubicBezTo>
                      <a:pt x="198964" y="273055"/>
                      <a:pt x="203480" y="266007"/>
                      <a:pt x="210434" y="262483"/>
                    </a:cubicBezTo>
                    <a:cubicBezTo>
                      <a:pt x="214318" y="260496"/>
                      <a:pt x="218111" y="258327"/>
                      <a:pt x="221724" y="255978"/>
                    </a:cubicBezTo>
                    <a:cubicBezTo>
                      <a:pt x="228317" y="251641"/>
                      <a:pt x="236716" y="251279"/>
                      <a:pt x="243489" y="255255"/>
                    </a:cubicBezTo>
                    <a:lnTo>
                      <a:pt x="266700" y="268628"/>
                    </a:lnTo>
                    <a:lnTo>
                      <a:pt x="310413" y="192909"/>
                    </a:lnTo>
                    <a:lnTo>
                      <a:pt x="287202" y="179537"/>
                    </a:lnTo>
                    <a:cubicBezTo>
                      <a:pt x="280428" y="175652"/>
                      <a:pt x="276635" y="168152"/>
                      <a:pt x="277087" y="160291"/>
                    </a:cubicBezTo>
                    <a:cubicBezTo>
                      <a:pt x="277177" y="158123"/>
                      <a:pt x="277267" y="155954"/>
                      <a:pt x="277267" y="153786"/>
                    </a:cubicBezTo>
                    <a:cubicBezTo>
                      <a:pt x="277267" y="151617"/>
                      <a:pt x="277177" y="149448"/>
                      <a:pt x="277087" y="147370"/>
                    </a:cubicBezTo>
                    <a:cubicBezTo>
                      <a:pt x="276725" y="139509"/>
                      <a:pt x="280428" y="132010"/>
                      <a:pt x="287292" y="128034"/>
                    </a:cubicBezTo>
                    <a:lnTo>
                      <a:pt x="310142" y="114752"/>
                    </a:lnTo>
                    <a:close/>
                    <a:moveTo>
                      <a:pt x="226601" y="153876"/>
                    </a:moveTo>
                    <a:cubicBezTo>
                      <a:pt x="226601" y="193452"/>
                      <a:pt x="194539" y="225438"/>
                      <a:pt x="155071" y="225438"/>
                    </a:cubicBezTo>
                    <a:cubicBezTo>
                      <a:pt x="115513" y="225438"/>
                      <a:pt x="83451" y="193452"/>
                      <a:pt x="83451" y="153876"/>
                    </a:cubicBezTo>
                    <a:cubicBezTo>
                      <a:pt x="83451" y="114300"/>
                      <a:pt x="115513" y="82224"/>
                      <a:pt x="155071" y="82224"/>
                    </a:cubicBezTo>
                    <a:cubicBezTo>
                      <a:pt x="194539" y="82224"/>
                      <a:pt x="226601" y="114300"/>
                      <a:pt x="226601" y="153876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296A2CBF-DE2E-5DEC-BD6F-8AFB5A631AA6}"/>
              </a:ext>
            </a:extLst>
          </p:cNvPr>
          <p:cNvSpPr txBox="1"/>
          <p:nvPr/>
        </p:nvSpPr>
        <p:spPr>
          <a:xfrm>
            <a:off x="4494737" y="632756"/>
            <a:ext cx="4462031" cy="16273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250000"/>
              </a:lnSpc>
            </a:pPr>
            <a:r>
              <a:rPr lang="fa-IR" dirty="0">
                <a:solidFill>
                  <a:srgbClr val="273848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dirty="0">
                <a:solidFill>
                  <a:srgbClr val="273848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 </a:t>
            </a:r>
            <a:r>
              <a:rPr lang="fa-IR" dirty="0">
                <a:solidFill>
                  <a:srgbClr val="273848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 که شما به راحتی میتوانید بعد از خرید فایل آن را به راحتی تغییر دهید.</a:t>
            </a:r>
            <a:endParaRPr lang="fa-IR" dirty="0">
              <a:solidFill>
                <a:srgbClr val="273848"/>
              </a:solidFill>
            </a:endParaRPr>
          </a:p>
        </p:txBody>
      </p:sp>
      <p:sp>
        <p:nvSpPr>
          <p:cNvPr id="3" name="Google Shape;1502;p42">
            <a:extLst>
              <a:ext uri="{FF2B5EF4-FFF2-40B4-BE49-F238E27FC236}">
                <a16:creationId xmlns:a16="http://schemas.microsoft.com/office/drawing/2014/main" id="{3F220255-AE50-E22C-42DA-87D4D72B0969}"/>
              </a:ext>
            </a:extLst>
          </p:cNvPr>
          <p:cNvSpPr/>
          <p:nvPr/>
        </p:nvSpPr>
        <p:spPr>
          <a:xfrm rot="16200000">
            <a:off x="8107574" y="2622544"/>
            <a:ext cx="758317" cy="8037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Abel"/>
              <a:ea typeface="Abel"/>
              <a:cs typeface="Abel"/>
              <a:sym typeface="Abel"/>
            </a:endParaRPr>
          </a:p>
        </p:txBody>
      </p:sp>
      <p:sp>
        <p:nvSpPr>
          <p:cNvPr id="4" name="Google Shape;1503;p42">
            <a:extLst>
              <a:ext uri="{FF2B5EF4-FFF2-40B4-BE49-F238E27FC236}">
                <a16:creationId xmlns:a16="http://schemas.microsoft.com/office/drawing/2014/main" id="{3B2C8E49-BBD1-F232-60A5-7515D48A4EE2}"/>
              </a:ext>
            </a:extLst>
          </p:cNvPr>
          <p:cNvSpPr/>
          <p:nvPr/>
        </p:nvSpPr>
        <p:spPr>
          <a:xfrm rot="16200000">
            <a:off x="8107574" y="3807413"/>
            <a:ext cx="758317" cy="8037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Abel"/>
              <a:ea typeface="Abel"/>
              <a:cs typeface="Abel"/>
              <a:sym typeface="Abel"/>
            </a:endParaRPr>
          </a:p>
        </p:txBody>
      </p:sp>
      <p:grpSp>
        <p:nvGrpSpPr>
          <p:cNvPr id="5" name="Google Shape;1504;p42">
            <a:extLst>
              <a:ext uri="{FF2B5EF4-FFF2-40B4-BE49-F238E27FC236}">
                <a16:creationId xmlns:a16="http://schemas.microsoft.com/office/drawing/2014/main" id="{E684F347-D555-1FFD-09A0-6FA3036D3280}"/>
              </a:ext>
            </a:extLst>
          </p:cNvPr>
          <p:cNvGrpSpPr/>
          <p:nvPr/>
        </p:nvGrpSpPr>
        <p:grpSpPr>
          <a:xfrm>
            <a:off x="8290517" y="2775708"/>
            <a:ext cx="377551" cy="449319"/>
            <a:chOff x="7253900" y="1797600"/>
            <a:chExt cx="344575" cy="410075"/>
          </a:xfrm>
          <a:solidFill>
            <a:srgbClr val="192B77"/>
          </a:solidFill>
        </p:grpSpPr>
        <p:sp>
          <p:nvSpPr>
            <p:cNvPr id="6" name="Google Shape;1505;p42">
              <a:extLst>
                <a:ext uri="{FF2B5EF4-FFF2-40B4-BE49-F238E27FC236}">
                  <a16:creationId xmlns:a16="http://schemas.microsoft.com/office/drawing/2014/main" id="{425C630F-9539-FC9D-DFF3-6142422B8247}"/>
                </a:ext>
              </a:extLst>
            </p:cNvPr>
            <p:cNvSpPr/>
            <p:nvPr/>
          </p:nvSpPr>
          <p:spPr>
            <a:xfrm>
              <a:off x="7253900" y="1869475"/>
              <a:ext cx="344575" cy="338200"/>
            </a:xfrm>
            <a:custGeom>
              <a:avLst/>
              <a:gdLst/>
              <a:ahLst/>
              <a:cxnLst/>
              <a:rect l="l" t="t" r="r" b="b"/>
              <a:pathLst>
                <a:path w="13783" h="13528" extrusionOk="0">
                  <a:moveTo>
                    <a:pt x="6893" y="964"/>
                  </a:moveTo>
                  <a:cubicBezTo>
                    <a:pt x="7645" y="964"/>
                    <a:pt x="8356" y="1233"/>
                    <a:pt x="8922" y="1740"/>
                  </a:cubicBezTo>
                  <a:cubicBezTo>
                    <a:pt x="10172" y="2857"/>
                    <a:pt x="10282" y="4779"/>
                    <a:pt x="9165" y="6031"/>
                  </a:cubicBezTo>
                  <a:cubicBezTo>
                    <a:pt x="8736" y="6513"/>
                    <a:pt x="8462" y="7091"/>
                    <a:pt x="8368" y="7695"/>
                  </a:cubicBezTo>
                  <a:lnTo>
                    <a:pt x="7372" y="7695"/>
                  </a:lnTo>
                  <a:lnTo>
                    <a:pt x="7372" y="5168"/>
                  </a:lnTo>
                  <a:lnTo>
                    <a:pt x="8192" y="4348"/>
                  </a:lnTo>
                  <a:cubicBezTo>
                    <a:pt x="8380" y="4161"/>
                    <a:pt x="8380" y="3856"/>
                    <a:pt x="8192" y="3669"/>
                  </a:cubicBezTo>
                  <a:cubicBezTo>
                    <a:pt x="8099" y="3574"/>
                    <a:pt x="7976" y="3527"/>
                    <a:pt x="7853" y="3527"/>
                  </a:cubicBezTo>
                  <a:cubicBezTo>
                    <a:pt x="7730" y="3527"/>
                    <a:pt x="7607" y="3574"/>
                    <a:pt x="7513" y="3669"/>
                  </a:cubicBezTo>
                  <a:lnTo>
                    <a:pt x="6891" y="4291"/>
                  </a:lnTo>
                  <a:lnTo>
                    <a:pt x="6268" y="3669"/>
                  </a:lnTo>
                  <a:cubicBezTo>
                    <a:pt x="6175" y="3576"/>
                    <a:pt x="6054" y="3530"/>
                    <a:pt x="5932" y="3530"/>
                  </a:cubicBezTo>
                  <a:cubicBezTo>
                    <a:pt x="5809" y="3530"/>
                    <a:pt x="5686" y="3577"/>
                    <a:pt x="5592" y="3672"/>
                  </a:cubicBezTo>
                  <a:cubicBezTo>
                    <a:pt x="5406" y="3858"/>
                    <a:pt x="5404" y="4159"/>
                    <a:pt x="5589" y="4348"/>
                  </a:cubicBezTo>
                  <a:lnTo>
                    <a:pt x="6410" y="5168"/>
                  </a:lnTo>
                  <a:lnTo>
                    <a:pt x="6410" y="7695"/>
                  </a:lnTo>
                  <a:lnTo>
                    <a:pt x="5413" y="7695"/>
                  </a:lnTo>
                  <a:cubicBezTo>
                    <a:pt x="5318" y="7093"/>
                    <a:pt x="5041" y="6510"/>
                    <a:pt x="4607" y="6019"/>
                  </a:cubicBezTo>
                  <a:cubicBezTo>
                    <a:pt x="4029" y="5365"/>
                    <a:pt x="3767" y="4523"/>
                    <a:pt x="3866" y="3647"/>
                  </a:cubicBezTo>
                  <a:lnTo>
                    <a:pt x="3866" y="3647"/>
                  </a:lnTo>
                  <a:lnTo>
                    <a:pt x="3868" y="3648"/>
                  </a:lnTo>
                  <a:cubicBezTo>
                    <a:pt x="4026" y="2259"/>
                    <a:pt x="5152" y="1138"/>
                    <a:pt x="6542" y="983"/>
                  </a:cubicBezTo>
                  <a:cubicBezTo>
                    <a:pt x="6660" y="970"/>
                    <a:pt x="6777" y="964"/>
                    <a:pt x="6893" y="964"/>
                  </a:cubicBezTo>
                  <a:close/>
                  <a:moveTo>
                    <a:pt x="7667" y="8657"/>
                  </a:moveTo>
                  <a:lnTo>
                    <a:pt x="7346" y="9617"/>
                  </a:lnTo>
                  <a:lnTo>
                    <a:pt x="6437" y="9617"/>
                  </a:lnTo>
                  <a:lnTo>
                    <a:pt x="6116" y="8657"/>
                  </a:lnTo>
                  <a:close/>
                  <a:moveTo>
                    <a:pt x="5102" y="8657"/>
                  </a:moveTo>
                  <a:lnTo>
                    <a:pt x="5593" y="10126"/>
                  </a:lnTo>
                  <a:lnTo>
                    <a:pt x="5061" y="12567"/>
                  </a:lnTo>
                  <a:lnTo>
                    <a:pt x="961" y="12567"/>
                  </a:lnTo>
                  <a:lnTo>
                    <a:pt x="962" y="11634"/>
                  </a:lnTo>
                  <a:cubicBezTo>
                    <a:pt x="965" y="10562"/>
                    <a:pt x="1676" y="9620"/>
                    <a:pt x="2705" y="9322"/>
                  </a:cubicBezTo>
                  <a:lnTo>
                    <a:pt x="5035" y="8657"/>
                  </a:lnTo>
                  <a:close/>
                  <a:moveTo>
                    <a:pt x="7305" y="10580"/>
                  </a:moveTo>
                  <a:lnTo>
                    <a:pt x="7737" y="12567"/>
                  </a:lnTo>
                  <a:lnTo>
                    <a:pt x="6046" y="12567"/>
                  </a:lnTo>
                  <a:lnTo>
                    <a:pt x="6478" y="10580"/>
                  </a:lnTo>
                  <a:close/>
                  <a:moveTo>
                    <a:pt x="8746" y="8657"/>
                  </a:moveTo>
                  <a:lnTo>
                    <a:pt x="11077" y="9323"/>
                  </a:lnTo>
                  <a:cubicBezTo>
                    <a:pt x="12107" y="9620"/>
                    <a:pt x="12817" y="10562"/>
                    <a:pt x="12820" y="11634"/>
                  </a:cubicBezTo>
                  <a:lnTo>
                    <a:pt x="12822" y="12567"/>
                  </a:lnTo>
                  <a:lnTo>
                    <a:pt x="8721" y="12567"/>
                  </a:lnTo>
                  <a:lnTo>
                    <a:pt x="8190" y="10126"/>
                  </a:lnTo>
                  <a:lnTo>
                    <a:pt x="8680" y="8657"/>
                  </a:lnTo>
                  <a:close/>
                  <a:moveTo>
                    <a:pt x="6892" y="1"/>
                  </a:moveTo>
                  <a:cubicBezTo>
                    <a:pt x="6741" y="1"/>
                    <a:pt x="6588" y="9"/>
                    <a:pt x="6435" y="27"/>
                  </a:cubicBezTo>
                  <a:cubicBezTo>
                    <a:pt x="4604" y="230"/>
                    <a:pt x="3122" y="1706"/>
                    <a:pt x="2912" y="3537"/>
                  </a:cubicBezTo>
                  <a:cubicBezTo>
                    <a:pt x="2780" y="4687"/>
                    <a:pt x="3127" y="5795"/>
                    <a:pt x="3887" y="6656"/>
                  </a:cubicBezTo>
                  <a:cubicBezTo>
                    <a:pt x="4193" y="7002"/>
                    <a:pt x="4389" y="7406"/>
                    <a:pt x="4459" y="7821"/>
                  </a:cubicBezTo>
                  <a:lnTo>
                    <a:pt x="2441" y="8398"/>
                  </a:lnTo>
                  <a:cubicBezTo>
                    <a:pt x="996" y="8809"/>
                    <a:pt x="0" y="10130"/>
                    <a:pt x="0" y="11633"/>
                  </a:cubicBezTo>
                  <a:lnTo>
                    <a:pt x="0" y="13047"/>
                  </a:lnTo>
                  <a:cubicBezTo>
                    <a:pt x="0" y="13312"/>
                    <a:pt x="215" y="13528"/>
                    <a:pt x="481" y="13528"/>
                  </a:cubicBezTo>
                  <a:lnTo>
                    <a:pt x="13302" y="13528"/>
                  </a:lnTo>
                  <a:cubicBezTo>
                    <a:pt x="13567" y="13528"/>
                    <a:pt x="13782" y="13312"/>
                    <a:pt x="13782" y="13047"/>
                  </a:cubicBezTo>
                  <a:lnTo>
                    <a:pt x="13782" y="11633"/>
                  </a:lnTo>
                  <a:cubicBezTo>
                    <a:pt x="13782" y="10130"/>
                    <a:pt x="12786" y="8809"/>
                    <a:pt x="11343" y="8398"/>
                  </a:cubicBezTo>
                  <a:lnTo>
                    <a:pt x="9323" y="7821"/>
                  </a:lnTo>
                  <a:cubicBezTo>
                    <a:pt x="9390" y="7406"/>
                    <a:pt x="9584" y="7006"/>
                    <a:pt x="9884" y="6671"/>
                  </a:cubicBezTo>
                  <a:cubicBezTo>
                    <a:pt x="10988" y="5429"/>
                    <a:pt x="11212" y="3637"/>
                    <a:pt x="10446" y="2162"/>
                  </a:cubicBezTo>
                  <a:cubicBezTo>
                    <a:pt x="9753" y="824"/>
                    <a:pt x="8374" y="1"/>
                    <a:pt x="6892" y="1"/>
                  </a:cubicBez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" name="Google Shape;1506;p42">
              <a:extLst>
                <a:ext uri="{FF2B5EF4-FFF2-40B4-BE49-F238E27FC236}">
                  <a16:creationId xmlns:a16="http://schemas.microsoft.com/office/drawing/2014/main" id="{147E05D8-AD40-D0AF-D4D5-086E4E49CA9A}"/>
                </a:ext>
              </a:extLst>
            </p:cNvPr>
            <p:cNvSpPr/>
            <p:nvPr/>
          </p:nvSpPr>
          <p:spPr>
            <a:xfrm>
              <a:off x="7414150" y="1797600"/>
              <a:ext cx="24075" cy="47875"/>
            </a:xfrm>
            <a:custGeom>
              <a:avLst/>
              <a:gdLst/>
              <a:ahLst/>
              <a:cxnLst/>
              <a:rect l="l" t="t" r="r" b="b"/>
              <a:pathLst>
                <a:path w="963" h="1915" extrusionOk="0">
                  <a:moveTo>
                    <a:pt x="481" y="1"/>
                  </a:moveTo>
                  <a:cubicBezTo>
                    <a:pt x="220" y="1"/>
                    <a:pt x="6" y="210"/>
                    <a:pt x="0" y="472"/>
                  </a:cubicBezTo>
                  <a:lnTo>
                    <a:pt x="0" y="1434"/>
                  </a:lnTo>
                  <a:cubicBezTo>
                    <a:pt x="0" y="1699"/>
                    <a:pt x="215" y="1915"/>
                    <a:pt x="482" y="1915"/>
                  </a:cubicBezTo>
                  <a:cubicBezTo>
                    <a:pt x="747" y="1915"/>
                    <a:pt x="962" y="1699"/>
                    <a:pt x="962" y="1434"/>
                  </a:cubicBezTo>
                  <a:lnTo>
                    <a:pt x="962" y="472"/>
                  </a:lnTo>
                  <a:cubicBezTo>
                    <a:pt x="956" y="210"/>
                    <a:pt x="743" y="1"/>
                    <a:pt x="481" y="1"/>
                  </a:cubicBez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" name="Google Shape;1507;p42">
              <a:extLst>
                <a:ext uri="{FF2B5EF4-FFF2-40B4-BE49-F238E27FC236}">
                  <a16:creationId xmlns:a16="http://schemas.microsoft.com/office/drawing/2014/main" id="{24C2D4CF-E585-037B-A80A-8253DAE7F9D1}"/>
                </a:ext>
              </a:extLst>
            </p:cNvPr>
            <p:cNvSpPr/>
            <p:nvPr/>
          </p:nvSpPr>
          <p:spPr>
            <a:xfrm>
              <a:off x="7550375" y="1957625"/>
              <a:ext cx="47875" cy="24075"/>
            </a:xfrm>
            <a:custGeom>
              <a:avLst/>
              <a:gdLst/>
              <a:ahLst/>
              <a:cxnLst/>
              <a:rect l="l" t="t" r="r" b="b"/>
              <a:pathLst>
                <a:path w="1915" h="963" extrusionOk="0">
                  <a:moveTo>
                    <a:pt x="482" y="1"/>
                  </a:moveTo>
                  <a:cubicBezTo>
                    <a:pt x="216" y="1"/>
                    <a:pt x="0" y="216"/>
                    <a:pt x="0" y="483"/>
                  </a:cubicBezTo>
                  <a:cubicBezTo>
                    <a:pt x="0" y="748"/>
                    <a:pt x="216" y="963"/>
                    <a:pt x="482" y="963"/>
                  </a:cubicBezTo>
                  <a:lnTo>
                    <a:pt x="1443" y="963"/>
                  </a:lnTo>
                  <a:cubicBezTo>
                    <a:pt x="1705" y="957"/>
                    <a:pt x="1915" y="743"/>
                    <a:pt x="1915" y="483"/>
                  </a:cubicBezTo>
                  <a:cubicBezTo>
                    <a:pt x="1915" y="220"/>
                    <a:pt x="1705" y="7"/>
                    <a:pt x="1443" y="1"/>
                  </a:cubicBez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" name="Google Shape;1508;p42">
              <a:extLst>
                <a:ext uri="{FF2B5EF4-FFF2-40B4-BE49-F238E27FC236}">
                  <a16:creationId xmlns:a16="http://schemas.microsoft.com/office/drawing/2014/main" id="{EFAD0308-D7EE-73BD-2EAC-302F90F4BC31}"/>
                </a:ext>
              </a:extLst>
            </p:cNvPr>
            <p:cNvSpPr/>
            <p:nvPr/>
          </p:nvSpPr>
          <p:spPr>
            <a:xfrm>
              <a:off x="7254100" y="1957675"/>
              <a:ext cx="47675" cy="24075"/>
            </a:xfrm>
            <a:custGeom>
              <a:avLst/>
              <a:gdLst/>
              <a:ahLst/>
              <a:cxnLst/>
              <a:rect l="l" t="t" r="r" b="b"/>
              <a:pathLst>
                <a:path w="1907" h="963" extrusionOk="0">
                  <a:moveTo>
                    <a:pt x="473" y="0"/>
                  </a:moveTo>
                  <a:cubicBezTo>
                    <a:pt x="212" y="5"/>
                    <a:pt x="1" y="218"/>
                    <a:pt x="1" y="481"/>
                  </a:cubicBezTo>
                  <a:cubicBezTo>
                    <a:pt x="1" y="743"/>
                    <a:pt x="212" y="957"/>
                    <a:pt x="473" y="962"/>
                  </a:cubicBezTo>
                  <a:lnTo>
                    <a:pt x="1435" y="962"/>
                  </a:lnTo>
                  <a:cubicBezTo>
                    <a:pt x="1697" y="957"/>
                    <a:pt x="1906" y="743"/>
                    <a:pt x="1906" y="481"/>
                  </a:cubicBezTo>
                  <a:cubicBezTo>
                    <a:pt x="1906" y="218"/>
                    <a:pt x="1697" y="5"/>
                    <a:pt x="1435" y="0"/>
                  </a:cubicBez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" name="Google Shape;1509;p42">
              <a:extLst>
                <a:ext uri="{FF2B5EF4-FFF2-40B4-BE49-F238E27FC236}">
                  <a16:creationId xmlns:a16="http://schemas.microsoft.com/office/drawing/2014/main" id="{7EC4D315-8F01-F507-FB4A-4E348AF32163}"/>
                </a:ext>
              </a:extLst>
            </p:cNvPr>
            <p:cNvSpPr/>
            <p:nvPr/>
          </p:nvSpPr>
          <p:spPr>
            <a:xfrm>
              <a:off x="7531150" y="1877625"/>
              <a:ext cx="47325" cy="35975"/>
            </a:xfrm>
            <a:custGeom>
              <a:avLst/>
              <a:gdLst/>
              <a:ahLst/>
              <a:cxnLst/>
              <a:rect l="l" t="t" r="r" b="b"/>
              <a:pathLst>
                <a:path w="1893" h="1439" extrusionOk="0">
                  <a:moveTo>
                    <a:pt x="1345" y="1"/>
                  </a:moveTo>
                  <a:cubicBezTo>
                    <a:pt x="1266" y="1"/>
                    <a:pt x="1186" y="20"/>
                    <a:pt x="1112" y="61"/>
                  </a:cubicBezTo>
                  <a:lnTo>
                    <a:pt x="280" y="541"/>
                  </a:lnTo>
                  <a:cubicBezTo>
                    <a:pt x="91" y="650"/>
                    <a:pt x="1" y="872"/>
                    <a:pt x="56" y="1082"/>
                  </a:cubicBezTo>
                  <a:cubicBezTo>
                    <a:pt x="113" y="1293"/>
                    <a:pt x="304" y="1438"/>
                    <a:pt x="521" y="1438"/>
                  </a:cubicBezTo>
                  <a:lnTo>
                    <a:pt x="521" y="1439"/>
                  </a:lnTo>
                  <a:cubicBezTo>
                    <a:pt x="605" y="1439"/>
                    <a:pt x="687" y="1416"/>
                    <a:pt x="761" y="1375"/>
                  </a:cubicBezTo>
                  <a:lnTo>
                    <a:pt x="1594" y="893"/>
                  </a:lnTo>
                  <a:cubicBezTo>
                    <a:pt x="1818" y="758"/>
                    <a:pt x="1893" y="468"/>
                    <a:pt x="1762" y="241"/>
                  </a:cubicBezTo>
                  <a:cubicBezTo>
                    <a:pt x="1673" y="87"/>
                    <a:pt x="1511" y="1"/>
                    <a:pt x="1345" y="1"/>
                  </a:cubicBez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" name="Google Shape;1510;p42">
              <a:extLst>
                <a:ext uri="{FF2B5EF4-FFF2-40B4-BE49-F238E27FC236}">
                  <a16:creationId xmlns:a16="http://schemas.microsoft.com/office/drawing/2014/main" id="{13BF3707-D4C7-270A-AFA1-8B539D54A005}"/>
                </a:ext>
              </a:extLst>
            </p:cNvPr>
            <p:cNvSpPr/>
            <p:nvPr/>
          </p:nvSpPr>
          <p:spPr>
            <a:xfrm>
              <a:off x="7480550" y="1818850"/>
              <a:ext cx="39500" cy="44900"/>
            </a:xfrm>
            <a:custGeom>
              <a:avLst/>
              <a:gdLst/>
              <a:ahLst/>
              <a:cxnLst/>
              <a:rect l="l" t="t" r="r" b="b"/>
              <a:pathLst>
                <a:path w="1580" h="1796" extrusionOk="0">
                  <a:moveTo>
                    <a:pt x="1033" y="1"/>
                  </a:moveTo>
                  <a:cubicBezTo>
                    <a:pt x="866" y="1"/>
                    <a:pt x="704" y="87"/>
                    <a:pt x="614" y="242"/>
                  </a:cubicBezTo>
                  <a:lnTo>
                    <a:pt x="134" y="1073"/>
                  </a:lnTo>
                  <a:cubicBezTo>
                    <a:pt x="1" y="1303"/>
                    <a:pt x="80" y="1598"/>
                    <a:pt x="310" y="1731"/>
                  </a:cubicBezTo>
                  <a:cubicBezTo>
                    <a:pt x="385" y="1774"/>
                    <a:pt x="468" y="1795"/>
                    <a:pt x="550" y="1795"/>
                  </a:cubicBezTo>
                  <a:cubicBezTo>
                    <a:pt x="716" y="1795"/>
                    <a:pt x="877" y="1709"/>
                    <a:pt x="966" y="1554"/>
                  </a:cubicBezTo>
                  <a:lnTo>
                    <a:pt x="1448" y="722"/>
                  </a:lnTo>
                  <a:cubicBezTo>
                    <a:pt x="1579" y="492"/>
                    <a:pt x="1502" y="198"/>
                    <a:pt x="1272" y="64"/>
                  </a:cubicBezTo>
                  <a:cubicBezTo>
                    <a:pt x="1197" y="21"/>
                    <a:pt x="1114" y="1"/>
                    <a:pt x="1033" y="1"/>
                  </a:cubicBez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" name="Google Shape;1511;p42">
              <a:extLst>
                <a:ext uri="{FF2B5EF4-FFF2-40B4-BE49-F238E27FC236}">
                  <a16:creationId xmlns:a16="http://schemas.microsoft.com/office/drawing/2014/main" id="{2DC41CAC-58E0-8523-7446-36C7B798C414}"/>
                </a:ext>
              </a:extLst>
            </p:cNvPr>
            <p:cNvSpPr/>
            <p:nvPr/>
          </p:nvSpPr>
          <p:spPr>
            <a:xfrm>
              <a:off x="7332325" y="1818825"/>
              <a:ext cx="39475" cy="44900"/>
            </a:xfrm>
            <a:custGeom>
              <a:avLst/>
              <a:gdLst/>
              <a:ahLst/>
              <a:cxnLst/>
              <a:rect l="l" t="t" r="r" b="b"/>
              <a:pathLst>
                <a:path w="1579" h="1796" extrusionOk="0">
                  <a:moveTo>
                    <a:pt x="549" y="1"/>
                  </a:moveTo>
                  <a:cubicBezTo>
                    <a:pt x="468" y="1"/>
                    <a:pt x="385" y="22"/>
                    <a:pt x="309" y="65"/>
                  </a:cubicBezTo>
                  <a:cubicBezTo>
                    <a:pt x="79" y="199"/>
                    <a:pt x="0" y="492"/>
                    <a:pt x="133" y="721"/>
                  </a:cubicBezTo>
                  <a:lnTo>
                    <a:pt x="614" y="1555"/>
                  </a:lnTo>
                  <a:cubicBezTo>
                    <a:pt x="703" y="1709"/>
                    <a:pt x="864" y="1795"/>
                    <a:pt x="1030" y="1795"/>
                  </a:cubicBezTo>
                  <a:cubicBezTo>
                    <a:pt x="1111" y="1795"/>
                    <a:pt x="1194" y="1774"/>
                    <a:pt x="1270" y="1731"/>
                  </a:cubicBezTo>
                  <a:cubicBezTo>
                    <a:pt x="1500" y="1599"/>
                    <a:pt x="1579" y="1304"/>
                    <a:pt x="1447" y="1074"/>
                  </a:cubicBezTo>
                  <a:lnTo>
                    <a:pt x="965" y="241"/>
                  </a:lnTo>
                  <a:cubicBezTo>
                    <a:pt x="877" y="87"/>
                    <a:pt x="715" y="1"/>
                    <a:pt x="549" y="1"/>
                  </a:cubicBez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" name="Google Shape;1512;p42">
              <a:extLst>
                <a:ext uri="{FF2B5EF4-FFF2-40B4-BE49-F238E27FC236}">
                  <a16:creationId xmlns:a16="http://schemas.microsoft.com/office/drawing/2014/main" id="{ECADB7EA-03DA-F628-C09F-799071F68AFB}"/>
                </a:ext>
              </a:extLst>
            </p:cNvPr>
            <p:cNvSpPr/>
            <p:nvPr/>
          </p:nvSpPr>
          <p:spPr>
            <a:xfrm>
              <a:off x="7273675" y="1877525"/>
              <a:ext cx="48275" cy="36075"/>
            </a:xfrm>
            <a:custGeom>
              <a:avLst/>
              <a:gdLst/>
              <a:ahLst/>
              <a:cxnLst/>
              <a:rect l="l" t="t" r="r" b="b"/>
              <a:pathLst>
                <a:path w="1931" h="1443" extrusionOk="0">
                  <a:moveTo>
                    <a:pt x="549" y="0"/>
                  </a:moveTo>
                  <a:cubicBezTo>
                    <a:pt x="383" y="0"/>
                    <a:pt x="222" y="87"/>
                    <a:pt x="133" y="241"/>
                  </a:cubicBezTo>
                  <a:cubicBezTo>
                    <a:pt x="0" y="471"/>
                    <a:pt x="79" y="765"/>
                    <a:pt x="309" y="897"/>
                  </a:cubicBezTo>
                  <a:lnTo>
                    <a:pt x="1141" y="1379"/>
                  </a:lnTo>
                  <a:cubicBezTo>
                    <a:pt x="1216" y="1422"/>
                    <a:pt x="1298" y="1442"/>
                    <a:pt x="1380" y="1442"/>
                  </a:cubicBezTo>
                  <a:cubicBezTo>
                    <a:pt x="1546" y="1442"/>
                    <a:pt x="1709" y="1356"/>
                    <a:pt x="1798" y="1201"/>
                  </a:cubicBezTo>
                  <a:cubicBezTo>
                    <a:pt x="1930" y="971"/>
                    <a:pt x="1853" y="679"/>
                    <a:pt x="1623" y="545"/>
                  </a:cubicBezTo>
                  <a:lnTo>
                    <a:pt x="789" y="65"/>
                  </a:lnTo>
                  <a:cubicBezTo>
                    <a:pt x="714" y="21"/>
                    <a:pt x="631" y="0"/>
                    <a:pt x="549" y="0"/>
                  </a:cubicBez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4" name="Google Shape;1513;p42">
            <a:extLst>
              <a:ext uri="{FF2B5EF4-FFF2-40B4-BE49-F238E27FC236}">
                <a16:creationId xmlns:a16="http://schemas.microsoft.com/office/drawing/2014/main" id="{E1ADE736-36CD-6B15-5279-9E591CC7E67E}"/>
              </a:ext>
            </a:extLst>
          </p:cNvPr>
          <p:cNvSpPr/>
          <p:nvPr/>
        </p:nvSpPr>
        <p:spPr>
          <a:xfrm>
            <a:off x="8251369" y="3960465"/>
            <a:ext cx="455866" cy="449538"/>
          </a:xfrm>
          <a:custGeom>
            <a:avLst/>
            <a:gdLst/>
            <a:ahLst/>
            <a:cxnLst/>
            <a:rect l="l" t="t" r="r" b="b"/>
            <a:pathLst>
              <a:path w="16642" h="16411" extrusionOk="0">
                <a:moveTo>
                  <a:pt x="13482" y="962"/>
                </a:moveTo>
                <a:lnTo>
                  <a:pt x="13098" y="1474"/>
                </a:lnTo>
                <a:cubicBezTo>
                  <a:pt x="12970" y="1644"/>
                  <a:pt x="12970" y="1880"/>
                  <a:pt x="13098" y="2050"/>
                </a:cubicBezTo>
                <a:lnTo>
                  <a:pt x="13482" y="2562"/>
                </a:lnTo>
                <a:lnTo>
                  <a:pt x="11079" y="2562"/>
                </a:lnTo>
                <a:lnTo>
                  <a:pt x="11077" y="962"/>
                </a:lnTo>
                <a:close/>
                <a:moveTo>
                  <a:pt x="10597" y="6698"/>
                </a:moveTo>
                <a:lnTo>
                  <a:pt x="11999" y="9334"/>
                </a:lnTo>
                <a:cubicBezTo>
                  <a:pt x="11791" y="9407"/>
                  <a:pt x="11628" y="9501"/>
                  <a:pt x="11483" y="9583"/>
                </a:cubicBezTo>
                <a:cubicBezTo>
                  <a:pt x="11221" y="9732"/>
                  <a:pt x="11031" y="9839"/>
                  <a:pt x="10597" y="9839"/>
                </a:cubicBezTo>
                <a:cubicBezTo>
                  <a:pt x="10164" y="9839"/>
                  <a:pt x="9973" y="9731"/>
                  <a:pt x="9711" y="9583"/>
                </a:cubicBezTo>
                <a:cubicBezTo>
                  <a:pt x="9566" y="9501"/>
                  <a:pt x="9404" y="9409"/>
                  <a:pt x="9196" y="9334"/>
                </a:cubicBezTo>
                <a:lnTo>
                  <a:pt x="10597" y="6698"/>
                </a:lnTo>
                <a:close/>
                <a:moveTo>
                  <a:pt x="4764" y="9246"/>
                </a:moveTo>
                <a:lnTo>
                  <a:pt x="5656" y="10893"/>
                </a:lnTo>
                <a:cubicBezTo>
                  <a:pt x="5570" y="10945"/>
                  <a:pt x="5492" y="10997"/>
                  <a:pt x="5422" y="11046"/>
                </a:cubicBezTo>
                <a:cubicBezTo>
                  <a:pt x="5215" y="11188"/>
                  <a:pt x="5079" y="11282"/>
                  <a:pt x="4764" y="11282"/>
                </a:cubicBezTo>
                <a:cubicBezTo>
                  <a:pt x="4449" y="11282"/>
                  <a:pt x="4313" y="11188"/>
                  <a:pt x="4107" y="11046"/>
                </a:cubicBezTo>
                <a:cubicBezTo>
                  <a:pt x="4035" y="10997"/>
                  <a:pt x="3960" y="10945"/>
                  <a:pt x="3872" y="10893"/>
                </a:cubicBezTo>
                <a:lnTo>
                  <a:pt x="4373" y="9968"/>
                </a:lnTo>
                <a:lnTo>
                  <a:pt x="4764" y="9246"/>
                </a:lnTo>
                <a:close/>
                <a:moveTo>
                  <a:pt x="6113" y="11740"/>
                </a:moveTo>
                <a:lnTo>
                  <a:pt x="6475" y="12406"/>
                </a:lnTo>
                <a:lnTo>
                  <a:pt x="4858" y="15448"/>
                </a:lnTo>
                <a:lnTo>
                  <a:pt x="1405" y="15448"/>
                </a:lnTo>
                <a:lnTo>
                  <a:pt x="3414" y="11740"/>
                </a:lnTo>
                <a:cubicBezTo>
                  <a:pt x="3461" y="11769"/>
                  <a:pt x="3508" y="11801"/>
                  <a:pt x="3560" y="11837"/>
                </a:cubicBezTo>
                <a:cubicBezTo>
                  <a:pt x="3823" y="12018"/>
                  <a:pt x="4149" y="12244"/>
                  <a:pt x="4763" y="12244"/>
                </a:cubicBezTo>
                <a:cubicBezTo>
                  <a:pt x="5378" y="12244"/>
                  <a:pt x="5704" y="12018"/>
                  <a:pt x="5966" y="11837"/>
                </a:cubicBezTo>
                <a:cubicBezTo>
                  <a:pt x="6019" y="11800"/>
                  <a:pt x="6068" y="11769"/>
                  <a:pt x="6113" y="11740"/>
                </a:cubicBezTo>
                <a:close/>
                <a:moveTo>
                  <a:pt x="12458" y="10199"/>
                </a:moveTo>
                <a:lnTo>
                  <a:pt x="15247" y="15448"/>
                </a:lnTo>
                <a:lnTo>
                  <a:pt x="5949" y="15448"/>
                </a:lnTo>
                <a:lnTo>
                  <a:pt x="7446" y="12629"/>
                </a:lnTo>
                <a:lnTo>
                  <a:pt x="8737" y="10199"/>
                </a:lnTo>
                <a:cubicBezTo>
                  <a:pt x="8929" y="10243"/>
                  <a:pt x="9067" y="10321"/>
                  <a:pt x="9237" y="10418"/>
                </a:cubicBezTo>
                <a:cubicBezTo>
                  <a:pt x="9537" y="10587"/>
                  <a:pt x="9909" y="10800"/>
                  <a:pt x="10597" y="10800"/>
                </a:cubicBezTo>
                <a:cubicBezTo>
                  <a:pt x="11285" y="10800"/>
                  <a:pt x="11659" y="10587"/>
                  <a:pt x="11959" y="10418"/>
                </a:cubicBezTo>
                <a:cubicBezTo>
                  <a:pt x="12129" y="10321"/>
                  <a:pt x="12267" y="10243"/>
                  <a:pt x="12458" y="10199"/>
                </a:cubicBezTo>
                <a:close/>
                <a:moveTo>
                  <a:pt x="10597" y="1"/>
                </a:moveTo>
                <a:cubicBezTo>
                  <a:pt x="10332" y="1"/>
                  <a:pt x="10117" y="216"/>
                  <a:pt x="10117" y="481"/>
                </a:cubicBezTo>
                <a:lnTo>
                  <a:pt x="10117" y="5554"/>
                </a:lnTo>
                <a:lnTo>
                  <a:pt x="7017" y="11387"/>
                </a:lnTo>
                <a:lnTo>
                  <a:pt x="5186" y="8007"/>
                </a:lnTo>
                <a:cubicBezTo>
                  <a:pt x="5095" y="7839"/>
                  <a:pt x="4929" y="7755"/>
                  <a:pt x="4763" y="7755"/>
                </a:cubicBezTo>
                <a:cubicBezTo>
                  <a:pt x="4598" y="7755"/>
                  <a:pt x="4432" y="7839"/>
                  <a:pt x="4341" y="8007"/>
                </a:cubicBezTo>
                <a:lnTo>
                  <a:pt x="175" y="15700"/>
                </a:lnTo>
                <a:cubicBezTo>
                  <a:pt x="0" y="16021"/>
                  <a:pt x="233" y="16410"/>
                  <a:pt x="598" y="16410"/>
                </a:cubicBezTo>
                <a:lnTo>
                  <a:pt x="16048" y="16410"/>
                </a:lnTo>
                <a:cubicBezTo>
                  <a:pt x="16410" y="16410"/>
                  <a:pt x="16641" y="16023"/>
                  <a:pt x="16473" y="15704"/>
                </a:cubicBezTo>
                <a:lnTo>
                  <a:pt x="16471" y="15704"/>
                </a:lnTo>
                <a:lnTo>
                  <a:pt x="11079" y="5553"/>
                </a:lnTo>
                <a:lnTo>
                  <a:pt x="11079" y="3526"/>
                </a:lnTo>
                <a:lnTo>
                  <a:pt x="14444" y="3526"/>
                </a:lnTo>
                <a:cubicBezTo>
                  <a:pt x="14840" y="3524"/>
                  <a:pt x="15065" y="3073"/>
                  <a:pt x="14828" y="2757"/>
                </a:cubicBezTo>
                <a:lnTo>
                  <a:pt x="14083" y="1763"/>
                </a:lnTo>
                <a:lnTo>
                  <a:pt x="14828" y="770"/>
                </a:lnTo>
                <a:cubicBezTo>
                  <a:pt x="15065" y="452"/>
                  <a:pt x="14840" y="1"/>
                  <a:pt x="14444" y="1"/>
                </a:cubicBezTo>
                <a:close/>
              </a:path>
            </a:pathLst>
          </a:custGeom>
          <a:solidFill>
            <a:srgbClr val="192B77"/>
          </a:solidFill>
          <a:ln w="9525" cap="flat" cmpd="sng">
            <a:noFill/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3FD34B7-8A28-4C5C-7428-506663302545}"/>
              </a:ext>
            </a:extLst>
          </p:cNvPr>
          <p:cNvSpPr txBox="1"/>
          <p:nvPr/>
        </p:nvSpPr>
        <p:spPr>
          <a:xfrm>
            <a:off x="5084678" y="2389967"/>
            <a:ext cx="2779689" cy="11003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b="1" dirty="0">
                <a:solidFill>
                  <a:srgbClr val="FFCD8D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</a:t>
            </a:r>
            <a:r>
              <a:rPr lang="fa-IR" b="1" dirty="0">
                <a:solidFill>
                  <a:srgbClr val="192B7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را بنویسید</a:t>
            </a:r>
            <a:endParaRPr lang="en-US" b="1" dirty="0">
              <a:solidFill>
                <a:srgbClr val="192B7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000" dirty="0">
                <a:solidFill>
                  <a:schemeClr val="accent3">
                    <a:lumMod val="10000"/>
                  </a:schemeClr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100" dirty="0">
              <a:solidFill>
                <a:schemeClr val="accent3">
                  <a:lumMod val="10000"/>
                </a:schemeClr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A67A50F-43AA-9DEE-2067-2C8FA8ECFDC5}"/>
              </a:ext>
            </a:extLst>
          </p:cNvPr>
          <p:cNvSpPr txBox="1"/>
          <p:nvPr/>
        </p:nvSpPr>
        <p:spPr>
          <a:xfrm>
            <a:off x="5084677" y="3487016"/>
            <a:ext cx="2779689" cy="11003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b="1" dirty="0">
                <a:solidFill>
                  <a:srgbClr val="FFCD8D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</a:t>
            </a:r>
            <a:r>
              <a:rPr lang="fa-IR" b="1" dirty="0">
                <a:solidFill>
                  <a:srgbClr val="192B7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را بنویسید</a:t>
            </a:r>
            <a:endParaRPr lang="en-US" b="1" dirty="0">
              <a:solidFill>
                <a:srgbClr val="192B7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000" dirty="0">
                <a:solidFill>
                  <a:schemeClr val="accent3">
                    <a:lumMod val="10000"/>
                  </a:schemeClr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100" dirty="0">
              <a:solidFill>
                <a:schemeClr val="accent3">
                  <a:lumMod val="10000"/>
                </a:schemeClr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305F4D50-586E-648A-862D-D12A61C72CD3}"/>
              </a:ext>
            </a:extLst>
          </p:cNvPr>
          <p:cNvSpPr/>
          <p:nvPr/>
        </p:nvSpPr>
        <p:spPr>
          <a:xfrm>
            <a:off x="0" y="92212"/>
            <a:ext cx="7456275" cy="600164"/>
          </a:xfrm>
          <a:prstGeom prst="rect">
            <a:avLst/>
          </a:prstGeom>
          <a:noFill/>
          <a:ln w="9525" cap="flat">
            <a:noFill/>
            <a:prstDash val="solid"/>
            <a:miter/>
          </a:ln>
        </p:spPr>
        <p:txBody>
          <a:bodyPr wrap="square" lIns="91440" rtlCol="0" anchor="t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sz="2400" b="1" dirty="0">
                <a:solidFill>
                  <a:srgbClr val="FFCD8D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</a:t>
            </a:r>
            <a:r>
              <a:rPr lang="fa-IR" sz="2400" b="1" dirty="0">
                <a:solidFill>
                  <a:srgbClr val="192B7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خود را در این قسمت وارد نمایید</a:t>
            </a:r>
            <a:endParaRPr lang="en-US" sz="2400" b="1" dirty="0">
              <a:solidFill>
                <a:srgbClr val="192B7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</p:spTree>
  </p:cSld>
  <p:clrMapOvr>
    <a:masterClrMapping/>
  </p:clrMapOvr>
  <p:transition spd="slow">
    <p:cover dir="d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76" name="Google Shape;2176;p49"/>
          <p:cNvGrpSpPr/>
          <p:nvPr/>
        </p:nvGrpSpPr>
        <p:grpSpPr>
          <a:xfrm>
            <a:off x="2578144" y="384378"/>
            <a:ext cx="3987715" cy="2489629"/>
            <a:chOff x="2578144" y="384378"/>
            <a:chExt cx="3987715" cy="2489629"/>
          </a:xfrm>
        </p:grpSpPr>
        <p:grpSp>
          <p:nvGrpSpPr>
            <p:cNvPr id="2177" name="Google Shape;2177;p49"/>
            <p:cNvGrpSpPr/>
            <p:nvPr/>
          </p:nvGrpSpPr>
          <p:grpSpPr>
            <a:xfrm>
              <a:off x="2955632" y="974867"/>
              <a:ext cx="3466471" cy="1898991"/>
              <a:chOff x="3386366" y="3558027"/>
              <a:chExt cx="5657697" cy="3099382"/>
            </a:xfrm>
          </p:grpSpPr>
          <p:sp>
            <p:nvSpPr>
              <p:cNvPr id="2178" name="Google Shape;2178;p49"/>
              <p:cNvSpPr/>
              <p:nvPr/>
            </p:nvSpPr>
            <p:spPr>
              <a:xfrm>
                <a:off x="3386366" y="3991193"/>
                <a:ext cx="5284245" cy="2666216"/>
              </a:xfrm>
              <a:custGeom>
                <a:avLst/>
                <a:gdLst/>
                <a:ahLst/>
                <a:cxnLst/>
                <a:rect l="l" t="t" r="r" b="b"/>
                <a:pathLst>
                  <a:path w="5284245" h="2666216" extrusionOk="0">
                    <a:moveTo>
                      <a:pt x="5284245" y="242786"/>
                    </a:moveTo>
                    <a:lnTo>
                      <a:pt x="3848596" y="1917981"/>
                    </a:lnTo>
                    <a:lnTo>
                      <a:pt x="3141610" y="1929727"/>
                    </a:lnTo>
                    <a:lnTo>
                      <a:pt x="2544266" y="2374549"/>
                    </a:lnTo>
                    <a:lnTo>
                      <a:pt x="1931659" y="2374549"/>
                    </a:lnTo>
                    <a:lnTo>
                      <a:pt x="1507359" y="2666217"/>
                    </a:lnTo>
                    <a:lnTo>
                      <a:pt x="0" y="2666217"/>
                    </a:lnTo>
                    <a:lnTo>
                      <a:pt x="1683835" y="1846600"/>
                    </a:lnTo>
                    <a:lnTo>
                      <a:pt x="2374655" y="1845606"/>
                    </a:lnTo>
                    <a:lnTo>
                      <a:pt x="2969921" y="1450842"/>
                    </a:lnTo>
                    <a:lnTo>
                      <a:pt x="3603301" y="1458071"/>
                    </a:lnTo>
                    <a:lnTo>
                      <a:pt x="5038137" y="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179" name="Google Shape;2179;p49"/>
              <p:cNvSpPr/>
              <p:nvPr/>
            </p:nvSpPr>
            <p:spPr>
              <a:xfrm>
                <a:off x="8062519" y="3558027"/>
                <a:ext cx="981544" cy="1012797"/>
              </a:xfrm>
              <a:custGeom>
                <a:avLst/>
                <a:gdLst/>
                <a:ahLst/>
                <a:cxnLst/>
                <a:rect l="l" t="t" r="r" b="b"/>
                <a:pathLst>
                  <a:path w="981544" h="1012797" extrusionOk="0">
                    <a:moveTo>
                      <a:pt x="771923" y="1012797"/>
                    </a:moveTo>
                    <a:lnTo>
                      <a:pt x="981544" y="0"/>
                    </a:lnTo>
                    <a:lnTo>
                      <a:pt x="0" y="324739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2180" name="Google Shape;2180;p49"/>
            <p:cNvGrpSpPr/>
            <p:nvPr/>
          </p:nvGrpSpPr>
          <p:grpSpPr>
            <a:xfrm>
              <a:off x="4000155" y="384378"/>
              <a:ext cx="1201184" cy="2002128"/>
              <a:chOff x="5091153" y="2594278"/>
              <a:chExt cx="1960476" cy="3267713"/>
            </a:xfrm>
          </p:grpSpPr>
          <p:grpSp>
            <p:nvGrpSpPr>
              <p:cNvPr id="2181" name="Google Shape;2181;p49"/>
              <p:cNvGrpSpPr/>
              <p:nvPr/>
            </p:nvGrpSpPr>
            <p:grpSpPr>
              <a:xfrm>
                <a:off x="5091153" y="3559564"/>
                <a:ext cx="1914041" cy="2302427"/>
                <a:chOff x="5091153" y="3559564"/>
                <a:chExt cx="1914041" cy="2302427"/>
              </a:xfrm>
            </p:grpSpPr>
            <p:grpSp>
              <p:nvGrpSpPr>
                <p:cNvPr id="2182" name="Google Shape;2182;p49"/>
                <p:cNvGrpSpPr/>
                <p:nvPr/>
              </p:nvGrpSpPr>
              <p:grpSpPr>
                <a:xfrm>
                  <a:off x="5511060" y="3559564"/>
                  <a:ext cx="1494134" cy="1891961"/>
                  <a:chOff x="5511060" y="3559564"/>
                  <a:chExt cx="1494134" cy="1891961"/>
                </a:xfrm>
              </p:grpSpPr>
              <p:grpSp>
                <p:nvGrpSpPr>
                  <p:cNvPr id="2183" name="Google Shape;2183;p49"/>
                  <p:cNvGrpSpPr/>
                  <p:nvPr/>
                </p:nvGrpSpPr>
                <p:grpSpPr>
                  <a:xfrm>
                    <a:off x="6325377" y="4875866"/>
                    <a:ext cx="679817" cy="575659"/>
                    <a:chOff x="6325377" y="4875866"/>
                    <a:chExt cx="679817" cy="575659"/>
                  </a:xfrm>
                </p:grpSpPr>
                <p:sp>
                  <p:nvSpPr>
                    <p:cNvPr id="2184" name="Google Shape;2184;p49"/>
                    <p:cNvSpPr/>
                    <p:nvPr/>
                  </p:nvSpPr>
                  <p:spPr>
                    <a:xfrm>
                      <a:off x="6330003" y="4875866"/>
                      <a:ext cx="666197" cy="572418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666197" h="572418" extrusionOk="0">
                          <a:moveTo>
                            <a:pt x="656413" y="570777"/>
                          </a:moveTo>
                          <a:cubicBezTo>
                            <a:pt x="634918" y="577463"/>
                            <a:pt x="24478" y="562555"/>
                            <a:pt x="1628" y="547194"/>
                          </a:cubicBezTo>
                          <a:cubicBezTo>
                            <a:pt x="-7132" y="541502"/>
                            <a:pt x="22311" y="0"/>
                            <a:pt x="22311" y="0"/>
                          </a:cubicBezTo>
                          <a:lnTo>
                            <a:pt x="387996" y="10301"/>
                          </a:lnTo>
                          <a:lnTo>
                            <a:pt x="382848" y="353200"/>
                          </a:lnTo>
                          <a:cubicBezTo>
                            <a:pt x="382848" y="353200"/>
                            <a:pt x="613965" y="463434"/>
                            <a:pt x="637356" y="483042"/>
                          </a:cubicBezTo>
                          <a:cubicBezTo>
                            <a:pt x="660567" y="502378"/>
                            <a:pt x="677908" y="564181"/>
                            <a:pt x="656413" y="570777"/>
                          </a:cubicBezTo>
                          <a:close/>
                        </a:path>
                      </a:pathLst>
                    </a:custGeom>
                    <a:solidFill>
                      <a:srgbClr val="FFC4C0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  <p:sp>
                  <p:nvSpPr>
                    <p:cNvPr id="2185" name="Google Shape;2185;p49"/>
                    <p:cNvSpPr/>
                    <p:nvPr/>
                  </p:nvSpPr>
                  <p:spPr>
                    <a:xfrm>
                      <a:off x="6330065" y="5157234"/>
                      <a:ext cx="666154" cy="290998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666154" h="290998" extrusionOk="0">
                          <a:moveTo>
                            <a:pt x="656350" y="289319"/>
                          </a:moveTo>
                          <a:cubicBezTo>
                            <a:pt x="634765" y="296095"/>
                            <a:pt x="24416" y="281187"/>
                            <a:pt x="1475" y="265736"/>
                          </a:cubicBezTo>
                          <a:cubicBezTo>
                            <a:pt x="-2769" y="263025"/>
                            <a:pt x="3011" y="129660"/>
                            <a:pt x="7888" y="0"/>
                          </a:cubicBezTo>
                          <a:lnTo>
                            <a:pt x="383779" y="6144"/>
                          </a:lnTo>
                          <a:lnTo>
                            <a:pt x="382786" y="71742"/>
                          </a:lnTo>
                          <a:cubicBezTo>
                            <a:pt x="382786" y="71742"/>
                            <a:pt x="613812" y="181976"/>
                            <a:pt x="637294" y="201493"/>
                          </a:cubicBezTo>
                          <a:cubicBezTo>
                            <a:pt x="660595" y="221010"/>
                            <a:pt x="677845" y="282813"/>
                            <a:pt x="656350" y="289319"/>
                          </a:cubicBezTo>
                          <a:close/>
                        </a:path>
                      </a:pathLst>
                    </a:custGeom>
                    <a:solidFill>
                      <a:srgbClr val="EBEBEB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  <p:grpSp>
                  <p:nvGrpSpPr>
                    <p:cNvPr id="2186" name="Google Shape;2186;p49"/>
                    <p:cNvGrpSpPr/>
                    <p:nvPr/>
                  </p:nvGrpSpPr>
                  <p:grpSpPr>
                    <a:xfrm>
                      <a:off x="6325377" y="5217953"/>
                      <a:ext cx="679817" cy="233572"/>
                      <a:chOff x="6325377" y="5217953"/>
                      <a:chExt cx="679817" cy="233572"/>
                    </a:xfrm>
                  </p:grpSpPr>
                  <p:sp>
                    <p:nvSpPr>
                      <p:cNvPr id="2187" name="Google Shape;2187;p49"/>
                      <p:cNvSpPr/>
                      <p:nvPr/>
                    </p:nvSpPr>
                    <p:spPr>
                      <a:xfrm>
                        <a:off x="6325377" y="5217953"/>
                        <a:ext cx="679817" cy="233572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679817" h="233572" extrusionOk="0">
                            <a:moveTo>
                              <a:pt x="669979" y="231401"/>
                            </a:moveTo>
                            <a:cubicBezTo>
                              <a:pt x="648123" y="238358"/>
                              <a:pt x="26123" y="227697"/>
                              <a:pt x="2732" y="212246"/>
                            </a:cubicBezTo>
                            <a:cubicBezTo>
                              <a:pt x="-6300" y="206553"/>
                              <a:pt x="9957" y="1175"/>
                              <a:pt x="9957" y="0"/>
                            </a:cubicBezTo>
                            <a:lnTo>
                              <a:pt x="390003" y="4880"/>
                            </a:lnTo>
                            <a:lnTo>
                              <a:pt x="389732" y="11656"/>
                            </a:lnTo>
                            <a:cubicBezTo>
                              <a:pt x="389732" y="11656"/>
                              <a:pt x="625996" y="122252"/>
                              <a:pt x="649929" y="141949"/>
                            </a:cubicBezTo>
                            <a:cubicBezTo>
                              <a:pt x="673773" y="161647"/>
                              <a:pt x="691836" y="224534"/>
                              <a:pt x="669979" y="231401"/>
                            </a:cubicBezTo>
                            <a:close/>
                          </a:path>
                        </a:pathLst>
                      </a:custGeom>
                      <a:solidFill>
                        <a:srgbClr val="FFC727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45700" rIns="91425" bIns="45700" anchor="ctr" anchorCtr="0">
                        <a:noAutofit/>
                      </a:bodyPr>
                      <a:lstStyle/>
                      <a:p>
                        <a:pPr marL="0" marR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 sz="18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endParaRPr>
                      </a:p>
                    </p:txBody>
                  </p:sp>
                  <p:sp>
                    <p:nvSpPr>
                      <p:cNvPr id="2188" name="Google Shape;2188;p49"/>
                      <p:cNvSpPr/>
                      <p:nvPr/>
                    </p:nvSpPr>
                    <p:spPr>
                      <a:xfrm>
                        <a:off x="6325377" y="5217953"/>
                        <a:ext cx="679817" cy="233572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679817" h="233572" extrusionOk="0">
                            <a:moveTo>
                              <a:pt x="669979" y="231401"/>
                            </a:moveTo>
                            <a:cubicBezTo>
                              <a:pt x="648123" y="238358"/>
                              <a:pt x="26123" y="227697"/>
                              <a:pt x="2732" y="212246"/>
                            </a:cubicBezTo>
                            <a:cubicBezTo>
                              <a:pt x="-6300" y="206553"/>
                              <a:pt x="9957" y="1175"/>
                              <a:pt x="9957" y="0"/>
                            </a:cubicBezTo>
                            <a:lnTo>
                              <a:pt x="390003" y="4880"/>
                            </a:lnTo>
                            <a:lnTo>
                              <a:pt x="389732" y="11656"/>
                            </a:lnTo>
                            <a:cubicBezTo>
                              <a:pt x="389732" y="11656"/>
                              <a:pt x="625996" y="122252"/>
                              <a:pt x="649929" y="141949"/>
                            </a:cubicBezTo>
                            <a:cubicBezTo>
                              <a:pt x="673773" y="161647"/>
                              <a:pt x="691836" y="224534"/>
                              <a:pt x="669979" y="231401"/>
                            </a:cubicBezTo>
                            <a:close/>
                          </a:path>
                        </a:pathLst>
                      </a:custGeom>
                      <a:solidFill>
                        <a:schemeClr val="dk1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45700" rIns="91425" bIns="45700" anchor="ctr" anchorCtr="0">
                        <a:noAutofit/>
                      </a:bodyPr>
                      <a:lstStyle/>
                      <a:p>
                        <a:pPr marL="0" marR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 sz="18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endParaRPr>
                      </a:p>
                    </p:txBody>
                  </p:sp>
                  <p:grpSp>
                    <p:nvGrpSpPr>
                      <p:cNvPr id="2189" name="Google Shape;2189;p49"/>
                      <p:cNvGrpSpPr/>
                      <p:nvPr/>
                    </p:nvGrpSpPr>
                    <p:grpSpPr>
                      <a:xfrm>
                        <a:off x="6356310" y="5221149"/>
                        <a:ext cx="634079" cy="205893"/>
                        <a:chOff x="6356310" y="5221149"/>
                        <a:chExt cx="634079" cy="205893"/>
                      </a:xfrm>
                    </p:grpSpPr>
                    <p:sp>
                      <p:nvSpPr>
                        <p:cNvPr id="2190" name="Google Shape;2190;p49"/>
                        <p:cNvSpPr/>
                        <p:nvPr/>
                      </p:nvSpPr>
                      <p:spPr>
                        <a:xfrm>
                          <a:off x="6356310" y="5415672"/>
                          <a:ext cx="634079" cy="11370"/>
                        </a:xfrm>
                        <a:custGeom>
                          <a:avLst/>
                          <a:gdLst/>
                          <a:ahLst/>
                          <a:cxnLst/>
                          <a:rect l="l" t="t" r="r" b="b"/>
                          <a:pathLst>
                            <a:path w="634079" h="11370" extrusionOk="0">
                              <a:moveTo>
                                <a:pt x="632454" y="9375"/>
                              </a:moveTo>
                              <a:cubicBezTo>
                                <a:pt x="527689" y="5038"/>
                                <a:pt x="104562" y="-2732"/>
                                <a:pt x="610" y="972"/>
                              </a:cubicBezTo>
                              <a:cubicBezTo>
                                <a:pt x="-203" y="972"/>
                                <a:pt x="-203" y="1605"/>
                                <a:pt x="610" y="1605"/>
                              </a:cubicBezTo>
                              <a:cubicBezTo>
                                <a:pt x="104382" y="8201"/>
                                <a:pt x="527598" y="12538"/>
                                <a:pt x="632454" y="11092"/>
                              </a:cubicBezTo>
                              <a:cubicBezTo>
                                <a:pt x="634622" y="11092"/>
                                <a:pt x="634622" y="9556"/>
                                <a:pt x="632454" y="9375"/>
                              </a:cubicBezTo>
                              <a:close/>
                            </a:path>
                          </a:pathLst>
                        </a:custGeom>
                        <a:solidFill>
                          <a:schemeClr val="dk1"/>
                        </a:solidFill>
                        <a:ln>
                          <a:noFill/>
                        </a:ln>
                      </p:spPr>
                      <p:txBody>
                        <a:bodyPr spcFirstLastPara="1" wrap="square" lIns="91425" tIns="45700" rIns="91425" bIns="45700" anchor="ctr" anchorCtr="0">
                          <a:noAutofit/>
                        </a:bodyPr>
                        <a:lstStyle/>
                        <a:p>
                          <a:pPr marL="0" marR="0" lvl="0" indent="0" algn="l" rtl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None/>
                          </a:pPr>
                          <a:endParaRPr sz="1800">
                            <a:solidFill>
                              <a:srgbClr val="000000"/>
                            </a:solidFill>
                            <a:latin typeface="Calibri"/>
                            <a:ea typeface="Calibri"/>
                            <a:cs typeface="Calibri"/>
                            <a:sym typeface="Calibri"/>
                          </a:endParaRPr>
                        </a:p>
                      </p:txBody>
                    </p:sp>
                    <p:sp>
                      <p:nvSpPr>
                        <p:cNvPr id="2191" name="Google Shape;2191;p49"/>
                        <p:cNvSpPr/>
                        <p:nvPr/>
                      </p:nvSpPr>
                      <p:spPr>
                        <a:xfrm>
                          <a:off x="6635808" y="5221149"/>
                          <a:ext cx="126324" cy="32023"/>
                        </a:xfrm>
                        <a:custGeom>
                          <a:avLst/>
                          <a:gdLst/>
                          <a:ahLst/>
                          <a:cxnLst/>
                          <a:rect l="l" t="t" r="r" b="b"/>
                          <a:pathLst>
                            <a:path w="126324" h="32023" extrusionOk="0">
                              <a:moveTo>
                                <a:pt x="124187" y="3580"/>
                              </a:moveTo>
                              <a:cubicBezTo>
                                <a:pt x="83094" y="-4823"/>
                                <a:pt x="32518" y="689"/>
                                <a:pt x="456" y="29512"/>
                              </a:cubicBezTo>
                              <a:cubicBezTo>
                                <a:pt x="-809" y="30597"/>
                                <a:pt x="817" y="32404"/>
                                <a:pt x="2172" y="31952"/>
                              </a:cubicBezTo>
                              <a:cubicBezTo>
                                <a:pt x="43085" y="19844"/>
                                <a:pt x="81288" y="12255"/>
                                <a:pt x="123917" y="8731"/>
                              </a:cubicBezTo>
                              <a:cubicBezTo>
                                <a:pt x="126987" y="8550"/>
                                <a:pt x="127168" y="4213"/>
                                <a:pt x="124187" y="3580"/>
                              </a:cubicBezTo>
                              <a:close/>
                            </a:path>
                          </a:pathLst>
                        </a:custGeom>
                        <a:solidFill>
                          <a:schemeClr val="dk1"/>
                        </a:solidFill>
                        <a:ln>
                          <a:noFill/>
                        </a:ln>
                      </p:spPr>
                      <p:txBody>
                        <a:bodyPr spcFirstLastPara="1" wrap="square" lIns="91425" tIns="45700" rIns="91425" bIns="45700" anchor="ctr" anchorCtr="0">
                          <a:noAutofit/>
                        </a:bodyPr>
                        <a:lstStyle/>
                        <a:p>
                          <a:pPr marL="0" marR="0" lvl="0" indent="0" algn="l" rtl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None/>
                          </a:pPr>
                          <a:endParaRPr sz="1800">
                            <a:solidFill>
                              <a:srgbClr val="000000"/>
                            </a:solidFill>
                            <a:latin typeface="Calibri"/>
                            <a:ea typeface="Calibri"/>
                            <a:cs typeface="Calibri"/>
                            <a:sym typeface="Calibri"/>
                          </a:endParaRPr>
                        </a:p>
                      </p:txBody>
                    </p:sp>
                    <p:sp>
                      <p:nvSpPr>
                        <p:cNvPr id="2192" name="Google Shape;2192;p49"/>
                        <p:cNvSpPr/>
                        <p:nvPr/>
                      </p:nvSpPr>
                      <p:spPr>
                        <a:xfrm>
                          <a:off x="6665341" y="5239657"/>
                          <a:ext cx="126256" cy="32038"/>
                        </a:xfrm>
                        <a:custGeom>
                          <a:avLst/>
                          <a:gdLst/>
                          <a:ahLst/>
                          <a:cxnLst/>
                          <a:rect l="l" t="t" r="r" b="b"/>
                          <a:pathLst>
                            <a:path w="126256" h="32038" extrusionOk="0">
                              <a:moveTo>
                                <a:pt x="124188" y="3595"/>
                              </a:moveTo>
                              <a:cubicBezTo>
                                <a:pt x="83094" y="-4808"/>
                                <a:pt x="32518" y="614"/>
                                <a:pt x="456" y="29527"/>
                              </a:cubicBezTo>
                              <a:cubicBezTo>
                                <a:pt x="-808" y="30612"/>
                                <a:pt x="817" y="32419"/>
                                <a:pt x="2172" y="31967"/>
                              </a:cubicBezTo>
                              <a:cubicBezTo>
                                <a:pt x="43085" y="19860"/>
                                <a:pt x="81288" y="12270"/>
                                <a:pt x="123917" y="8746"/>
                              </a:cubicBezTo>
                              <a:cubicBezTo>
                                <a:pt x="126897" y="8565"/>
                                <a:pt x="127077" y="4137"/>
                                <a:pt x="124188" y="3595"/>
                              </a:cubicBezTo>
                              <a:close/>
                            </a:path>
                          </a:pathLst>
                        </a:custGeom>
                        <a:solidFill>
                          <a:schemeClr val="dk1"/>
                        </a:solidFill>
                        <a:ln>
                          <a:noFill/>
                        </a:ln>
                      </p:spPr>
                      <p:txBody>
                        <a:bodyPr spcFirstLastPara="1" wrap="square" lIns="91425" tIns="45700" rIns="91425" bIns="45700" anchor="ctr" anchorCtr="0">
                          <a:noAutofit/>
                        </a:bodyPr>
                        <a:lstStyle/>
                        <a:p>
                          <a:pPr marL="0" marR="0" lvl="0" indent="0" algn="l" rtl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None/>
                          </a:pPr>
                          <a:endParaRPr sz="1800">
                            <a:solidFill>
                              <a:srgbClr val="000000"/>
                            </a:solidFill>
                            <a:latin typeface="Calibri"/>
                            <a:ea typeface="Calibri"/>
                            <a:cs typeface="Calibri"/>
                            <a:sym typeface="Calibri"/>
                          </a:endParaRPr>
                        </a:p>
                      </p:txBody>
                    </p:sp>
                    <p:sp>
                      <p:nvSpPr>
                        <p:cNvPr id="2193" name="Google Shape;2193;p49"/>
                        <p:cNvSpPr/>
                        <p:nvPr/>
                      </p:nvSpPr>
                      <p:spPr>
                        <a:xfrm>
                          <a:off x="6694784" y="5258105"/>
                          <a:ext cx="126324" cy="32022"/>
                        </a:xfrm>
                        <a:custGeom>
                          <a:avLst/>
                          <a:gdLst/>
                          <a:ahLst/>
                          <a:cxnLst/>
                          <a:rect l="l" t="t" r="r" b="b"/>
                          <a:pathLst>
                            <a:path w="126324" h="32022" extrusionOk="0">
                              <a:moveTo>
                                <a:pt x="124187" y="3580"/>
                              </a:moveTo>
                              <a:cubicBezTo>
                                <a:pt x="83094" y="-4823"/>
                                <a:pt x="32518" y="689"/>
                                <a:pt x="456" y="29512"/>
                              </a:cubicBezTo>
                              <a:cubicBezTo>
                                <a:pt x="-809" y="30597"/>
                                <a:pt x="817" y="32404"/>
                                <a:pt x="2172" y="31952"/>
                              </a:cubicBezTo>
                              <a:cubicBezTo>
                                <a:pt x="43085" y="19844"/>
                                <a:pt x="81288" y="12254"/>
                                <a:pt x="123917" y="8731"/>
                              </a:cubicBezTo>
                              <a:cubicBezTo>
                                <a:pt x="126987" y="8550"/>
                                <a:pt x="127168" y="4213"/>
                                <a:pt x="124187" y="3580"/>
                              </a:cubicBezTo>
                              <a:close/>
                            </a:path>
                          </a:pathLst>
                        </a:custGeom>
                        <a:solidFill>
                          <a:schemeClr val="dk1"/>
                        </a:solidFill>
                        <a:ln>
                          <a:noFill/>
                        </a:ln>
                      </p:spPr>
                      <p:txBody>
                        <a:bodyPr spcFirstLastPara="1" wrap="square" lIns="91425" tIns="45700" rIns="91425" bIns="45700" anchor="ctr" anchorCtr="0">
                          <a:noAutofit/>
                        </a:bodyPr>
                        <a:lstStyle/>
                        <a:p>
                          <a:pPr marL="0" marR="0" lvl="0" indent="0" algn="l" rtl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None/>
                          </a:pPr>
                          <a:endParaRPr sz="1800">
                            <a:solidFill>
                              <a:srgbClr val="000000"/>
                            </a:solidFill>
                            <a:latin typeface="Calibri"/>
                            <a:ea typeface="Calibri"/>
                            <a:cs typeface="Calibri"/>
                            <a:sym typeface="Calibri"/>
                          </a:endParaRPr>
                        </a:p>
                      </p:txBody>
                    </p:sp>
                  </p:grpSp>
                </p:grpSp>
              </p:grpSp>
              <p:grpSp>
                <p:nvGrpSpPr>
                  <p:cNvPr id="2194" name="Google Shape;2194;p49"/>
                  <p:cNvGrpSpPr/>
                  <p:nvPr/>
                </p:nvGrpSpPr>
                <p:grpSpPr>
                  <a:xfrm>
                    <a:off x="5511060" y="3559564"/>
                    <a:ext cx="1267918" cy="1644474"/>
                    <a:chOff x="5511060" y="3559564"/>
                    <a:chExt cx="1267918" cy="1644474"/>
                  </a:xfrm>
                </p:grpSpPr>
                <p:sp>
                  <p:nvSpPr>
                    <p:cNvPr id="2195" name="Google Shape;2195;p49"/>
                    <p:cNvSpPr/>
                    <p:nvPr/>
                  </p:nvSpPr>
                  <p:spPr>
                    <a:xfrm>
                      <a:off x="5511060" y="3559564"/>
                      <a:ext cx="1267918" cy="1644474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267918" h="1644474" extrusionOk="0">
                          <a:moveTo>
                            <a:pt x="1249026" y="1644474"/>
                          </a:moveTo>
                          <a:lnTo>
                            <a:pt x="807024" y="1644474"/>
                          </a:lnTo>
                          <a:cubicBezTo>
                            <a:pt x="807024" y="1644474"/>
                            <a:pt x="830326" y="810129"/>
                            <a:pt x="819849" y="774981"/>
                          </a:cubicBezTo>
                          <a:cubicBezTo>
                            <a:pt x="815694" y="761247"/>
                            <a:pt x="295118" y="564091"/>
                            <a:pt x="140409" y="458194"/>
                          </a:cubicBezTo>
                          <a:cubicBezTo>
                            <a:pt x="-65691" y="317148"/>
                            <a:pt x="15954" y="0"/>
                            <a:pt x="15954" y="0"/>
                          </a:cubicBezTo>
                          <a:lnTo>
                            <a:pt x="528854" y="0"/>
                          </a:lnTo>
                          <a:cubicBezTo>
                            <a:pt x="528854" y="0"/>
                            <a:pt x="505462" y="125052"/>
                            <a:pt x="532015" y="152249"/>
                          </a:cubicBezTo>
                          <a:cubicBezTo>
                            <a:pt x="564257" y="185319"/>
                            <a:pt x="1177768" y="391602"/>
                            <a:pt x="1228976" y="524424"/>
                          </a:cubicBezTo>
                          <a:cubicBezTo>
                            <a:pt x="1302764" y="715798"/>
                            <a:pt x="1249026" y="1644474"/>
                            <a:pt x="1249026" y="1644474"/>
                          </a:cubicBezTo>
                          <a:close/>
                        </a:path>
                      </a:pathLst>
                    </a:custGeom>
                    <a:solidFill>
                      <a:srgbClr val="37474F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  <p:sp>
                  <p:nvSpPr>
                    <p:cNvPr id="2196" name="Google Shape;2196;p49"/>
                    <p:cNvSpPr/>
                    <p:nvPr/>
                  </p:nvSpPr>
                  <p:spPr>
                    <a:xfrm>
                      <a:off x="5511060" y="3559564"/>
                      <a:ext cx="1267918" cy="1644474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267918" h="1644474" extrusionOk="0">
                          <a:moveTo>
                            <a:pt x="1249026" y="1644474"/>
                          </a:moveTo>
                          <a:lnTo>
                            <a:pt x="807024" y="1644474"/>
                          </a:lnTo>
                          <a:cubicBezTo>
                            <a:pt x="807024" y="1644474"/>
                            <a:pt x="830416" y="810129"/>
                            <a:pt x="819849" y="774981"/>
                          </a:cubicBezTo>
                          <a:cubicBezTo>
                            <a:pt x="817049" y="765855"/>
                            <a:pt x="582682" y="674325"/>
                            <a:pt x="381730" y="583156"/>
                          </a:cubicBezTo>
                          <a:cubicBezTo>
                            <a:pt x="282564" y="538159"/>
                            <a:pt x="191527" y="493161"/>
                            <a:pt x="140409" y="458284"/>
                          </a:cubicBezTo>
                          <a:cubicBezTo>
                            <a:pt x="-65691" y="317148"/>
                            <a:pt x="15954" y="0"/>
                            <a:pt x="15954" y="0"/>
                          </a:cubicBezTo>
                          <a:lnTo>
                            <a:pt x="528854" y="0"/>
                          </a:lnTo>
                          <a:cubicBezTo>
                            <a:pt x="528854" y="0"/>
                            <a:pt x="505462" y="125052"/>
                            <a:pt x="532015" y="152249"/>
                          </a:cubicBezTo>
                          <a:cubicBezTo>
                            <a:pt x="564348" y="185319"/>
                            <a:pt x="1177858" y="391602"/>
                            <a:pt x="1228976" y="524424"/>
                          </a:cubicBezTo>
                          <a:cubicBezTo>
                            <a:pt x="1302764" y="715798"/>
                            <a:pt x="1249026" y="1644474"/>
                            <a:pt x="1249026" y="1644474"/>
                          </a:cubicBezTo>
                          <a:close/>
                        </a:path>
                      </a:pathLst>
                    </a:custGeom>
                    <a:solidFill>
                      <a:schemeClr val="lt2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  <p:sp>
                  <p:nvSpPr>
                    <p:cNvPr id="2197" name="Google Shape;2197;p49"/>
                    <p:cNvSpPr/>
                    <p:nvPr/>
                  </p:nvSpPr>
                  <p:spPr>
                    <a:xfrm>
                      <a:off x="6361954" y="5105418"/>
                      <a:ext cx="374322" cy="9824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374322" h="9824" extrusionOk="0">
                          <a:moveTo>
                            <a:pt x="373385" y="3295"/>
                          </a:moveTo>
                          <a:cubicBezTo>
                            <a:pt x="309894" y="1758"/>
                            <a:pt x="328137" y="1126"/>
                            <a:pt x="264646" y="494"/>
                          </a:cubicBezTo>
                          <a:cubicBezTo>
                            <a:pt x="233577" y="222"/>
                            <a:pt x="29465" y="-1675"/>
                            <a:pt x="474" y="4379"/>
                          </a:cubicBezTo>
                          <a:cubicBezTo>
                            <a:pt x="-158" y="4469"/>
                            <a:pt x="-158" y="5824"/>
                            <a:pt x="474" y="6005"/>
                          </a:cubicBezTo>
                          <a:cubicBezTo>
                            <a:pt x="29465" y="11878"/>
                            <a:pt x="233577" y="9348"/>
                            <a:pt x="264646" y="8897"/>
                          </a:cubicBezTo>
                          <a:cubicBezTo>
                            <a:pt x="328137" y="7993"/>
                            <a:pt x="309894" y="7451"/>
                            <a:pt x="373295" y="5644"/>
                          </a:cubicBezTo>
                          <a:cubicBezTo>
                            <a:pt x="374650" y="5554"/>
                            <a:pt x="374650" y="3385"/>
                            <a:pt x="373385" y="3295"/>
                          </a:cubicBezTo>
                          <a:close/>
                        </a:path>
                      </a:pathLst>
                    </a:custGeom>
                    <a:solidFill>
                      <a:schemeClr val="dk1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  <p:sp>
                  <p:nvSpPr>
                    <p:cNvPr id="2198" name="Google Shape;2198;p49"/>
                    <p:cNvSpPr/>
                    <p:nvPr/>
                  </p:nvSpPr>
                  <p:spPr>
                    <a:xfrm>
                      <a:off x="5576416" y="3584321"/>
                      <a:ext cx="826392" cy="1489152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826392" h="1489152" extrusionOk="0">
                          <a:moveTo>
                            <a:pt x="0" y="0"/>
                          </a:moveTo>
                          <a:cubicBezTo>
                            <a:pt x="7225" y="110234"/>
                            <a:pt x="25108" y="259953"/>
                            <a:pt x="94740" y="348592"/>
                          </a:cubicBezTo>
                          <a:cubicBezTo>
                            <a:pt x="122919" y="377416"/>
                            <a:pt x="159767" y="397114"/>
                            <a:pt x="194810" y="416811"/>
                          </a:cubicBezTo>
                          <a:cubicBezTo>
                            <a:pt x="266610" y="455302"/>
                            <a:pt x="341301" y="488644"/>
                            <a:pt x="416082" y="521262"/>
                          </a:cubicBezTo>
                          <a:cubicBezTo>
                            <a:pt x="490953" y="553700"/>
                            <a:pt x="566547" y="584782"/>
                            <a:pt x="641959" y="616136"/>
                          </a:cubicBezTo>
                          <a:cubicBezTo>
                            <a:pt x="679621" y="631858"/>
                            <a:pt x="717373" y="647579"/>
                            <a:pt x="754763" y="664295"/>
                          </a:cubicBezTo>
                          <a:cubicBezTo>
                            <a:pt x="775536" y="674506"/>
                            <a:pt x="798114" y="682547"/>
                            <a:pt x="816719" y="697727"/>
                          </a:cubicBezTo>
                          <a:cubicBezTo>
                            <a:pt x="817984" y="698992"/>
                            <a:pt x="819519" y="701070"/>
                            <a:pt x="819700" y="703148"/>
                          </a:cubicBezTo>
                          <a:cubicBezTo>
                            <a:pt x="821506" y="716250"/>
                            <a:pt x="821506" y="740284"/>
                            <a:pt x="822138" y="753567"/>
                          </a:cubicBezTo>
                          <a:cubicBezTo>
                            <a:pt x="827467" y="980269"/>
                            <a:pt x="826564" y="1261276"/>
                            <a:pt x="825841" y="1489153"/>
                          </a:cubicBezTo>
                          <a:cubicBezTo>
                            <a:pt x="821777" y="1315128"/>
                            <a:pt x="818345" y="921719"/>
                            <a:pt x="813558" y="753747"/>
                          </a:cubicBezTo>
                          <a:cubicBezTo>
                            <a:pt x="813016" y="741007"/>
                            <a:pt x="812565" y="716973"/>
                            <a:pt x="811120" y="704775"/>
                          </a:cubicBezTo>
                          <a:cubicBezTo>
                            <a:pt x="811120" y="704775"/>
                            <a:pt x="811029" y="704323"/>
                            <a:pt x="811029" y="704323"/>
                          </a:cubicBezTo>
                          <a:cubicBezTo>
                            <a:pt x="811029" y="704323"/>
                            <a:pt x="811029" y="704413"/>
                            <a:pt x="811029" y="704504"/>
                          </a:cubicBezTo>
                          <a:cubicBezTo>
                            <a:pt x="811120" y="704684"/>
                            <a:pt x="811029" y="704504"/>
                            <a:pt x="811029" y="704504"/>
                          </a:cubicBezTo>
                          <a:cubicBezTo>
                            <a:pt x="810939" y="704323"/>
                            <a:pt x="810668" y="704052"/>
                            <a:pt x="810397" y="703691"/>
                          </a:cubicBezTo>
                          <a:cubicBezTo>
                            <a:pt x="793057" y="690227"/>
                            <a:pt x="771291" y="682095"/>
                            <a:pt x="751151" y="672337"/>
                          </a:cubicBezTo>
                          <a:cubicBezTo>
                            <a:pt x="714031" y="655621"/>
                            <a:pt x="676370" y="639809"/>
                            <a:pt x="638708" y="623997"/>
                          </a:cubicBezTo>
                          <a:cubicBezTo>
                            <a:pt x="563386" y="592463"/>
                            <a:pt x="487882" y="561109"/>
                            <a:pt x="413011" y="528400"/>
                          </a:cubicBezTo>
                          <a:cubicBezTo>
                            <a:pt x="338140" y="495511"/>
                            <a:pt x="263449" y="461989"/>
                            <a:pt x="191649" y="422594"/>
                          </a:cubicBezTo>
                          <a:cubicBezTo>
                            <a:pt x="155974" y="402173"/>
                            <a:pt x="119487" y="382295"/>
                            <a:pt x="90586" y="352297"/>
                          </a:cubicBezTo>
                          <a:cubicBezTo>
                            <a:pt x="19869" y="261309"/>
                            <a:pt x="5419" y="112222"/>
                            <a:pt x="0" y="0"/>
                          </a:cubicBezTo>
                          <a:lnTo>
                            <a:pt x="0" y="0"/>
                          </a:lnTo>
                          <a:close/>
                        </a:path>
                      </a:pathLst>
                    </a:custGeom>
                    <a:solidFill>
                      <a:schemeClr val="dk1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</p:grpSp>
              <p:sp>
                <p:nvSpPr>
                  <p:cNvPr id="2199" name="Google Shape;2199;p49"/>
                  <p:cNvSpPr/>
                  <p:nvPr/>
                </p:nvSpPr>
                <p:spPr>
                  <a:xfrm>
                    <a:off x="5511060" y="3559564"/>
                    <a:ext cx="527408" cy="58315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27408" h="583155" extrusionOk="0">
                        <a:moveTo>
                          <a:pt x="527409" y="0"/>
                        </a:moveTo>
                        <a:lnTo>
                          <a:pt x="381730" y="583156"/>
                        </a:lnTo>
                        <a:cubicBezTo>
                          <a:pt x="282564" y="538159"/>
                          <a:pt x="191527" y="493161"/>
                          <a:pt x="140409" y="458284"/>
                        </a:cubicBezTo>
                        <a:cubicBezTo>
                          <a:pt x="-65691" y="317148"/>
                          <a:pt x="15954" y="0"/>
                          <a:pt x="15954" y="0"/>
                        </a:cubicBezTo>
                        <a:lnTo>
                          <a:pt x="527409" y="0"/>
                        </a:ln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</p:grpSp>
            <p:grpSp>
              <p:nvGrpSpPr>
                <p:cNvPr id="2200" name="Google Shape;2200;p49"/>
                <p:cNvGrpSpPr/>
                <p:nvPr/>
              </p:nvGrpSpPr>
              <p:grpSpPr>
                <a:xfrm>
                  <a:off x="5091153" y="3559564"/>
                  <a:ext cx="948779" cy="2302427"/>
                  <a:chOff x="5091153" y="3559564"/>
                  <a:chExt cx="948779" cy="2302427"/>
                </a:xfrm>
              </p:grpSpPr>
              <p:grpSp>
                <p:nvGrpSpPr>
                  <p:cNvPr id="2201" name="Google Shape;2201;p49"/>
                  <p:cNvGrpSpPr/>
                  <p:nvPr/>
                </p:nvGrpSpPr>
                <p:grpSpPr>
                  <a:xfrm>
                    <a:off x="5106146" y="5272076"/>
                    <a:ext cx="689778" cy="589915"/>
                    <a:chOff x="5106146" y="5272076"/>
                    <a:chExt cx="689778" cy="589915"/>
                  </a:xfrm>
                </p:grpSpPr>
                <p:sp>
                  <p:nvSpPr>
                    <p:cNvPr id="2202" name="Google Shape;2202;p49"/>
                    <p:cNvSpPr/>
                    <p:nvPr/>
                  </p:nvSpPr>
                  <p:spPr>
                    <a:xfrm>
                      <a:off x="5112106" y="5272076"/>
                      <a:ext cx="677619" cy="588799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677619" h="588799" extrusionOk="0">
                          <a:moveTo>
                            <a:pt x="667881" y="586951"/>
                          </a:moveTo>
                          <a:cubicBezTo>
                            <a:pt x="646386" y="593728"/>
                            <a:pt x="35946" y="580807"/>
                            <a:pt x="13006" y="565537"/>
                          </a:cubicBezTo>
                          <a:cubicBezTo>
                            <a:pt x="4155" y="559844"/>
                            <a:pt x="904" y="470754"/>
                            <a:pt x="1" y="362959"/>
                          </a:cubicBezTo>
                          <a:cubicBezTo>
                            <a:pt x="1" y="361875"/>
                            <a:pt x="1" y="360700"/>
                            <a:pt x="1" y="359616"/>
                          </a:cubicBezTo>
                          <a:cubicBezTo>
                            <a:pt x="-270" y="337389"/>
                            <a:pt x="98083" y="0"/>
                            <a:pt x="98083" y="0"/>
                          </a:cubicBezTo>
                          <a:lnTo>
                            <a:pt x="486709" y="4427"/>
                          </a:lnTo>
                          <a:lnTo>
                            <a:pt x="393955" y="363591"/>
                          </a:lnTo>
                          <a:lnTo>
                            <a:pt x="393684" y="370278"/>
                          </a:lnTo>
                          <a:cubicBezTo>
                            <a:pt x="393684" y="370278"/>
                            <a:pt x="625162" y="479789"/>
                            <a:pt x="648553" y="499215"/>
                          </a:cubicBezTo>
                          <a:cubicBezTo>
                            <a:pt x="671855" y="518552"/>
                            <a:pt x="689376" y="580355"/>
                            <a:pt x="667881" y="586951"/>
                          </a:cubicBezTo>
                          <a:close/>
                        </a:path>
                      </a:pathLst>
                    </a:custGeom>
                    <a:solidFill>
                      <a:srgbClr val="FFC4C0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  <p:sp>
                  <p:nvSpPr>
                    <p:cNvPr id="2203" name="Google Shape;2203;p49"/>
                    <p:cNvSpPr/>
                    <p:nvPr/>
                  </p:nvSpPr>
                  <p:spPr>
                    <a:xfrm>
                      <a:off x="5111976" y="5553443"/>
                      <a:ext cx="677720" cy="307431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677720" h="307431" extrusionOk="0">
                          <a:moveTo>
                            <a:pt x="667920" y="305583"/>
                          </a:moveTo>
                          <a:cubicBezTo>
                            <a:pt x="646606" y="312360"/>
                            <a:pt x="36076" y="299439"/>
                            <a:pt x="13045" y="284169"/>
                          </a:cubicBezTo>
                          <a:cubicBezTo>
                            <a:pt x="4285" y="278476"/>
                            <a:pt x="1034" y="189386"/>
                            <a:pt x="40" y="81591"/>
                          </a:cubicBezTo>
                          <a:cubicBezTo>
                            <a:pt x="40" y="80507"/>
                            <a:pt x="-50" y="79333"/>
                            <a:pt x="40" y="78248"/>
                          </a:cubicBezTo>
                          <a:cubicBezTo>
                            <a:pt x="40" y="72465"/>
                            <a:pt x="18555" y="0"/>
                            <a:pt x="18555" y="0"/>
                          </a:cubicBezTo>
                          <a:lnTo>
                            <a:pt x="412509" y="10301"/>
                          </a:lnTo>
                          <a:lnTo>
                            <a:pt x="394085" y="82223"/>
                          </a:lnTo>
                          <a:lnTo>
                            <a:pt x="393724" y="88910"/>
                          </a:lnTo>
                          <a:cubicBezTo>
                            <a:pt x="393724" y="88910"/>
                            <a:pt x="625291" y="198421"/>
                            <a:pt x="648683" y="217757"/>
                          </a:cubicBezTo>
                          <a:cubicBezTo>
                            <a:pt x="671985" y="237184"/>
                            <a:pt x="689506" y="298987"/>
                            <a:pt x="667920" y="305583"/>
                          </a:cubicBezTo>
                          <a:close/>
                        </a:path>
                      </a:pathLst>
                    </a:custGeom>
                    <a:solidFill>
                      <a:srgbClr val="EBEBEB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  <p:grpSp>
                  <p:nvGrpSpPr>
                    <p:cNvPr id="2204" name="Google Shape;2204;p49"/>
                    <p:cNvGrpSpPr/>
                    <p:nvPr/>
                  </p:nvGrpSpPr>
                  <p:grpSpPr>
                    <a:xfrm>
                      <a:off x="5106146" y="5626993"/>
                      <a:ext cx="689778" cy="234998"/>
                      <a:chOff x="5106146" y="5626993"/>
                      <a:chExt cx="689778" cy="234998"/>
                    </a:xfrm>
                  </p:grpSpPr>
                  <p:sp>
                    <p:nvSpPr>
                      <p:cNvPr id="2205" name="Google Shape;2205;p49"/>
                      <p:cNvSpPr/>
                      <p:nvPr/>
                    </p:nvSpPr>
                    <p:spPr>
                      <a:xfrm>
                        <a:off x="5106146" y="5626993"/>
                        <a:ext cx="689778" cy="234998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689778" h="234998" extrusionOk="0">
                            <a:moveTo>
                              <a:pt x="679802" y="233299"/>
                            </a:moveTo>
                            <a:cubicBezTo>
                              <a:pt x="657945" y="240075"/>
                              <a:pt x="36036" y="225438"/>
                              <a:pt x="12734" y="209806"/>
                            </a:cubicBezTo>
                            <a:cubicBezTo>
                              <a:pt x="3793" y="204023"/>
                              <a:pt x="632" y="113215"/>
                              <a:pt x="0" y="3434"/>
                            </a:cubicBezTo>
                            <a:cubicBezTo>
                              <a:pt x="0" y="2259"/>
                              <a:pt x="0" y="1175"/>
                              <a:pt x="0" y="0"/>
                            </a:cubicBezTo>
                            <a:lnTo>
                              <a:pt x="401360" y="4969"/>
                            </a:lnTo>
                            <a:lnTo>
                              <a:pt x="401089" y="11746"/>
                            </a:lnTo>
                            <a:cubicBezTo>
                              <a:pt x="401089" y="11746"/>
                              <a:pt x="636631" y="123877"/>
                              <a:pt x="660474" y="143756"/>
                            </a:cubicBezTo>
                            <a:cubicBezTo>
                              <a:pt x="683956" y="163634"/>
                              <a:pt x="701748" y="226612"/>
                              <a:pt x="679802" y="233299"/>
                            </a:cubicBezTo>
                            <a:close/>
                          </a:path>
                        </a:pathLst>
                      </a:custGeom>
                      <a:solidFill>
                        <a:srgbClr val="FFC727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45700" rIns="91425" bIns="45700" anchor="ctr" anchorCtr="0">
                        <a:noAutofit/>
                      </a:bodyPr>
                      <a:lstStyle/>
                      <a:p>
                        <a:pPr marL="0" marR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 sz="18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endParaRPr>
                      </a:p>
                    </p:txBody>
                  </p:sp>
                  <p:sp>
                    <p:nvSpPr>
                      <p:cNvPr id="2206" name="Google Shape;2206;p49"/>
                      <p:cNvSpPr/>
                      <p:nvPr/>
                    </p:nvSpPr>
                    <p:spPr>
                      <a:xfrm>
                        <a:off x="5106146" y="5626993"/>
                        <a:ext cx="689778" cy="234998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689778" h="234998" extrusionOk="0">
                            <a:moveTo>
                              <a:pt x="679802" y="233299"/>
                            </a:moveTo>
                            <a:cubicBezTo>
                              <a:pt x="657945" y="240075"/>
                              <a:pt x="36036" y="225438"/>
                              <a:pt x="12734" y="209806"/>
                            </a:cubicBezTo>
                            <a:cubicBezTo>
                              <a:pt x="3793" y="204023"/>
                              <a:pt x="632" y="113215"/>
                              <a:pt x="0" y="3434"/>
                            </a:cubicBezTo>
                            <a:cubicBezTo>
                              <a:pt x="0" y="2259"/>
                              <a:pt x="0" y="1175"/>
                              <a:pt x="0" y="0"/>
                            </a:cubicBezTo>
                            <a:lnTo>
                              <a:pt x="401360" y="4969"/>
                            </a:lnTo>
                            <a:lnTo>
                              <a:pt x="401089" y="11746"/>
                            </a:lnTo>
                            <a:cubicBezTo>
                              <a:pt x="401089" y="11746"/>
                              <a:pt x="636631" y="123877"/>
                              <a:pt x="660474" y="143756"/>
                            </a:cubicBezTo>
                            <a:cubicBezTo>
                              <a:pt x="683956" y="163634"/>
                              <a:pt x="701748" y="226612"/>
                              <a:pt x="679802" y="233299"/>
                            </a:cubicBezTo>
                            <a:close/>
                          </a:path>
                        </a:pathLst>
                      </a:custGeom>
                      <a:solidFill>
                        <a:schemeClr val="dk1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45700" rIns="91425" bIns="45700" anchor="ctr" anchorCtr="0">
                        <a:noAutofit/>
                      </a:bodyPr>
                      <a:lstStyle/>
                      <a:p>
                        <a:pPr marL="0" marR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 sz="18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endParaRPr>
                      </a:p>
                    </p:txBody>
                  </p:sp>
                  <p:grpSp>
                    <p:nvGrpSpPr>
                      <p:cNvPr id="2207" name="Google Shape;2207;p49"/>
                      <p:cNvGrpSpPr/>
                      <p:nvPr/>
                    </p:nvGrpSpPr>
                    <p:grpSpPr>
                      <a:xfrm>
                        <a:off x="5147137" y="5630397"/>
                        <a:ext cx="634023" cy="207266"/>
                        <a:chOff x="5147137" y="5630397"/>
                        <a:chExt cx="634023" cy="207266"/>
                      </a:xfrm>
                    </p:grpSpPr>
                    <p:sp>
                      <p:nvSpPr>
                        <p:cNvPr id="2208" name="Google Shape;2208;p49"/>
                        <p:cNvSpPr/>
                        <p:nvPr/>
                      </p:nvSpPr>
                      <p:spPr>
                        <a:xfrm>
                          <a:off x="5147137" y="5822902"/>
                          <a:ext cx="634023" cy="14761"/>
                        </a:xfrm>
                        <a:custGeom>
                          <a:avLst/>
                          <a:gdLst/>
                          <a:ahLst/>
                          <a:cxnLst/>
                          <a:rect l="l" t="t" r="r" b="b"/>
                          <a:pathLst>
                            <a:path w="634023" h="14761" extrusionOk="0">
                              <a:moveTo>
                                <a:pt x="632398" y="13084"/>
                              </a:moveTo>
                              <a:cubicBezTo>
                                <a:pt x="527632" y="8024"/>
                                <a:pt x="104596" y="-2457"/>
                                <a:pt x="644" y="525"/>
                              </a:cubicBezTo>
                              <a:cubicBezTo>
                                <a:pt x="-169" y="525"/>
                                <a:pt x="-259" y="1157"/>
                                <a:pt x="644" y="1157"/>
                              </a:cubicBezTo>
                              <a:cubicBezTo>
                                <a:pt x="104416" y="8385"/>
                                <a:pt x="527542" y="15433"/>
                                <a:pt x="632398" y="14710"/>
                              </a:cubicBezTo>
                              <a:cubicBezTo>
                                <a:pt x="634566" y="14801"/>
                                <a:pt x="634566" y="13175"/>
                                <a:pt x="632398" y="13084"/>
                              </a:cubicBezTo>
                              <a:close/>
                            </a:path>
                          </a:pathLst>
                        </a:custGeom>
                        <a:solidFill>
                          <a:schemeClr val="dk1"/>
                        </a:solidFill>
                        <a:ln>
                          <a:noFill/>
                        </a:ln>
                      </p:spPr>
                      <p:txBody>
                        <a:bodyPr spcFirstLastPara="1" wrap="square" lIns="91425" tIns="45700" rIns="91425" bIns="45700" anchor="ctr" anchorCtr="0">
                          <a:noAutofit/>
                        </a:bodyPr>
                        <a:lstStyle/>
                        <a:p>
                          <a:pPr marL="0" marR="0" lvl="0" indent="0" algn="l" rtl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None/>
                          </a:pPr>
                          <a:endParaRPr sz="1800">
                            <a:solidFill>
                              <a:srgbClr val="000000"/>
                            </a:solidFill>
                            <a:latin typeface="Calibri"/>
                            <a:ea typeface="Calibri"/>
                            <a:cs typeface="Calibri"/>
                            <a:sym typeface="Calibri"/>
                          </a:endParaRPr>
                        </a:p>
                      </p:txBody>
                    </p:sp>
                    <p:sp>
                      <p:nvSpPr>
                        <p:cNvPr id="2209" name="Google Shape;2209;p49"/>
                        <p:cNvSpPr/>
                        <p:nvPr/>
                      </p:nvSpPr>
                      <p:spPr>
                        <a:xfrm>
                          <a:off x="5427753" y="5630397"/>
                          <a:ext cx="126437" cy="31453"/>
                        </a:xfrm>
                        <a:custGeom>
                          <a:avLst/>
                          <a:gdLst/>
                          <a:ahLst/>
                          <a:cxnLst/>
                          <a:rect l="l" t="t" r="r" b="b"/>
                          <a:pathLst>
                            <a:path w="126437" h="31453" extrusionOk="0">
                              <a:moveTo>
                                <a:pt x="124368" y="3824"/>
                              </a:moveTo>
                              <a:cubicBezTo>
                                <a:pt x="83275" y="-4850"/>
                                <a:pt x="32698" y="300"/>
                                <a:pt x="456" y="28943"/>
                              </a:cubicBezTo>
                              <a:cubicBezTo>
                                <a:pt x="-808" y="30027"/>
                                <a:pt x="817" y="31834"/>
                                <a:pt x="2172" y="31382"/>
                              </a:cubicBezTo>
                              <a:cubicBezTo>
                                <a:pt x="43175" y="19546"/>
                                <a:pt x="81378" y="12137"/>
                                <a:pt x="124097" y="8974"/>
                              </a:cubicBezTo>
                              <a:cubicBezTo>
                                <a:pt x="127077" y="8793"/>
                                <a:pt x="127258" y="4457"/>
                                <a:pt x="124368" y="3824"/>
                              </a:cubicBezTo>
                              <a:close/>
                            </a:path>
                          </a:pathLst>
                        </a:custGeom>
                        <a:solidFill>
                          <a:schemeClr val="dk1"/>
                        </a:solidFill>
                        <a:ln>
                          <a:noFill/>
                        </a:ln>
                      </p:spPr>
                      <p:txBody>
                        <a:bodyPr spcFirstLastPara="1" wrap="square" lIns="91425" tIns="45700" rIns="91425" bIns="45700" anchor="ctr" anchorCtr="0">
                          <a:noAutofit/>
                        </a:bodyPr>
                        <a:lstStyle/>
                        <a:p>
                          <a:pPr marL="0" marR="0" lvl="0" indent="0" algn="l" rtl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None/>
                          </a:pPr>
                          <a:endParaRPr sz="1800">
                            <a:solidFill>
                              <a:srgbClr val="000000"/>
                            </a:solidFill>
                            <a:latin typeface="Calibri"/>
                            <a:ea typeface="Calibri"/>
                            <a:cs typeface="Calibri"/>
                            <a:sym typeface="Calibri"/>
                          </a:endParaRPr>
                        </a:p>
                      </p:txBody>
                    </p:sp>
                    <p:sp>
                      <p:nvSpPr>
                        <p:cNvPr id="2210" name="Google Shape;2210;p49"/>
                        <p:cNvSpPr/>
                        <p:nvPr/>
                      </p:nvSpPr>
                      <p:spPr>
                        <a:xfrm>
                          <a:off x="5457106" y="5649011"/>
                          <a:ext cx="126437" cy="31453"/>
                        </a:xfrm>
                        <a:custGeom>
                          <a:avLst/>
                          <a:gdLst/>
                          <a:ahLst/>
                          <a:cxnLst/>
                          <a:rect l="l" t="t" r="r" b="b"/>
                          <a:pathLst>
                            <a:path w="126437" h="31453" extrusionOk="0">
                              <a:moveTo>
                                <a:pt x="124368" y="3824"/>
                              </a:moveTo>
                              <a:cubicBezTo>
                                <a:pt x="83275" y="-4850"/>
                                <a:pt x="32698" y="300"/>
                                <a:pt x="456" y="28943"/>
                              </a:cubicBezTo>
                              <a:cubicBezTo>
                                <a:pt x="-808" y="30027"/>
                                <a:pt x="817" y="31834"/>
                                <a:pt x="2172" y="31382"/>
                              </a:cubicBezTo>
                              <a:cubicBezTo>
                                <a:pt x="43175" y="19546"/>
                                <a:pt x="81378" y="12137"/>
                                <a:pt x="124097" y="8974"/>
                              </a:cubicBezTo>
                              <a:cubicBezTo>
                                <a:pt x="127077" y="8793"/>
                                <a:pt x="127258" y="4457"/>
                                <a:pt x="124368" y="3824"/>
                              </a:cubicBezTo>
                              <a:close/>
                            </a:path>
                          </a:pathLst>
                        </a:custGeom>
                        <a:solidFill>
                          <a:schemeClr val="dk1"/>
                        </a:solidFill>
                        <a:ln>
                          <a:noFill/>
                        </a:ln>
                      </p:spPr>
                      <p:txBody>
                        <a:bodyPr spcFirstLastPara="1" wrap="square" lIns="91425" tIns="45700" rIns="91425" bIns="45700" anchor="ctr" anchorCtr="0">
                          <a:noAutofit/>
                        </a:bodyPr>
                        <a:lstStyle/>
                        <a:p>
                          <a:pPr marL="0" marR="0" lvl="0" indent="0" algn="l" rtl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None/>
                          </a:pPr>
                          <a:endParaRPr sz="1800">
                            <a:solidFill>
                              <a:srgbClr val="000000"/>
                            </a:solidFill>
                            <a:latin typeface="Calibri"/>
                            <a:ea typeface="Calibri"/>
                            <a:cs typeface="Calibri"/>
                            <a:sym typeface="Calibri"/>
                          </a:endParaRPr>
                        </a:p>
                      </p:txBody>
                    </p:sp>
                    <p:sp>
                      <p:nvSpPr>
                        <p:cNvPr id="2211" name="Google Shape;2211;p49"/>
                        <p:cNvSpPr/>
                        <p:nvPr/>
                      </p:nvSpPr>
                      <p:spPr>
                        <a:xfrm>
                          <a:off x="5486458" y="5667714"/>
                          <a:ext cx="126437" cy="31453"/>
                        </a:xfrm>
                        <a:custGeom>
                          <a:avLst/>
                          <a:gdLst/>
                          <a:ahLst/>
                          <a:cxnLst/>
                          <a:rect l="l" t="t" r="r" b="b"/>
                          <a:pathLst>
                            <a:path w="126437" h="31453" extrusionOk="0">
                              <a:moveTo>
                                <a:pt x="124368" y="3824"/>
                              </a:moveTo>
                              <a:cubicBezTo>
                                <a:pt x="83275" y="-4850"/>
                                <a:pt x="32698" y="300"/>
                                <a:pt x="456" y="28943"/>
                              </a:cubicBezTo>
                              <a:cubicBezTo>
                                <a:pt x="-808" y="30027"/>
                                <a:pt x="817" y="31834"/>
                                <a:pt x="2172" y="31382"/>
                              </a:cubicBezTo>
                              <a:cubicBezTo>
                                <a:pt x="43175" y="19546"/>
                                <a:pt x="81378" y="12137"/>
                                <a:pt x="124097" y="8974"/>
                              </a:cubicBezTo>
                              <a:cubicBezTo>
                                <a:pt x="127077" y="8793"/>
                                <a:pt x="127258" y="4457"/>
                                <a:pt x="124368" y="3824"/>
                              </a:cubicBezTo>
                              <a:close/>
                            </a:path>
                          </a:pathLst>
                        </a:custGeom>
                        <a:solidFill>
                          <a:schemeClr val="dk1"/>
                        </a:solidFill>
                        <a:ln>
                          <a:noFill/>
                        </a:ln>
                      </p:spPr>
                      <p:txBody>
                        <a:bodyPr spcFirstLastPara="1" wrap="square" lIns="91425" tIns="45700" rIns="91425" bIns="45700" anchor="ctr" anchorCtr="0">
                          <a:noAutofit/>
                        </a:bodyPr>
                        <a:lstStyle/>
                        <a:p>
                          <a:pPr marL="0" marR="0" lvl="0" indent="0" algn="l" rtl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None/>
                          </a:pPr>
                          <a:endParaRPr sz="1800">
                            <a:solidFill>
                              <a:srgbClr val="000000"/>
                            </a:solidFill>
                            <a:latin typeface="Calibri"/>
                            <a:ea typeface="Calibri"/>
                            <a:cs typeface="Calibri"/>
                            <a:sym typeface="Calibri"/>
                          </a:endParaRPr>
                        </a:p>
                      </p:txBody>
                    </p:sp>
                  </p:grpSp>
                </p:grpSp>
              </p:grpSp>
              <p:grpSp>
                <p:nvGrpSpPr>
                  <p:cNvPr id="2212" name="Google Shape;2212;p49"/>
                  <p:cNvGrpSpPr/>
                  <p:nvPr/>
                </p:nvGrpSpPr>
                <p:grpSpPr>
                  <a:xfrm>
                    <a:off x="5091153" y="3559564"/>
                    <a:ext cx="948779" cy="2061104"/>
                    <a:chOff x="5091153" y="3559564"/>
                    <a:chExt cx="948779" cy="2061104"/>
                  </a:xfrm>
                </p:grpSpPr>
                <p:sp>
                  <p:nvSpPr>
                    <p:cNvPr id="2213" name="Google Shape;2213;p49"/>
                    <p:cNvSpPr/>
                    <p:nvPr/>
                  </p:nvSpPr>
                  <p:spPr>
                    <a:xfrm>
                      <a:off x="5091153" y="3559564"/>
                      <a:ext cx="948779" cy="2061104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948779" h="2061104" extrusionOk="0">
                          <a:moveTo>
                            <a:pt x="948760" y="0"/>
                          </a:moveTo>
                          <a:cubicBezTo>
                            <a:pt x="948760" y="0"/>
                            <a:pt x="951740" y="226703"/>
                            <a:pt x="884365" y="317781"/>
                          </a:cubicBezTo>
                          <a:cubicBezTo>
                            <a:pt x="880482" y="323022"/>
                            <a:pt x="833608" y="341093"/>
                            <a:pt x="825028" y="350671"/>
                          </a:cubicBezTo>
                          <a:cubicBezTo>
                            <a:pt x="825028" y="350671"/>
                            <a:pt x="751693" y="963373"/>
                            <a:pt x="714392" y="1152849"/>
                          </a:cubicBezTo>
                          <a:cubicBezTo>
                            <a:pt x="665171" y="1402953"/>
                            <a:pt x="443899" y="2061105"/>
                            <a:pt x="443899" y="2061105"/>
                          </a:cubicBezTo>
                          <a:lnTo>
                            <a:pt x="0" y="2055864"/>
                          </a:lnTo>
                          <a:cubicBezTo>
                            <a:pt x="0" y="2055864"/>
                            <a:pt x="297769" y="1130892"/>
                            <a:pt x="299937" y="1114628"/>
                          </a:cubicBezTo>
                          <a:cubicBezTo>
                            <a:pt x="311768" y="1022104"/>
                            <a:pt x="375349" y="409402"/>
                            <a:pt x="370021" y="393409"/>
                          </a:cubicBezTo>
                          <a:cubicBezTo>
                            <a:pt x="356564" y="353291"/>
                            <a:pt x="340488" y="322931"/>
                            <a:pt x="343017" y="279199"/>
                          </a:cubicBezTo>
                          <a:cubicBezTo>
                            <a:pt x="349429" y="167519"/>
                            <a:pt x="394226" y="0"/>
                            <a:pt x="394226" y="0"/>
                          </a:cubicBezTo>
                          <a:lnTo>
                            <a:pt x="948760" y="0"/>
                          </a:lnTo>
                          <a:close/>
                        </a:path>
                      </a:pathLst>
                    </a:custGeom>
                    <a:solidFill>
                      <a:schemeClr val="lt2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  <p:sp>
                  <p:nvSpPr>
                    <p:cNvPr id="2214" name="Google Shape;2214;p49"/>
                    <p:cNvSpPr/>
                    <p:nvPr/>
                  </p:nvSpPr>
                  <p:spPr>
                    <a:xfrm>
                      <a:off x="5144021" y="5523682"/>
                      <a:ext cx="389450" cy="11154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389450" h="11154" extrusionOk="0">
                          <a:moveTo>
                            <a:pt x="388502" y="7172"/>
                          </a:moveTo>
                          <a:cubicBezTo>
                            <a:pt x="322482" y="4732"/>
                            <a:pt x="341448" y="4281"/>
                            <a:pt x="275428" y="2745"/>
                          </a:cubicBezTo>
                          <a:cubicBezTo>
                            <a:pt x="243095" y="1931"/>
                            <a:pt x="30764" y="-2948"/>
                            <a:pt x="509" y="2654"/>
                          </a:cubicBezTo>
                          <a:cubicBezTo>
                            <a:pt x="-124" y="2745"/>
                            <a:pt x="-214" y="4100"/>
                            <a:pt x="509" y="4281"/>
                          </a:cubicBezTo>
                          <a:cubicBezTo>
                            <a:pt x="30674" y="10606"/>
                            <a:pt x="243005" y="11057"/>
                            <a:pt x="275337" y="11148"/>
                          </a:cubicBezTo>
                          <a:cubicBezTo>
                            <a:pt x="341358" y="11238"/>
                            <a:pt x="322392" y="10334"/>
                            <a:pt x="388502" y="9521"/>
                          </a:cubicBezTo>
                          <a:cubicBezTo>
                            <a:pt x="389767" y="9431"/>
                            <a:pt x="389767" y="7263"/>
                            <a:pt x="388502" y="7172"/>
                          </a:cubicBezTo>
                          <a:close/>
                        </a:path>
                      </a:pathLst>
                    </a:custGeom>
                    <a:solidFill>
                      <a:schemeClr val="dk1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  <p:grpSp>
                  <p:nvGrpSpPr>
                    <p:cNvPr id="2215" name="Google Shape;2215;p49"/>
                    <p:cNvGrpSpPr/>
                    <p:nvPr/>
                  </p:nvGrpSpPr>
                  <p:grpSpPr>
                    <a:xfrm>
                      <a:off x="5841959" y="3568997"/>
                      <a:ext cx="150776" cy="373105"/>
                      <a:chOff x="5841959" y="3568997"/>
                      <a:chExt cx="150776" cy="373105"/>
                    </a:xfrm>
                  </p:grpSpPr>
                  <p:sp>
                    <p:nvSpPr>
                      <p:cNvPr id="2216" name="Google Shape;2216;p49"/>
                      <p:cNvSpPr/>
                      <p:nvPr/>
                    </p:nvSpPr>
                    <p:spPr>
                      <a:xfrm>
                        <a:off x="5841959" y="3877161"/>
                        <a:ext cx="137675" cy="64941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137675" h="64941" extrusionOk="0">
                            <a:moveTo>
                              <a:pt x="133560" y="183"/>
                            </a:moveTo>
                            <a:cubicBezTo>
                              <a:pt x="87590" y="15996"/>
                              <a:pt x="43245" y="38494"/>
                              <a:pt x="797" y="62077"/>
                            </a:cubicBezTo>
                            <a:cubicBezTo>
                              <a:pt x="-829" y="62981"/>
                              <a:pt x="255" y="65601"/>
                              <a:pt x="2061" y="64788"/>
                            </a:cubicBezTo>
                            <a:cubicBezTo>
                              <a:pt x="46767" y="45542"/>
                              <a:pt x="92376" y="27200"/>
                              <a:pt x="135998" y="5514"/>
                            </a:cubicBezTo>
                            <a:cubicBezTo>
                              <a:pt x="139430" y="3797"/>
                              <a:pt x="137082" y="-991"/>
                              <a:pt x="133560" y="183"/>
                            </a:cubicBezTo>
                            <a:close/>
                          </a:path>
                        </a:pathLst>
                      </a:custGeom>
                      <a:solidFill>
                        <a:schemeClr val="dk1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45700" rIns="91425" bIns="45700" anchor="ctr" anchorCtr="0">
                        <a:noAutofit/>
                      </a:bodyPr>
                      <a:lstStyle/>
                      <a:p>
                        <a:pPr marL="0" marR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 sz="18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endParaRPr>
                      </a:p>
                    </p:txBody>
                  </p:sp>
                  <p:sp>
                    <p:nvSpPr>
                      <p:cNvPr id="2217" name="Google Shape;2217;p49"/>
                      <p:cNvSpPr/>
                      <p:nvPr/>
                    </p:nvSpPr>
                    <p:spPr>
                      <a:xfrm>
                        <a:off x="5898379" y="3568997"/>
                        <a:ext cx="94356" cy="299991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94356" h="299991" extrusionOk="0">
                            <a:moveTo>
                              <a:pt x="91319" y="1319"/>
                            </a:moveTo>
                            <a:cubicBezTo>
                              <a:pt x="91229" y="-217"/>
                              <a:pt x="88520" y="-579"/>
                              <a:pt x="88520" y="1138"/>
                            </a:cubicBezTo>
                            <a:cubicBezTo>
                              <a:pt x="88881" y="54267"/>
                              <a:pt x="85539" y="100981"/>
                              <a:pt x="81023" y="150677"/>
                            </a:cubicBezTo>
                            <a:cubicBezTo>
                              <a:pt x="78946" y="173717"/>
                              <a:pt x="60431" y="301119"/>
                              <a:pt x="20422" y="291812"/>
                            </a:cubicBezTo>
                            <a:cubicBezTo>
                              <a:pt x="13739" y="290276"/>
                              <a:pt x="10307" y="283680"/>
                              <a:pt x="9223" y="273560"/>
                            </a:cubicBezTo>
                            <a:cubicBezTo>
                              <a:pt x="7958" y="261453"/>
                              <a:pt x="12565" y="246544"/>
                              <a:pt x="14552" y="234527"/>
                            </a:cubicBezTo>
                            <a:cubicBezTo>
                              <a:pt x="18977" y="207872"/>
                              <a:pt x="22589" y="181127"/>
                              <a:pt x="24847" y="154200"/>
                            </a:cubicBezTo>
                            <a:cubicBezTo>
                              <a:pt x="29092" y="103963"/>
                              <a:pt x="29363" y="53634"/>
                              <a:pt x="23222" y="3487"/>
                            </a:cubicBezTo>
                            <a:cubicBezTo>
                              <a:pt x="23041" y="1861"/>
                              <a:pt x="20603" y="1951"/>
                              <a:pt x="20603" y="3668"/>
                            </a:cubicBezTo>
                            <a:cubicBezTo>
                              <a:pt x="20693" y="73242"/>
                              <a:pt x="18886" y="142725"/>
                              <a:pt x="8410" y="211667"/>
                            </a:cubicBezTo>
                            <a:cubicBezTo>
                              <a:pt x="3443" y="244827"/>
                              <a:pt x="-13266" y="294704"/>
                              <a:pt x="21325" y="299764"/>
                            </a:cubicBezTo>
                            <a:cubicBezTo>
                              <a:pt x="56638" y="304914"/>
                              <a:pt x="79398" y="221425"/>
                              <a:pt x="83733" y="198565"/>
                            </a:cubicBezTo>
                            <a:cubicBezTo>
                              <a:pt x="95925" y="134684"/>
                              <a:pt x="96377" y="65833"/>
                              <a:pt x="91319" y="1319"/>
                            </a:cubicBezTo>
                            <a:close/>
                          </a:path>
                        </a:pathLst>
                      </a:custGeom>
                      <a:solidFill>
                        <a:schemeClr val="dk1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45700" rIns="91425" bIns="45700" anchor="ctr" anchorCtr="0">
                        <a:noAutofit/>
                      </a:bodyPr>
                      <a:lstStyle/>
                      <a:p>
                        <a:pPr marL="0" marR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 sz="18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endParaRPr>
                      </a:p>
                    </p:txBody>
                  </p:sp>
                  <p:sp>
                    <p:nvSpPr>
                      <p:cNvPr id="2218" name="Google Shape;2218;p49"/>
                      <p:cNvSpPr/>
                      <p:nvPr/>
                    </p:nvSpPr>
                    <p:spPr>
                      <a:xfrm>
                        <a:off x="5907088" y="3861368"/>
                        <a:ext cx="21548" cy="52071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21548" h="52071" extrusionOk="0">
                            <a:moveTo>
                              <a:pt x="12796" y="2785"/>
                            </a:moveTo>
                            <a:cubicBezTo>
                              <a:pt x="9184" y="11368"/>
                              <a:pt x="6294" y="20223"/>
                              <a:pt x="3855" y="29168"/>
                            </a:cubicBezTo>
                            <a:cubicBezTo>
                              <a:pt x="1958" y="36126"/>
                              <a:pt x="-661" y="43625"/>
                              <a:pt x="152" y="50854"/>
                            </a:cubicBezTo>
                            <a:cubicBezTo>
                              <a:pt x="333" y="52300"/>
                              <a:pt x="2139" y="52390"/>
                              <a:pt x="2952" y="51486"/>
                            </a:cubicBezTo>
                            <a:cubicBezTo>
                              <a:pt x="7648" y="45523"/>
                              <a:pt x="9635" y="37391"/>
                              <a:pt x="12254" y="30343"/>
                            </a:cubicBezTo>
                            <a:cubicBezTo>
                              <a:pt x="15325" y="22211"/>
                              <a:pt x="18486" y="14079"/>
                              <a:pt x="21286" y="5857"/>
                            </a:cubicBezTo>
                            <a:cubicBezTo>
                              <a:pt x="23092" y="345"/>
                              <a:pt x="15054" y="-2456"/>
                              <a:pt x="12796" y="2785"/>
                            </a:cubicBezTo>
                            <a:close/>
                          </a:path>
                        </a:pathLst>
                      </a:custGeom>
                      <a:solidFill>
                        <a:srgbClr val="263238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45700" rIns="91425" bIns="45700" anchor="ctr" anchorCtr="0">
                        <a:noAutofit/>
                      </a:bodyPr>
                      <a:lstStyle/>
                      <a:p>
                        <a:pPr marL="0" marR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 sz="18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endParaRPr>
                      </a:p>
                    </p:txBody>
                  </p:sp>
                </p:grpSp>
                <p:sp>
                  <p:nvSpPr>
                    <p:cNvPr id="2219" name="Google Shape;2219;p49"/>
                    <p:cNvSpPr/>
                    <p:nvPr/>
                  </p:nvSpPr>
                  <p:spPr>
                    <a:xfrm>
                      <a:off x="5565457" y="3609268"/>
                      <a:ext cx="198284" cy="145891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98284" h="145891" extrusionOk="0">
                          <a:moveTo>
                            <a:pt x="1566" y="133085"/>
                          </a:moveTo>
                          <a:cubicBezTo>
                            <a:pt x="11321" y="131459"/>
                            <a:pt x="25500" y="134802"/>
                            <a:pt x="67587" y="131911"/>
                          </a:cubicBezTo>
                          <a:cubicBezTo>
                            <a:pt x="79237" y="131098"/>
                            <a:pt x="90798" y="128839"/>
                            <a:pt x="102087" y="126309"/>
                          </a:cubicBezTo>
                          <a:cubicBezTo>
                            <a:pt x="113467" y="123689"/>
                            <a:pt x="124937" y="120797"/>
                            <a:pt x="134149" y="113297"/>
                          </a:cubicBezTo>
                          <a:cubicBezTo>
                            <a:pt x="149683" y="100648"/>
                            <a:pt x="161334" y="80318"/>
                            <a:pt x="170727" y="62879"/>
                          </a:cubicBezTo>
                          <a:cubicBezTo>
                            <a:pt x="181022" y="43724"/>
                            <a:pt x="191499" y="21948"/>
                            <a:pt x="196286" y="714"/>
                          </a:cubicBezTo>
                          <a:cubicBezTo>
                            <a:pt x="196557" y="-551"/>
                            <a:pt x="198453" y="-8"/>
                            <a:pt x="198273" y="1347"/>
                          </a:cubicBezTo>
                          <a:cubicBezTo>
                            <a:pt x="196105" y="13635"/>
                            <a:pt x="194841" y="25924"/>
                            <a:pt x="191589" y="38122"/>
                          </a:cubicBezTo>
                          <a:cubicBezTo>
                            <a:pt x="188519" y="49597"/>
                            <a:pt x="184093" y="60711"/>
                            <a:pt x="179306" y="71553"/>
                          </a:cubicBezTo>
                          <a:cubicBezTo>
                            <a:pt x="170365" y="91703"/>
                            <a:pt x="159799" y="113388"/>
                            <a:pt x="141736" y="127032"/>
                          </a:cubicBezTo>
                          <a:cubicBezTo>
                            <a:pt x="122769" y="141308"/>
                            <a:pt x="96307" y="144019"/>
                            <a:pt x="73277" y="145645"/>
                          </a:cubicBezTo>
                          <a:cubicBezTo>
                            <a:pt x="60000" y="146549"/>
                            <a:pt x="7798" y="145193"/>
                            <a:pt x="844" y="137694"/>
                          </a:cubicBezTo>
                          <a:cubicBezTo>
                            <a:pt x="-421" y="136248"/>
                            <a:pt x="-330" y="133356"/>
                            <a:pt x="1566" y="133085"/>
                          </a:cubicBezTo>
                          <a:close/>
                        </a:path>
                      </a:pathLst>
                    </a:custGeom>
                    <a:solidFill>
                      <a:schemeClr val="dk1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  <p:sp>
                  <p:nvSpPr>
                    <p:cNvPr id="2220" name="Google Shape;2220;p49"/>
                    <p:cNvSpPr/>
                    <p:nvPr/>
                  </p:nvSpPr>
                  <p:spPr>
                    <a:xfrm>
                      <a:off x="5199622" y="3584321"/>
                      <a:ext cx="333894" cy="1896928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333894" h="1896928" extrusionOk="0">
                          <a:moveTo>
                            <a:pt x="333895" y="0"/>
                          </a:moveTo>
                          <a:cubicBezTo>
                            <a:pt x="321431" y="61894"/>
                            <a:pt x="309691" y="124059"/>
                            <a:pt x="300298" y="186494"/>
                          </a:cubicBezTo>
                          <a:cubicBezTo>
                            <a:pt x="297317" y="216763"/>
                            <a:pt x="288286" y="249562"/>
                            <a:pt x="294608" y="279380"/>
                          </a:cubicBezTo>
                          <a:cubicBezTo>
                            <a:pt x="294608" y="279380"/>
                            <a:pt x="322696" y="370007"/>
                            <a:pt x="322696" y="370007"/>
                          </a:cubicBezTo>
                          <a:lnTo>
                            <a:pt x="322876" y="370459"/>
                          </a:lnTo>
                          <a:lnTo>
                            <a:pt x="322786" y="371091"/>
                          </a:lnTo>
                          <a:cubicBezTo>
                            <a:pt x="305446" y="551531"/>
                            <a:pt x="273926" y="876631"/>
                            <a:pt x="258301" y="1054000"/>
                          </a:cubicBezTo>
                          <a:cubicBezTo>
                            <a:pt x="258301" y="1054000"/>
                            <a:pt x="256405" y="1078395"/>
                            <a:pt x="256405" y="1078395"/>
                          </a:cubicBezTo>
                          <a:cubicBezTo>
                            <a:pt x="256405" y="1102521"/>
                            <a:pt x="248728" y="1127911"/>
                            <a:pt x="242315" y="1151132"/>
                          </a:cubicBezTo>
                          <a:cubicBezTo>
                            <a:pt x="168889" y="1402140"/>
                            <a:pt x="83993" y="1649353"/>
                            <a:pt x="0" y="1896928"/>
                          </a:cubicBezTo>
                          <a:cubicBezTo>
                            <a:pt x="40371" y="1770701"/>
                            <a:pt x="140169" y="1458251"/>
                            <a:pt x="177921" y="1336542"/>
                          </a:cubicBezTo>
                          <a:cubicBezTo>
                            <a:pt x="197248" y="1274197"/>
                            <a:pt x="216666" y="1211761"/>
                            <a:pt x="234187" y="1148963"/>
                          </a:cubicBezTo>
                          <a:cubicBezTo>
                            <a:pt x="240600" y="1124929"/>
                            <a:pt x="247734" y="1103063"/>
                            <a:pt x="247734" y="1077853"/>
                          </a:cubicBezTo>
                          <a:cubicBezTo>
                            <a:pt x="266791" y="848711"/>
                            <a:pt x="292982" y="595625"/>
                            <a:pt x="317006" y="371633"/>
                          </a:cubicBezTo>
                          <a:cubicBezTo>
                            <a:pt x="317006" y="371633"/>
                            <a:pt x="289911" y="281006"/>
                            <a:pt x="289911" y="281006"/>
                          </a:cubicBezTo>
                          <a:cubicBezTo>
                            <a:pt x="283228" y="250014"/>
                            <a:pt x="293253" y="216944"/>
                            <a:pt x="296866" y="185952"/>
                          </a:cubicBezTo>
                          <a:cubicBezTo>
                            <a:pt x="307433" y="123607"/>
                            <a:pt x="320348" y="61713"/>
                            <a:pt x="333895" y="0"/>
                          </a:cubicBezTo>
                          <a:lnTo>
                            <a:pt x="333895" y="0"/>
                          </a:lnTo>
                          <a:close/>
                        </a:path>
                      </a:pathLst>
                    </a:custGeom>
                    <a:solidFill>
                      <a:schemeClr val="dk1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</p:grpSp>
            </p:grpSp>
          </p:grpSp>
          <p:grpSp>
            <p:nvGrpSpPr>
              <p:cNvPr id="2221" name="Google Shape;2221;p49"/>
              <p:cNvGrpSpPr/>
              <p:nvPr/>
            </p:nvGrpSpPr>
            <p:grpSpPr>
              <a:xfrm>
                <a:off x="5439859" y="2594278"/>
                <a:ext cx="1611770" cy="1097205"/>
                <a:chOff x="5439859" y="2594278"/>
                <a:chExt cx="1611770" cy="1097205"/>
              </a:xfrm>
            </p:grpSpPr>
            <p:grpSp>
              <p:nvGrpSpPr>
                <p:cNvPr id="2222" name="Google Shape;2222;p49"/>
                <p:cNvGrpSpPr/>
                <p:nvPr/>
              </p:nvGrpSpPr>
              <p:grpSpPr>
                <a:xfrm>
                  <a:off x="5874211" y="2858199"/>
                  <a:ext cx="1177418" cy="308317"/>
                  <a:chOff x="5874211" y="2858199"/>
                  <a:chExt cx="1177418" cy="308317"/>
                </a:xfrm>
              </p:grpSpPr>
              <p:grpSp>
                <p:nvGrpSpPr>
                  <p:cNvPr id="2223" name="Google Shape;2223;p49"/>
                  <p:cNvGrpSpPr/>
                  <p:nvPr/>
                </p:nvGrpSpPr>
                <p:grpSpPr>
                  <a:xfrm>
                    <a:off x="5884632" y="2858199"/>
                    <a:ext cx="1166997" cy="294568"/>
                    <a:chOff x="5884632" y="2858199"/>
                    <a:chExt cx="1166997" cy="294568"/>
                  </a:xfrm>
                </p:grpSpPr>
                <p:sp>
                  <p:nvSpPr>
                    <p:cNvPr id="2224" name="Google Shape;2224;p49"/>
                    <p:cNvSpPr/>
                    <p:nvPr/>
                  </p:nvSpPr>
                  <p:spPr>
                    <a:xfrm>
                      <a:off x="5884632" y="2907474"/>
                      <a:ext cx="781148" cy="243476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781148" h="243476" extrusionOk="0">
                          <a:moveTo>
                            <a:pt x="68940" y="195431"/>
                          </a:moveTo>
                          <a:cubicBezTo>
                            <a:pt x="248938" y="248741"/>
                            <a:pt x="715144" y="247295"/>
                            <a:pt x="765450" y="239435"/>
                          </a:cubicBezTo>
                          <a:cubicBezTo>
                            <a:pt x="804917" y="233200"/>
                            <a:pt x="761656" y="-5068"/>
                            <a:pt x="726885" y="82"/>
                          </a:cubicBezTo>
                          <a:cubicBezTo>
                            <a:pt x="518709" y="31255"/>
                            <a:pt x="205225" y="70108"/>
                            <a:pt x="93054" y="85468"/>
                          </a:cubicBezTo>
                          <a:cubicBezTo>
                            <a:pt x="-11170" y="99745"/>
                            <a:pt x="-39619" y="163265"/>
                            <a:pt x="68940" y="195431"/>
                          </a:cubicBezTo>
                          <a:close/>
                        </a:path>
                      </a:pathLst>
                    </a:custGeom>
                    <a:solidFill>
                      <a:srgbClr val="FFC4C0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  <p:grpSp>
                  <p:nvGrpSpPr>
                    <p:cNvPr id="2225" name="Google Shape;2225;p49"/>
                    <p:cNvGrpSpPr/>
                    <p:nvPr/>
                  </p:nvGrpSpPr>
                  <p:grpSpPr>
                    <a:xfrm>
                      <a:off x="6574308" y="2858199"/>
                      <a:ext cx="477321" cy="294568"/>
                      <a:chOff x="6574308" y="2858199"/>
                      <a:chExt cx="477321" cy="294568"/>
                    </a:xfrm>
                  </p:grpSpPr>
                  <p:sp>
                    <p:nvSpPr>
                      <p:cNvPr id="2226" name="Google Shape;2226;p49"/>
                      <p:cNvSpPr/>
                      <p:nvPr/>
                    </p:nvSpPr>
                    <p:spPr>
                      <a:xfrm>
                        <a:off x="6655501" y="2872137"/>
                        <a:ext cx="234493" cy="193966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234493" h="193966" extrusionOk="0">
                            <a:moveTo>
                              <a:pt x="78122" y="0"/>
                            </a:moveTo>
                            <a:cubicBezTo>
                              <a:pt x="116055" y="3885"/>
                              <a:pt x="159858" y="5241"/>
                              <a:pt x="195622" y="23041"/>
                            </a:cubicBezTo>
                            <a:cubicBezTo>
                              <a:pt x="231387" y="40751"/>
                              <a:pt x="238883" y="102644"/>
                              <a:pt x="232381" y="116288"/>
                            </a:cubicBezTo>
                            <a:cubicBezTo>
                              <a:pt x="225968" y="129932"/>
                              <a:pt x="172141" y="208631"/>
                              <a:pt x="136014" y="191554"/>
                            </a:cubicBezTo>
                            <a:cubicBezTo>
                              <a:pt x="99888" y="174477"/>
                              <a:pt x="152632" y="119360"/>
                              <a:pt x="154800" y="111228"/>
                            </a:cubicBezTo>
                            <a:cubicBezTo>
                              <a:pt x="156967" y="103096"/>
                              <a:pt x="160128" y="92886"/>
                              <a:pt x="152994" y="90356"/>
                            </a:cubicBezTo>
                            <a:cubicBezTo>
                              <a:pt x="145859" y="87826"/>
                              <a:pt x="0" y="88006"/>
                              <a:pt x="0" y="88006"/>
                            </a:cubicBezTo>
                            <a:lnTo>
                              <a:pt x="78122" y="0"/>
                            </a:lnTo>
                            <a:close/>
                          </a:path>
                        </a:pathLst>
                      </a:custGeom>
                      <a:solidFill>
                        <a:srgbClr val="FFC4C0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45700" rIns="91425" bIns="45700" anchor="ctr" anchorCtr="0">
                        <a:noAutofit/>
                      </a:bodyPr>
                      <a:lstStyle/>
                      <a:p>
                        <a:pPr marL="0" marR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 sz="18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endParaRPr>
                      </a:p>
                    </p:txBody>
                  </p:sp>
                  <p:grpSp>
                    <p:nvGrpSpPr>
                      <p:cNvPr id="2227" name="Google Shape;2227;p49"/>
                      <p:cNvGrpSpPr/>
                      <p:nvPr/>
                    </p:nvGrpSpPr>
                    <p:grpSpPr>
                      <a:xfrm>
                        <a:off x="6690543" y="2878281"/>
                        <a:ext cx="234493" cy="197219"/>
                        <a:chOff x="6690543" y="2878281"/>
                        <a:chExt cx="234493" cy="197219"/>
                      </a:xfrm>
                    </p:grpSpPr>
                    <p:sp>
                      <p:nvSpPr>
                        <p:cNvPr id="2228" name="Google Shape;2228;p49"/>
                        <p:cNvSpPr/>
                        <p:nvPr/>
                      </p:nvSpPr>
                      <p:spPr>
                        <a:xfrm>
                          <a:off x="6690543" y="2878281"/>
                          <a:ext cx="234493" cy="197219"/>
                        </a:xfrm>
                        <a:custGeom>
                          <a:avLst/>
                          <a:gdLst/>
                          <a:ahLst/>
                          <a:cxnLst/>
                          <a:rect l="l" t="t" r="r" b="b"/>
                          <a:pathLst>
                            <a:path w="234493" h="197219" extrusionOk="0">
                              <a:moveTo>
                                <a:pt x="43080" y="0"/>
                              </a:moveTo>
                              <a:cubicBezTo>
                                <a:pt x="45158" y="994"/>
                                <a:pt x="159858" y="8493"/>
                                <a:pt x="195623" y="26294"/>
                              </a:cubicBezTo>
                              <a:cubicBezTo>
                                <a:pt x="231387" y="44003"/>
                                <a:pt x="238884" y="105897"/>
                                <a:pt x="232381" y="119541"/>
                              </a:cubicBezTo>
                              <a:cubicBezTo>
                                <a:pt x="225969" y="133185"/>
                                <a:pt x="172141" y="211884"/>
                                <a:pt x="136015" y="194807"/>
                              </a:cubicBezTo>
                              <a:cubicBezTo>
                                <a:pt x="99889" y="177730"/>
                                <a:pt x="152633" y="122613"/>
                                <a:pt x="154800" y="114481"/>
                              </a:cubicBezTo>
                              <a:cubicBezTo>
                                <a:pt x="156968" y="106349"/>
                                <a:pt x="160129" y="96139"/>
                                <a:pt x="152994" y="93609"/>
                              </a:cubicBezTo>
                              <a:cubicBezTo>
                                <a:pt x="145859" y="91079"/>
                                <a:pt x="0" y="91259"/>
                                <a:pt x="0" y="91259"/>
                              </a:cubicBezTo>
                              <a:lnTo>
                                <a:pt x="43080" y="0"/>
                              </a:lnTo>
                              <a:close/>
                            </a:path>
                          </a:pathLst>
                        </a:custGeom>
                        <a:solidFill>
                          <a:srgbClr val="FFC4C0"/>
                        </a:solidFill>
                        <a:ln>
                          <a:noFill/>
                        </a:ln>
                      </p:spPr>
                      <p:txBody>
                        <a:bodyPr spcFirstLastPara="1" wrap="square" lIns="91425" tIns="45700" rIns="91425" bIns="45700" anchor="ctr" anchorCtr="0">
                          <a:noAutofit/>
                        </a:bodyPr>
                        <a:lstStyle/>
                        <a:p>
                          <a:pPr marL="0" marR="0" lvl="0" indent="0" algn="l" rtl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None/>
                          </a:pPr>
                          <a:endParaRPr sz="1800">
                            <a:solidFill>
                              <a:srgbClr val="000000"/>
                            </a:solidFill>
                            <a:latin typeface="Calibri"/>
                            <a:ea typeface="Calibri"/>
                            <a:cs typeface="Calibri"/>
                            <a:sym typeface="Calibri"/>
                          </a:endParaRPr>
                        </a:p>
                      </p:txBody>
                    </p:sp>
                    <p:sp>
                      <p:nvSpPr>
                        <p:cNvPr id="2229" name="Google Shape;2229;p49"/>
                        <p:cNvSpPr/>
                        <p:nvPr/>
                      </p:nvSpPr>
                      <p:spPr>
                        <a:xfrm>
                          <a:off x="6762287" y="2968535"/>
                          <a:ext cx="88202" cy="94907"/>
                        </a:xfrm>
                        <a:custGeom>
                          <a:avLst/>
                          <a:gdLst/>
                          <a:ahLst/>
                          <a:cxnLst/>
                          <a:rect l="l" t="t" r="r" b="b"/>
                          <a:pathLst>
                            <a:path w="88202" h="94907" extrusionOk="0">
                              <a:moveTo>
                                <a:pt x="54156" y="94163"/>
                              </a:moveTo>
                              <a:cubicBezTo>
                                <a:pt x="52440" y="86392"/>
                                <a:pt x="55691" y="77357"/>
                                <a:pt x="58220" y="69947"/>
                              </a:cubicBezTo>
                              <a:cubicBezTo>
                                <a:pt x="61020" y="61815"/>
                                <a:pt x="65355" y="54316"/>
                                <a:pt x="70413" y="47539"/>
                              </a:cubicBezTo>
                              <a:cubicBezTo>
                                <a:pt x="74838" y="41576"/>
                                <a:pt x="80708" y="36425"/>
                                <a:pt x="84140" y="29739"/>
                              </a:cubicBezTo>
                              <a:cubicBezTo>
                                <a:pt x="87301" y="23595"/>
                                <a:pt x="88566" y="15101"/>
                                <a:pt x="88114" y="8234"/>
                              </a:cubicBezTo>
                              <a:cubicBezTo>
                                <a:pt x="87753" y="1819"/>
                                <a:pt x="81612" y="1096"/>
                                <a:pt x="76283" y="554"/>
                              </a:cubicBezTo>
                              <a:cubicBezTo>
                                <a:pt x="68426" y="-259"/>
                                <a:pt x="60297" y="12"/>
                                <a:pt x="52440" y="193"/>
                              </a:cubicBezTo>
                              <a:cubicBezTo>
                                <a:pt x="43950" y="373"/>
                                <a:pt x="35370" y="735"/>
                                <a:pt x="26881" y="1006"/>
                              </a:cubicBezTo>
                              <a:cubicBezTo>
                                <a:pt x="18120" y="1277"/>
                                <a:pt x="9089" y="1187"/>
                                <a:pt x="508" y="2632"/>
                              </a:cubicBezTo>
                              <a:cubicBezTo>
                                <a:pt x="-124" y="2723"/>
                                <a:pt x="-214" y="3717"/>
                                <a:pt x="508" y="3807"/>
                              </a:cubicBezTo>
                              <a:cubicBezTo>
                                <a:pt x="7824" y="4620"/>
                                <a:pt x="15320" y="4168"/>
                                <a:pt x="22726" y="4259"/>
                              </a:cubicBezTo>
                              <a:cubicBezTo>
                                <a:pt x="31125" y="4259"/>
                                <a:pt x="39435" y="4349"/>
                                <a:pt x="47834" y="4530"/>
                              </a:cubicBezTo>
                              <a:cubicBezTo>
                                <a:pt x="55691" y="4710"/>
                                <a:pt x="63458" y="4439"/>
                                <a:pt x="71316" y="4801"/>
                              </a:cubicBezTo>
                              <a:cubicBezTo>
                                <a:pt x="74115" y="4891"/>
                                <a:pt x="79805" y="4620"/>
                                <a:pt x="82153" y="6427"/>
                              </a:cubicBezTo>
                              <a:cubicBezTo>
                                <a:pt x="84592" y="8325"/>
                                <a:pt x="82786" y="15734"/>
                                <a:pt x="82334" y="18264"/>
                              </a:cubicBezTo>
                              <a:cubicBezTo>
                                <a:pt x="80979" y="26125"/>
                                <a:pt x="76915" y="31366"/>
                                <a:pt x="71858" y="37148"/>
                              </a:cubicBezTo>
                              <a:cubicBezTo>
                                <a:pt x="66981" y="42750"/>
                                <a:pt x="62465" y="48714"/>
                                <a:pt x="58762" y="55219"/>
                              </a:cubicBezTo>
                              <a:cubicBezTo>
                                <a:pt x="55330" y="61183"/>
                                <a:pt x="52440" y="67869"/>
                                <a:pt x="51356" y="74736"/>
                              </a:cubicBezTo>
                              <a:cubicBezTo>
                                <a:pt x="50363" y="81332"/>
                                <a:pt x="52079" y="87838"/>
                                <a:pt x="52620" y="94344"/>
                              </a:cubicBezTo>
                              <a:cubicBezTo>
                                <a:pt x="52801" y="95247"/>
                                <a:pt x="54336" y="94976"/>
                                <a:pt x="54156" y="94163"/>
                              </a:cubicBezTo>
                              <a:close/>
                            </a:path>
                          </a:pathLst>
                        </a:custGeom>
                        <a:solidFill>
                          <a:srgbClr val="263238"/>
                        </a:solidFill>
                        <a:ln>
                          <a:noFill/>
                        </a:ln>
                      </p:spPr>
                      <p:txBody>
                        <a:bodyPr spcFirstLastPara="1" wrap="square" lIns="91425" tIns="45700" rIns="91425" bIns="45700" anchor="ctr" anchorCtr="0">
                          <a:noAutofit/>
                        </a:bodyPr>
                        <a:lstStyle/>
                        <a:p>
                          <a:pPr marL="0" marR="0" lvl="0" indent="0" algn="l" rtl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None/>
                          </a:pPr>
                          <a:endParaRPr sz="1800">
                            <a:solidFill>
                              <a:srgbClr val="000000"/>
                            </a:solidFill>
                            <a:latin typeface="Calibri"/>
                            <a:ea typeface="Calibri"/>
                            <a:cs typeface="Calibri"/>
                            <a:sym typeface="Calibri"/>
                          </a:endParaRPr>
                        </a:p>
                      </p:txBody>
                    </p:sp>
                  </p:grpSp>
                  <p:grpSp>
                    <p:nvGrpSpPr>
                      <p:cNvPr id="2230" name="Google Shape;2230;p49"/>
                      <p:cNvGrpSpPr/>
                      <p:nvPr/>
                    </p:nvGrpSpPr>
                    <p:grpSpPr>
                      <a:xfrm>
                        <a:off x="6574308" y="2858199"/>
                        <a:ext cx="477321" cy="294568"/>
                        <a:chOff x="6574308" y="2858199"/>
                        <a:chExt cx="477321" cy="294568"/>
                      </a:xfrm>
                    </p:grpSpPr>
                    <p:sp>
                      <p:nvSpPr>
                        <p:cNvPr id="2231" name="Google Shape;2231;p49"/>
                        <p:cNvSpPr/>
                        <p:nvPr/>
                      </p:nvSpPr>
                      <p:spPr>
                        <a:xfrm>
                          <a:off x="6574308" y="2858199"/>
                          <a:ext cx="477321" cy="294568"/>
                        </a:xfrm>
                        <a:custGeom>
                          <a:avLst/>
                          <a:gdLst/>
                          <a:ahLst/>
                          <a:cxnLst/>
                          <a:rect l="l" t="t" r="r" b="b"/>
                          <a:pathLst>
                            <a:path w="477321" h="294568" extrusionOk="0">
                              <a:moveTo>
                                <a:pt x="0" y="60652"/>
                              </a:moveTo>
                              <a:cubicBezTo>
                                <a:pt x="0" y="60652"/>
                                <a:pt x="143059" y="16739"/>
                                <a:pt x="172502" y="8517"/>
                              </a:cubicBezTo>
                              <a:cubicBezTo>
                                <a:pt x="231478" y="-8109"/>
                                <a:pt x="441280" y="3186"/>
                                <a:pt x="467019" y="12221"/>
                              </a:cubicBezTo>
                              <a:cubicBezTo>
                                <a:pt x="492759" y="21257"/>
                                <a:pt x="477857" y="75651"/>
                                <a:pt x="333805" y="71495"/>
                              </a:cubicBezTo>
                              <a:cubicBezTo>
                                <a:pt x="257850" y="69236"/>
                                <a:pt x="229671" y="100047"/>
                                <a:pt x="221362" y="120558"/>
                              </a:cubicBezTo>
                              <a:cubicBezTo>
                                <a:pt x="213144" y="141069"/>
                                <a:pt x="214589" y="187331"/>
                                <a:pt x="248637" y="202330"/>
                              </a:cubicBezTo>
                              <a:cubicBezTo>
                                <a:pt x="282686" y="217329"/>
                                <a:pt x="327663" y="178566"/>
                                <a:pt x="361080" y="187692"/>
                              </a:cubicBezTo>
                              <a:cubicBezTo>
                                <a:pt x="394496" y="196818"/>
                                <a:pt x="347442" y="243803"/>
                                <a:pt x="310142" y="266211"/>
                              </a:cubicBezTo>
                              <a:cubicBezTo>
                                <a:pt x="272932" y="288619"/>
                                <a:pt x="220640" y="296842"/>
                                <a:pt x="186410" y="294041"/>
                              </a:cubicBezTo>
                              <a:cubicBezTo>
                                <a:pt x="152181" y="291240"/>
                                <a:pt x="43983" y="287445"/>
                                <a:pt x="43983" y="287445"/>
                              </a:cubicBezTo>
                              <a:lnTo>
                                <a:pt x="0" y="60652"/>
                              </a:lnTo>
                              <a:close/>
                            </a:path>
                          </a:pathLst>
                        </a:custGeom>
                        <a:solidFill>
                          <a:srgbClr val="FFC4C0"/>
                        </a:solidFill>
                        <a:ln>
                          <a:noFill/>
                        </a:ln>
                      </p:spPr>
                      <p:txBody>
                        <a:bodyPr spcFirstLastPara="1" wrap="square" lIns="91425" tIns="45700" rIns="91425" bIns="45700" anchor="ctr" anchorCtr="0">
                          <a:noAutofit/>
                        </a:bodyPr>
                        <a:lstStyle/>
                        <a:p>
                          <a:pPr marL="0" marR="0" lvl="0" indent="0" algn="l" rtl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None/>
                          </a:pPr>
                          <a:endParaRPr sz="1800">
                            <a:solidFill>
                              <a:srgbClr val="000000"/>
                            </a:solidFill>
                            <a:latin typeface="Calibri"/>
                            <a:ea typeface="Calibri"/>
                            <a:cs typeface="Calibri"/>
                            <a:sym typeface="Calibri"/>
                          </a:endParaRPr>
                        </a:p>
                      </p:txBody>
                    </p:sp>
                    <p:sp>
                      <p:nvSpPr>
                        <p:cNvPr id="2232" name="Google Shape;2232;p49"/>
                        <p:cNvSpPr/>
                        <p:nvPr/>
                      </p:nvSpPr>
                      <p:spPr>
                        <a:xfrm>
                          <a:off x="6791018" y="2929489"/>
                          <a:ext cx="119855" cy="135893"/>
                        </a:xfrm>
                        <a:custGeom>
                          <a:avLst/>
                          <a:gdLst/>
                          <a:ahLst/>
                          <a:cxnLst/>
                          <a:rect l="l" t="t" r="r" b="b"/>
                          <a:pathLst>
                            <a:path w="119855" h="135893" extrusionOk="0">
                              <a:moveTo>
                                <a:pt x="84852" y="127154"/>
                              </a:moveTo>
                              <a:cubicBezTo>
                                <a:pt x="67602" y="130949"/>
                                <a:pt x="47281" y="136913"/>
                                <a:pt x="30301" y="129684"/>
                              </a:cubicBezTo>
                              <a:cubicBezTo>
                                <a:pt x="12780" y="122185"/>
                                <a:pt x="6910" y="105740"/>
                                <a:pt x="5555" y="87940"/>
                              </a:cubicBezTo>
                              <a:cubicBezTo>
                                <a:pt x="4200" y="69959"/>
                                <a:pt x="7090" y="51617"/>
                                <a:pt x="18651" y="37250"/>
                              </a:cubicBezTo>
                              <a:cubicBezTo>
                                <a:pt x="29037" y="24330"/>
                                <a:pt x="43849" y="15565"/>
                                <a:pt x="59473" y="10415"/>
                              </a:cubicBezTo>
                              <a:cubicBezTo>
                                <a:pt x="78800" y="4090"/>
                                <a:pt x="99121" y="2192"/>
                                <a:pt x="119262" y="1650"/>
                              </a:cubicBezTo>
                              <a:cubicBezTo>
                                <a:pt x="120165" y="1650"/>
                                <a:pt x="119984" y="295"/>
                                <a:pt x="119081" y="204"/>
                              </a:cubicBezTo>
                              <a:cubicBezTo>
                                <a:pt x="100386" y="-157"/>
                                <a:pt x="42945" y="-3229"/>
                                <a:pt x="13322" y="34720"/>
                              </a:cubicBezTo>
                              <a:cubicBezTo>
                                <a:pt x="1220" y="50262"/>
                                <a:pt x="-948" y="68152"/>
                                <a:pt x="317" y="86494"/>
                              </a:cubicBezTo>
                              <a:cubicBezTo>
                                <a:pt x="1400" y="103391"/>
                                <a:pt x="6187" y="121462"/>
                                <a:pt x="21812" y="130407"/>
                              </a:cubicBezTo>
                              <a:cubicBezTo>
                                <a:pt x="40868" y="141431"/>
                                <a:pt x="65615" y="133299"/>
                                <a:pt x="85574" y="128058"/>
                              </a:cubicBezTo>
                              <a:cubicBezTo>
                                <a:pt x="86477" y="127787"/>
                                <a:pt x="85755" y="126883"/>
                                <a:pt x="84852" y="127154"/>
                              </a:cubicBezTo>
                              <a:close/>
                            </a:path>
                          </a:pathLst>
                        </a:custGeom>
                        <a:solidFill>
                          <a:srgbClr val="263238"/>
                        </a:solidFill>
                        <a:ln>
                          <a:noFill/>
                        </a:ln>
                      </p:spPr>
                      <p:txBody>
                        <a:bodyPr spcFirstLastPara="1" wrap="square" lIns="91425" tIns="45700" rIns="91425" bIns="45700" anchor="ctr" anchorCtr="0">
                          <a:noAutofit/>
                        </a:bodyPr>
                        <a:lstStyle/>
                        <a:p>
                          <a:pPr marL="0" marR="0" lvl="0" indent="0" algn="l" rtl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None/>
                          </a:pPr>
                          <a:endParaRPr sz="1800">
                            <a:solidFill>
                              <a:srgbClr val="000000"/>
                            </a:solidFill>
                            <a:latin typeface="Calibri"/>
                            <a:ea typeface="Calibri"/>
                            <a:cs typeface="Calibri"/>
                            <a:sym typeface="Calibri"/>
                          </a:endParaRPr>
                        </a:p>
                      </p:txBody>
                    </p:sp>
                  </p:grpSp>
                </p:grpSp>
              </p:grpSp>
              <p:grpSp>
                <p:nvGrpSpPr>
                  <p:cNvPr id="2233" name="Google Shape;2233;p49"/>
                  <p:cNvGrpSpPr/>
                  <p:nvPr/>
                </p:nvGrpSpPr>
                <p:grpSpPr>
                  <a:xfrm>
                    <a:off x="5874211" y="2892196"/>
                    <a:ext cx="752389" cy="274320"/>
                    <a:chOff x="5874211" y="2892196"/>
                    <a:chExt cx="752389" cy="274320"/>
                  </a:xfrm>
                </p:grpSpPr>
                <p:sp>
                  <p:nvSpPr>
                    <p:cNvPr id="2234" name="Google Shape;2234;p49"/>
                    <p:cNvSpPr/>
                    <p:nvPr/>
                  </p:nvSpPr>
                  <p:spPr>
                    <a:xfrm>
                      <a:off x="5874338" y="2892196"/>
                      <a:ext cx="752262" cy="274229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752262" h="274229" extrusionOk="0">
                          <a:moveTo>
                            <a:pt x="752263" y="274230"/>
                          </a:moveTo>
                          <a:lnTo>
                            <a:pt x="734832" y="0"/>
                          </a:lnTo>
                          <a:cubicBezTo>
                            <a:pt x="734832" y="0"/>
                            <a:pt x="199805" y="77164"/>
                            <a:pt x="121683" y="90085"/>
                          </a:cubicBezTo>
                          <a:cubicBezTo>
                            <a:pt x="-36730" y="116378"/>
                            <a:pt x="-23725" y="188843"/>
                            <a:pt x="65416" y="214143"/>
                          </a:cubicBezTo>
                          <a:cubicBezTo>
                            <a:pt x="195470" y="251099"/>
                            <a:pt x="752263" y="274230"/>
                            <a:pt x="752263" y="274230"/>
                          </a:cubicBezTo>
                          <a:close/>
                        </a:path>
                      </a:pathLst>
                    </a:custGeom>
                    <a:solidFill>
                      <a:schemeClr val="accent2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  <p:sp>
                  <p:nvSpPr>
                    <p:cNvPr id="2235" name="Google Shape;2235;p49"/>
                    <p:cNvSpPr/>
                    <p:nvPr/>
                  </p:nvSpPr>
                  <p:spPr>
                    <a:xfrm>
                      <a:off x="5874211" y="2948488"/>
                      <a:ext cx="752299" cy="218028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752299" h="218028" extrusionOk="0">
                          <a:moveTo>
                            <a:pt x="752299" y="217848"/>
                          </a:moveTo>
                          <a:lnTo>
                            <a:pt x="752299" y="218028"/>
                          </a:lnTo>
                          <a:cubicBezTo>
                            <a:pt x="752299" y="218028"/>
                            <a:pt x="195597" y="194807"/>
                            <a:pt x="65453" y="157942"/>
                          </a:cubicBezTo>
                          <a:cubicBezTo>
                            <a:pt x="-23778" y="132642"/>
                            <a:pt x="-36693" y="60267"/>
                            <a:pt x="121719" y="33883"/>
                          </a:cubicBezTo>
                          <a:cubicBezTo>
                            <a:pt x="150801" y="29095"/>
                            <a:pt x="243193" y="15360"/>
                            <a:pt x="347688" y="0"/>
                          </a:cubicBezTo>
                          <a:lnTo>
                            <a:pt x="752299" y="217848"/>
                          </a:lnTo>
                          <a:close/>
                        </a:path>
                      </a:pathLst>
                    </a:custGeom>
                    <a:solidFill>
                      <a:srgbClr val="192B77">
                        <a:alpha val="18870"/>
                      </a:srgbClr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</p:grpSp>
            </p:grpSp>
            <p:grpSp>
              <p:nvGrpSpPr>
                <p:cNvPr id="2236" name="Google Shape;2236;p49"/>
                <p:cNvGrpSpPr/>
                <p:nvPr/>
              </p:nvGrpSpPr>
              <p:grpSpPr>
                <a:xfrm>
                  <a:off x="5439859" y="2946530"/>
                  <a:ext cx="604185" cy="744953"/>
                  <a:chOff x="5439859" y="2946530"/>
                  <a:chExt cx="604185" cy="744953"/>
                </a:xfrm>
              </p:grpSpPr>
              <p:sp>
                <p:nvSpPr>
                  <p:cNvPr id="2237" name="Google Shape;2237;p49"/>
                  <p:cNvSpPr/>
                  <p:nvPr/>
                </p:nvSpPr>
                <p:spPr>
                  <a:xfrm>
                    <a:off x="5439859" y="2946530"/>
                    <a:ext cx="604185" cy="74495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604185" h="744953" extrusionOk="0">
                        <a:moveTo>
                          <a:pt x="600055" y="744953"/>
                        </a:moveTo>
                        <a:cubicBezTo>
                          <a:pt x="600055" y="744953"/>
                          <a:pt x="2169" y="677096"/>
                          <a:pt x="91" y="672940"/>
                        </a:cubicBezTo>
                        <a:cubicBezTo>
                          <a:pt x="-5689" y="661736"/>
                          <a:pt x="264353" y="97012"/>
                          <a:pt x="435320" y="4578"/>
                        </a:cubicBezTo>
                        <a:cubicBezTo>
                          <a:pt x="466569" y="-12318"/>
                          <a:pt x="547762" y="21294"/>
                          <a:pt x="563567" y="44606"/>
                        </a:cubicBezTo>
                        <a:cubicBezTo>
                          <a:pt x="605022" y="105867"/>
                          <a:pt x="609447" y="738267"/>
                          <a:pt x="600055" y="744953"/>
                        </a:cubicBezTo>
                        <a:close/>
                      </a:path>
                    </a:pathLst>
                  </a:custGeom>
                  <a:solidFill>
                    <a:schemeClr val="accent2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grpSp>
                <p:nvGrpSpPr>
                  <p:cNvPr id="2238" name="Google Shape;2238;p49"/>
                  <p:cNvGrpSpPr/>
                  <p:nvPr/>
                </p:nvGrpSpPr>
                <p:grpSpPr>
                  <a:xfrm>
                    <a:off x="5941831" y="3048512"/>
                    <a:ext cx="69194" cy="617310"/>
                    <a:chOff x="5941831" y="3048512"/>
                    <a:chExt cx="69194" cy="617310"/>
                  </a:xfrm>
                </p:grpSpPr>
                <p:sp>
                  <p:nvSpPr>
                    <p:cNvPr id="2239" name="Google Shape;2239;p49"/>
                    <p:cNvSpPr/>
                    <p:nvPr/>
                  </p:nvSpPr>
                  <p:spPr>
                    <a:xfrm>
                      <a:off x="5941831" y="3048512"/>
                      <a:ext cx="41906" cy="61731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41906" h="617310" extrusionOk="0">
                          <a:moveTo>
                            <a:pt x="41906" y="0"/>
                          </a:moveTo>
                          <a:cubicBezTo>
                            <a:pt x="40281" y="51593"/>
                            <a:pt x="37662" y="103096"/>
                            <a:pt x="34952" y="154599"/>
                          </a:cubicBezTo>
                          <a:cubicBezTo>
                            <a:pt x="32243" y="206101"/>
                            <a:pt x="28630" y="257514"/>
                            <a:pt x="25559" y="309016"/>
                          </a:cubicBezTo>
                          <a:cubicBezTo>
                            <a:pt x="21676" y="360429"/>
                            <a:pt x="18244" y="411841"/>
                            <a:pt x="13999" y="463254"/>
                          </a:cubicBezTo>
                          <a:lnTo>
                            <a:pt x="7496" y="540327"/>
                          </a:lnTo>
                          <a:cubicBezTo>
                            <a:pt x="4967" y="565988"/>
                            <a:pt x="2800" y="591649"/>
                            <a:pt x="0" y="617310"/>
                          </a:cubicBezTo>
                          <a:cubicBezTo>
                            <a:pt x="723" y="591559"/>
                            <a:pt x="1987" y="565808"/>
                            <a:pt x="2981" y="539966"/>
                          </a:cubicBezTo>
                          <a:lnTo>
                            <a:pt x="6954" y="462712"/>
                          </a:lnTo>
                          <a:cubicBezTo>
                            <a:pt x="9754" y="411209"/>
                            <a:pt x="13276" y="359796"/>
                            <a:pt x="16437" y="308294"/>
                          </a:cubicBezTo>
                          <a:cubicBezTo>
                            <a:pt x="20321" y="256881"/>
                            <a:pt x="23753" y="205469"/>
                            <a:pt x="27998" y="154056"/>
                          </a:cubicBezTo>
                          <a:cubicBezTo>
                            <a:pt x="32152" y="102734"/>
                            <a:pt x="36487" y="51322"/>
                            <a:pt x="41906" y="0"/>
                          </a:cubicBezTo>
                          <a:close/>
                        </a:path>
                      </a:pathLst>
                    </a:custGeom>
                    <a:solidFill>
                      <a:schemeClr val="dk1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  <p:grpSp>
                  <p:nvGrpSpPr>
                    <p:cNvPr id="2240" name="Google Shape;2240;p49"/>
                    <p:cNvGrpSpPr/>
                    <p:nvPr/>
                  </p:nvGrpSpPr>
                  <p:grpSpPr>
                    <a:xfrm>
                      <a:off x="5956720" y="3198851"/>
                      <a:ext cx="54305" cy="416294"/>
                      <a:chOff x="5956720" y="3198851"/>
                      <a:chExt cx="54305" cy="416294"/>
                    </a:xfrm>
                  </p:grpSpPr>
                  <p:sp>
                    <p:nvSpPr>
                      <p:cNvPr id="2241" name="Google Shape;2241;p49"/>
                      <p:cNvSpPr/>
                      <p:nvPr/>
                    </p:nvSpPr>
                    <p:spPr>
                      <a:xfrm>
                        <a:off x="5991673" y="3198851"/>
                        <a:ext cx="19352" cy="19361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19352" h="19361" extrusionOk="0">
                            <a:moveTo>
                              <a:pt x="19340" y="10132"/>
                            </a:moveTo>
                            <a:cubicBezTo>
                              <a:pt x="19069" y="15463"/>
                              <a:pt x="14553" y="19620"/>
                              <a:pt x="9225" y="19349"/>
                            </a:cubicBezTo>
                            <a:cubicBezTo>
                              <a:pt x="3896" y="19078"/>
                              <a:pt x="-258" y="14560"/>
                              <a:pt x="13" y="9229"/>
                            </a:cubicBezTo>
                            <a:cubicBezTo>
                              <a:pt x="283" y="3898"/>
                              <a:pt x="4799" y="-259"/>
                              <a:pt x="10128" y="13"/>
                            </a:cubicBezTo>
                            <a:cubicBezTo>
                              <a:pt x="15547" y="284"/>
                              <a:pt x="19611" y="4801"/>
                              <a:pt x="19340" y="10132"/>
                            </a:cubicBezTo>
                            <a:close/>
                          </a:path>
                        </a:pathLst>
                      </a:custGeom>
                      <a:solidFill>
                        <a:srgbClr val="263238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45700" rIns="91425" bIns="45700" anchor="ctr" anchorCtr="0">
                        <a:noAutofit/>
                      </a:bodyPr>
                      <a:lstStyle/>
                      <a:p>
                        <a:pPr marL="0" marR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 sz="18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endParaRPr>
                      </a:p>
                    </p:txBody>
                  </p:sp>
                  <p:sp>
                    <p:nvSpPr>
                      <p:cNvPr id="2242" name="Google Shape;2242;p49"/>
                      <p:cNvSpPr/>
                      <p:nvPr/>
                    </p:nvSpPr>
                    <p:spPr>
                      <a:xfrm>
                        <a:off x="5982912" y="3298062"/>
                        <a:ext cx="19352" cy="19361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19352" h="19361" extrusionOk="0">
                            <a:moveTo>
                              <a:pt x="19340" y="10132"/>
                            </a:moveTo>
                            <a:cubicBezTo>
                              <a:pt x="19069" y="15463"/>
                              <a:pt x="14553" y="19620"/>
                              <a:pt x="9225" y="19349"/>
                            </a:cubicBezTo>
                            <a:cubicBezTo>
                              <a:pt x="3896" y="19077"/>
                              <a:pt x="-258" y="14560"/>
                              <a:pt x="13" y="9229"/>
                            </a:cubicBezTo>
                            <a:cubicBezTo>
                              <a:pt x="283" y="3898"/>
                              <a:pt x="4799" y="-259"/>
                              <a:pt x="10128" y="13"/>
                            </a:cubicBezTo>
                            <a:cubicBezTo>
                              <a:pt x="15547" y="284"/>
                              <a:pt x="19611" y="4801"/>
                              <a:pt x="19340" y="10132"/>
                            </a:cubicBezTo>
                            <a:close/>
                          </a:path>
                        </a:pathLst>
                      </a:custGeom>
                      <a:solidFill>
                        <a:schemeClr val="dk1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45700" rIns="91425" bIns="45700" anchor="ctr" anchorCtr="0">
                        <a:noAutofit/>
                      </a:bodyPr>
                      <a:lstStyle/>
                      <a:p>
                        <a:pPr marL="0" marR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 sz="18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endParaRPr>
                      </a:p>
                    </p:txBody>
                  </p:sp>
                  <p:sp>
                    <p:nvSpPr>
                      <p:cNvPr id="2243" name="Google Shape;2243;p49"/>
                      <p:cNvSpPr/>
                      <p:nvPr/>
                    </p:nvSpPr>
                    <p:spPr>
                      <a:xfrm>
                        <a:off x="5974242" y="3397362"/>
                        <a:ext cx="19345" cy="19361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19345" h="19361" extrusionOk="0">
                            <a:moveTo>
                              <a:pt x="19340" y="10132"/>
                            </a:moveTo>
                            <a:cubicBezTo>
                              <a:pt x="19069" y="15463"/>
                              <a:pt x="14553" y="19620"/>
                              <a:pt x="9225" y="19349"/>
                            </a:cubicBezTo>
                            <a:cubicBezTo>
                              <a:pt x="3896" y="19077"/>
                              <a:pt x="-258" y="14560"/>
                              <a:pt x="13" y="9229"/>
                            </a:cubicBezTo>
                            <a:cubicBezTo>
                              <a:pt x="283" y="3898"/>
                              <a:pt x="4799" y="-259"/>
                              <a:pt x="10128" y="13"/>
                            </a:cubicBezTo>
                            <a:cubicBezTo>
                              <a:pt x="15457" y="193"/>
                              <a:pt x="19521" y="4801"/>
                              <a:pt x="19340" y="10132"/>
                            </a:cubicBezTo>
                            <a:close/>
                          </a:path>
                        </a:pathLst>
                      </a:custGeom>
                      <a:solidFill>
                        <a:schemeClr val="dk1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45700" rIns="91425" bIns="45700" anchor="ctr" anchorCtr="0">
                        <a:noAutofit/>
                      </a:bodyPr>
                      <a:lstStyle/>
                      <a:p>
                        <a:pPr marL="0" marR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 sz="18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endParaRPr>
                      </a:p>
                    </p:txBody>
                  </p:sp>
                  <p:sp>
                    <p:nvSpPr>
                      <p:cNvPr id="2244" name="Google Shape;2244;p49"/>
                      <p:cNvSpPr/>
                      <p:nvPr/>
                    </p:nvSpPr>
                    <p:spPr>
                      <a:xfrm>
                        <a:off x="5965481" y="3496573"/>
                        <a:ext cx="19352" cy="19361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19352" h="19361" extrusionOk="0">
                            <a:moveTo>
                              <a:pt x="19340" y="10132"/>
                            </a:moveTo>
                            <a:cubicBezTo>
                              <a:pt x="19069" y="15463"/>
                              <a:pt x="14553" y="19620"/>
                              <a:pt x="9225" y="19349"/>
                            </a:cubicBezTo>
                            <a:cubicBezTo>
                              <a:pt x="3896" y="19077"/>
                              <a:pt x="-258" y="14560"/>
                              <a:pt x="13" y="9229"/>
                            </a:cubicBezTo>
                            <a:cubicBezTo>
                              <a:pt x="283" y="3898"/>
                              <a:pt x="4799" y="-259"/>
                              <a:pt x="10128" y="13"/>
                            </a:cubicBezTo>
                            <a:cubicBezTo>
                              <a:pt x="15457" y="284"/>
                              <a:pt x="19611" y="4801"/>
                              <a:pt x="19340" y="10132"/>
                            </a:cubicBezTo>
                            <a:close/>
                          </a:path>
                        </a:pathLst>
                      </a:custGeom>
                      <a:solidFill>
                        <a:schemeClr val="dk1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45700" rIns="91425" bIns="45700" anchor="ctr" anchorCtr="0">
                        <a:noAutofit/>
                      </a:bodyPr>
                      <a:lstStyle/>
                      <a:p>
                        <a:pPr marL="0" marR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 sz="18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endParaRPr>
                      </a:p>
                    </p:txBody>
                  </p:sp>
                  <p:sp>
                    <p:nvSpPr>
                      <p:cNvPr id="2245" name="Google Shape;2245;p49"/>
                      <p:cNvSpPr/>
                      <p:nvPr/>
                    </p:nvSpPr>
                    <p:spPr>
                      <a:xfrm>
                        <a:off x="5956720" y="3595784"/>
                        <a:ext cx="19352" cy="19361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19352" h="19361" extrusionOk="0">
                            <a:moveTo>
                              <a:pt x="19340" y="10132"/>
                            </a:moveTo>
                            <a:cubicBezTo>
                              <a:pt x="19069" y="15464"/>
                              <a:pt x="14553" y="19620"/>
                              <a:pt x="9225" y="19349"/>
                            </a:cubicBezTo>
                            <a:cubicBezTo>
                              <a:pt x="3896" y="19078"/>
                              <a:pt x="-258" y="14560"/>
                              <a:pt x="13" y="9229"/>
                            </a:cubicBezTo>
                            <a:cubicBezTo>
                              <a:pt x="283" y="3898"/>
                              <a:pt x="4799" y="-259"/>
                              <a:pt x="10128" y="13"/>
                            </a:cubicBezTo>
                            <a:cubicBezTo>
                              <a:pt x="15457" y="284"/>
                              <a:pt x="19611" y="4801"/>
                              <a:pt x="19340" y="10132"/>
                            </a:cubicBezTo>
                            <a:close/>
                          </a:path>
                        </a:pathLst>
                      </a:custGeom>
                      <a:solidFill>
                        <a:schemeClr val="dk1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45700" rIns="91425" bIns="45700" anchor="ctr" anchorCtr="0">
                        <a:noAutofit/>
                      </a:bodyPr>
                      <a:lstStyle/>
                      <a:p>
                        <a:pPr marL="0" marR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 sz="18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endParaRPr>
                      </a:p>
                    </p:txBody>
                  </p:sp>
                </p:grpSp>
              </p:grpSp>
            </p:grpSp>
            <p:grpSp>
              <p:nvGrpSpPr>
                <p:cNvPr id="2246" name="Google Shape;2246;p49"/>
                <p:cNvGrpSpPr/>
                <p:nvPr/>
              </p:nvGrpSpPr>
              <p:grpSpPr>
                <a:xfrm>
                  <a:off x="5831277" y="2594278"/>
                  <a:ext cx="296431" cy="538991"/>
                  <a:chOff x="5831277" y="2594278"/>
                  <a:chExt cx="296431" cy="538991"/>
                </a:xfrm>
              </p:grpSpPr>
              <p:grpSp>
                <p:nvGrpSpPr>
                  <p:cNvPr id="2247" name="Google Shape;2247;p49"/>
                  <p:cNvGrpSpPr/>
                  <p:nvPr/>
                </p:nvGrpSpPr>
                <p:grpSpPr>
                  <a:xfrm>
                    <a:off x="5831277" y="2594278"/>
                    <a:ext cx="296431" cy="464367"/>
                    <a:chOff x="5831277" y="2594278"/>
                    <a:chExt cx="296431" cy="464367"/>
                  </a:xfrm>
                </p:grpSpPr>
                <p:grpSp>
                  <p:nvGrpSpPr>
                    <p:cNvPr id="2248" name="Google Shape;2248;p49"/>
                    <p:cNvGrpSpPr/>
                    <p:nvPr/>
                  </p:nvGrpSpPr>
                  <p:grpSpPr>
                    <a:xfrm>
                      <a:off x="5875327" y="2828766"/>
                      <a:ext cx="165760" cy="229879"/>
                      <a:chOff x="5875327" y="2828766"/>
                      <a:chExt cx="165760" cy="229879"/>
                    </a:xfrm>
                  </p:grpSpPr>
                  <p:sp>
                    <p:nvSpPr>
                      <p:cNvPr id="2249" name="Google Shape;2249;p49"/>
                      <p:cNvSpPr/>
                      <p:nvPr/>
                    </p:nvSpPr>
                    <p:spPr>
                      <a:xfrm>
                        <a:off x="5875327" y="2828766"/>
                        <a:ext cx="165579" cy="229879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165579" h="229879" extrusionOk="0">
                            <a:moveTo>
                              <a:pt x="82219" y="229865"/>
                            </a:moveTo>
                            <a:cubicBezTo>
                              <a:pt x="49796" y="228690"/>
                              <a:pt x="10328" y="167700"/>
                              <a:pt x="32" y="124239"/>
                            </a:cubicBezTo>
                            <a:cubicBezTo>
                              <a:pt x="-690" y="121257"/>
                              <a:pt x="10870" y="95054"/>
                              <a:pt x="23243" y="62616"/>
                            </a:cubicBezTo>
                            <a:cubicBezTo>
                              <a:pt x="30739" y="42919"/>
                              <a:pt x="38597" y="20691"/>
                              <a:pt x="44287" y="0"/>
                            </a:cubicBezTo>
                            <a:lnTo>
                              <a:pt x="165580" y="67405"/>
                            </a:lnTo>
                            <a:cubicBezTo>
                              <a:pt x="165580" y="67405"/>
                              <a:pt x="140833" y="107343"/>
                              <a:pt x="131079" y="143575"/>
                            </a:cubicBezTo>
                            <a:cubicBezTo>
                              <a:pt x="130266" y="146647"/>
                              <a:pt x="129815" y="149539"/>
                              <a:pt x="129634" y="152340"/>
                            </a:cubicBezTo>
                            <a:cubicBezTo>
                              <a:pt x="129544" y="152701"/>
                              <a:pt x="129544" y="153243"/>
                              <a:pt x="129454" y="153785"/>
                            </a:cubicBezTo>
                            <a:cubicBezTo>
                              <a:pt x="127647" y="170682"/>
                              <a:pt x="113558" y="230949"/>
                              <a:pt x="82219" y="229865"/>
                            </a:cubicBezTo>
                            <a:close/>
                          </a:path>
                        </a:pathLst>
                      </a:custGeom>
                      <a:solidFill>
                        <a:srgbClr val="FFC4C0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45700" rIns="91425" bIns="45700" anchor="ctr" anchorCtr="0">
                        <a:noAutofit/>
                      </a:bodyPr>
                      <a:lstStyle/>
                      <a:p>
                        <a:pPr marL="0" marR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 sz="18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endParaRPr>
                      </a:p>
                    </p:txBody>
                  </p:sp>
                  <p:sp>
                    <p:nvSpPr>
                      <p:cNvPr id="2250" name="Google Shape;2250;p49"/>
                      <p:cNvSpPr/>
                      <p:nvPr/>
                    </p:nvSpPr>
                    <p:spPr>
                      <a:xfrm>
                        <a:off x="5923936" y="2831929"/>
                        <a:ext cx="117151" cy="150622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117151" h="150622" extrusionOk="0">
                            <a:moveTo>
                              <a:pt x="1548" y="0"/>
                            </a:moveTo>
                            <a:cubicBezTo>
                              <a:pt x="-1523" y="27016"/>
                              <a:pt x="-7393" y="125142"/>
                              <a:pt x="67388" y="147641"/>
                            </a:cubicBezTo>
                            <a:cubicBezTo>
                              <a:pt x="72174" y="148997"/>
                              <a:pt x="76690" y="150081"/>
                              <a:pt x="80935" y="150623"/>
                            </a:cubicBezTo>
                            <a:cubicBezTo>
                              <a:pt x="81115" y="150081"/>
                              <a:pt x="81115" y="149539"/>
                              <a:pt x="81115" y="149087"/>
                            </a:cubicBezTo>
                            <a:cubicBezTo>
                              <a:pt x="81296" y="146286"/>
                              <a:pt x="81838" y="143395"/>
                              <a:pt x="82561" y="140322"/>
                            </a:cubicBezTo>
                            <a:cubicBezTo>
                              <a:pt x="92315" y="104180"/>
                              <a:pt x="117151" y="64152"/>
                              <a:pt x="117151" y="64152"/>
                            </a:cubicBezTo>
                            <a:lnTo>
                              <a:pt x="1548" y="0"/>
                            </a:lnTo>
                            <a:close/>
                          </a:path>
                        </a:pathLst>
                      </a:custGeom>
                      <a:solidFill>
                        <a:srgbClr val="263238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45700" rIns="91425" bIns="45700" anchor="ctr" anchorCtr="0">
                        <a:noAutofit/>
                      </a:bodyPr>
                      <a:lstStyle/>
                      <a:p>
                        <a:pPr marL="0" marR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 sz="18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endParaRPr>
                      </a:p>
                    </p:txBody>
                  </p:sp>
                </p:grpSp>
                <p:grpSp>
                  <p:nvGrpSpPr>
                    <p:cNvPr id="2251" name="Google Shape;2251;p49"/>
                    <p:cNvGrpSpPr/>
                    <p:nvPr/>
                  </p:nvGrpSpPr>
                  <p:grpSpPr>
                    <a:xfrm>
                      <a:off x="5831277" y="2594278"/>
                      <a:ext cx="296431" cy="363541"/>
                      <a:chOff x="5831277" y="2594278"/>
                      <a:chExt cx="296431" cy="363541"/>
                    </a:xfrm>
                  </p:grpSpPr>
                  <p:sp>
                    <p:nvSpPr>
                      <p:cNvPr id="2252" name="Google Shape;2252;p49"/>
                      <p:cNvSpPr/>
                      <p:nvPr/>
                    </p:nvSpPr>
                    <p:spPr>
                      <a:xfrm>
                        <a:off x="6064479" y="2661156"/>
                        <a:ext cx="47998" cy="122974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47998" h="122974" extrusionOk="0">
                            <a:moveTo>
                              <a:pt x="0" y="0"/>
                            </a:moveTo>
                            <a:cubicBezTo>
                              <a:pt x="0" y="0"/>
                              <a:pt x="31881" y="12379"/>
                              <a:pt x="42448" y="42196"/>
                            </a:cubicBezTo>
                            <a:cubicBezTo>
                              <a:pt x="53015" y="72014"/>
                              <a:pt x="45248" y="122974"/>
                              <a:pt x="45248" y="122974"/>
                            </a:cubicBezTo>
                            <a:lnTo>
                              <a:pt x="0" y="0"/>
                            </a:lnTo>
                            <a:close/>
                          </a:path>
                        </a:pathLst>
                      </a:custGeom>
                      <a:solidFill>
                        <a:srgbClr val="263238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45700" rIns="91425" bIns="45700" anchor="ctr" anchorCtr="0">
                        <a:noAutofit/>
                      </a:bodyPr>
                      <a:lstStyle/>
                      <a:p>
                        <a:pPr marL="0" marR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 sz="18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endParaRPr>
                      </a:p>
                    </p:txBody>
                  </p:sp>
                  <p:sp>
                    <p:nvSpPr>
                      <p:cNvPr id="2253" name="Google Shape;2253;p49"/>
                      <p:cNvSpPr/>
                      <p:nvPr/>
                    </p:nvSpPr>
                    <p:spPr>
                      <a:xfrm>
                        <a:off x="5882170" y="2631136"/>
                        <a:ext cx="239346" cy="326683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239346" h="326683" extrusionOk="0">
                            <a:moveTo>
                              <a:pt x="2131" y="85590"/>
                            </a:moveTo>
                            <a:cubicBezTo>
                              <a:pt x="-9068" y="134291"/>
                              <a:pt x="25793" y="270367"/>
                              <a:pt x="61919" y="298648"/>
                            </a:cubicBezTo>
                            <a:cubicBezTo>
                              <a:pt x="114212" y="339760"/>
                              <a:pt x="195044" y="338315"/>
                              <a:pt x="228641" y="276511"/>
                            </a:cubicBezTo>
                            <a:cubicBezTo>
                              <a:pt x="261245" y="216606"/>
                              <a:pt x="212655" y="40141"/>
                              <a:pt x="172826" y="14841"/>
                            </a:cubicBezTo>
                            <a:cubicBezTo>
                              <a:pt x="114121" y="-22295"/>
                              <a:pt x="18659" y="13576"/>
                              <a:pt x="2131" y="85590"/>
                            </a:cubicBezTo>
                            <a:close/>
                          </a:path>
                        </a:pathLst>
                      </a:custGeom>
                      <a:solidFill>
                        <a:srgbClr val="FFC4C0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45700" rIns="91425" bIns="45700" anchor="ctr" anchorCtr="0">
                        <a:noAutofit/>
                      </a:bodyPr>
                      <a:lstStyle/>
                      <a:p>
                        <a:pPr marL="0" marR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 sz="18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endParaRPr>
                      </a:p>
                    </p:txBody>
                  </p:sp>
                  <p:grpSp>
                    <p:nvGrpSpPr>
                      <p:cNvPr id="2254" name="Google Shape;2254;p49"/>
                      <p:cNvGrpSpPr/>
                      <p:nvPr/>
                    </p:nvGrpSpPr>
                    <p:grpSpPr>
                      <a:xfrm>
                        <a:off x="5996358" y="2730364"/>
                        <a:ext cx="100717" cy="156688"/>
                        <a:chOff x="5996358" y="2730364"/>
                        <a:chExt cx="100717" cy="156688"/>
                      </a:xfrm>
                    </p:grpSpPr>
                    <p:grpSp>
                      <p:nvGrpSpPr>
                        <p:cNvPr id="2255" name="Google Shape;2255;p49"/>
                        <p:cNvGrpSpPr/>
                        <p:nvPr/>
                      </p:nvGrpSpPr>
                      <p:grpSpPr>
                        <a:xfrm>
                          <a:off x="6075227" y="2769078"/>
                          <a:ext cx="21848" cy="34054"/>
                          <a:chOff x="6075227" y="2769078"/>
                          <a:chExt cx="21848" cy="34054"/>
                        </a:xfrm>
                      </p:grpSpPr>
                      <p:sp>
                        <p:nvSpPr>
                          <p:cNvPr id="2256" name="Google Shape;2256;p49"/>
                          <p:cNvSpPr/>
                          <p:nvPr/>
                        </p:nvSpPr>
                        <p:spPr>
                          <a:xfrm>
                            <a:off x="6075227" y="2780770"/>
                            <a:ext cx="15230" cy="22362"/>
                          </a:xfrm>
                          <a:custGeom>
                            <a:avLst/>
                            <a:gdLst/>
                            <a:ahLst/>
                            <a:cxnLst/>
                            <a:rect l="l" t="t" r="r" b="b"/>
                            <a:pathLst>
                              <a:path w="15230" h="22362" extrusionOk="0">
                                <a:moveTo>
                                  <a:pt x="0" y="108"/>
                                </a:moveTo>
                                <a:cubicBezTo>
                                  <a:pt x="0" y="-253"/>
                                  <a:pt x="813" y="379"/>
                                  <a:pt x="903" y="740"/>
                                </a:cubicBezTo>
                                <a:cubicBezTo>
                                  <a:pt x="2529" y="10047"/>
                                  <a:pt x="6051" y="20438"/>
                                  <a:pt x="14992" y="21793"/>
                                </a:cubicBezTo>
                                <a:cubicBezTo>
                                  <a:pt x="15263" y="21793"/>
                                  <a:pt x="15353" y="22336"/>
                                  <a:pt x="14992" y="22336"/>
                                </a:cubicBezTo>
                                <a:cubicBezTo>
                                  <a:pt x="4606" y="23058"/>
                                  <a:pt x="90" y="9143"/>
                                  <a:pt x="0" y="108"/>
                                </a:cubicBezTo>
                                <a:close/>
                              </a:path>
                            </a:pathLst>
                          </a:custGeom>
                          <a:solidFill>
                            <a:srgbClr val="263238"/>
                          </a:solidFill>
                          <a:ln>
                            <a:noFill/>
                          </a:ln>
                        </p:spPr>
                        <p:txBody>
                          <a:bodyPr spcFirstLastPara="1" wrap="square" lIns="91425" tIns="45700" rIns="91425" bIns="45700" anchor="ctr" anchorCtr="0">
                            <a:noAutofit/>
                          </a:bodyPr>
                          <a:lstStyle/>
                          <a:p>
                            <a:pPr marL="0" marR="0" lvl="0" indent="0" algn="l" rtl="0"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None/>
                            </a:pPr>
                            <a:endParaRPr sz="1800">
                              <a:solidFill>
                                <a:srgbClr val="000000"/>
                              </a:solidFill>
                              <a:latin typeface="Calibri"/>
                              <a:ea typeface="Calibri"/>
                              <a:cs typeface="Calibri"/>
                              <a:sym typeface="Calibri"/>
                            </a:endParaRPr>
                          </a:p>
                        </p:txBody>
                      </p:sp>
                      <p:sp>
                        <p:nvSpPr>
                          <p:cNvPr id="2257" name="Google Shape;2257;p49"/>
                          <p:cNvSpPr/>
                          <p:nvPr/>
                        </p:nvSpPr>
                        <p:spPr>
                          <a:xfrm>
                            <a:off x="6075269" y="2769078"/>
                            <a:ext cx="21806" cy="30040"/>
                          </a:xfrm>
                          <a:custGeom>
                            <a:avLst/>
                            <a:gdLst/>
                            <a:ahLst/>
                            <a:cxnLst/>
                            <a:rect l="l" t="t" r="r" b="b"/>
                            <a:pathLst>
                              <a:path w="21806" h="30040" extrusionOk="0">
                                <a:moveTo>
                                  <a:pt x="6190" y="415"/>
                                </a:moveTo>
                                <a:cubicBezTo>
                                  <a:pt x="20821" y="-3831"/>
                                  <a:pt x="28226" y="25805"/>
                                  <a:pt x="14679" y="29690"/>
                                </a:cubicBezTo>
                                <a:cubicBezTo>
                                  <a:pt x="1403" y="33576"/>
                                  <a:pt x="-6003" y="3939"/>
                                  <a:pt x="6190" y="415"/>
                                </a:cubicBezTo>
                                <a:close/>
                              </a:path>
                            </a:pathLst>
                          </a:custGeom>
                          <a:solidFill>
                            <a:srgbClr val="263238"/>
                          </a:solidFill>
                          <a:ln>
                            <a:noFill/>
                          </a:ln>
                        </p:spPr>
                        <p:txBody>
                          <a:bodyPr spcFirstLastPara="1" wrap="square" lIns="91425" tIns="45700" rIns="91425" bIns="45700" anchor="ctr" anchorCtr="0">
                            <a:noAutofit/>
                          </a:bodyPr>
                          <a:lstStyle/>
                          <a:p>
                            <a:pPr marL="0" marR="0" lvl="0" indent="0" algn="l" rtl="0"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None/>
                            </a:pPr>
                            <a:endParaRPr sz="1800">
                              <a:solidFill>
                                <a:srgbClr val="000000"/>
                              </a:solidFill>
                              <a:latin typeface="Calibri"/>
                              <a:ea typeface="Calibri"/>
                              <a:cs typeface="Calibri"/>
                              <a:sym typeface="Calibri"/>
                            </a:endParaRPr>
                          </a:p>
                        </p:txBody>
                      </p:sp>
                    </p:grpSp>
                    <p:sp>
                      <p:nvSpPr>
                        <p:cNvPr id="2258" name="Google Shape;2258;p49"/>
                        <p:cNvSpPr/>
                        <p:nvPr/>
                      </p:nvSpPr>
                      <p:spPr>
                        <a:xfrm>
                          <a:off x="5996358" y="2760689"/>
                          <a:ext cx="33793" cy="17989"/>
                        </a:xfrm>
                        <a:custGeom>
                          <a:avLst/>
                          <a:gdLst/>
                          <a:ahLst/>
                          <a:cxnLst/>
                          <a:rect l="l" t="t" r="r" b="b"/>
                          <a:pathLst>
                            <a:path w="33793" h="17989" extrusionOk="0">
                              <a:moveTo>
                                <a:pt x="5352" y="15671"/>
                              </a:moveTo>
                              <a:cubicBezTo>
                                <a:pt x="9506" y="16665"/>
                                <a:pt x="13571" y="16756"/>
                                <a:pt x="17815" y="17298"/>
                              </a:cubicBezTo>
                              <a:cubicBezTo>
                                <a:pt x="22602" y="17840"/>
                                <a:pt x="26305" y="18834"/>
                                <a:pt x="30821" y="16575"/>
                              </a:cubicBezTo>
                              <a:cubicBezTo>
                                <a:pt x="33259" y="15310"/>
                                <a:pt x="34433" y="11605"/>
                                <a:pt x="33440" y="9165"/>
                              </a:cubicBezTo>
                              <a:cubicBezTo>
                                <a:pt x="31182" y="3473"/>
                                <a:pt x="25492" y="1305"/>
                                <a:pt x="19802" y="401"/>
                              </a:cubicBezTo>
                              <a:cubicBezTo>
                                <a:pt x="13571" y="-593"/>
                                <a:pt x="8513" y="220"/>
                                <a:pt x="3094" y="3292"/>
                              </a:cubicBezTo>
                              <a:cubicBezTo>
                                <a:pt x="-2235" y="6364"/>
                                <a:pt x="-157" y="14406"/>
                                <a:pt x="5352" y="15671"/>
                              </a:cubicBezTo>
                              <a:close/>
                            </a:path>
                          </a:pathLst>
                        </a:custGeom>
                        <a:solidFill>
                          <a:srgbClr val="263238"/>
                        </a:solidFill>
                        <a:ln>
                          <a:noFill/>
                        </a:ln>
                      </p:spPr>
                      <p:txBody>
                        <a:bodyPr spcFirstLastPara="1" wrap="square" lIns="91425" tIns="45700" rIns="91425" bIns="45700" anchor="ctr" anchorCtr="0">
                          <a:noAutofit/>
                        </a:bodyPr>
                        <a:lstStyle/>
                        <a:p>
                          <a:pPr marL="0" marR="0" lvl="0" indent="0" algn="l" rtl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None/>
                          </a:pPr>
                          <a:endParaRPr sz="1800">
                            <a:solidFill>
                              <a:srgbClr val="000000"/>
                            </a:solidFill>
                            <a:latin typeface="Calibri"/>
                            <a:ea typeface="Calibri"/>
                            <a:cs typeface="Calibri"/>
                            <a:sym typeface="Calibri"/>
                          </a:endParaRPr>
                        </a:p>
                      </p:txBody>
                    </p:sp>
                    <p:sp>
                      <p:nvSpPr>
                        <p:cNvPr id="2259" name="Google Shape;2259;p49"/>
                        <p:cNvSpPr/>
                        <p:nvPr/>
                      </p:nvSpPr>
                      <p:spPr>
                        <a:xfrm>
                          <a:off x="6062990" y="2730364"/>
                          <a:ext cx="33859" cy="17660"/>
                        </a:xfrm>
                        <a:custGeom>
                          <a:avLst/>
                          <a:gdLst/>
                          <a:ahLst/>
                          <a:cxnLst/>
                          <a:rect l="l" t="t" r="r" b="b"/>
                          <a:pathLst>
                            <a:path w="33859" h="17660" extrusionOk="0">
                              <a:moveTo>
                                <a:pt x="27229" y="17625"/>
                              </a:moveTo>
                              <a:cubicBezTo>
                                <a:pt x="22985" y="17805"/>
                                <a:pt x="18920" y="17263"/>
                                <a:pt x="14675" y="17082"/>
                              </a:cubicBezTo>
                              <a:cubicBezTo>
                                <a:pt x="9889" y="16811"/>
                                <a:pt x="6005" y="17082"/>
                                <a:pt x="2031" y="14010"/>
                              </a:cubicBezTo>
                              <a:cubicBezTo>
                                <a:pt x="-136" y="12384"/>
                                <a:pt x="-588" y="8498"/>
                                <a:pt x="767" y="6240"/>
                              </a:cubicBezTo>
                              <a:cubicBezTo>
                                <a:pt x="4018" y="999"/>
                                <a:pt x="9979" y="-85"/>
                                <a:pt x="15759" y="5"/>
                              </a:cubicBezTo>
                              <a:cubicBezTo>
                                <a:pt x="22081" y="95"/>
                                <a:pt x="26868" y="1812"/>
                                <a:pt x="31655" y="5878"/>
                              </a:cubicBezTo>
                              <a:cubicBezTo>
                                <a:pt x="36351" y="9764"/>
                                <a:pt x="32919" y="17353"/>
                                <a:pt x="27229" y="17625"/>
                              </a:cubicBezTo>
                              <a:close/>
                            </a:path>
                          </a:pathLst>
                        </a:custGeom>
                        <a:solidFill>
                          <a:srgbClr val="263238"/>
                        </a:solidFill>
                        <a:ln>
                          <a:noFill/>
                        </a:ln>
                      </p:spPr>
                      <p:txBody>
                        <a:bodyPr spcFirstLastPara="1" wrap="square" lIns="91425" tIns="45700" rIns="91425" bIns="45700" anchor="ctr" anchorCtr="0">
                          <a:noAutofit/>
                        </a:bodyPr>
                        <a:lstStyle/>
                        <a:p>
                          <a:pPr marL="0" marR="0" lvl="0" indent="0" algn="l" rtl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None/>
                          </a:pPr>
                          <a:endParaRPr sz="1800">
                            <a:solidFill>
                              <a:srgbClr val="000000"/>
                            </a:solidFill>
                            <a:latin typeface="Calibri"/>
                            <a:ea typeface="Calibri"/>
                            <a:cs typeface="Calibri"/>
                            <a:sym typeface="Calibri"/>
                          </a:endParaRPr>
                        </a:p>
                      </p:txBody>
                    </p:sp>
                    <p:sp>
                      <p:nvSpPr>
                        <p:cNvPr id="2260" name="Google Shape;2260;p49"/>
                        <p:cNvSpPr/>
                        <p:nvPr/>
                      </p:nvSpPr>
                      <p:spPr>
                        <a:xfrm>
                          <a:off x="6029962" y="2879126"/>
                          <a:ext cx="19809" cy="7926"/>
                        </a:xfrm>
                        <a:custGeom>
                          <a:avLst/>
                          <a:gdLst/>
                          <a:ahLst/>
                          <a:cxnLst/>
                          <a:rect l="l" t="t" r="r" b="b"/>
                          <a:pathLst>
                            <a:path w="19809" h="7926" extrusionOk="0">
                              <a:moveTo>
                                <a:pt x="829" y="691"/>
                              </a:moveTo>
                              <a:cubicBezTo>
                                <a:pt x="3539" y="2408"/>
                                <a:pt x="6339" y="4938"/>
                                <a:pt x="9771" y="4486"/>
                              </a:cubicBezTo>
                              <a:cubicBezTo>
                                <a:pt x="13022" y="4125"/>
                                <a:pt x="16544" y="1866"/>
                                <a:pt x="19254" y="58"/>
                              </a:cubicBezTo>
                              <a:cubicBezTo>
                                <a:pt x="19525" y="-122"/>
                                <a:pt x="19886" y="149"/>
                                <a:pt x="19796" y="420"/>
                              </a:cubicBezTo>
                              <a:cubicBezTo>
                                <a:pt x="18170" y="4486"/>
                                <a:pt x="13564" y="7739"/>
                                <a:pt x="9139" y="7919"/>
                              </a:cubicBezTo>
                              <a:cubicBezTo>
                                <a:pt x="4803" y="8100"/>
                                <a:pt x="2004" y="4847"/>
                                <a:pt x="107" y="1233"/>
                              </a:cubicBezTo>
                              <a:cubicBezTo>
                                <a:pt x="-254" y="781"/>
                                <a:pt x="378" y="420"/>
                                <a:pt x="829" y="691"/>
                              </a:cubicBezTo>
                              <a:close/>
                            </a:path>
                          </a:pathLst>
                        </a:custGeom>
                        <a:solidFill>
                          <a:srgbClr val="263238"/>
                        </a:solidFill>
                        <a:ln>
                          <a:noFill/>
                        </a:ln>
                      </p:spPr>
                      <p:txBody>
                        <a:bodyPr spcFirstLastPara="1" wrap="square" lIns="91425" tIns="45700" rIns="91425" bIns="45700" anchor="ctr" anchorCtr="0">
                          <a:noAutofit/>
                        </a:bodyPr>
                        <a:lstStyle/>
                        <a:p>
                          <a:pPr marL="0" marR="0" lvl="0" indent="0" algn="l" rtl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None/>
                          </a:pPr>
                          <a:endParaRPr sz="1800">
                            <a:solidFill>
                              <a:srgbClr val="000000"/>
                            </a:solidFill>
                            <a:latin typeface="Calibri"/>
                            <a:ea typeface="Calibri"/>
                            <a:cs typeface="Calibri"/>
                            <a:sym typeface="Calibri"/>
                          </a:endParaRPr>
                        </a:p>
                      </p:txBody>
                    </p:sp>
                    <p:sp>
                      <p:nvSpPr>
                        <p:cNvPr id="2261" name="Google Shape;2261;p49"/>
                        <p:cNvSpPr/>
                        <p:nvPr/>
                      </p:nvSpPr>
                      <p:spPr>
                        <a:xfrm>
                          <a:off x="6034361" y="2740982"/>
                          <a:ext cx="53016" cy="118603"/>
                        </a:xfrm>
                        <a:custGeom>
                          <a:avLst/>
                          <a:gdLst/>
                          <a:ahLst/>
                          <a:cxnLst/>
                          <a:rect l="l" t="t" r="r" b="b"/>
                          <a:pathLst>
                            <a:path w="53016" h="118603" extrusionOk="0">
                              <a:moveTo>
                                <a:pt x="314" y="109018"/>
                              </a:moveTo>
                              <a:cubicBezTo>
                                <a:pt x="7178" y="115975"/>
                                <a:pt x="15758" y="118776"/>
                                <a:pt x="24247" y="118595"/>
                              </a:cubicBezTo>
                              <a:cubicBezTo>
                                <a:pt x="28041" y="118595"/>
                                <a:pt x="32014" y="117872"/>
                                <a:pt x="35717" y="116698"/>
                              </a:cubicBezTo>
                              <a:cubicBezTo>
                                <a:pt x="36440" y="116517"/>
                                <a:pt x="37162" y="116246"/>
                                <a:pt x="37794" y="115975"/>
                              </a:cubicBezTo>
                              <a:cubicBezTo>
                                <a:pt x="38427" y="115794"/>
                                <a:pt x="39059" y="115523"/>
                                <a:pt x="39781" y="115252"/>
                              </a:cubicBezTo>
                              <a:cubicBezTo>
                                <a:pt x="40865" y="114891"/>
                                <a:pt x="41226" y="113806"/>
                                <a:pt x="41226" y="112812"/>
                              </a:cubicBezTo>
                              <a:lnTo>
                                <a:pt x="41226" y="112722"/>
                              </a:lnTo>
                              <a:cubicBezTo>
                                <a:pt x="41136" y="112361"/>
                                <a:pt x="41046" y="112090"/>
                                <a:pt x="40955" y="111819"/>
                              </a:cubicBezTo>
                              <a:cubicBezTo>
                                <a:pt x="40955" y="111819"/>
                                <a:pt x="40955" y="111819"/>
                                <a:pt x="40955" y="111728"/>
                              </a:cubicBezTo>
                              <a:lnTo>
                                <a:pt x="40775" y="110915"/>
                              </a:lnTo>
                              <a:cubicBezTo>
                                <a:pt x="39510" y="103777"/>
                                <a:pt x="36530" y="93024"/>
                                <a:pt x="36530" y="93024"/>
                              </a:cubicBezTo>
                              <a:cubicBezTo>
                                <a:pt x="39420" y="93747"/>
                                <a:pt x="53961" y="97000"/>
                                <a:pt x="52968" y="93296"/>
                              </a:cubicBezTo>
                              <a:cubicBezTo>
                                <a:pt x="44658" y="62846"/>
                                <a:pt x="35446" y="29053"/>
                                <a:pt x="20725" y="500"/>
                              </a:cubicBezTo>
                              <a:cubicBezTo>
                                <a:pt x="20274" y="-494"/>
                                <a:pt x="18828" y="139"/>
                                <a:pt x="19099" y="1133"/>
                              </a:cubicBezTo>
                              <a:cubicBezTo>
                                <a:pt x="25963" y="30679"/>
                                <a:pt x="37885" y="58870"/>
                                <a:pt x="45291" y="88507"/>
                              </a:cubicBezTo>
                              <a:cubicBezTo>
                                <a:pt x="40685" y="87784"/>
                                <a:pt x="33189" y="86248"/>
                                <a:pt x="29486" y="87151"/>
                              </a:cubicBezTo>
                              <a:cubicBezTo>
                                <a:pt x="28492" y="87694"/>
                                <a:pt x="35627" y="107753"/>
                                <a:pt x="35898" y="111005"/>
                              </a:cubicBezTo>
                              <a:cubicBezTo>
                                <a:pt x="35898" y="111005"/>
                                <a:pt x="35898" y="111096"/>
                                <a:pt x="35898" y="111367"/>
                              </a:cubicBezTo>
                              <a:cubicBezTo>
                                <a:pt x="24247" y="115433"/>
                                <a:pt x="14493" y="113716"/>
                                <a:pt x="1127" y="108114"/>
                              </a:cubicBezTo>
                              <a:cubicBezTo>
                                <a:pt x="224" y="107662"/>
                                <a:pt x="-409" y="108385"/>
                                <a:pt x="314" y="109018"/>
                              </a:cubicBezTo>
                              <a:close/>
                            </a:path>
                          </a:pathLst>
                        </a:custGeom>
                        <a:solidFill>
                          <a:srgbClr val="263238"/>
                        </a:solidFill>
                        <a:ln>
                          <a:noFill/>
                        </a:ln>
                      </p:spPr>
                      <p:txBody>
                        <a:bodyPr spcFirstLastPara="1" wrap="square" lIns="91425" tIns="45700" rIns="91425" bIns="45700" anchor="ctr" anchorCtr="0">
                          <a:noAutofit/>
                        </a:bodyPr>
                        <a:lstStyle/>
                        <a:p>
                          <a:pPr marL="0" marR="0" lvl="0" indent="0" algn="l" rtl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None/>
                          </a:pPr>
                          <a:endParaRPr sz="1800">
                            <a:solidFill>
                              <a:srgbClr val="000000"/>
                            </a:solidFill>
                            <a:latin typeface="Calibri"/>
                            <a:ea typeface="Calibri"/>
                            <a:cs typeface="Calibri"/>
                            <a:sym typeface="Calibri"/>
                          </a:endParaRPr>
                        </a:p>
                      </p:txBody>
                    </p:sp>
                    <p:grpSp>
                      <p:nvGrpSpPr>
                        <p:cNvPr id="2262" name="Google Shape;2262;p49"/>
                        <p:cNvGrpSpPr/>
                        <p:nvPr/>
                      </p:nvGrpSpPr>
                      <p:grpSpPr>
                        <a:xfrm>
                          <a:off x="6032440" y="2849096"/>
                          <a:ext cx="32039" cy="23290"/>
                          <a:chOff x="6032440" y="2849096"/>
                          <a:chExt cx="32039" cy="23290"/>
                        </a:xfrm>
                      </p:grpSpPr>
                      <p:sp>
                        <p:nvSpPr>
                          <p:cNvPr id="2263" name="Google Shape;2263;p49"/>
                          <p:cNvSpPr/>
                          <p:nvPr/>
                        </p:nvSpPr>
                        <p:spPr>
                          <a:xfrm>
                            <a:off x="6032440" y="2849096"/>
                            <a:ext cx="32039" cy="23289"/>
                          </a:xfrm>
                          <a:custGeom>
                            <a:avLst/>
                            <a:gdLst/>
                            <a:ahLst/>
                            <a:cxnLst/>
                            <a:rect l="l" t="t" r="r" b="b"/>
                            <a:pathLst>
                              <a:path w="32039" h="23289" extrusionOk="0">
                                <a:moveTo>
                                  <a:pt x="32039" y="7770"/>
                                </a:moveTo>
                                <a:cubicBezTo>
                                  <a:pt x="32039" y="7770"/>
                                  <a:pt x="26711" y="17077"/>
                                  <a:pt x="18402" y="21234"/>
                                </a:cubicBezTo>
                                <a:cubicBezTo>
                                  <a:pt x="15331" y="22770"/>
                                  <a:pt x="11899" y="23673"/>
                                  <a:pt x="8196" y="23131"/>
                                </a:cubicBezTo>
                                <a:cubicBezTo>
                                  <a:pt x="519" y="22047"/>
                                  <a:pt x="-474" y="15270"/>
                                  <a:pt x="158" y="9307"/>
                                </a:cubicBezTo>
                                <a:cubicBezTo>
                                  <a:pt x="700" y="4337"/>
                                  <a:pt x="2416" y="0"/>
                                  <a:pt x="2416" y="0"/>
                                </a:cubicBezTo>
                                <a:cubicBezTo>
                                  <a:pt x="2416" y="0"/>
                                  <a:pt x="14518" y="8765"/>
                                  <a:pt x="32039" y="7770"/>
                                </a:cubicBezTo>
                                <a:close/>
                              </a:path>
                            </a:pathLst>
                          </a:custGeom>
                          <a:solidFill>
                            <a:srgbClr val="263238"/>
                          </a:solidFill>
                          <a:ln>
                            <a:noFill/>
                          </a:ln>
                        </p:spPr>
                        <p:txBody>
                          <a:bodyPr spcFirstLastPara="1" wrap="square" lIns="91425" tIns="45700" rIns="91425" bIns="45700" anchor="ctr" anchorCtr="0">
                            <a:noAutofit/>
                          </a:bodyPr>
                          <a:lstStyle/>
                          <a:p>
                            <a:pPr marL="0" marR="0" lvl="0" indent="0" algn="l" rtl="0"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None/>
                            </a:pPr>
                            <a:endParaRPr sz="1800">
                              <a:solidFill>
                                <a:srgbClr val="000000"/>
                              </a:solidFill>
                              <a:latin typeface="Calibri"/>
                              <a:ea typeface="Calibri"/>
                              <a:cs typeface="Calibri"/>
                              <a:sym typeface="Calibri"/>
                            </a:endParaRPr>
                          </a:p>
                        </p:txBody>
                      </p:sp>
                      <p:sp>
                        <p:nvSpPr>
                          <p:cNvPr id="2264" name="Google Shape;2264;p49"/>
                          <p:cNvSpPr/>
                          <p:nvPr/>
                        </p:nvSpPr>
                        <p:spPr>
                          <a:xfrm>
                            <a:off x="6032440" y="2858398"/>
                            <a:ext cx="18401" cy="13988"/>
                          </a:xfrm>
                          <a:custGeom>
                            <a:avLst/>
                            <a:gdLst/>
                            <a:ahLst/>
                            <a:cxnLst/>
                            <a:rect l="l" t="t" r="r" b="b"/>
                            <a:pathLst>
                              <a:path w="18401" h="13988" extrusionOk="0">
                                <a:moveTo>
                                  <a:pt x="18402" y="11932"/>
                                </a:moveTo>
                                <a:cubicBezTo>
                                  <a:pt x="15331" y="13468"/>
                                  <a:pt x="11899" y="14372"/>
                                  <a:pt x="8196" y="13830"/>
                                </a:cubicBezTo>
                                <a:cubicBezTo>
                                  <a:pt x="519" y="12746"/>
                                  <a:pt x="-474" y="5969"/>
                                  <a:pt x="158" y="5"/>
                                </a:cubicBezTo>
                                <a:cubicBezTo>
                                  <a:pt x="8196" y="-176"/>
                                  <a:pt x="16776" y="4252"/>
                                  <a:pt x="18402" y="11932"/>
                                </a:cubicBezTo>
                                <a:close/>
                              </a:path>
                            </a:pathLst>
                          </a:custGeom>
                          <a:solidFill>
                            <a:srgbClr val="F291B8"/>
                          </a:solidFill>
                          <a:ln>
                            <a:noFill/>
                          </a:ln>
                        </p:spPr>
                        <p:txBody>
                          <a:bodyPr spcFirstLastPara="1" wrap="square" lIns="91425" tIns="45700" rIns="91425" bIns="45700" anchor="ctr" anchorCtr="0">
                            <a:noAutofit/>
                          </a:bodyPr>
                          <a:lstStyle/>
                          <a:p>
                            <a:pPr marL="0" marR="0" lvl="0" indent="0" algn="l" rtl="0"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None/>
                            </a:pPr>
                            <a:endParaRPr sz="1800">
                              <a:solidFill>
                                <a:srgbClr val="000000"/>
                              </a:solidFill>
                              <a:latin typeface="Calibri"/>
                              <a:ea typeface="Calibri"/>
                              <a:cs typeface="Calibri"/>
                              <a:sym typeface="Calibri"/>
                            </a:endParaRPr>
                          </a:p>
                        </p:txBody>
                      </p:sp>
                    </p:grpSp>
                    <p:grpSp>
                      <p:nvGrpSpPr>
                        <p:cNvPr id="2265" name="Google Shape;2265;p49"/>
                        <p:cNvGrpSpPr/>
                        <p:nvPr/>
                      </p:nvGrpSpPr>
                      <p:grpSpPr>
                        <a:xfrm>
                          <a:off x="5997104" y="2791279"/>
                          <a:ext cx="33596" cy="25108"/>
                          <a:chOff x="5997104" y="2791279"/>
                          <a:chExt cx="33596" cy="25108"/>
                        </a:xfrm>
                      </p:grpSpPr>
                      <p:sp>
                        <p:nvSpPr>
                          <p:cNvPr id="2266" name="Google Shape;2266;p49"/>
                          <p:cNvSpPr/>
                          <p:nvPr/>
                        </p:nvSpPr>
                        <p:spPr>
                          <a:xfrm>
                            <a:off x="5997104" y="2791279"/>
                            <a:ext cx="33507" cy="20409"/>
                          </a:xfrm>
                          <a:custGeom>
                            <a:avLst/>
                            <a:gdLst/>
                            <a:ahLst/>
                            <a:cxnLst/>
                            <a:rect l="l" t="t" r="r" b="b"/>
                            <a:pathLst>
                              <a:path w="33507" h="20409" extrusionOk="0">
                                <a:moveTo>
                                  <a:pt x="0" y="2610"/>
                                </a:moveTo>
                                <a:cubicBezTo>
                                  <a:pt x="2348" y="1345"/>
                                  <a:pt x="4967" y="803"/>
                                  <a:pt x="7677" y="261"/>
                                </a:cubicBezTo>
                                <a:cubicBezTo>
                                  <a:pt x="10386" y="-101"/>
                                  <a:pt x="13096" y="-101"/>
                                  <a:pt x="15896" y="351"/>
                                </a:cubicBezTo>
                                <a:cubicBezTo>
                                  <a:pt x="18695" y="893"/>
                                  <a:pt x="21495" y="1887"/>
                                  <a:pt x="24114" y="3604"/>
                                </a:cubicBezTo>
                                <a:cubicBezTo>
                                  <a:pt x="26643" y="5321"/>
                                  <a:pt x="28901" y="7760"/>
                                  <a:pt x="30527" y="10471"/>
                                </a:cubicBezTo>
                                <a:lnTo>
                                  <a:pt x="33507" y="15440"/>
                                </a:lnTo>
                                <a:lnTo>
                                  <a:pt x="27998" y="15079"/>
                                </a:lnTo>
                                <a:cubicBezTo>
                                  <a:pt x="24295" y="14898"/>
                                  <a:pt x="20231" y="14989"/>
                                  <a:pt x="16437" y="15621"/>
                                </a:cubicBezTo>
                                <a:cubicBezTo>
                                  <a:pt x="12644" y="16344"/>
                                  <a:pt x="8851" y="17518"/>
                                  <a:pt x="5600" y="20410"/>
                                </a:cubicBezTo>
                                <a:cubicBezTo>
                                  <a:pt x="7225" y="16163"/>
                                  <a:pt x="11109" y="12911"/>
                                  <a:pt x="15173" y="11194"/>
                                </a:cubicBezTo>
                                <a:cubicBezTo>
                                  <a:pt x="19328" y="9477"/>
                                  <a:pt x="23663" y="8754"/>
                                  <a:pt x="28269" y="8844"/>
                                </a:cubicBezTo>
                                <a:lnTo>
                                  <a:pt x="25740" y="13543"/>
                                </a:lnTo>
                                <a:cubicBezTo>
                                  <a:pt x="23211" y="9658"/>
                                  <a:pt x="19508" y="6857"/>
                                  <a:pt x="14902" y="5230"/>
                                </a:cubicBezTo>
                                <a:cubicBezTo>
                                  <a:pt x="10386" y="3785"/>
                                  <a:pt x="5329" y="2971"/>
                                  <a:pt x="0" y="2610"/>
                                </a:cubicBezTo>
                                <a:close/>
                              </a:path>
                            </a:pathLst>
                          </a:custGeom>
                          <a:solidFill>
                            <a:srgbClr val="263238"/>
                          </a:solidFill>
                          <a:ln>
                            <a:noFill/>
                          </a:ln>
                        </p:spPr>
                        <p:txBody>
                          <a:bodyPr spcFirstLastPara="1" wrap="square" lIns="91425" tIns="45700" rIns="91425" bIns="45700" anchor="ctr" anchorCtr="0">
                            <a:noAutofit/>
                          </a:bodyPr>
                          <a:lstStyle/>
                          <a:p>
                            <a:pPr marL="0" marR="0" lvl="0" indent="0" algn="l" rtl="0"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None/>
                            </a:pPr>
                            <a:endParaRPr sz="1800">
                              <a:solidFill>
                                <a:srgbClr val="000000"/>
                              </a:solidFill>
                              <a:latin typeface="Calibri"/>
                              <a:ea typeface="Calibri"/>
                              <a:cs typeface="Calibri"/>
                              <a:sym typeface="Calibri"/>
                            </a:endParaRPr>
                          </a:p>
                        </p:txBody>
                      </p:sp>
                      <p:sp>
                        <p:nvSpPr>
                          <p:cNvPr id="2267" name="Google Shape;2267;p49"/>
                          <p:cNvSpPr/>
                          <p:nvPr/>
                        </p:nvSpPr>
                        <p:spPr>
                          <a:xfrm>
                            <a:off x="6014444" y="2800575"/>
                            <a:ext cx="16256" cy="15812"/>
                          </a:xfrm>
                          <a:custGeom>
                            <a:avLst/>
                            <a:gdLst/>
                            <a:ahLst/>
                            <a:cxnLst/>
                            <a:rect l="l" t="t" r="r" b="b"/>
                            <a:pathLst>
                              <a:path w="16256" h="15812" extrusionOk="0">
                                <a:moveTo>
                                  <a:pt x="0" y="15812"/>
                                </a:moveTo>
                                <a:cubicBezTo>
                                  <a:pt x="3974" y="14095"/>
                                  <a:pt x="7857" y="13192"/>
                                  <a:pt x="11380" y="10391"/>
                                </a:cubicBezTo>
                                <a:cubicBezTo>
                                  <a:pt x="12193" y="9758"/>
                                  <a:pt x="15263" y="6957"/>
                                  <a:pt x="15083" y="6235"/>
                                </a:cubicBezTo>
                                <a:cubicBezTo>
                                  <a:pt x="14631" y="4247"/>
                                  <a:pt x="13547" y="2078"/>
                                  <a:pt x="12464" y="0"/>
                                </a:cubicBezTo>
                                <a:cubicBezTo>
                                  <a:pt x="13909" y="1807"/>
                                  <a:pt x="15444" y="3433"/>
                                  <a:pt x="16257" y="5963"/>
                                </a:cubicBezTo>
                                <a:cubicBezTo>
                                  <a:pt x="16076" y="8132"/>
                                  <a:pt x="14721" y="10481"/>
                                  <a:pt x="12464" y="12017"/>
                                </a:cubicBezTo>
                                <a:cubicBezTo>
                                  <a:pt x="8670" y="14638"/>
                                  <a:pt x="3793" y="15722"/>
                                  <a:pt x="0" y="15812"/>
                                </a:cubicBezTo>
                                <a:close/>
                              </a:path>
                            </a:pathLst>
                          </a:custGeom>
                          <a:solidFill>
                            <a:srgbClr val="263238"/>
                          </a:solidFill>
                          <a:ln>
                            <a:noFill/>
                          </a:ln>
                        </p:spPr>
                        <p:txBody>
                          <a:bodyPr spcFirstLastPara="1" wrap="square" lIns="91425" tIns="45700" rIns="91425" bIns="45700" anchor="ctr" anchorCtr="0">
                            <a:noAutofit/>
                          </a:bodyPr>
                          <a:lstStyle/>
                          <a:p>
                            <a:pPr marL="0" marR="0" lvl="0" indent="0" algn="l" rtl="0"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None/>
                            </a:pPr>
                            <a:endParaRPr sz="1800">
                              <a:solidFill>
                                <a:srgbClr val="000000"/>
                              </a:solidFill>
                              <a:latin typeface="Calibri"/>
                              <a:ea typeface="Calibri"/>
                              <a:cs typeface="Calibri"/>
                              <a:sym typeface="Calibri"/>
                            </a:endParaRPr>
                          </a:p>
                        </p:txBody>
                      </p:sp>
                    </p:grpSp>
                  </p:grpSp>
                  <p:grpSp>
                    <p:nvGrpSpPr>
                      <p:cNvPr id="2268" name="Google Shape;2268;p49"/>
                      <p:cNvGrpSpPr/>
                      <p:nvPr/>
                    </p:nvGrpSpPr>
                    <p:grpSpPr>
                      <a:xfrm>
                        <a:off x="5831277" y="2594278"/>
                        <a:ext cx="264783" cy="271358"/>
                        <a:chOff x="5831277" y="2594278"/>
                        <a:chExt cx="264783" cy="271358"/>
                      </a:xfrm>
                    </p:grpSpPr>
                    <p:sp>
                      <p:nvSpPr>
                        <p:cNvPr id="2269" name="Google Shape;2269;p49"/>
                        <p:cNvSpPr/>
                        <p:nvPr/>
                      </p:nvSpPr>
                      <p:spPr>
                        <a:xfrm>
                          <a:off x="5831277" y="2595811"/>
                          <a:ext cx="255183" cy="269825"/>
                        </a:xfrm>
                        <a:custGeom>
                          <a:avLst/>
                          <a:gdLst/>
                          <a:ahLst/>
                          <a:cxnLst/>
                          <a:rect l="l" t="t" r="r" b="b"/>
                          <a:pathLst>
                            <a:path w="255183" h="269825" extrusionOk="0">
                              <a:moveTo>
                                <a:pt x="84724" y="269549"/>
                              </a:moveTo>
                              <a:cubicBezTo>
                                <a:pt x="111096" y="264580"/>
                                <a:pt x="95201" y="192295"/>
                                <a:pt x="95201" y="192295"/>
                              </a:cubicBezTo>
                              <a:cubicBezTo>
                                <a:pt x="95201" y="192295"/>
                                <a:pt x="146139" y="173591"/>
                                <a:pt x="137739" y="104650"/>
                              </a:cubicBezTo>
                              <a:cubicBezTo>
                                <a:pt x="137739" y="104650"/>
                                <a:pt x="219023" y="115583"/>
                                <a:pt x="250272" y="68327"/>
                              </a:cubicBezTo>
                              <a:cubicBezTo>
                                <a:pt x="281521" y="21071"/>
                                <a:pt x="157428" y="-54918"/>
                                <a:pt x="54740" y="61640"/>
                              </a:cubicBezTo>
                              <a:cubicBezTo>
                                <a:pt x="54740" y="61640"/>
                                <a:pt x="-804" y="83326"/>
                                <a:pt x="9" y="132118"/>
                              </a:cubicBezTo>
                              <a:cubicBezTo>
                                <a:pt x="822" y="180910"/>
                                <a:pt x="52933" y="275603"/>
                                <a:pt x="84724" y="269549"/>
                              </a:cubicBezTo>
                              <a:close/>
                            </a:path>
                          </a:pathLst>
                        </a:custGeom>
                        <a:solidFill>
                          <a:srgbClr val="263238"/>
                        </a:solidFill>
                        <a:ln>
                          <a:noFill/>
                        </a:ln>
                      </p:spPr>
                      <p:txBody>
                        <a:bodyPr spcFirstLastPara="1" wrap="square" lIns="91425" tIns="45700" rIns="91425" bIns="45700" anchor="ctr" anchorCtr="0">
                          <a:noAutofit/>
                        </a:bodyPr>
                        <a:lstStyle/>
                        <a:p>
                          <a:pPr marL="0" marR="0" lvl="0" indent="0" algn="l" rtl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None/>
                          </a:pPr>
                          <a:endParaRPr sz="1800">
                            <a:solidFill>
                              <a:srgbClr val="000000"/>
                            </a:solidFill>
                            <a:latin typeface="Calibri"/>
                            <a:ea typeface="Calibri"/>
                            <a:cs typeface="Calibri"/>
                            <a:sym typeface="Calibri"/>
                          </a:endParaRPr>
                        </a:p>
                      </p:txBody>
                    </p:sp>
                    <p:sp>
                      <p:nvSpPr>
                        <p:cNvPr id="2270" name="Google Shape;2270;p49"/>
                        <p:cNvSpPr/>
                        <p:nvPr/>
                      </p:nvSpPr>
                      <p:spPr>
                        <a:xfrm>
                          <a:off x="5911897" y="2692773"/>
                          <a:ext cx="65536" cy="100124"/>
                        </a:xfrm>
                        <a:custGeom>
                          <a:avLst/>
                          <a:gdLst/>
                          <a:ahLst/>
                          <a:cxnLst/>
                          <a:rect l="l" t="t" r="r" b="b"/>
                          <a:pathLst>
                            <a:path w="65536" h="100124" extrusionOk="0">
                              <a:moveTo>
                                <a:pt x="53777" y="279"/>
                              </a:moveTo>
                              <a:cubicBezTo>
                                <a:pt x="53325" y="-353"/>
                                <a:pt x="52332" y="189"/>
                                <a:pt x="52603" y="912"/>
                              </a:cubicBezTo>
                              <a:cubicBezTo>
                                <a:pt x="70305" y="44102"/>
                                <a:pt x="49803" y="90996"/>
                                <a:pt x="1123" y="97592"/>
                              </a:cubicBezTo>
                              <a:cubicBezTo>
                                <a:pt x="-502" y="97773"/>
                                <a:pt x="-322" y="100212"/>
                                <a:pt x="1394" y="100122"/>
                              </a:cubicBezTo>
                              <a:cubicBezTo>
                                <a:pt x="50345" y="98406"/>
                                <a:pt x="84665" y="42024"/>
                                <a:pt x="53777" y="279"/>
                              </a:cubicBezTo>
                              <a:close/>
                            </a:path>
                          </a:pathLst>
                        </a:custGeom>
                        <a:solidFill>
                          <a:srgbClr val="263238"/>
                        </a:solidFill>
                        <a:ln>
                          <a:noFill/>
                        </a:ln>
                      </p:spPr>
                      <p:txBody>
                        <a:bodyPr spcFirstLastPara="1" wrap="square" lIns="91425" tIns="45700" rIns="91425" bIns="45700" anchor="ctr" anchorCtr="0">
                          <a:noAutofit/>
                        </a:bodyPr>
                        <a:lstStyle/>
                        <a:p>
                          <a:pPr marL="0" marR="0" lvl="0" indent="0" algn="l" rtl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None/>
                          </a:pPr>
                          <a:endParaRPr sz="1800">
                            <a:solidFill>
                              <a:srgbClr val="000000"/>
                            </a:solidFill>
                            <a:latin typeface="Calibri"/>
                            <a:ea typeface="Calibri"/>
                            <a:cs typeface="Calibri"/>
                            <a:sym typeface="Calibri"/>
                          </a:endParaRPr>
                        </a:p>
                      </p:txBody>
                    </p:sp>
                    <p:sp>
                      <p:nvSpPr>
                        <p:cNvPr id="2271" name="Google Shape;2271;p49"/>
                        <p:cNvSpPr/>
                        <p:nvPr/>
                      </p:nvSpPr>
                      <p:spPr>
                        <a:xfrm>
                          <a:off x="5979062" y="2594278"/>
                          <a:ext cx="116998" cy="109063"/>
                        </a:xfrm>
                        <a:custGeom>
                          <a:avLst/>
                          <a:gdLst/>
                          <a:ahLst/>
                          <a:cxnLst/>
                          <a:rect l="l" t="t" r="r" b="b"/>
                          <a:pathLst>
                            <a:path w="116998" h="109063" extrusionOk="0">
                              <a:moveTo>
                                <a:pt x="11088" y="1913"/>
                              </a:moveTo>
                              <a:cubicBezTo>
                                <a:pt x="10997" y="1913"/>
                                <a:pt x="10997" y="2094"/>
                                <a:pt x="11088" y="2094"/>
                              </a:cubicBezTo>
                              <a:cubicBezTo>
                                <a:pt x="27706" y="1100"/>
                                <a:pt x="44685" y="467"/>
                                <a:pt x="60941" y="4443"/>
                              </a:cubicBezTo>
                              <a:cubicBezTo>
                                <a:pt x="85417" y="10406"/>
                                <a:pt x="120008" y="31821"/>
                                <a:pt x="109892" y="62000"/>
                              </a:cubicBezTo>
                              <a:cubicBezTo>
                                <a:pt x="95984" y="103383"/>
                                <a:pt x="38092" y="104648"/>
                                <a:pt x="2147" y="102750"/>
                              </a:cubicBezTo>
                              <a:cubicBezTo>
                                <a:pt x="-202" y="102660"/>
                                <a:pt x="-924" y="105912"/>
                                <a:pt x="1514" y="106455"/>
                              </a:cubicBezTo>
                              <a:cubicBezTo>
                                <a:pt x="38995" y="114767"/>
                                <a:pt x="111337" y="104557"/>
                                <a:pt x="116666" y="56307"/>
                              </a:cubicBezTo>
                              <a:cubicBezTo>
                                <a:pt x="122627" y="2817"/>
                                <a:pt x="46852" y="-4412"/>
                                <a:pt x="11088" y="1913"/>
                              </a:cubicBezTo>
                              <a:close/>
                            </a:path>
                          </a:pathLst>
                        </a:custGeom>
                        <a:solidFill>
                          <a:srgbClr val="263238"/>
                        </a:solidFill>
                        <a:ln>
                          <a:noFill/>
                        </a:ln>
                      </p:spPr>
                      <p:txBody>
                        <a:bodyPr spcFirstLastPara="1" wrap="square" lIns="91425" tIns="45700" rIns="91425" bIns="45700" anchor="ctr" anchorCtr="0">
                          <a:noAutofit/>
                        </a:bodyPr>
                        <a:lstStyle/>
                        <a:p>
                          <a:pPr marL="0" marR="0" lvl="0" indent="0" algn="l" rtl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None/>
                          </a:pPr>
                          <a:endParaRPr sz="1800">
                            <a:solidFill>
                              <a:srgbClr val="000000"/>
                            </a:solidFill>
                            <a:latin typeface="Calibri"/>
                            <a:ea typeface="Calibri"/>
                            <a:cs typeface="Calibri"/>
                            <a:sym typeface="Calibri"/>
                          </a:endParaRPr>
                        </a:p>
                      </p:txBody>
                    </p:sp>
                  </p:grpSp>
                  <p:grpSp>
                    <p:nvGrpSpPr>
                      <p:cNvPr id="2272" name="Google Shape;2272;p49"/>
                      <p:cNvGrpSpPr/>
                      <p:nvPr/>
                    </p:nvGrpSpPr>
                    <p:grpSpPr>
                      <a:xfrm>
                        <a:off x="5871205" y="2747057"/>
                        <a:ext cx="256503" cy="99352"/>
                        <a:chOff x="5871205" y="2747057"/>
                        <a:chExt cx="256503" cy="99352"/>
                      </a:xfrm>
                    </p:grpSpPr>
                    <p:sp>
                      <p:nvSpPr>
                        <p:cNvPr id="2273" name="Google Shape;2273;p49"/>
                        <p:cNvSpPr/>
                        <p:nvPr/>
                      </p:nvSpPr>
                      <p:spPr>
                        <a:xfrm>
                          <a:off x="5970543" y="2766684"/>
                          <a:ext cx="79674" cy="79725"/>
                        </a:xfrm>
                        <a:custGeom>
                          <a:avLst/>
                          <a:gdLst/>
                          <a:ahLst/>
                          <a:cxnLst/>
                          <a:rect l="l" t="t" r="r" b="b"/>
                          <a:pathLst>
                            <a:path w="79674" h="79725" extrusionOk="0">
                              <a:moveTo>
                                <a:pt x="43901" y="79521"/>
                              </a:moveTo>
                              <a:cubicBezTo>
                                <a:pt x="26200" y="81328"/>
                                <a:pt x="8859" y="71028"/>
                                <a:pt x="2447" y="53589"/>
                              </a:cubicBezTo>
                              <a:cubicBezTo>
                                <a:pt x="-5140" y="32988"/>
                                <a:pt x="5517" y="10038"/>
                                <a:pt x="26109" y="2448"/>
                              </a:cubicBezTo>
                              <a:cubicBezTo>
                                <a:pt x="46701" y="-5142"/>
                                <a:pt x="69641" y="5520"/>
                                <a:pt x="77228" y="26121"/>
                              </a:cubicBezTo>
                              <a:lnTo>
                                <a:pt x="77228" y="26121"/>
                              </a:lnTo>
                              <a:cubicBezTo>
                                <a:pt x="84814" y="46722"/>
                                <a:pt x="74157" y="69672"/>
                                <a:pt x="53565" y="77262"/>
                              </a:cubicBezTo>
                              <a:cubicBezTo>
                                <a:pt x="50314" y="78437"/>
                                <a:pt x="47062" y="79160"/>
                                <a:pt x="43901" y="79521"/>
                              </a:cubicBezTo>
                              <a:close/>
                              <a:moveTo>
                                <a:pt x="36315" y="5520"/>
                              </a:moveTo>
                              <a:cubicBezTo>
                                <a:pt x="33515" y="5791"/>
                                <a:pt x="30715" y="6423"/>
                                <a:pt x="27916" y="7417"/>
                              </a:cubicBezTo>
                              <a:cubicBezTo>
                                <a:pt x="10033" y="14013"/>
                                <a:pt x="821" y="33892"/>
                                <a:pt x="7414" y="51692"/>
                              </a:cubicBezTo>
                              <a:cubicBezTo>
                                <a:pt x="14007" y="69582"/>
                                <a:pt x="33876" y="78798"/>
                                <a:pt x="51668" y="72202"/>
                              </a:cubicBezTo>
                              <a:cubicBezTo>
                                <a:pt x="69551" y="65606"/>
                                <a:pt x="78763" y="45728"/>
                                <a:pt x="72170" y="27928"/>
                              </a:cubicBezTo>
                              <a:cubicBezTo>
                                <a:pt x="66661" y="12839"/>
                                <a:pt x="51578" y="3893"/>
                                <a:pt x="36315" y="5520"/>
                              </a:cubicBezTo>
                              <a:close/>
                            </a:path>
                          </a:pathLst>
                        </a:custGeom>
                        <a:solidFill>
                          <a:srgbClr val="37474F"/>
                        </a:solidFill>
                        <a:ln>
                          <a:noFill/>
                        </a:ln>
                      </p:spPr>
                      <p:txBody>
                        <a:bodyPr spcFirstLastPara="1" wrap="square" lIns="91425" tIns="45700" rIns="91425" bIns="45700" anchor="ctr" anchorCtr="0">
                          <a:noAutofit/>
                        </a:bodyPr>
                        <a:lstStyle/>
                        <a:p>
                          <a:pPr marL="0" marR="0" lvl="0" indent="0" algn="l" rtl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None/>
                          </a:pPr>
                          <a:endParaRPr sz="1800">
                            <a:solidFill>
                              <a:srgbClr val="000000"/>
                            </a:solidFill>
                            <a:latin typeface="Calibri"/>
                            <a:ea typeface="Calibri"/>
                            <a:cs typeface="Calibri"/>
                            <a:sym typeface="Calibri"/>
                          </a:endParaRPr>
                        </a:p>
                      </p:txBody>
                    </p:sp>
                    <p:sp>
                      <p:nvSpPr>
                        <p:cNvPr id="2274" name="Google Shape;2274;p49"/>
                        <p:cNvSpPr/>
                        <p:nvPr/>
                      </p:nvSpPr>
                      <p:spPr>
                        <a:xfrm>
                          <a:off x="6067260" y="2747057"/>
                          <a:ext cx="60448" cy="78932"/>
                        </a:xfrm>
                        <a:custGeom>
                          <a:avLst/>
                          <a:gdLst/>
                          <a:ahLst/>
                          <a:cxnLst/>
                          <a:rect l="l" t="t" r="r" b="b"/>
                          <a:pathLst>
                            <a:path w="60448" h="78932" extrusionOk="0">
                              <a:moveTo>
                                <a:pt x="36325" y="78818"/>
                              </a:moveTo>
                              <a:cubicBezTo>
                                <a:pt x="21152" y="80354"/>
                                <a:pt x="5799" y="66258"/>
                                <a:pt x="1283" y="45928"/>
                              </a:cubicBezTo>
                              <a:cubicBezTo>
                                <a:pt x="-975" y="35718"/>
                                <a:pt x="-252" y="25327"/>
                                <a:pt x="3451" y="16924"/>
                              </a:cubicBezTo>
                              <a:cubicBezTo>
                                <a:pt x="7244" y="8159"/>
                                <a:pt x="13656" y="2377"/>
                                <a:pt x="21604" y="570"/>
                              </a:cubicBezTo>
                              <a:cubicBezTo>
                                <a:pt x="29551" y="-1237"/>
                                <a:pt x="37770" y="1293"/>
                                <a:pt x="44905" y="7617"/>
                              </a:cubicBezTo>
                              <a:cubicBezTo>
                                <a:pt x="51859" y="13762"/>
                                <a:pt x="56917" y="22707"/>
                                <a:pt x="59175" y="33007"/>
                              </a:cubicBezTo>
                              <a:cubicBezTo>
                                <a:pt x="63962" y="54422"/>
                                <a:pt x="54840" y="74842"/>
                                <a:pt x="38854" y="78366"/>
                              </a:cubicBezTo>
                              <a:cubicBezTo>
                                <a:pt x="38041" y="78547"/>
                                <a:pt x="37138" y="78727"/>
                                <a:pt x="36325" y="78818"/>
                              </a:cubicBezTo>
                              <a:close/>
                              <a:moveTo>
                                <a:pt x="24674" y="5449"/>
                              </a:moveTo>
                              <a:cubicBezTo>
                                <a:pt x="24042" y="5539"/>
                                <a:pt x="23320" y="5630"/>
                                <a:pt x="22687" y="5810"/>
                              </a:cubicBezTo>
                              <a:cubicBezTo>
                                <a:pt x="16546" y="7166"/>
                                <a:pt x="11398" y="11864"/>
                                <a:pt x="8237" y="19093"/>
                              </a:cubicBezTo>
                              <a:cubicBezTo>
                                <a:pt x="4986" y="26592"/>
                                <a:pt x="4354" y="35718"/>
                                <a:pt x="6340" y="44844"/>
                              </a:cubicBezTo>
                              <a:cubicBezTo>
                                <a:pt x="10495" y="63457"/>
                                <a:pt x="24494" y="76197"/>
                                <a:pt x="37590" y="73216"/>
                              </a:cubicBezTo>
                              <a:cubicBezTo>
                                <a:pt x="50685" y="70324"/>
                                <a:pt x="58001" y="52795"/>
                                <a:pt x="53846" y="34182"/>
                              </a:cubicBezTo>
                              <a:cubicBezTo>
                                <a:pt x="51769" y="25056"/>
                                <a:pt x="47344" y="17014"/>
                                <a:pt x="41202" y="11683"/>
                              </a:cubicBezTo>
                              <a:cubicBezTo>
                                <a:pt x="36145" y="6985"/>
                                <a:pt x="30274" y="4816"/>
                                <a:pt x="24674" y="5449"/>
                              </a:cubicBezTo>
                              <a:close/>
                            </a:path>
                          </a:pathLst>
                        </a:custGeom>
                        <a:solidFill>
                          <a:srgbClr val="37474F"/>
                        </a:solidFill>
                        <a:ln>
                          <a:noFill/>
                        </a:ln>
                      </p:spPr>
                      <p:txBody>
                        <a:bodyPr spcFirstLastPara="1" wrap="square" lIns="91425" tIns="45700" rIns="91425" bIns="45700" anchor="ctr" anchorCtr="0">
                          <a:noAutofit/>
                        </a:bodyPr>
                        <a:lstStyle/>
                        <a:p>
                          <a:pPr marL="0" marR="0" lvl="0" indent="0" algn="l" rtl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None/>
                          </a:pPr>
                          <a:endParaRPr sz="1800">
                            <a:solidFill>
                              <a:srgbClr val="000000"/>
                            </a:solidFill>
                            <a:latin typeface="Calibri"/>
                            <a:ea typeface="Calibri"/>
                            <a:cs typeface="Calibri"/>
                            <a:sym typeface="Calibri"/>
                          </a:endParaRPr>
                        </a:p>
                      </p:txBody>
                    </p:sp>
                    <p:sp>
                      <p:nvSpPr>
                        <p:cNvPr id="2275" name="Google Shape;2275;p49"/>
                        <p:cNvSpPr/>
                        <p:nvPr/>
                      </p:nvSpPr>
                      <p:spPr>
                        <a:xfrm>
                          <a:off x="6043165" y="2783349"/>
                          <a:ext cx="28720" cy="14244"/>
                        </a:xfrm>
                        <a:custGeom>
                          <a:avLst/>
                          <a:gdLst/>
                          <a:ahLst/>
                          <a:cxnLst/>
                          <a:rect l="l" t="t" r="r" b="b"/>
                          <a:pathLst>
                            <a:path w="28720" h="14244" extrusionOk="0">
                              <a:moveTo>
                                <a:pt x="4245" y="14245"/>
                              </a:moveTo>
                              <a:lnTo>
                                <a:pt x="0" y="10992"/>
                              </a:lnTo>
                              <a:cubicBezTo>
                                <a:pt x="4787" y="4757"/>
                                <a:pt x="16979" y="-5001"/>
                                <a:pt x="28720" y="3041"/>
                              </a:cubicBezTo>
                              <a:lnTo>
                                <a:pt x="25740" y="7468"/>
                              </a:lnTo>
                              <a:cubicBezTo>
                                <a:pt x="15263" y="240"/>
                                <a:pt x="4697" y="13703"/>
                                <a:pt x="4245" y="14245"/>
                              </a:cubicBezTo>
                              <a:close/>
                            </a:path>
                          </a:pathLst>
                        </a:custGeom>
                        <a:solidFill>
                          <a:srgbClr val="37474F"/>
                        </a:solidFill>
                        <a:ln>
                          <a:noFill/>
                        </a:ln>
                      </p:spPr>
                      <p:txBody>
                        <a:bodyPr spcFirstLastPara="1" wrap="square" lIns="91425" tIns="45700" rIns="91425" bIns="45700" anchor="ctr" anchorCtr="0">
                          <a:noAutofit/>
                        </a:bodyPr>
                        <a:lstStyle/>
                        <a:p>
                          <a:pPr marL="0" marR="0" lvl="0" indent="0" algn="l" rtl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None/>
                          </a:pPr>
                          <a:endParaRPr sz="1800">
                            <a:solidFill>
                              <a:srgbClr val="000000"/>
                            </a:solidFill>
                            <a:latin typeface="Calibri"/>
                            <a:ea typeface="Calibri"/>
                            <a:cs typeface="Calibri"/>
                            <a:sym typeface="Calibri"/>
                          </a:endParaRPr>
                        </a:p>
                      </p:txBody>
                    </p:sp>
                    <p:sp>
                      <p:nvSpPr>
                        <p:cNvPr id="2276" name="Google Shape;2276;p49"/>
                        <p:cNvSpPr/>
                        <p:nvPr/>
                      </p:nvSpPr>
                      <p:spPr>
                        <a:xfrm>
                          <a:off x="5871205" y="2803196"/>
                          <a:ext cx="102959" cy="43009"/>
                        </a:xfrm>
                        <a:custGeom>
                          <a:avLst/>
                          <a:gdLst/>
                          <a:ahLst/>
                          <a:cxnLst/>
                          <a:rect l="l" t="t" r="r" b="b"/>
                          <a:pathLst>
                            <a:path w="102959" h="43009" extrusionOk="0">
                              <a:moveTo>
                                <a:pt x="5148" y="43009"/>
                              </a:moveTo>
                              <a:lnTo>
                                <a:pt x="0" y="41654"/>
                              </a:lnTo>
                              <a:cubicBezTo>
                                <a:pt x="632" y="39214"/>
                                <a:pt x="6503" y="18071"/>
                                <a:pt x="17702" y="13553"/>
                              </a:cubicBezTo>
                              <a:cubicBezTo>
                                <a:pt x="28179" y="9397"/>
                                <a:pt x="99347" y="452"/>
                                <a:pt x="102327" y="0"/>
                              </a:cubicBezTo>
                              <a:lnTo>
                                <a:pt x="102959" y="5331"/>
                              </a:lnTo>
                              <a:cubicBezTo>
                                <a:pt x="82548" y="7861"/>
                                <a:pt x="27727" y="15270"/>
                                <a:pt x="19598" y="18523"/>
                              </a:cubicBezTo>
                              <a:cubicBezTo>
                                <a:pt x="12373" y="21505"/>
                                <a:pt x="6774" y="37227"/>
                                <a:pt x="5148" y="43009"/>
                              </a:cubicBezTo>
                              <a:close/>
                            </a:path>
                          </a:pathLst>
                        </a:custGeom>
                        <a:solidFill>
                          <a:srgbClr val="37474F"/>
                        </a:solidFill>
                        <a:ln>
                          <a:noFill/>
                        </a:ln>
                      </p:spPr>
                      <p:txBody>
                        <a:bodyPr spcFirstLastPara="1" wrap="square" lIns="91425" tIns="45700" rIns="91425" bIns="45700" anchor="ctr" anchorCtr="0">
                          <a:noAutofit/>
                        </a:bodyPr>
                        <a:lstStyle/>
                        <a:p>
                          <a:pPr marL="0" marR="0" lvl="0" indent="0" algn="l" rtl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None/>
                          </a:pPr>
                          <a:endParaRPr sz="1800">
                            <a:solidFill>
                              <a:srgbClr val="000000"/>
                            </a:solidFill>
                            <a:latin typeface="Calibri"/>
                            <a:ea typeface="Calibri"/>
                            <a:cs typeface="Calibri"/>
                            <a:sym typeface="Calibri"/>
                          </a:endParaRPr>
                        </a:p>
                      </p:txBody>
                    </p:sp>
                  </p:grpSp>
                  <p:grpSp>
                    <p:nvGrpSpPr>
                      <p:cNvPr id="2277" name="Google Shape;2277;p49"/>
                      <p:cNvGrpSpPr/>
                      <p:nvPr/>
                    </p:nvGrpSpPr>
                    <p:grpSpPr>
                      <a:xfrm>
                        <a:off x="5869621" y="2790500"/>
                        <a:ext cx="71758" cy="85676"/>
                        <a:chOff x="5869621" y="2790500"/>
                        <a:chExt cx="71758" cy="85676"/>
                      </a:xfrm>
                    </p:grpSpPr>
                    <p:sp>
                      <p:nvSpPr>
                        <p:cNvPr id="2278" name="Google Shape;2278;p49"/>
                        <p:cNvSpPr/>
                        <p:nvPr/>
                      </p:nvSpPr>
                      <p:spPr>
                        <a:xfrm>
                          <a:off x="5869621" y="2790500"/>
                          <a:ext cx="71758" cy="85676"/>
                        </a:xfrm>
                        <a:custGeom>
                          <a:avLst/>
                          <a:gdLst/>
                          <a:ahLst/>
                          <a:cxnLst/>
                          <a:rect l="l" t="t" r="r" b="b"/>
                          <a:pathLst>
                            <a:path w="71758" h="85676" extrusionOk="0">
                              <a:moveTo>
                                <a:pt x="60469" y="31219"/>
                              </a:moveTo>
                              <a:cubicBezTo>
                                <a:pt x="60469" y="31219"/>
                                <a:pt x="25336" y="-10435"/>
                                <a:pt x="6190" y="2486"/>
                              </a:cubicBezTo>
                              <a:cubicBezTo>
                                <a:pt x="-12957" y="15407"/>
                                <a:pt x="16215" y="77752"/>
                                <a:pt x="40690" y="84439"/>
                              </a:cubicBezTo>
                              <a:cubicBezTo>
                                <a:pt x="65165" y="91125"/>
                                <a:pt x="71759" y="68536"/>
                                <a:pt x="71759" y="68536"/>
                              </a:cubicBezTo>
                              <a:lnTo>
                                <a:pt x="60469" y="31219"/>
                              </a:lnTo>
                              <a:close/>
                            </a:path>
                          </a:pathLst>
                        </a:custGeom>
                        <a:solidFill>
                          <a:srgbClr val="FFC4C0"/>
                        </a:solidFill>
                        <a:ln>
                          <a:noFill/>
                        </a:ln>
                      </p:spPr>
                      <p:txBody>
                        <a:bodyPr spcFirstLastPara="1" wrap="square" lIns="91425" tIns="45700" rIns="91425" bIns="45700" anchor="ctr" anchorCtr="0">
                          <a:noAutofit/>
                        </a:bodyPr>
                        <a:lstStyle/>
                        <a:p>
                          <a:pPr marL="0" marR="0" lvl="0" indent="0" algn="l" rtl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None/>
                          </a:pPr>
                          <a:endParaRPr sz="1800">
                            <a:solidFill>
                              <a:srgbClr val="000000"/>
                            </a:solidFill>
                            <a:latin typeface="Calibri"/>
                            <a:ea typeface="Calibri"/>
                            <a:cs typeface="Calibri"/>
                            <a:sym typeface="Calibri"/>
                          </a:endParaRPr>
                        </a:p>
                      </p:txBody>
                    </p:sp>
                    <p:sp>
                      <p:nvSpPr>
                        <p:cNvPr id="2279" name="Google Shape;2279;p49"/>
                        <p:cNvSpPr/>
                        <p:nvPr/>
                      </p:nvSpPr>
                      <p:spPr>
                        <a:xfrm>
                          <a:off x="5884341" y="2810695"/>
                          <a:ext cx="44247" cy="51727"/>
                        </a:xfrm>
                        <a:custGeom>
                          <a:avLst/>
                          <a:gdLst/>
                          <a:ahLst/>
                          <a:cxnLst/>
                          <a:rect l="l" t="t" r="r" b="b"/>
                          <a:pathLst>
                            <a:path w="44247" h="51727" extrusionOk="0">
                              <a:moveTo>
                                <a:pt x="320" y="0"/>
                              </a:moveTo>
                              <a:cubicBezTo>
                                <a:pt x="-41" y="0"/>
                                <a:pt x="-131" y="542"/>
                                <a:pt x="230" y="633"/>
                              </a:cubicBezTo>
                              <a:cubicBezTo>
                                <a:pt x="17480" y="5873"/>
                                <a:pt x="27595" y="20511"/>
                                <a:pt x="35182" y="35871"/>
                              </a:cubicBezTo>
                              <a:cubicBezTo>
                                <a:pt x="29673" y="30179"/>
                                <a:pt x="22628" y="27378"/>
                                <a:pt x="14951" y="34064"/>
                              </a:cubicBezTo>
                              <a:cubicBezTo>
                                <a:pt x="14590" y="34426"/>
                                <a:pt x="15042" y="35058"/>
                                <a:pt x="15493" y="34877"/>
                              </a:cubicBezTo>
                              <a:cubicBezTo>
                                <a:pt x="22176" y="32799"/>
                                <a:pt x="27144" y="33522"/>
                                <a:pt x="32292" y="38582"/>
                              </a:cubicBezTo>
                              <a:cubicBezTo>
                                <a:pt x="35905" y="42106"/>
                                <a:pt x="38524" y="46804"/>
                                <a:pt x="41324" y="51051"/>
                              </a:cubicBezTo>
                              <a:cubicBezTo>
                                <a:pt x="42226" y="52497"/>
                                <a:pt x="44846" y="51412"/>
                                <a:pt x="44123" y="49786"/>
                              </a:cubicBezTo>
                              <a:cubicBezTo>
                                <a:pt x="44033" y="49696"/>
                                <a:pt x="44033" y="49515"/>
                                <a:pt x="43942" y="49425"/>
                              </a:cubicBezTo>
                              <a:cubicBezTo>
                                <a:pt x="42407" y="28191"/>
                                <a:pt x="23261" y="90"/>
                                <a:pt x="320" y="0"/>
                              </a:cubicBezTo>
                              <a:close/>
                            </a:path>
                          </a:pathLst>
                        </a:custGeom>
                        <a:solidFill>
                          <a:srgbClr val="263238"/>
                        </a:solidFill>
                        <a:ln>
                          <a:noFill/>
                        </a:ln>
                      </p:spPr>
                      <p:txBody>
                        <a:bodyPr spcFirstLastPara="1" wrap="square" lIns="91425" tIns="45700" rIns="91425" bIns="45700" anchor="ctr" anchorCtr="0">
                          <a:noAutofit/>
                        </a:bodyPr>
                        <a:lstStyle/>
                        <a:p>
                          <a:pPr marL="0" marR="0" lvl="0" indent="0" algn="l" rtl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None/>
                          </a:pPr>
                          <a:endParaRPr sz="1800">
                            <a:solidFill>
                              <a:srgbClr val="000000"/>
                            </a:solidFill>
                            <a:latin typeface="Calibri"/>
                            <a:ea typeface="Calibri"/>
                            <a:cs typeface="Calibri"/>
                            <a:sym typeface="Calibri"/>
                          </a:endParaRPr>
                        </a:p>
                      </p:txBody>
                    </p:sp>
                  </p:grpSp>
                </p:grpSp>
              </p:grpSp>
              <p:grpSp>
                <p:nvGrpSpPr>
                  <p:cNvPr id="2280" name="Google Shape;2280;p49"/>
                  <p:cNvGrpSpPr/>
                  <p:nvPr/>
                </p:nvGrpSpPr>
                <p:grpSpPr>
                  <a:xfrm>
                    <a:off x="5848987" y="2940175"/>
                    <a:ext cx="172836" cy="193094"/>
                    <a:chOff x="5848987" y="2940175"/>
                    <a:chExt cx="172836" cy="193094"/>
                  </a:xfrm>
                </p:grpSpPr>
                <p:sp>
                  <p:nvSpPr>
                    <p:cNvPr id="2281" name="Google Shape;2281;p49"/>
                    <p:cNvSpPr/>
                    <p:nvPr/>
                  </p:nvSpPr>
                  <p:spPr>
                    <a:xfrm>
                      <a:off x="5848987" y="2940175"/>
                      <a:ext cx="171327" cy="186902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71327" h="186902" extrusionOk="0">
                          <a:moveTo>
                            <a:pt x="155794" y="42377"/>
                          </a:moveTo>
                          <a:lnTo>
                            <a:pt x="130505" y="104722"/>
                          </a:lnTo>
                          <a:lnTo>
                            <a:pt x="29533" y="0"/>
                          </a:lnTo>
                          <a:lnTo>
                            <a:pt x="0" y="30269"/>
                          </a:lnTo>
                          <a:cubicBezTo>
                            <a:pt x="0" y="30269"/>
                            <a:pt x="86341" y="193813"/>
                            <a:pt x="87335" y="186675"/>
                          </a:cubicBezTo>
                          <a:lnTo>
                            <a:pt x="132763" y="120444"/>
                          </a:lnTo>
                          <a:lnTo>
                            <a:pt x="167625" y="170592"/>
                          </a:lnTo>
                          <a:lnTo>
                            <a:pt x="171328" y="70387"/>
                          </a:lnTo>
                          <a:lnTo>
                            <a:pt x="155794" y="42377"/>
                          </a:lnTo>
                          <a:close/>
                        </a:path>
                      </a:pathLst>
                    </a:custGeom>
                    <a:solidFill>
                      <a:schemeClr val="accent2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  <p:sp>
                  <p:nvSpPr>
                    <p:cNvPr id="2282" name="Google Shape;2282;p49"/>
                    <p:cNvSpPr/>
                    <p:nvPr/>
                  </p:nvSpPr>
                  <p:spPr>
                    <a:xfrm>
                      <a:off x="5852527" y="2978057"/>
                      <a:ext cx="169296" cy="155212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69296" h="155212" extrusionOk="0">
                          <a:moveTo>
                            <a:pt x="168962" y="74249"/>
                          </a:moveTo>
                          <a:cubicBezTo>
                            <a:pt x="168781" y="54642"/>
                            <a:pt x="169865" y="53196"/>
                            <a:pt x="168871" y="33679"/>
                          </a:cubicBezTo>
                          <a:cubicBezTo>
                            <a:pt x="168871" y="32956"/>
                            <a:pt x="167788" y="32595"/>
                            <a:pt x="167517" y="33408"/>
                          </a:cubicBezTo>
                          <a:cubicBezTo>
                            <a:pt x="162549" y="52022"/>
                            <a:pt x="162820" y="108584"/>
                            <a:pt x="161646" y="126475"/>
                          </a:cubicBezTo>
                          <a:cubicBezTo>
                            <a:pt x="161556" y="126384"/>
                            <a:pt x="161466" y="126294"/>
                            <a:pt x="161466" y="126294"/>
                          </a:cubicBezTo>
                          <a:cubicBezTo>
                            <a:pt x="159659" y="124125"/>
                            <a:pt x="129675" y="81929"/>
                            <a:pt x="129223" y="82562"/>
                          </a:cubicBezTo>
                          <a:cubicBezTo>
                            <a:pt x="121546" y="92953"/>
                            <a:pt x="85782" y="141203"/>
                            <a:pt x="83975" y="145630"/>
                          </a:cubicBezTo>
                          <a:cubicBezTo>
                            <a:pt x="70338" y="119698"/>
                            <a:pt x="17774" y="25096"/>
                            <a:pt x="1247" y="338"/>
                          </a:cubicBezTo>
                          <a:cubicBezTo>
                            <a:pt x="795" y="-385"/>
                            <a:pt x="-289" y="157"/>
                            <a:pt x="72" y="971"/>
                          </a:cubicBezTo>
                          <a:cubicBezTo>
                            <a:pt x="11904" y="28258"/>
                            <a:pt x="81356" y="155479"/>
                            <a:pt x="82530" y="155208"/>
                          </a:cubicBezTo>
                          <a:cubicBezTo>
                            <a:pt x="83253" y="155840"/>
                            <a:pt x="125520" y="96477"/>
                            <a:pt x="129675" y="85182"/>
                          </a:cubicBezTo>
                          <a:cubicBezTo>
                            <a:pt x="136177" y="94218"/>
                            <a:pt x="166162" y="141474"/>
                            <a:pt x="166523" y="138582"/>
                          </a:cubicBezTo>
                          <a:cubicBezTo>
                            <a:pt x="168600" y="118975"/>
                            <a:pt x="169142" y="93856"/>
                            <a:pt x="168962" y="74249"/>
                          </a:cubicBezTo>
                          <a:close/>
                        </a:path>
                      </a:pathLst>
                    </a:custGeom>
                    <a:solidFill>
                      <a:schemeClr val="dk1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</p:grpSp>
            </p:grpSp>
            <p:grpSp>
              <p:nvGrpSpPr>
                <p:cNvPr id="2283" name="Google Shape;2283;p49"/>
                <p:cNvGrpSpPr/>
                <p:nvPr/>
              </p:nvGrpSpPr>
              <p:grpSpPr>
                <a:xfrm>
                  <a:off x="5811216" y="2668513"/>
                  <a:ext cx="1006295" cy="731255"/>
                  <a:chOff x="5811216" y="2668513"/>
                  <a:chExt cx="1006295" cy="731255"/>
                </a:xfrm>
              </p:grpSpPr>
              <p:grpSp>
                <p:nvGrpSpPr>
                  <p:cNvPr id="2284" name="Google Shape;2284;p49"/>
                  <p:cNvGrpSpPr/>
                  <p:nvPr/>
                </p:nvGrpSpPr>
                <p:grpSpPr>
                  <a:xfrm>
                    <a:off x="6081910" y="2677692"/>
                    <a:ext cx="735601" cy="265465"/>
                    <a:chOff x="6081910" y="2677692"/>
                    <a:chExt cx="735601" cy="265465"/>
                  </a:xfrm>
                </p:grpSpPr>
                <p:sp>
                  <p:nvSpPr>
                    <p:cNvPr id="2285" name="Google Shape;2285;p49"/>
                    <p:cNvSpPr/>
                    <p:nvPr/>
                  </p:nvSpPr>
                  <p:spPr>
                    <a:xfrm>
                      <a:off x="6081910" y="2747175"/>
                      <a:ext cx="353312" cy="116107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353312" h="116107" extrusionOk="0">
                          <a:moveTo>
                            <a:pt x="351687" y="116107"/>
                          </a:moveTo>
                          <a:lnTo>
                            <a:pt x="0" y="93157"/>
                          </a:lnTo>
                          <a:lnTo>
                            <a:pt x="1084" y="13011"/>
                          </a:lnTo>
                          <a:lnTo>
                            <a:pt x="353313" y="0"/>
                          </a:lnTo>
                          <a:close/>
                        </a:path>
                      </a:pathLst>
                    </a:custGeom>
                    <a:solidFill>
                      <a:schemeClr val="dk1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  <p:sp>
                  <p:nvSpPr>
                    <p:cNvPr id="2286" name="Google Shape;2286;p49"/>
                    <p:cNvSpPr/>
                    <p:nvPr/>
                  </p:nvSpPr>
                  <p:spPr>
                    <a:xfrm>
                      <a:off x="6278797" y="2717448"/>
                      <a:ext cx="354125" cy="181163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354125" h="181163" extrusionOk="0">
                          <a:moveTo>
                            <a:pt x="351597" y="181163"/>
                          </a:moveTo>
                          <a:lnTo>
                            <a:pt x="0" y="148093"/>
                          </a:lnTo>
                          <a:lnTo>
                            <a:pt x="1716" y="23041"/>
                          </a:lnTo>
                          <a:lnTo>
                            <a:pt x="354126" y="0"/>
                          </a:lnTo>
                          <a:close/>
                        </a:path>
                      </a:pathLst>
                    </a:custGeom>
                    <a:solidFill>
                      <a:schemeClr val="dk1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  <p:sp>
                  <p:nvSpPr>
                    <p:cNvPr id="2287" name="Google Shape;2287;p49"/>
                    <p:cNvSpPr/>
                    <p:nvPr/>
                  </p:nvSpPr>
                  <p:spPr>
                    <a:xfrm>
                      <a:off x="6530776" y="2677692"/>
                      <a:ext cx="270403" cy="26546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270403" h="265465" extrusionOk="0">
                          <a:moveTo>
                            <a:pt x="266610" y="265465"/>
                          </a:moveTo>
                          <a:lnTo>
                            <a:pt x="0" y="220468"/>
                          </a:lnTo>
                          <a:lnTo>
                            <a:pt x="2529" y="37317"/>
                          </a:lnTo>
                          <a:lnTo>
                            <a:pt x="270403" y="0"/>
                          </a:lnTo>
                          <a:close/>
                        </a:path>
                      </a:pathLst>
                    </a:custGeom>
                    <a:solidFill>
                      <a:schemeClr val="dk1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  <p:sp>
                  <p:nvSpPr>
                    <p:cNvPr id="2288" name="Google Shape;2288;p49"/>
                    <p:cNvSpPr/>
                    <p:nvPr/>
                  </p:nvSpPr>
                  <p:spPr>
                    <a:xfrm>
                      <a:off x="6781040" y="2689167"/>
                      <a:ext cx="36471" cy="242424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36471" h="242424" extrusionOk="0">
                          <a:moveTo>
                            <a:pt x="36396" y="121438"/>
                          </a:moveTo>
                          <a:cubicBezTo>
                            <a:pt x="35493" y="188392"/>
                            <a:pt x="26552" y="242515"/>
                            <a:pt x="16527" y="242425"/>
                          </a:cubicBezTo>
                          <a:cubicBezTo>
                            <a:pt x="6502" y="242244"/>
                            <a:pt x="-904" y="187940"/>
                            <a:pt x="89" y="120987"/>
                          </a:cubicBezTo>
                          <a:cubicBezTo>
                            <a:pt x="993" y="54033"/>
                            <a:pt x="9934" y="-90"/>
                            <a:pt x="19959" y="0"/>
                          </a:cubicBezTo>
                          <a:cubicBezTo>
                            <a:pt x="29984" y="181"/>
                            <a:pt x="37299" y="54575"/>
                            <a:pt x="36396" y="121438"/>
                          </a:cubicBezTo>
                          <a:close/>
                        </a:path>
                      </a:pathLst>
                    </a:custGeom>
                    <a:solidFill>
                      <a:schemeClr val="accent2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</p:grpSp>
              <p:grpSp>
                <p:nvGrpSpPr>
                  <p:cNvPr id="2289" name="Google Shape;2289;p49"/>
                  <p:cNvGrpSpPr/>
                  <p:nvPr/>
                </p:nvGrpSpPr>
                <p:grpSpPr>
                  <a:xfrm>
                    <a:off x="5811216" y="2668513"/>
                    <a:ext cx="804238" cy="731255"/>
                    <a:chOff x="5811216" y="2668513"/>
                    <a:chExt cx="804238" cy="731255"/>
                  </a:xfrm>
                </p:grpSpPr>
                <p:grpSp>
                  <p:nvGrpSpPr>
                    <p:cNvPr id="2290" name="Google Shape;2290;p49"/>
                    <p:cNvGrpSpPr/>
                    <p:nvPr/>
                  </p:nvGrpSpPr>
                  <p:grpSpPr>
                    <a:xfrm>
                      <a:off x="5824289" y="2668513"/>
                      <a:ext cx="791165" cy="723875"/>
                      <a:chOff x="5824289" y="2668513"/>
                      <a:chExt cx="791165" cy="723875"/>
                    </a:xfrm>
                  </p:grpSpPr>
                  <p:sp>
                    <p:nvSpPr>
                      <p:cNvPr id="2291" name="Google Shape;2291;p49"/>
                      <p:cNvSpPr/>
                      <p:nvPr/>
                    </p:nvSpPr>
                    <p:spPr>
                      <a:xfrm>
                        <a:off x="5824289" y="2932629"/>
                        <a:ext cx="689122" cy="459759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689122" h="459759" extrusionOk="0">
                            <a:moveTo>
                              <a:pt x="20815" y="174975"/>
                            </a:moveTo>
                            <a:cubicBezTo>
                              <a:pt x="125670" y="303461"/>
                              <a:pt x="352452" y="476131"/>
                              <a:pt x="422626" y="458512"/>
                            </a:cubicBezTo>
                            <a:cubicBezTo>
                              <a:pt x="500388" y="439085"/>
                              <a:pt x="668012" y="157537"/>
                              <a:pt x="688875" y="90221"/>
                            </a:cubicBezTo>
                            <a:cubicBezTo>
                              <a:pt x="697816" y="61488"/>
                              <a:pt x="461552" y="-23988"/>
                              <a:pt x="451347" y="6462"/>
                            </a:cubicBezTo>
                            <a:cubicBezTo>
                              <a:pt x="442496" y="33026"/>
                              <a:pt x="384423" y="211298"/>
                              <a:pt x="360941" y="216268"/>
                            </a:cubicBezTo>
                            <a:cubicBezTo>
                              <a:pt x="351277" y="218346"/>
                              <a:pt x="250396" y="158079"/>
                              <a:pt x="96499" y="110552"/>
                            </a:cubicBezTo>
                            <a:cubicBezTo>
                              <a:pt x="-21453" y="74048"/>
                              <a:pt x="-10254" y="136936"/>
                              <a:pt x="20815" y="174975"/>
                            </a:cubicBezTo>
                            <a:close/>
                          </a:path>
                        </a:pathLst>
                      </a:custGeom>
                      <a:solidFill>
                        <a:srgbClr val="FFC4C0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45700" rIns="91425" bIns="45700" anchor="ctr" anchorCtr="0">
                        <a:noAutofit/>
                      </a:bodyPr>
                      <a:lstStyle/>
                      <a:p>
                        <a:pPr marL="0" marR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 sz="18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endParaRPr>
                      </a:p>
                    </p:txBody>
                  </p:sp>
                  <p:grpSp>
                    <p:nvGrpSpPr>
                      <p:cNvPr id="2292" name="Google Shape;2292;p49"/>
                      <p:cNvGrpSpPr/>
                      <p:nvPr/>
                    </p:nvGrpSpPr>
                    <p:grpSpPr>
                      <a:xfrm>
                        <a:off x="6260192" y="2668513"/>
                        <a:ext cx="355262" cy="394545"/>
                        <a:chOff x="6260192" y="2668513"/>
                        <a:chExt cx="355262" cy="394545"/>
                      </a:xfrm>
                    </p:grpSpPr>
                    <p:sp>
                      <p:nvSpPr>
                        <p:cNvPr id="2293" name="Google Shape;2293;p49"/>
                        <p:cNvSpPr/>
                        <p:nvPr/>
                      </p:nvSpPr>
                      <p:spPr>
                        <a:xfrm>
                          <a:off x="6260192" y="2668513"/>
                          <a:ext cx="292259" cy="394545"/>
                        </a:xfrm>
                        <a:custGeom>
                          <a:avLst/>
                          <a:gdLst/>
                          <a:ahLst/>
                          <a:cxnLst/>
                          <a:rect l="l" t="t" r="r" b="b"/>
                          <a:pathLst>
                            <a:path w="292259" h="394545" extrusionOk="0">
                              <a:moveTo>
                                <a:pt x="0" y="349458"/>
                              </a:moveTo>
                              <a:cubicBezTo>
                                <a:pt x="0" y="349458"/>
                                <a:pt x="2619" y="320996"/>
                                <a:pt x="5780" y="248892"/>
                              </a:cubicBezTo>
                              <a:cubicBezTo>
                                <a:pt x="8219" y="192600"/>
                                <a:pt x="53105" y="61855"/>
                                <a:pt x="201674" y="6919"/>
                              </a:cubicBezTo>
                              <a:cubicBezTo>
                                <a:pt x="258572" y="-14134"/>
                                <a:pt x="298221" y="16587"/>
                                <a:pt x="242948" y="49025"/>
                              </a:cubicBezTo>
                              <a:cubicBezTo>
                                <a:pt x="204022" y="71795"/>
                                <a:pt x="175121" y="84264"/>
                                <a:pt x="164464" y="95287"/>
                              </a:cubicBezTo>
                              <a:cubicBezTo>
                                <a:pt x="164464" y="95287"/>
                                <a:pt x="232832" y="105046"/>
                                <a:pt x="251076" y="140646"/>
                              </a:cubicBezTo>
                              <a:cubicBezTo>
                                <a:pt x="259295" y="156548"/>
                                <a:pt x="280609" y="200461"/>
                                <a:pt x="292260" y="237055"/>
                              </a:cubicBezTo>
                              <a:cubicBezTo>
                                <a:pt x="292260" y="237055"/>
                                <a:pt x="284944" y="241754"/>
                                <a:pt x="274919" y="246362"/>
                              </a:cubicBezTo>
                              <a:cubicBezTo>
                                <a:pt x="274919" y="246362"/>
                                <a:pt x="296505" y="291901"/>
                                <a:pt x="259295" y="334639"/>
                              </a:cubicBezTo>
                              <a:lnTo>
                                <a:pt x="238161" y="394545"/>
                              </a:lnTo>
                              <a:lnTo>
                                <a:pt x="0" y="349458"/>
                              </a:lnTo>
                              <a:close/>
                            </a:path>
                          </a:pathLst>
                        </a:custGeom>
                        <a:solidFill>
                          <a:srgbClr val="FFC4C0"/>
                        </a:solidFill>
                        <a:ln>
                          <a:noFill/>
                        </a:ln>
                      </p:spPr>
                      <p:txBody>
                        <a:bodyPr spcFirstLastPara="1" wrap="square" lIns="91425" tIns="45700" rIns="91425" bIns="45700" anchor="ctr" anchorCtr="0">
                          <a:noAutofit/>
                        </a:bodyPr>
                        <a:lstStyle/>
                        <a:p>
                          <a:pPr marL="0" marR="0" lvl="0" indent="0" algn="l" rtl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None/>
                          </a:pPr>
                          <a:endParaRPr sz="1800">
                            <a:solidFill>
                              <a:srgbClr val="000000"/>
                            </a:solidFill>
                            <a:latin typeface="Calibri"/>
                            <a:ea typeface="Calibri"/>
                            <a:cs typeface="Calibri"/>
                            <a:sym typeface="Calibri"/>
                          </a:endParaRPr>
                        </a:p>
                      </p:txBody>
                    </p:sp>
                    <p:grpSp>
                      <p:nvGrpSpPr>
                        <p:cNvPr id="2294" name="Google Shape;2294;p49"/>
                        <p:cNvGrpSpPr/>
                        <p:nvPr/>
                      </p:nvGrpSpPr>
                      <p:grpSpPr>
                        <a:xfrm>
                          <a:off x="6283222" y="2732355"/>
                          <a:ext cx="332232" cy="214132"/>
                          <a:chOff x="6283222" y="2732355"/>
                          <a:chExt cx="332232" cy="214132"/>
                        </a:xfrm>
                      </p:grpSpPr>
                      <p:sp>
                        <p:nvSpPr>
                          <p:cNvPr id="2295" name="Google Shape;2295;p49"/>
                          <p:cNvSpPr/>
                          <p:nvPr/>
                        </p:nvSpPr>
                        <p:spPr>
                          <a:xfrm>
                            <a:off x="6283222" y="2732355"/>
                            <a:ext cx="332232" cy="214132"/>
                          </a:xfrm>
                          <a:custGeom>
                            <a:avLst/>
                            <a:gdLst/>
                            <a:ahLst/>
                            <a:cxnLst/>
                            <a:rect l="l" t="t" r="r" b="b"/>
                            <a:pathLst>
                              <a:path w="332232" h="214132" extrusionOk="0">
                                <a:moveTo>
                                  <a:pt x="0" y="137433"/>
                                </a:moveTo>
                                <a:cubicBezTo>
                                  <a:pt x="19869" y="115567"/>
                                  <a:pt x="62679" y="69847"/>
                                  <a:pt x="110726" y="44637"/>
                                </a:cubicBezTo>
                                <a:cubicBezTo>
                                  <a:pt x="164102" y="16627"/>
                                  <a:pt x="274377" y="-22858"/>
                                  <a:pt x="294608" y="16717"/>
                                </a:cubicBezTo>
                                <a:cubicBezTo>
                                  <a:pt x="309419" y="45722"/>
                                  <a:pt x="268687" y="64516"/>
                                  <a:pt x="268687" y="64516"/>
                                </a:cubicBezTo>
                                <a:cubicBezTo>
                                  <a:pt x="268687" y="64516"/>
                                  <a:pt x="317728" y="57829"/>
                                  <a:pt x="325405" y="86924"/>
                                </a:cubicBezTo>
                                <a:cubicBezTo>
                                  <a:pt x="332359" y="113488"/>
                                  <a:pt x="299936" y="126138"/>
                                  <a:pt x="299936" y="126138"/>
                                </a:cubicBezTo>
                                <a:cubicBezTo>
                                  <a:pt x="299936" y="126138"/>
                                  <a:pt x="330372" y="127132"/>
                                  <a:pt x="332179" y="154058"/>
                                </a:cubicBezTo>
                                <a:cubicBezTo>
                                  <a:pt x="334346" y="186405"/>
                                  <a:pt x="270223" y="178906"/>
                                  <a:pt x="244122" y="213603"/>
                                </a:cubicBezTo>
                                <a:cubicBezTo>
                                  <a:pt x="238251" y="221554"/>
                                  <a:pt x="0" y="137433"/>
                                  <a:pt x="0" y="137433"/>
                                </a:cubicBezTo>
                                <a:close/>
                              </a:path>
                            </a:pathLst>
                          </a:custGeom>
                          <a:solidFill>
                            <a:srgbClr val="FFC4C0"/>
                          </a:solidFill>
                          <a:ln>
                            <a:noFill/>
                          </a:ln>
                        </p:spPr>
                        <p:txBody>
                          <a:bodyPr spcFirstLastPara="1" wrap="square" lIns="91425" tIns="45700" rIns="91425" bIns="45700" anchor="ctr" anchorCtr="0">
                            <a:noAutofit/>
                          </a:bodyPr>
                          <a:lstStyle/>
                          <a:p>
                            <a:pPr marL="0" marR="0" lvl="0" indent="0" algn="l" rtl="0"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None/>
                            </a:pPr>
                            <a:endParaRPr sz="1800">
                              <a:solidFill>
                                <a:srgbClr val="000000"/>
                              </a:solidFill>
                              <a:latin typeface="Calibri"/>
                              <a:ea typeface="Calibri"/>
                              <a:cs typeface="Calibri"/>
                              <a:sym typeface="Calibri"/>
                            </a:endParaRPr>
                          </a:p>
                        </p:txBody>
                      </p:sp>
                      <p:sp>
                        <p:nvSpPr>
                          <p:cNvPr id="2296" name="Google Shape;2296;p49"/>
                          <p:cNvSpPr/>
                          <p:nvPr/>
                        </p:nvSpPr>
                        <p:spPr>
                          <a:xfrm>
                            <a:off x="6413976" y="2796084"/>
                            <a:ext cx="138192" cy="42753"/>
                          </a:xfrm>
                          <a:custGeom>
                            <a:avLst/>
                            <a:gdLst/>
                            <a:ahLst/>
                            <a:cxnLst/>
                            <a:rect l="l" t="t" r="r" b="b"/>
                            <a:pathLst>
                              <a:path w="138192" h="42753" extrusionOk="0">
                                <a:moveTo>
                                  <a:pt x="112" y="42260"/>
                                </a:moveTo>
                                <a:cubicBezTo>
                                  <a:pt x="22149" y="24731"/>
                                  <a:pt x="82389" y="-2285"/>
                                  <a:pt x="136849" y="154"/>
                                </a:cubicBezTo>
                                <a:cubicBezTo>
                                  <a:pt x="138114" y="245"/>
                                  <a:pt x="138746" y="1148"/>
                                  <a:pt x="137572" y="1329"/>
                                </a:cubicBezTo>
                                <a:cubicBezTo>
                                  <a:pt x="77061" y="11358"/>
                                  <a:pt x="22872" y="32411"/>
                                  <a:pt x="383" y="42712"/>
                                </a:cubicBezTo>
                                <a:cubicBezTo>
                                  <a:pt x="112" y="42893"/>
                                  <a:pt x="-159" y="42441"/>
                                  <a:pt x="112" y="42260"/>
                                </a:cubicBezTo>
                                <a:close/>
                              </a:path>
                            </a:pathLst>
                          </a:custGeom>
                          <a:solidFill>
                            <a:srgbClr val="263238"/>
                          </a:solidFill>
                          <a:ln>
                            <a:noFill/>
                          </a:ln>
                        </p:spPr>
                        <p:txBody>
                          <a:bodyPr spcFirstLastPara="1" wrap="square" lIns="91425" tIns="45700" rIns="91425" bIns="45700" anchor="ctr" anchorCtr="0">
                            <a:noAutofit/>
                          </a:bodyPr>
                          <a:lstStyle/>
                          <a:p>
                            <a:pPr marL="0" marR="0" lvl="0" indent="0" algn="l" rtl="0"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None/>
                            </a:pPr>
                            <a:endParaRPr sz="1800">
                              <a:solidFill>
                                <a:srgbClr val="000000"/>
                              </a:solidFill>
                              <a:latin typeface="Calibri"/>
                              <a:ea typeface="Calibri"/>
                              <a:cs typeface="Calibri"/>
                              <a:sym typeface="Calibri"/>
                            </a:endParaRPr>
                          </a:p>
                        </p:txBody>
                      </p:sp>
                      <p:sp>
                        <p:nvSpPr>
                          <p:cNvPr id="2297" name="Google Shape;2297;p49"/>
                          <p:cNvSpPr/>
                          <p:nvPr/>
                        </p:nvSpPr>
                        <p:spPr>
                          <a:xfrm>
                            <a:off x="6443759" y="2857001"/>
                            <a:ext cx="140410" cy="34875"/>
                          </a:xfrm>
                          <a:custGeom>
                            <a:avLst/>
                            <a:gdLst/>
                            <a:ahLst/>
                            <a:cxnLst/>
                            <a:rect l="l" t="t" r="r" b="b"/>
                            <a:pathLst>
                              <a:path w="140410" h="34875" extrusionOk="0">
                                <a:moveTo>
                                  <a:pt x="134" y="34382"/>
                                </a:moveTo>
                                <a:cubicBezTo>
                                  <a:pt x="20726" y="21190"/>
                                  <a:pt x="84037" y="-3839"/>
                                  <a:pt x="139129" y="498"/>
                                </a:cubicBezTo>
                                <a:cubicBezTo>
                                  <a:pt x="140393" y="589"/>
                                  <a:pt x="140935" y="1583"/>
                                  <a:pt x="139761" y="1764"/>
                                </a:cubicBezTo>
                                <a:cubicBezTo>
                                  <a:pt x="76089" y="9715"/>
                                  <a:pt x="23345" y="25979"/>
                                  <a:pt x="315" y="34834"/>
                                </a:cubicBezTo>
                                <a:cubicBezTo>
                                  <a:pt x="44" y="35014"/>
                                  <a:pt x="-137" y="34562"/>
                                  <a:pt x="134" y="34382"/>
                                </a:cubicBezTo>
                                <a:close/>
                              </a:path>
                            </a:pathLst>
                          </a:custGeom>
                          <a:solidFill>
                            <a:srgbClr val="263238"/>
                          </a:solidFill>
                          <a:ln>
                            <a:noFill/>
                          </a:ln>
                        </p:spPr>
                        <p:txBody>
                          <a:bodyPr spcFirstLastPara="1" wrap="square" lIns="91425" tIns="45700" rIns="91425" bIns="45700" anchor="ctr" anchorCtr="0">
                            <a:noAutofit/>
                          </a:bodyPr>
                          <a:lstStyle/>
                          <a:p>
                            <a:pPr marL="0" marR="0" lvl="0" indent="0" algn="l" rtl="0"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None/>
                            </a:pPr>
                            <a:endParaRPr sz="1800">
                              <a:solidFill>
                                <a:srgbClr val="000000"/>
                              </a:solidFill>
                              <a:latin typeface="Calibri"/>
                              <a:ea typeface="Calibri"/>
                              <a:cs typeface="Calibri"/>
                              <a:sym typeface="Calibri"/>
                            </a:endParaRPr>
                          </a:p>
                        </p:txBody>
                      </p:sp>
                    </p:grpSp>
                  </p:grpSp>
                </p:grpSp>
                <p:grpSp>
                  <p:nvGrpSpPr>
                    <p:cNvPr id="2298" name="Google Shape;2298;p49"/>
                    <p:cNvGrpSpPr/>
                    <p:nvPr/>
                  </p:nvGrpSpPr>
                  <p:grpSpPr>
                    <a:xfrm>
                      <a:off x="5811216" y="3003876"/>
                      <a:ext cx="685330" cy="395892"/>
                      <a:chOff x="5811216" y="3003876"/>
                      <a:chExt cx="685330" cy="395892"/>
                    </a:xfrm>
                  </p:grpSpPr>
                  <p:sp>
                    <p:nvSpPr>
                      <p:cNvPr id="2299" name="Google Shape;2299;p49"/>
                      <p:cNvSpPr/>
                      <p:nvPr/>
                    </p:nvSpPr>
                    <p:spPr>
                      <a:xfrm>
                        <a:off x="5811216" y="3003876"/>
                        <a:ext cx="685330" cy="392658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685330" h="392658" extrusionOk="0">
                            <a:moveTo>
                              <a:pt x="685330" y="110595"/>
                            </a:moveTo>
                            <a:lnTo>
                              <a:pt x="443285" y="0"/>
                            </a:lnTo>
                            <a:cubicBezTo>
                              <a:pt x="443285" y="0"/>
                              <a:pt x="386748" y="137612"/>
                              <a:pt x="376452" y="139148"/>
                            </a:cubicBezTo>
                            <a:cubicBezTo>
                              <a:pt x="362815" y="141226"/>
                              <a:pt x="170895" y="46623"/>
                              <a:pt x="88618" y="26113"/>
                            </a:cubicBezTo>
                            <a:cubicBezTo>
                              <a:pt x="-523" y="3795"/>
                              <a:pt x="-36558" y="62165"/>
                              <a:pt x="47615" y="144479"/>
                            </a:cubicBezTo>
                            <a:cubicBezTo>
                              <a:pt x="81122" y="177278"/>
                              <a:pt x="296343" y="396933"/>
                              <a:pt x="436331" y="392596"/>
                            </a:cubicBezTo>
                            <a:cubicBezTo>
                              <a:pt x="511383" y="390337"/>
                              <a:pt x="685330" y="110595"/>
                              <a:pt x="685330" y="110595"/>
                            </a:cubicBezTo>
                            <a:close/>
                          </a:path>
                        </a:pathLst>
                      </a:custGeom>
                      <a:solidFill>
                        <a:schemeClr val="accent2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45700" rIns="91425" bIns="45700" anchor="ctr" anchorCtr="0">
                        <a:noAutofit/>
                      </a:bodyPr>
                      <a:lstStyle/>
                      <a:p>
                        <a:pPr marL="0" marR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 sz="18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endParaRPr>
                      </a:p>
                    </p:txBody>
                  </p:sp>
                  <p:grpSp>
                    <p:nvGrpSpPr>
                      <p:cNvPr id="2300" name="Google Shape;2300;p49"/>
                      <p:cNvGrpSpPr/>
                      <p:nvPr/>
                    </p:nvGrpSpPr>
                    <p:grpSpPr>
                      <a:xfrm>
                        <a:off x="5881410" y="3170672"/>
                        <a:ext cx="532136" cy="229096"/>
                        <a:chOff x="5881410" y="3170672"/>
                        <a:chExt cx="532136" cy="229096"/>
                      </a:xfrm>
                    </p:grpSpPr>
                    <p:sp>
                      <p:nvSpPr>
                        <p:cNvPr id="2301" name="Google Shape;2301;p49"/>
                        <p:cNvSpPr/>
                        <p:nvPr/>
                      </p:nvSpPr>
                      <p:spPr>
                        <a:xfrm>
                          <a:off x="5881410" y="3170672"/>
                          <a:ext cx="532136" cy="229096"/>
                        </a:xfrm>
                        <a:custGeom>
                          <a:avLst/>
                          <a:gdLst/>
                          <a:ahLst/>
                          <a:cxnLst/>
                          <a:rect l="l" t="t" r="r" b="b"/>
                          <a:pathLst>
                            <a:path w="532136" h="229096" extrusionOk="0">
                              <a:moveTo>
                                <a:pt x="0" y="0"/>
                              </a:moveTo>
                              <a:cubicBezTo>
                                <a:pt x="62679" y="56020"/>
                                <a:pt x="127344" y="110053"/>
                                <a:pt x="197158" y="157038"/>
                              </a:cubicBezTo>
                              <a:cubicBezTo>
                                <a:pt x="243309" y="186585"/>
                                <a:pt x="292169" y="218842"/>
                                <a:pt x="347894" y="224534"/>
                              </a:cubicBezTo>
                              <a:cubicBezTo>
                                <a:pt x="376343" y="227335"/>
                                <a:pt x="400547" y="209445"/>
                                <a:pt x="421410" y="192096"/>
                              </a:cubicBezTo>
                              <a:cubicBezTo>
                                <a:pt x="463678" y="155412"/>
                                <a:pt x="498810" y="111047"/>
                                <a:pt x="532137" y="66050"/>
                              </a:cubicBezTo>
                              <a:cubicBezTo>
                                <a:pt x="499623" y="111770"/>
                                <a:pt x="465665" y="156948"/>
                                <a:pt x="423668" y="194716"/>
                              </a:cubicBezTo>
                              <a:cubicBezTo>
                                <a:pt x="371827" y="244141"/>
                                <a:pt x="325857" y="233479"/>
                                <a:pt x="266520" y="205198"/>
                              </a:cubicBezTo>
                              <a:cubicBezTo>
                                <a:pt x="165819" y="153966"/>
                                <a:pt x="79929" y="78609"/>
                                <a:pt x="0" y="0"/>
                              </a:cubicBezTo>
                              <a:lnTo>
                                <a:pt x="0" y="0"/>
                              </a:lnTo>
                              <a:close/>
                            </a:path>
                          </a:pathLst>
                        </a:custGeom>
                        <a:solidFill>
                          <a:schemeClr val="dk1"/>
                        </a:solidFill>
                        <a:ln>
                          <a:noFill/>
                        </a:ln>
                      </p:spPr>
                      <p:txBody>
                        <a:bodyPr spcFirstLastPara="1" wrap="square" lIns="91425" tIns="45700" rIns="91425" bIns="45700" anchor="ctr" anchorCtr="0">
                          <a:noAutofit/>
                        </a:bodyPr>
                        <a:lstStyle/>
                        <a:p>
                          <a:pPr marL="0" marR="0" lvl="0" indent="0" algn="l" rtl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None/>
                          </a:pPr>
                          <a:endParaRPr sz="1800">
                            <a:solidFill>
                              <a:srgbClr val="000000"/>
                            </a:solidFill>
                            <a:latin typeface="Calibri"/>
                            <a:ea typeface="Calibri"/>
                            <a:cs typeface="Calibri"/>
                            <a:sym typeface="Calibri"/>
                          </a:endParaRPr>
                        </a:p>
                      </p:txBody>
                    </p:sp>
                    <p:sp>
                      <p:nvSpPr>
                        <p:cNvPr id="2302" name="Google Shape;2302;p49"/>
                        <p:cNvSpPr/>
                        <p:nvPr/>
                      </p:nvSpPr>
                      <p:spPr>
                        <a:xfrm>
                          <a:off x="5885384" y="3187479"/>
                          <a:ext cx="36035" cy="20872"/>
                        </a:xfrm>
                        <a:custGeom>
                          <a:avLst/>
                          <a:gdLst/>
                          <a:ahLst/>
                          <a:cxnLst/>
                          <a:rect l="l" t="t" r="r" b="b"/>
                          <a:pathLst>
                            <a:path w="36035" h="20872" extrusionOk="0">
                              <a:moveTo>
                                <a:pt x="0" y="0"/>
                              </a:moveTo>
                              <a:cubicBezTo>
                                <a:pt x="12193" y="6867"/>
                                <a:pt x="24295" y="13463"/>
                                <a:pt x="36036" y="20872"/>
                              </a:cubicBezTo>
                              <a:cubicBezTo>
                                <a:pt x="21946" y="19156"/>
                                <a:pt x="8219" y="11566"/>
                                <a:pt x="0" y="0"/>
                              </a:cubicBezTo>
                              <a:lnTo>
                                <a:pt x="0" y="0"/>
                              </a:lnTo>
                              <a:close/>
                            </a:path>
                          </a:pathLst>
                        </a:custGeom>
                        <a:solidFill>
                          <a:schemeClr val="dk1"/>
                        </a:solidFill>
                        <a:ln>
                          <a:noFill/>
                        </a:ln>
                      </p:spPr>
                      <p:txBody>
                        <a:bodyPr spcFirstLastPara="1" wrap="square" lIns="91425" tIns="45700" rIns="91425" bIns="45700" anchor="ctr" anchorCtr="0">
                          <a:noAutofit/>
                        </a:bodyPr>
                        <a:lstStyle/>
                        <a:p>
                          <a:pPr marL="0" marR="0" lvl="0" indent="0" algn="l" rtl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None/>
                          </a:pPr>
                          <a:endParaRPr sz="1800">
                            <a:solidFill>
                              <a:srgbClr val="000000"/>
                            </a:solidFill>
                            <a:latin typeface="Calibri"/>
                            <a:ea typeface="Calibri"/>
                            <a:cs typeface="Calibri"/>
                            <a:sym typeface="Calibri"/>
                          </a:endParaRPr>
                        </a:p>
                      </p:txBody>
                    </p:sp>
                  </p:grpSp>
                  <p:sp>
                    <p:nvSpPr>
                      <p:cNvPr id="2303" name="Google Shape;2303;p49"/>
                      <p:cNvSpPr/>
                      <p:nvPr/>
                    </p:nvSpPr>
                    <p:spPr>
                      <a:xfrm>
                        <a:off x="5942825" y="3043542"/>
                        <a:ext cx="105668" cy="42467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105668" h="42467" extrusionOk="0">
                            <a:moveTo>
                              <a:pt x="0" y="0"/>
                            </a:moveTo>
                            <a:cubicBezTo>
                              <a:pt x="36668" y="10120"/>
                              <a:pt x="72613" y="23583"/>
                              <a:pt x="105668" y="42467"/>
                            </a:cubicBezTo>
                            <a:cubicBezTo>
                              <a:pt x="69994" y="29185"/>
                              <a:pt x="34591" y="15993"/>
                              <a:pt x="0" y="0"/>
                            </a:cubicBezTo>
                            <a:lnTo>
                              <a:pt x="0" y="0"/>
                            </a:lnTo>
                            <a:close/>
                          </a:path>
                        </a:pathLst>
                      </a:custGeom>
                      <a:solidFill>
                        <a:schemeClr val="dk1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45700" rIns="91425" bIns="45700" anchor="ctr" anchorCtr="0">
                        <a:noAutofit/>
                      </a:bodyPr>
                      <a:lstStyle/>
                      <a:p>
                        <a:pPr marL="0" marR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 sz="18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endParaRPr>
                      </a:p>
                    </p:txBody>
                  </p:sp>
                  <p:sp>
                    <p:nvSpPr>
                      <p:cNvPr id="2304" name="Google Shape;2304;p49"/>
                      <p:cNvSpPr/>
                      <p:nvPr/>
                    </p:nvSpPr>
                    <p:spPr>
                      <a:xfrm>
                        <a:off x="5955107" y="3043542"/>
                        <a:ext cx="23030" cy="13101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23030" h="13101" extrusionOk="0">
                            <a:moveTo>
                              <a:pt x="0" y="0"/>
                            </a:moveTo>
                            <a:cubicBezTo>
                              <a:pt x="8941" y="1446"/>
                              <a:pt x="16799" y="6777"/>
                              <a:pt x="23031" y="13102"/>
                            </a:cubicBezTo>
                            <a:cubicBezTo>
                              <a:pt x="14812" y="9216"/>
                              <a:pt x="7767" y="4337"/>
                              <a:pt x="0" y="0"/>
                            </a:cubicBezTo>
                            <a:lnTo>
                              <a:pt x="0" y="0"/>
                            </a:lnTo>
                            <a:close/>
                          </a:path>
                        </a:pathLst>
                      </a:custGeom>
                      <a:solidFill>
                        <a:schemeClr val="dk1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45700" rIns="91425" bIns="45700" anchor="ctr" anchorCtr="0">
                        <a:noAutofit/>
                      </a:bodyPr>
                      <a:lstStyle/>
                      <a:p>
                        <a:pPr marL="0" marR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 sz="18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endParaRPr>
                      </a:p>
                    </p:txBody>
                  </p:sp>
                </p:grpSp>
              </p:grpSp>
            </p:grpSp>
          </p:grpSp>
        </p:grpSp>
        <p:grpSp>
          <p:nvGrpSpPr>
            <p:cNvPr id="2305" name="Google Shape;2305;p49"/>
            <p:cNvGrpSpPr/>
            <p:nvPr/>
          </p:nvGrpSpPr>
          <p:grpSpPr>
            <a:xfrm>
              <a:off x="5923830" y="1627709"/>
              <a:ext cx="642029" cy="1246297"/>
              <a:chOff x="8154641" y="4895473"/>
              <a:chExt cx="907847" cy="1762298"/>
            </a:xfrm>
          </p:grpSpPr>
          <p:grpSp>
            <p:nvGrpSpPr>
              <p:cNvPr id="2306" name="Google Shape;2306;p49"/>
              <p:cNvGrpSpPr/>
              <p:nvPr/>
            </p:nvGrpSpPr>
            <p:grpSpPr>
              <a:xfrm>
                <a:off x="8173427" y="5693766"/>
                <a:ext cx="182526" cy="964005"/>
                <a:chOff x="8173427" y="5693766"/>
                <a:chExt cx="182526" cy="964005"/>
              </a:xfrm>
            </p:grpSpPr>
            <p:sp>
              <p:nvSpPr>
                <p:cNvPr id="2307" name="Google Shape;2307;p49"/>
                <p:cNvSpPr/>
                <p:nvPr/>
              </p:nvSpPr>
              <p:spPr>
                <a:xfrm>
                  <a:off x="8173427" y="5693766"/>
                  <a:ext cx="182526" cy="96400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82526" h="964005" extrusionOk="0">
                      <a:moveTo>
                        <a:pt x="182526" y="0"/>
                      </a:moveTo>
                      <a:lnTo>
                        <a:pt x="161935" y="123516"/>
                      </a:lnTo>
                      <a:lnTo>
                        <a:pt x="22488" y="964005"/>
                      </a:lnTo>
                      <a:lnTo>
                        <a:pt x="0" y="964005"/>
                      </a:lnTo>
                      <a:lnTo>
                        <a:pt x="101424" y="123516"/>
                      </a:lnTo>
                      <a:lnTo>
                        <a:pt x="116416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2308" name="Google Shape;2308;p49"/>
                <p:cNvSpPr/>
                <p:nvPr/>
              </p:nvSpPr>
              <p:spPr>
                <a:xfrm>
                  <a:off x="8274850" y="5693766"/>
                  <a:ext cx="81102" cy="12351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1102" h="123516" extrusionOk="0">
                      <a:moveTo>
                        <a:pt x="14992" y="0"/>
                      </a:moveTo>
                      <a:lnTo>
                        <a:pt x="81103" y="0"/>
                      </a:lnTo>
                      <a:lnTo>
                        <a:pt x="60511" y="123516"/>
                      </a:lnTo>
                      <a:lnTo>
                        <a:pt x="0" y="12351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  <p:grpSp>
            <p:nvGrpSpPr>
              <p:cNvPr id="2309" name="Google Shape;2309;p49"/>
              <p:cNvGrpSpPr/>
              <p:nvPr/>
            </p:nvGrpSpPr>
            <p:grpSpPr>
              <a:xfrm>
                <a:off x="8611455" y="5693766"/>
                <a:ext cx="182616" cy="964005"/>
                <a:chOff x="8611455" y="5693766"/>
                <a:chExt cx="182616" cy="964005"/>
              </a:xfrm>
            </p:grpSpPr>
            <p:sp>
              <p:nvSpPr>
                <p:cNvPr id="2310" name="Google Shape;2310;p49"/>
                <p:cNvSpPr/>
                <p:nvPr/>
              </p:nvSpPr>
              <p:spPr>
                <a:xfrm>
                  <a:off x="8611455" y="5693766"/>
                  <a:ext cx="182616" cy="96400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82616" h="964005" extrusionOk="0">
                      <a:moveTo>
                        <a:pt x="182617" y="964005"/>
                      </a:moveTo>
                      <a:lnTo>
                        <a:pt x="160128" y="964005"/>
                      </a:lnTo>
                      <a:lnTo>
                        <a:pt x="20592" y="123516"/>
                      </a:lnTo>
                      <a:lnTo>
                        <a:pt x="0" y="0"/>
                      </a:lnTo>
                      <a:lnTo>
                        <a:pt x="66201" y="0"/>
                      </a:lnTo>
                      <a:lnTo>
                        <a:pt x="81193" y="12351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2311" name="Google Shape;2311;p49"/>
                <p:cNvSpPr/>
                <p:nvPr/>
              </p:nvSpPr>
              <p:spPr>
                <a:xfrm>
                  <a:off x="8611455" y="5693766"/>
                  <a:ext cx="81193" cy="12351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1193" h="123516" extrusionOk="0">
                      <a:moveTo>
                        <a:pt x="66201" y="0"/>
                      </a:moveTo>
                      <a:lnTo>
                        <a:pt x="81193" y="123516"/>
                      </a:lnTo>
                      <a:lnTo>
                        <a:pt x="20592" y="123516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  <p:grpSp>
            <p:nvGrpSpPr>
              <p:cNvPr id="2312" name="Google Shape;2312;p49"/>
              <p:cNvGrpSpPr/>
              <p:nvPr/>
            </p:nvGrpSpPr>
            <p:grpSpPr>
              <a:xfrm>
                <a:off x="8879871" y="5693766"/>
                <a:ext cx="182617" cy="964005"/>
                <a:chOff x="8879871" y="5693766"/>
                <a:chExt cx="182617" cy="964005"/>
              </a:xfrm>
            </p:grpSpPr>
            <p:sp>
              <p:nvSpPr>
                <p:cNvPr id="2313" name="Google Shape;2313;p49"/>
                <p:cNvSpPr/>
                <p:nvPr/>
              </p:nvSpPr>
              <p:spPr>
                <a:xfrm>
                  <a:off x="8879871" y="5693766"/>
                  <a:ext cx="182617" cy="96400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82617" h="964005" extrusionOk="0">
                      <a:moveTo>
                        <a:pt x="182617" y="964005"/>
                      </a:moveTo>
                      <a:lnTo>
                        <a:pt x="160128" y="964005"/>
                      </a:lnTo>
                      <a:lnTo>
                        <a:pt x="20592" y="123516"/>
                      </a:lnTo>
                      <a:lnTo>
                        <a:pt x="0" y="0"/>
                      </a:lnTo>
                      <a:lnTo>
                        <a:pt x="66201" y="0"/>
                      </a:lnTo>
                      <a:lnTo>
                        <a:pt x="81193" y="12351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2314" name="Google Shape;2314;p49"/>
                <p:cNvSpPr/>
                <p:nvPr/>
              </p:nvSpPr>
              <p:spPr>
                <a:xfrm>
                  <a:off x="8879871" y="5693766"/>
                  <a:ext cx="81193" cy="12351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1193" h="123516" extrusionOk="0">
                      <a:moveTo>
                        <a:pt x="81193" y="123516"/>
                      </a:moveTo>
                      <a:lnTo>
                        <a:pt x="20592" y="123516"/>
                      </a:lnTo>
                      <a:lnTo>
                        <a:pt x="0" y="0"/>
                      </a:lnTo>
                      <a:lnTo>
                        <a:pt x="66201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  <p:sp>
            <p:nvSpPr>
              <p:cNvPr id="2315" name="Google Shape;2315;p49"/>
              <p:cNvSpPr/>
              <p:nvPr/>
            </p:nvSpPr>
            <p:spPr>
              <a:xfrm>
                <a:off x="8154641" y="4895473"/>
                <a:ext cx="872172" cy="856391"/>
              </a:xfrm>
              <a:custGeom>
                <a:avLst/>
                <a:gdLst/>
                <a:ahLst/>
                <a:cxnLst/>
                <a:rect l="l" t="t" r="r" b="b"/>
                <a:pathLst>
                  <a:path w="872172" h="856391" extrusionOk="0">
                    <a:moveTo>
                      <a:pt x="872173" y="856392"/>
                    </a:moveTo>
                    <a:lnTo>
                      <a:pt x="0" y="856392"/>
                    </a:lnTo>
                    <a:lnTo>
                      <a:pt x="0" y="748598"/>
                    </a:lnTo>
                    <a:lnTo>
                      <a:pt x="382665" y="748598"/>
                    </a:lnTo>
                    <a:lnTo>
                      <a:pt x="511274" y="0"/>
                    </a:lnTo>
                    <a:lnTo>
                      <a:pt x="833247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316" name="Google Shape;2316;p49"/>
              <p:cNvSpPr/>
              <p:nvPr/>
            </p:nvSpPr>
            <p:spPr>
              <a:xfrm>
                <a:off x="8934783" y="4895473"/>
                <a:ext cx="92031" cy="856391"/>
              </a:xfrm>
              <a:custGeom>
                <a:avLst/>
                <a:gdLst/>
                <a:ahLst/>
                <a:cxnLst/>
                <a:rect l="l" t="t" r="r" b="b"/>
                <a:pathLst>
                  <a:path w="92031" h="856391" extrusionOk="0">
                    <a:moveTo>
                      <a:pt x="92031" y="856392"/>
                    </a:moveTo>
                    <a:lnTo>
                      <a:pt x="36307" y="856392"/>
                    </a:lnTo>
                    <a:lnTo>
                      <a:pt x="0" y="0"/>
                    </a:lnTo>
                    <a:lnTo>
                      <a:pt x="53105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2317" name="Google Shape;2317;p49"/>
            <p:cNvGrpSpPr/>
            <p:nvPr/>
          </p:nvGrpSpPr>
          <p:grpSpPr>
            <a:xfrm>
              <a:off x="5456173" y="1203177"/>
              <a:ext cx="1010814" cy="1668540"/>
              <a:chOff x="7493362" y="4295173"/>
              <a:chExt cx="1429318" cy="2359361"/>
            </a:xfrm>
          </p:grpSpPr>
          <p:grpSp>
            <p:nvGrpSpPr>
              <p:cNvPr id="2318" name="Google Shape;2318;p49"/>
              <p:cNvGrpSpPr/>
              <p:nvPr/>
            </p:nvGrpSpPr>
            <p:grpSpPr>
              <a:xfrm>
                <a:off x="7493362" y="5173877"/>
                <a:ext cx="1429318" cy="1480657"/>
                <a:chOff x="7493362" y="5173877"/>
                <a:chExt cx="1429318" cy="1480657"/>
              </a:xfrm>
            </p:grpSpPr>
            <p:grpSp>
              <p:nvGrpSpPr>
                <p:cNvPr id="2319" name="Google Shape;2319;p49"/>
                <p:cNvGrpSpPr/>
                <p:nvPr/>
              </p:nvGrpSpPr>
              <p:grpSpPr>
                <a:xfrm>
                  <a:off x="7913463" y="5179823"/>
                  <a:ext cx="954666" cy="1463798"/>
                  <a:chOff x="7913463" y="5179823"/>
                  <a:chExt cx="954666" cy="1463798"/>
                </a:xfrm>
              </p:grpSpPr>
              <p:grpSp>
                <p:nvGrpSpPr>
                  <p:cNvPr id="2320" name="Google Shape;2320;p49"/>
                  <p:cNvGrpSpPr/>
                  <p:nvPr/>
                </p:nvGrpSpPr>
                <p:grpSpPr>
                  <a:xfrm>
                    <a:off x="8033749" y="6009017"/>
                    <a:ext cx="592207" cy="634604"/>
                    <a:chOff x="8033749" y="6009017"/>
                    <a:chExt cx="592207" cy="634604"/>
                  </a:xfrm>
                </p:grpSpPr>
                <p:sp>
                  <p:nvSpPr>
                    <p:cNvPr id="2321" name="Google Shape;2321;p49"/>
                    <p:cNvSpPr/>
                    <p:nvPr/>
                  </p:nvSpPr>
                  <p:spPr>
                    <a:xfrm>
                      <a:off x="8036079" y="6009017"/>
                      <a:ext cx="588407" cy="632077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588407" h="632077" extrusionOk="0">
                          <a:moveTo>
                            <a:pt x="12442" y="632038"/>
                          </a:moveTo>
                          <a:cubicBezTo>
                            <a:pt x="32040" y="634478"/>
                            <a:pt x="570770" y="522979"/>
                            <a:pt x="588110" y="506083"/>
                          </a:cubicBezTo>
                          <a:cubicBezTo>
                            <a:pt x="590187" y="504185"/>
                            <a:pt x="581156" y="455303"/>
                            <a:pt x="567699" y="388440"/>
                          </a:cubicBezTo>
                          <a:lnTo>
                            <a:pt x="567428" y="387084"/>
                          </a:lnTo>
                          <a:cubicBezTo>
                            <a:pt x="559029" y="344707"/>
                            <a:pt x="413351" y="0"/>
                            <a:pt x="413351" y="0"/>
                          </a:cubicBezTo>
                          <a:lnTo>
                            <a:pt x="63741" y="86380"/>
                          </a:lnTo>
                          <a:lnTo>
                            <a:pt x="211858" y="406601"/>
                          </a:lnTo>
                          <a:cubicBezTo>
                            <a:pt x="211858" y="406601"/>
                            <a:pt x="145205" y="451779"/>
                            <a:pt x="87945" y="494879"/>
                          </a:cubicBezTo>
                          <a:cubicBezTo>
                            <a:pt x="87855" y="494969"/>
                            <a:pt x="87765" y="494969"/>
                            <a:pt x="87855" y="495059"/>
                          </a:cubicBezTo>
                          <a:cubicBezTo>
                            <a:pt x="52451" y="521534"/>
                            <a:pt x="21925" y="545297"/>
                            <a:pt x="15422" y="553158"/>
                          </a:cubicBezTo>
                          <a:cubicBezTo>
                            <a:pt x="-1647" y="573669"/>
                            <a:pt x="-7156" y="629780"/>
                            <a:pt x="12442" y="632038"/>
                          </a:cubicBezTo>
                          <a:close/>
                        </a:path>
                      </a:pathLst>
                    </a:custGeom>
                    <a:solidFill>
                      <a:srgbClr val="AD6359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  <p:sp>
                  <p:nvSpPr>
                    <p:cNvPr id="2322" name="Google Shape;2322;p49"/>
                    <p:cNvSpPr/>
                    <p:nvPr/>
                  </p:nvSpPr>
                  <p:spPr>
                    <a:xfrm>
                      <a:off x="8036071" y="6256231"/>
                      <a:ext cx="588415" cy="384864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588415" h="384864" extrusionOk="0">
                          <a:moveTo>
                            <a:pt x="12450" y="384825"/>
                          </a:moveTo>
                          <a:cubicBezTo>
                            <a:pt x="31958" y="387265"/>
                            <a:pt x="570687" y="275765"/>
                            <a:pt x="588118" y="258869"/>
                          </a:cubicBezTo>
                          <a:cubicBezTo>
                            <a:pt x="590195" y="256972"/>
                            <a:pt x="581164" y="208089"/>
                            <a:pt x="567707" y="141226"/>
                          </a:cubicBezTo>
                          <a:lnTo>
                            <a:pt x="567436" y="139961"/>
                          </a:lnTo>
                          <a:cubicBezTo>
                            <a:pt x="564365" y="124149"/>
                            <a:pt x="542058" y="66321"/>
                            <a:pt x="515415" y="0"/>
                          </a:cubicBezTo>
                          <a:cubicBezTo>
                            <a:pt x="457884" y="13643"/>
                            <a:pt x="251694" y="62887"/>
                            <a:pt x="176733" y="83669"/>
                          </a:cubicBezTo>
                          <a:lnTo>
                            <a:pt x="211775" y="159568"/>
                          </a:lnTo>
                          <a:cubicBezTo>
                            <a:pt x="211775" y="159568"/>
                            <a:pt x="145123" y="204746"/>
                            <a:pt x="87863" y="247846"/>
                          </a:cubicBezTo>
                          <a:cubicBezTo>
                            <a:pt x="87863" y="247936"/>
                            <a:pt x="87773" y="247936"/>
                            <a:pt x="87773" y="248026"/>
                          </a:cubicBezTo>
                          <a:cubicBezTo>
                            <a:pt x="52369" y="274501"/>
                            <a:pt x="21842" y="298354"/>
                            <a:pt x="15340" y="306035"/>
                          </a:cubicBezTo>
                          <a:cubicBezTo>
                            <a:pt x="-1639" y="326455"/>
                            <a:pt x="-7148" y="382566"/>
                            <a:pt x="12450" y="384825"/>
                          </a:cubicBezTo>
                          <a:close/>
                        </a:path>
                      </a:pathLst>
                    </a:custGeom>
                    <a:solidFill>
                      <a:srgbClr val="EBEBEB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  <p:grpSp>
                  <p:nvGrpSpPr>
                    <p:cNvPr id="2323" name="Google Shape;2323;p49"/>
                    <p:cNvGrpSpPr/>
                    <p:nvPr/>
                  </p:nvGrpSpPr>
                  <p:grpSpPr>
                    <a:xfrm>
                      <a:off x="8033749" y="6333846"/>
                      <a:ext cx="592207" cy="309775"/>
                      <a:chOff x="8033749" y="6333846"/>
                      <a:chExt cx="592207" cy="309775"/>
                    </a:xfrm>
                  </p:grpSpPr>
                  <p:sp>
                    <p:nvSpPr>
                      <p:cNvPr id="2324" name="Google Shape;2324;p49"/>
                      <p:cNvSpPr/>
                      <p:nvPr/>
                    </p:nvSpPr>
                    <p:spPr>
                      <a:xfrm>
                        <a:off x="8033749" y="6333846"/>
                        <a:ext cx="592207" cy="309775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592207" h="309775" extrusionOk="0">
                            <a:moveTo>
                              <a:pt x="12965" y="309740"/>
                            </a:moveTo>
                            <a:cubicBezTo>
                              <a:pt x="33105" y="312089"/>
                              <a:pt x="572196" y="199054"/>
                              <a:pt x="590079" y="181796"/>
                            </a:cubicBezTo>
                            <a:cubicBezTo>
                              <a:pt x="596852" y="175290"/>
                              <a:pt x="587550" y="90446"/>
                              <a:pt x="560907" y="0"/>
                            </a:cubicBezTo>
                            <a:lnTo>
                              <a:pt x="213465" y="73278"/>
                            </a:lnTo>
                            <a:cubicBezTo>
                              <a:pt x="213465" y="73278"/>
                              <a:pt x="33105" y="207547"/>
                              <a:pt x="15585" y="228690"/>
                            </a:cubicBezTo>
                            <a:cubicBezTo>
                              <a:pt x="-1937" y="249653"/>
                              <a:pt x="-7175" y="307390"/>
                              <a:pt x="12965" y="309740"/>
                            </a:cubicBezTo>
                            <a:close/>
                          </a:path>
                        </a:pathLst>
                      </a:custGeom>
                      <a:solidFill>
                        <a:schemeClr val="accent2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45700" rIns="91425" bIns="45700" anchor="ctr" anchorCtr="0">
                        <a:noAutofit/>
                      </a:bodyPr>
                      <a:lstStyle/>
                      <a:p>
                        <a:pPr marL="0" marR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 sz="18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endParaRPr>
                      </a:p>
                    </p:txBody>
                  </p:sp>
                  <p:grpSp>
                    <p:nvGrpSpPr>
                      <p:cNvPr id="2325" name="Google Shape;2325;p49"/>
                      <p:cNvGrpSpPr/>
                      <p:nvPr/>
                    </p:nvGrpSpPr>
                    <p:grpSpPr>
                      <a:xfrm>
                        <a:off x="8048581" y="6418279"/>
                        <a:ext cx="546935" cy="203591"/>
                        <a:chOff x="8048581" y="6418279"/>
                        <a:chExt cx="546935" cy="203591"/>
                      </a:xfrm>
                    </p:grpSpPr>
                    <p:sp>
                      <p:nvSpPr>
                        <p:cNvPr id="2326" name="Google Shape;2326;p49"/>
                        <p:cNvSpPr/>
                        <p:nvPr/>
                      </p:nvSpPr>
                      <p:spPr>
                        <a:xfrm>
                          <a:off x="8048581" y="6508221"/>
                          <a:ext cx="546935" cy="113649"/>
                        </a:xfrm>
                        <a:custGeom>
                          <a:avLst/>
                          <a:gdLst/>
                          <a:ahLst/>
                          <a:cxnLst/>
                          <a:rect l="l" t="t" r="r" b="b"/>
                          <a:pathLst>
                            <a:path w="546935" h="113649" extrusionOk="0">
                              <a:moveTo>
                                <a:pt x="1294" y="112143"/>
                              </a:moveTo>
                              <a:cubicBezTo>
                                <a:pt x="91158" y="91000"/>
                                <a:pt x="455850" y="14107"/>
                                <a:pt x="546346" y="12"/>
                              </a:cubicBezTo>
                              <a:cubicBezTo>
                                <a:pt x="547068" y="-78"/>
                                <a:pt x="547159" y="373"/>
                                <a:pt x="546436" y="554"/>
                              </a:cubicBezTo>
                              <a:cubicBezTo>
                                <a:pt x="457747" y="23505"/>
                                <a:pt x="92513" y="97415"/>
                                <a:pt x="1565" y="113589"/>
                              </a:cubicBezTo>
                              <a:cubicBezTo>
                                <a:pt x="-332" y="113951"/>
                                <a:pt x="-602" y="112595"/>
                                <a:pt x="1294" y="112143"/>
                              </a:cubicBezTo>
                              <a:close/>
                            </a:path>
                          </a:pathLst>
                        </a:custGeom>
                        <a:solidFill>
                          <a:schemeClr val="dk1"/>
                        </a:solidFill>
                        <a:ln>
                          <a:noFill/>
                        </a:ln>
                      </p:spPr>
                      <p:txBody>
                        <a:bodyPr spcFirstLastPara="1" wrap="square" lIns="91425" tIns="45700" rIns="91425" bIns="45700" anchor="ctr" anchorCtr="0">
                          <a:noAutofit/>
                        </a:bodyPr>
                        <a:lstStyle/>
                        <a:p>
                          <a:pPr marL="0" marR="0" lvl="0" indent="0" algn="l" rtl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None/>
                          </a:pPr>
                          <a:endParaRPr sz="1800">
                            <a:solidFill>
                              <a:srgbClr val="000000"/>
                            </a:solidFill>
                            <a:latin typeface="Calibri"/>
                            <a:ea typeface="Calibri"/>
                            <a:cs typeface="Calibri"/>
                            <a:sym typeface="Calibri"/>
                          </a:endParaRPr>
                        </a:p>
                      </p:txBody>
                    </p:sp>
                    <p:sp>
                      <p:nvSpPr>
                        <p:cNvPr id="2327" name="Google Shape;2327;p49"/>
                        <p:cNvSpPr/>
                        <p:nvPr/>
                      </p:nvSpPr>
                      <p:spPr>
                        <a:xfrm>
                          <a:off x="8218872" y="6418279"/>
                          <a:ext cx="111557" cy="26758"/>
                        </a:xfrm>
                        <a:custGeom>
                          <a:avLst/>
                          <a:gdLst/>
                          <a:ahLst/>
                          <a:cxnLst/>
                          <a:rect l="l" t="t" r="r" b="b"/>
                          <a:pathLst>
                            <a:path w="111557" h="26758" extrusionOk="0">
                              <a:moveTo>
                                <a:pt x="1789" y="3754"/>
                              </a:moveTo>
                              <a:cubicBezTo>
                                <a:pt x="37825" y="-4288"/>
                                <a:pt x="82440" y="-312"/>
                                <a:pt x="111161" y="24536"/>
                              </a:cubicBezTo>
                              <a:cubicBezTo>
                                <a:pt x="112244" y="25529"/>
                                <a:pt x="110890" y="27066"/>
                                <a:pt x="109716" y="26704"/>
                              </a:cubicBezTo>
                              <a:cubicBezTo>
                                <a:pt x="73499" y="16675"/>
                                <a:pt x="39812" y="10621"/>
                                <a:pt x="2150" y="8272"/>
                              </a:cubicBezTo>
                              <a:cubicBezTo>
                                <a:pt x="-559" y="8181"/>
                                <a:pt x="-740" y="4386"/>
                                <a:pt x="1789" y="3754"/>
                              </a:cubicBezTo>
                              <a:close/>
                            </a:path>
                          </a:pathLst>
                        </a:custGeom>
                        <a:solidFill>
                          <a:schemeClr val="dk1"/>
                        </a:solidFill>
                        <a:ln>
                          <a:noFill/>
                        </a:ln>
                      </p:spPr>
                      <p:txBody>
                        <a:bodyPr spcFirstLastPara="1" wrap="square" lIns="91425" tIns="45700" rIns="91425" bIns="45700" anchor="ctr" anchorCtr="0">
                          <a:noAutofit/>
                        </a:bodyPr>
                        <a:lstStyle/>
                        <a:p>
                          <a:pPr marL="0" marR="0" lvl="0" indent="0" algn="l" rtl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None/>
                          </a:pPr>
                          <a:endParaRPr sz="1800">
                            <a:solidFill>
                              <a:srgbClr val="000000"/>
                            </a:solidFill>
                            <a:latin typeface="Calibri"/>
                            <a:ea typeface="Calibri"/>
                            <a:cs typeface="Calibri"/>
                            <a:sym typeface="Calibri"/>
                          </a:endParaRPr>
                        </a:p>
                      </p:txBody>
                    </p:sp>
                    <p:sp>
                      <p:nvSpPr>
                        <p:cNvPr id="2328" name="Google Shape;2328;p49"/>
                        <p:cNvSpPr/>
                        <p:nvPr/>
                      </p:nvSpPr>
                      <p:spPr>
                        <a:xfrm>
                          <a:off x="8193223" y="6435046"/>
                          <a:ext cx="111557" cy="26798"/>
                        </a:xfrm>
                        <a:custGeom>
                          <a:avLst/>
                          <a:gdLst/>
                          <a:ahLst/>
                          <a:cxnLst/>
                          <a:rect l="l" t="t" r="r" b="b"/>
                          <a:pathLst>
                            <a:path w="111557" h="26798" extrusionOk="0">
                              <a:moveTo>
                                <a:pt x="1789" y="3794"/>
                              </a:moveTo>
                              <a:cubicBezTo>
                                <a:pt x="37825" y="-4338"/>
                                <a:pt x="82441" y="-273"/>
                                <a:pt x="111161" y="24575"/>
                              </a:cubicBezTo>
                              <a:cubicBezTo>
                                <a:pt x="112244" y="25570"/>
                                <a:pt x="110889" y="27105"/>
                                <a:pt x="109715" y="26744"/>
                              </a:cubicBezTo>
                              <a:cubicBezTo>
                                <a:pt x="73499" y="16714"/>
                                <a:pt x="39812" y="10661"/>
                                <a:pt x="2150" y="8311"/>
                              </a:cubicBezTo>
                              <a:cubicBezTo>
                                <a:pt x="-559" y="8221"/>
                                <a:pt x="-740" y="4336"/>
                                <a:pt x="1789" y="3794"/>
                              </a:cubicBezTo>
                              <a:close/>
                            </a:path>
                          </a:pathLst>
                        </a:custGeom>
                        <a:solidFill>
                          <a:schemeClr val="dk1"/>
                        </a:solidFill>
                        <a:ln>
                          <a:noFill/>
                        </a:ln>
                      </p:spPr>
                      <p:txBody>
                        <a:bodyPr spcFirstLastPara="1" wrap="square" lIns="91425" tIns="45700" rIns="91425" bIns="45700" anchor="ctr" anchorCtr="0">
                          <a:noAutofit/>
                        </a:bodyPr>
                        <a:lstStyle/>
                        <a:p>
                          <a:pPr marL="0" marR="0" lvl="0" indent="0" algn="l" rtl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None/>
                          </a:pPr>
                          <a:endParaRPr sz="1800">
                            <a:solidFill>
                              <a:srgbClr val="000000"/>
                            </a:solidFill>
                            <a:latin typeface="Calibri"/>
                            <a:ea typeface="Calibri"/>
                            <a:cs typeface="Calibri"/>
                            <a:sym typeface="Calibri"/>
                          </a:endParaRPr>
                        </a:p>
                      </p:txBody>
                    </p:sp>
                    <p:sp>
                      <p:nvSpPr>
                        <p:cNvPr id="2329" name="Google Shape;2329;p49"/>
                        <p:cNvSpPr/>
                        <p:nvPr/>
                      </p:nvSpPr>
                      <p:spPr>
                        <a:xfrm>
                          <a:off x="8167605" y="6451801"/>
                          <a:ext cx="111525" cy="26757"/>
                        </a:xfrm>
                        <a:custGeom>
                          <a:avLst/>
                          <a:gdLst/>
                          <a:ahLst/>
                          <a:cxnLst/>
                          <a:rect l="l" t="t" r="r" b="b"/>
                          <a:pathLst>
                            <a:path w="111525" h="26757" extrusionOk="0">
                              <a:moveTo>
                                <a:pt x="1757" y="3754"/>
                              </a:moveTo>
                              <a:cubicBezTo>
                                <a:pt x="37793" y="-4288"/>
                                <a:pt x="82409" y="-312"/>
                                <a:pt x="111129" y="24536"/>
                              </a:cubicBezTo>
                              <a:cubicBezTo>
                                <a:pt x="112212" y="25529"/>
                                <a:pt x="110858" y="27065"/>
                                <a:pt x="109684" y="26704"/>
                              </a:cubicBezTo>
                              <a:cubicBezTo>
                                <a:pt x="73467" y="16675"/>
                                <a:pt x="39780" y="10620"/>
                                <a:pt x="2118" y="8272"/>
                              </a:cubicBezTo>
                              <a:cubicBezTo>
                                <a:pt x="-501" y="8181"/>
                                <a:pt x="-772" y="4386"/>
                                <a:pt x="1757" y="3754"/>
                              </a:cubicBezTo>
                              <a:close/>
                            </a:path>
                          </a:pathLst>
                        </a:custGeom>
                        <a:solidFill>
                          <a:schemeClr val="dk1"/>
                        </a:solidFill>
                        <a:ln>
                          <a:noFill/>
                        </a:ln>
                      </p:spPr>
                      <p:txBody>
                        <a:bodyPr spcFirstLastPara="1" wrap="square" lIns="91425" tIns="45700" rIns="91425" bIns="45700" anchor="ctr" anchorCtr="0">
                          <a:noAutofit/>
                        </a:bodyPr>
                        <a:lstStyle/>
                        <a:p>
                          <a:pPr marL="0" marR="0" lvl="0" indent="0" algn="l" rtl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None/>
                          </a:pPr>
                          <a:endParaRPr sz="1800">
                            <a:solidFill>
                              <a:srgbClr val="000000"/>
                            </a:solidFill>
                            <a:latin typeface="Calibri"/>
                            <a:ea typeface="Calibri"/>
                            <a:cs typeface="Calibri"/>
                            <a:sym typeface="Calibri"/>
                          </a:endParaRPr>
                        </a:p>
                      </p:txBody>
                    </p:sp>
                    <p:sp>
                      <p:nvSpPr>
                        <p:cNvPr id="2330" name="Google Shape;2330;p49"/>
                        <p:cNvSpPr/>
                        <p:nvPr/>
                      </p:nvSpPr>
                      <p:spPr>
                        <a:xfrm>
                          <a:off x="8141979" y="6468517"/>
                          <a:ext cx="111592" cy="26758"/>
                        </a:xfrm>
                        <a:custGeom>
                          <a:avLst/>
                          <a:gdLst/>
                          <a:ahLst/>
                          <a:cxnLst/>
                          <a:rect l="l" t="t" r="r" b="b"/>
                          <a:pathLst>
                            <a:path w="111592" h="26758" extrusionOk="0">
                              <a:moveTo>
                                <a:pt x="1825" y="3754"/>
                              </a:moveTo>
                              <a:cubicBezTo>
                                <a:pt x="37860" y="-4288"/>
                                <a:pt x="82476" y="-312"/>
                                <a:pt x="111196" y="24536"/>
                              </a:cubicBezTo>
                              <a:cubicBezTo>
                                <a:pt x="112280" y="25529"/>
                                <a:pt x="110925" y="27066"/>
                                <a:pt x="109751" y="26704"/>
                              </a:cubicBezTo>
                              <a:cubicBezTo>
                                <a:pt x="73535" y="16675"/>
                                <a:pt x="39847" y="10621"/>
                                <a:pt x="2186" y="8272"/>
                              </a:cubicBezTo>
                              <a:cubicBezTo>
                                <a:pt x="-524" y="8181"/>
                                <a:pt x="-794" y="4386"/>
                                <a:pt x="1825" y="3754"/>
                              </a:cubicBezTo>
                              <a:close/>
                            </a:path>
                          </a:pathLst>
                        </a:custGeom>
                        <a:solidFill>
                          <a:schemeClr val="dk1"/>
                        </a:solidFill>
                        <a:ln>
                          <a:noFill/>
                        </a:ln>
                      </p:spPr>
                      <p:txBody>
                        <a:bodyPr spcFirstLastPara="1" wrap="square" lIns="91425" tIns="45700" rIns="91425" bIns="45700" anchor="ctr" anchorCtr="0">
                          <a:noAutofit/>
                        </a:bodyPr>
                        <a:lstStyle/>
                        <a:p>
                          <a:pPr marL="0" marR="0" lvl="0" indent="0" algn="l" rtl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None/>
                          </a:pPr>
                          <a:endParaRPr sz="1800">
                            <a:solidFill>
                              <a:srgbClr val="000000"/>
                            </a:solidFill>
                            <a:latin typeface="Calibri"/>
                            <a:ea typeface="Calibri"/>
                            <a:cs typeface="Calibri"/>
                            <a:sym typeface="Calibri"/>
                          </a:endParaRPr>
                        </a:p>
                      </p:txBody>
                    </p:sp>
                  </p:grpSp>
                </p:grpSp>
              </p:grpSp>
              <p:grpSp>
                <p:nvGrpSpPr>
                  <p:cNvPr id="2331" name="Google Shape;2331;p49"/>
                  <p:cNvGrpSpPr/>
                  <p:nvPr/>
                </p:nvGrpSpPr>
                <p:grpSpPr>
                  <a:xfrm>
                    <a:off x="7913463" y="5179823"/>
                    <a:ext cx="954666" cy="1244469"/>
                    <a:chOff x="7913463" y="5179823"/>
                    <a:chExt cx="954666" cy="1244469"/>
                  </a:xfrm>
                </p:grpSpPr>
                <p:sp>
                  <p:nvSpPr>
                    <p:cNvPr id="2332" name="Google Shape;2332;p49"/>
                    <p:cNvSpPr/>
                    <p:nvPr/>
                  </p:nvSpPr>
                  <p:spPr>
                    <a:xfrm>
                      <a:off x="7913463" y="5179823"/>
                      <a:ext cx="954666" cy="1244469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954666" h="1244469" extrusionOk="0">
                          <a:moveTo>
                            <a:pt x="320565" y="1244469"/>
                          </a:moveTo>
                          <a:lnTo>
                            <a:pt x="691670" y="1156824"/>
                          </a:lnTo>
                          <a:cubicBezTo>
                            <a:pt x="691670" y="1156824"/>
                            <a:pt x="380083" y="470572"/>
                            <a:pt x="407268" y="434430"/>
                          </a:cubicBezTo>
                          <a:cubicBezTo>
                            <a:pt x="420905" y="416359"/>
                            <a:pt x="766360" y="411028"/>
                            <a:pt x="876274" y="317781"/>
                          </a:cubicBezTo>
                          <a:cubicBezTo>
                            <a:pt x="1018971" y="196614"/>
                            <a:pt x="923238" y="11475"/>
                            <a:pt x="923238" y="11475"/>
                          </a:cubicBezTo>
                          <a:lnTo>
                            <a:pt x="537411" y="0"/>
                          </a:lnTo>
                          <a:cubicBezTo>
                            <a:pt x="537411" y="0"/>
                            <a:pt x="542108" y="80778"/>
                            <a:pt x="527025" y="92885"/>
                          </a:cubicBezTo>
                          <a:cubicBezTo>
                            <a:pt x="517090" y="101018"/>
                            <a:pt x="57387" y="139690"/>
                            <a:pt x="6901" y="294921"/>
                          </a:cubicBezTo>
                          <a:cubicBezTo>
                            <a:pt x="-55055" y="485391"/>
                            <a:pt x="320565" y="1244469"/>
                            <a:pt x="320565" y="1244469"/>
                          </a:cubicBezTo>
                          <a:close/>
                        </a:path>
                      </a:pathLst>
                    </a:custGeom>
                    <a:solidFill>
                      <a:schemeClr val="lt2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  <p:sp>
                  <p:nvSpPr>
                    <p:cNvPr id="2333" name="Google Shape;2333;p49"/>
                    <p:cNvSpPr/>
                    <p:nvPr/>
                  </p:nvSpPr>
                  <p:spPr>
                    <a:xfrm>
                      <a:off x="8248277" y="5217191"/>
                      <a:ext cx="573081" cy="1033151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573081" h="1033151" extrusionOk="0">
                          <a:moveTo>
                            <a:pt x="6523" y="365076"/>
                          </a:moveTo>
                          <a:cubicBezTo>
                            <a:pt x="14290" y="358481"/>
                            <a:pt x="25941" y="357667"/>
                            <a:pt x="35604" y="356041"/>
                          </a:cubicBezTo>
                          <a:cubicBezTo>
                            <a:pt x="91329" y="346734"/>
                            <a:pt x="146963" y="337337"/>
                            <a:pt x="202687" y="327940"/>
                          </a:cubicBezTo>
                          <a:cubicBezTo>
                            <a:pt x="254799" y="319175"/>
                            <a:pt x="307182" y="311405"/>
                            <a:pt x="359113" y="301376"/>
                          </a:cubicBezTo>
                          <a:cubicBezTo>
                            <a:pt x="402103" y="293063"/>
                            <a:pt x="445725" y="281858"/>
                            <a:pt x="482935" y="258547"/>
                          </a:cubicBezTo>
                          <a:cubicBezTo>
                            <a:pt x="520145" y="235235"/>
                            <a:pt x="545885" y="200087"/>
                            <a:pt x="558800" y="159156"/>
                          </a:cubicBezTo>
                          <a:cubicBezTo>
                            <a:pt x="571805" y="118224"/>
                            <a:pt x="572708" y="74131"/>
                            <a:pt x="568644" y="31754"/>
                          </a:cubicBezTo>
                          <a:cubicBezTo>
                            <a:pt x="567650" y="21363"/>
                            <a:pt x="565754" y="11063"/>
                            <a:pt x="563767" y="762"/>
                          </a:cubicBezTo>
                          <a:cubicBezTo>
                            <a:pt x="563587" y="-51"/>
                            <a:pt x="564851" y="-322"/>
                            <a:pt x="565031" y="491"/>
                          </a:cubicBezTo>
                          <a:cubicBezTo>
                            <a:pt x="579121" y="79642"/>
                            <a:pt x="580385" y="171534"/>
                            <a:pt x="521138" y="234603"/>
                          </a:cubicBezTo>
                          <a:cubicBezTo>
                            <a:pt x="492237" y="265324"/>
                            <a:pt x="452589" y="283395"/>
                            <a:pt x="412038" y="295141"/>
                          </a:cubicBezTo>
                          <a:cubicBezTo>
                            <a:pt x="366338" y="308333"/>
                            <a:pt x="318562" y="314567"/>
                            <a:pt x="271688" y="322429"/>
                          </a:cubicBezTo>
                          <a:cubicBezTo>
                            <a:pt x="215963" y="331735"/>
                            <a:pt x="160330" y="341132"/>
                            <a:pt x="104605" y="350348"/>
                          </a:cubicBezTo>
                          <a:cubicBezTo>
                            <a:pt x="77781" y="354776"/>
                            <a:pt x="50597" y="358300"/>
                            <a:pt x="24044" y="363902"/>
                          </a:cubicBezTo>
                          <a:cubicBezTo>
                            <a:pt x="18986" y="364986"/>
                            <a:pt x="13206" y="366432"/>
                            <a:pt x="9503" y="370317"/>
                          </a:cubicBezTo>
                          <a:cubicBezTo>
                            <a:pt x="4446" y="375648"/>
                            <a:pt x="5801" y="383238"/>
                            <a:pt x="7155" y="389653"/>
                          </a:cubicBezTo>
                          <a:cubicBezTo>
                            <a:pt x="9865" y="402754"/>
                            <a:pt x="13387" y="415766"/>
                            <a:pt x="17180" y="428687"/>
                          </a:cubicBezTo>
                          <a:cubicBezTo>
                            <a:pt x="47617" y="532596"/>
                            <a:pt x="266179" y="1020155"/>
                            <a:pt x="272230" y="1031631"/>
                          </a:cubicBezTo>
                          <a:cubicBezTo>
                            <a:pt x="272862" y="1032805"/>
                            <a:pt x="270966" y="1033799"/>
                            <a:pt x="270333" y="1032624"/>
                          </a:cubicBezTo>
                          <a:cubicBezTo>
                            <a:pt x="219215" y="941455"/>
                            <a:pt x="57099" y="566841"/>
                            <a:pt x="23322" y="468443"/>
                          </a:cubicBezTo>
                          <a:cubicBezTo>
                            <a:pt x="14742" y="443324"/>
                            <a:pt x="6794" y="417934"/>
                            <a:pt x="1375" y="391912"/>
                          </a:cubicBezTo>
                          <a:cubicBezTo>
                            <a:pt x="-522" y="382605"/>
                            <a:pt x="-1696" y="372124"/>
                            <a:pt x="6523" y="365076"/>
                          </a:cubicBezTo>
                          <a:close/>
                        </a:path>
                      </a:pathLst>
                    </a:custGeom>
                    <a:solidFill>
                      <a:schemeClr val="dk1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  <p:sp>
                  <p:nvSpPr>
                    <p:cNvPr id="2334" name="Google Shape;2334;p49"/>
                    <p:cNvSpPr/>
                    <p:nvPr/>
                  </p:nvSpPr>
                  <p:spPr>
                    <a:xfrm>
                      <a:off x="8216342" y="6258664"/>
                      <a:ext cx="333967" cy="77534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333967" h="77534" extrusionOk="0">
                          <a:moveTo>
                            <a:pt x="616" y="75633"/>
                          </a:moveTo>
                          <a:cubicBezTo>
                            <a:pt x="10732" y="70935"/>
                            <a:pt x="108181" y="47713"/>
                            <a:pt x="129676" y="42654"/>
                          </a:cubicBezTo>
                          <a:cubicBezTo>
                            <a:pt x="172757" y="32534"/>
                            <a:pt x="308410" y="2897"/>
                            <a:pt x="333337" y="5"/>
                          </a:cubicBezTo>
                          <a:cubicBezTo>
                            <a:pt x="333969" y="-85"/>
                            <a:pt x="334240" y="1000"/>
                            <a:pt x="333608" y="1180"/>
                          </a:cubicBezTo>
                          <a:cubicBezTo>
                            <a:pt x="312565" y="8499"/>
                            <a:pt x="226223" y="29552"/>
                            <a:pt x="204638" y="34521"/>
                          </a:cubicBezTo>
                          <a:cubicBezTo>
                            <a:pt x="161468" y="44370"/>
                            <a:pt x="13260" y="77350"/>
                            <a:pt x="977" y="77531"/>
                          </a:cubicBezTo>
                          <a:cubicBezTo>
                            <a:pt x="-106" y="77621"/>
                            <a:pt x="-377" y="76085"/>
                            <a:pt x="616" y="75633"/>
                          </a:cubicBezTo>
                          <a:close/>
                        </a:path>
                      </a:pathLst>
                    </a:custGeom>
                    <a:solidFill>
                      <a:schemeClr val="dk1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</p:grpSp>
            </p:grpSp>
            <p:grpSp>
              <p:nvGrpSpPr>
                <p:cNvPr id="2335" name="Google Shape;2335;p49"/>
                <p:cNvGrpSpPr/>
                <p:nvPr/>
              </p:nvGrpSpPr>
              <p:grpSpPr>
                <a:xfrm>
                  <a:off x="7493362" y="5173877"/>
                  <a:ext cx="1429318" cy="1480657"/>
                  <a:chOff x="7493362" y="5173877"/>
                  <a:chExt cx="1429318" cy="1480657"/>
                </a:xfrm>
              </p:grpSpPr>
              <p:grpSp>
                <p:nvGrpSpPr>
                  <p:cNvPr id="2336" name="Google Shape;2336;p49"/>
                  <p:cNvGrpSpPr/>
                  <p:nvPr/>
                </p:nvGrpSpPr>
                <p:grpSpPr>
                  <a:xfrm>
                    <a:off x="7493362" y="6104975"/>
                    <a:ext cx="616844" cy="549559"/>
                    <a:chOff x="7493362" y="6104975"/>
                    <a:chExt cx="616844" cy="549559"/>
                  </a:xfrm>
                </p:grpSpPr>
                <p:sp>
                  <p:nvSpPr>
                    <p:cNvPr id="2337" name="Google Shape;2337;p49"/>
                    <p:cNvSpPr/>
                    <p:nvPr/>
                  </p:nvSpPr>
                  <p:spPr>
                    <a:xfrm>
                      <a:off x="7495946" y="6104975"/>
                      <a:ext cx="614260" cy="547839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614260" h="547839" extrusionOk="0">
                          <a:moveTo>
                            <a:pt x="8155" y="544393"/>
                          </a:moveTo>
                          <a:cubicBezTo>
                            <a:pt x="26851" y="550718"/>
                            <a:pt x="576960" y="548640"/>
                            <a:pt x="597371" y="535629"/>
                          </a:cubicBezTo>
                          <a:cubicBezTo>
                            <a:pt x="599809" y="534184"/>
                            <a:pt x="600713" y="484488"/>
                            <a:pt x="600803" y="416269"/>
                          </a:cubicBezTo>
                          <a:lnTo>
                            <a:pt x="600803" y="414914"/>
                          </a:lnTo>
                          <a:cubicBezTo>
                            <a:pt x="600984" y="371724"/>
                            <a:pt x="614260" y="2891"/>
                            <a:pt x="614260" y="2891"/>
                          </a:cubicBezTo>
                          <a:lnTo>
                            <a:pt x="269979" y="0"/>
                          </a:lnTo>
                          <a:lnTo>
                            <a:pt x="248484" y="363230"/>
                          </a:lnTo>
                          <a:cubicBezTo>
                            <a:pt x="248484" y="363230"/>
                            <a:pt x="174154" y="394222"/>
                            <a:pt x="109489" y="425034"/>
                          </a:cubicBezTo>
                          <a:cubicBezTo>
                            <a:pt x="109399" y="425124"/>
                            <a:pt x="109308" y="425124"/>
                            <a:pt x="109308" y="425214"/>
                          </a:cubicBezTo>
                          <a:cubicBezTo>
                            <a:pt x="69389" y="444099"/>
                            <a:pt x="34708" y="461356"/>
                            <a:pt x="26760" y="467681"/>
                          </a:cubicBezTo>
                          <a:cubicBezTo>
                            <a:pt x="5988" y="484398"/>
                            <a:pt x="-10539" y="538249"/>
                            <a:pt x="8155" y="544393"/>
                          </a:cubicBezTo>
                          <a:close/>
                        </a:path>
                      </a:pathLst>
                    </a:custGeom>
                    <a:solidFill>
                      <a:srgbClr val="AD6359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  <p:sp>
                  <p:nvSpPr>
                    <p:cNvPr id="2338" name="Google Shape;2338;p49"/>
                    <p:cNvSpPr/>
                    <p:nvPr/>
                  </p:nvSpPr>
                  <p:spPr>
                    <a:xfrm>
                      <a:off x="7495961" y="6365922"/>
                      <a:ext cx="605213" cy="286914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605213" h="286914" extrusionOk="0">
                          <a:moveTo>
                            <a:pt x="8140" y="283446"/>
                          </a:moveTo>
                          <a:cubicBezTo>
                            <a:pt x="26835" y="289771"/>
                            <a:pt x="576945" y="287783"/>
                            <a:pt x="597356" y="274682"/>
                          </a:cubicBezTo>
                          <a:cubicBezTo>
                            <a:pt x="599794" y="273326"/>
                            <a:pt x="600607" y="223541"/>
                            <a:pt x="600698" y="155412"/>
                          </a:cubicBezTo>
                          <a:lnTo>
                            <a:pt x="600698" y="154057"/>
                          </a:lnTo>
                          <a:cubicBezTo>
                            <a:pt x="600698" y="151075"/>
                            <a:pt x="600698" y="148003"/>
                            <a:pt x="600878" y="144931"/>
                          </a:cubicBezTo>
                          <a:cubicBezTo>
                            <a:pt x="600878" y="142763"/>
                            <a:pt x="600878" y="140504"/>
                            <a:pt x="601059" y="138335"/>
                          </a:cubicBezTo>
                          <a:cubicBezTo>
                            <a:pt x="601059" y="135082"/>
                            <a:pt x="601240" y="131829"/>
                            <a:pt x="601330" y="128486"/>
                          </a:cubicBezTo>
                          <a:cubicBezTo>
                            <a:pt x="602052" y="99844"/>
                            <a:pt x="603498" y="53220"/>
                            <a:pt x="605214" y="2259"/>
                          </a:cubicBezTo>
                          <a:lnTo>
                            <a:pt x="254430" y="0"/>
                          </a:lnTo>
                          <a:lnTo>
                            <a:pt x="248379" y="102464"/>
                          </a:lnTo>
                          <a:cubicBezTo>
                            <a:pt x="248379" y="102464"/>
                            <a:pt x="174139" y="133456"/>
                            <a:pt x="109384" y="164267"/>
                          </a:cubicBezTo>
                          <a:cubicBezTo>
                            <a:pt x="109293" y="164357"/>
                            <a:pt x="109203" y="164357"/>
                            <a:pt x="109203" y="164448"/>
                          </a:cubicBezTo>
                          <a:cubicBezTo>
                            <a:pt x="69284" y="183332"/>
                            <a:pt x="34603" y="200590"/>
                            <a:pt x="26655" y="206915"/>
                          </a:cubicBezTo>
                          <a:cubicBezTo>
                            <a:pt x="6063" y="223450"/>
                            <a:pt x="-10555" y="277302"/>
                            <a:pt x="8140" y="283446"/>
                          </a:cubicBezTo>
                          <a:close/>
                        </a:path>
                      </a:pathLst>
                    </a:custGeom>
                    <a:solidFill>
                      <a:srgbClr val="EBEBEB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  <p:grpSp>
                  <p:nvGrpSpPr>
                    <p:cNvPr id="2339" name="Google Shape;2339;p49"/>
                    <p:cNvGrpSpPr/>
                    <p:nvPr/>
                  </p:nvGrpSpPr>
                  <p:grpSpPr>
                    <a:xfrm>
                      <a:off x="7493362" y="6457001"/>
                      <a:ext cx="610538" cy="197533"/>
                      <a:chOff x="7493362" y="6457001"/>
                      <a:chExt cx="610538" cy="197533"/>
                    </a:xfrm>
                  </p:grpSpPr>
                  <p:sp>
                    <p:nvSpPr>
                      <p:cNvPr id="2340" name="Google Shape;2340;p49"/>
                      <p:cNvSpPr/>
                      <p:nvPr/>
                    </p:nvSpPr>
                    <p:spPr>
                      <a:xfrm>
                        <a:off x="7493362" y="6457001"/>
                        <a:ext cx="610538" cy="197533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610538" h="197533" extrusionOk="0">
                            <a:moveTo>
                              <a:pt x="8481" y="194446"/>
                            </a:moveTo>
                            <a:cubicBezTo>
                              <a:pt x="27719" y="200771"/>
                              <a:pt x="578551" y="197427"/>
                              <a:pt x="599503" y="183964"/>
                            </a:cubicBezTo>
                            <a:cubicBezTo>
                              <a:pt x="607451" y="178904"/>
                              <a:pt x="615219" y="93880"/>
                              <a:pt x="607090" y="0"/>
                            </a:cubicBezTo>
                            <a:lnTo>
                              <a:pt x="251971" y="2620"/>
                            </a:lnTo>
                            <a:cubicBezTo>
                              <a:pt x="251971" y="2620"/>
                              <a:pt x="48492" y="98307"/>
                              <a:pt x="27177" y="115475"/>
                            </a:cubicBezTo>
                            <a:cubicBezTo>
                              <a:pt x="5863" y="132642"/>
                              <a:pt x="-10755" y="188121"/>
                              <a:pt x="8481" y="194446"/>
                            </a:cubicBezTo>
                            <a:close/>
                          </a:path>
                        </a:pathLst>
                      </a:custGeom>
                      <a:solidFill>
                        <a:schemeClr val="accent2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45700" rIns="91425" bIns="45700" anchor="ctr" anchorCtr="0">
                        <a:noAutofit/>
                      </a:bodyPr>
                      <a:lstStyle/>
                      <a:p>
                        <a:pPr marL="0" marR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 sz="18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endParaRPr>
                      </a:p>
                    </p:txBody>
                  </p:sp>
                  <p:grpSp>
                    <p:nvGrpSpPr>
                      <p:cNvPr id="2341" name="Google Shape;2341;p49"/>
                      <p:cNvGrpSpPr/>
                      <p:nvPr/>
                    </p:nvGrpSpPr>
                    <p:grpSpPr>
                      <a:xfrm>
                        <a:off x="7508120" y="6469080"/>
                        <a:ext cx="558463" cy="163332"/>
                        <a:chOff x="7508120" y="6469080"/>
                        <a:chExt cx="558463" cy="163332"/>
                      </a:xfrm>
                    </p:grpSpPr>
                    <p:sp>
                      <p:nvSpPr>
                        <p:cNvPr id="2342" name="Google Shape;2342;p49"/>
                        <p:cNvSpPr/>
                        <p:nvPr/>
                      </p:nvSpPr>
                      <p:spPr>
                        <a:xfrm>
                          <a:off x="7508120" y="6625908"/>
                          <a:ext cx="558463" cy="6504"/>
                        </a:xfrm>
                        <a:custGeom>
                          <a:avLst/>
                          <a:gdLst/>
                          <a:ahLst/>
                          <a:cxnLst/>
                          <a:rect l="l" t="t" r="r" b="b"/>
                          <a:pathLst>
                            <a:path w="558463" h="6504" extrusionOk="0">
                              <a:moveTo>
                                <a:pt x="1490" y="3492"/>
                              </a:moveTo>
                              <a:cubicBezTo>
                                <a:pt x="93792" y="691"/>
                                <a:pt x="466432" y="-2020"/>
                                <a:pt x="557922" y="2136"/>
                              </a:cubicBezTo>
                              <a:cubicBezTo>
                                <a:pt x="558644" y="2136"/>
                                <a:pt x="558644" y="2678"/>
                                <a:pt x="557922" y="2678"/>
                              </a:cubicBezTo>
                              <a:cubicBezTo>
                                <a:pt x="466523" y="7468"/>
                                <a:pt x="93883" y="7196"/>
                                <a:pt x="1490" y="4937"/>
                              </a:cubicBezTo>
                              <a:cubicBezTo>
                                <a:pt x="-497" y="4937"/>
                                <a:pt x="-497" y="3492"/>
                                <a:pt x="1490" y="3492"/>
                              </a:cubicBezTo>
                              <a:close/>
                            </a:path>
                          </a:pathLst>
                        </a:custGeom>
                        <a:solidFill>
                          <a:schemeClr val="dk1"/>
                        </a:solidFill>
                        <a:ln>
                          <a:noFill/>
                        </a:ln>
                      </p:spPr>
                      <p:txBody>
                        <a:bodyPr spcFirstLastPara="1" wrap="square" lIns="91425" tIns="45700" rIns="91425" bIns="45700" anchor="ctr" anchorCtr="0">
                          <a:noAutofit/>
                        </a:bodyPr>
                        <a:lstStyle/>
                        <a:p>
                          <a:pPr marL="0" marR="0" lvl="0" indent="0" algn="l" rtl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None/>
                          </a:pPr>
                          <a:endParaRPr sz="1800">
                            <a:solidFill>
                              <a:srgbClr val="000000"/>
                            </a:solidFill>
                            <a:latin typeface="Calibri"/>
                            <a:ea typeface="Calibri"/>
                            <a:cs typeface="Calibri"/>
                            <a:sym typeface="Calibri"/>
                          </a:endParaRPr>
                        </a:p>
                      </p:txBody>
                    </p:sp>
                    <p:sp>
                      <p:nvSpPr>
                        <p:cNvPr id="2343" name="Google Shape;2343;p49"/>
                        <p:cNvSpPr/>
                        <p:nvPr/>
                      </p:nvSpPr>
                      <p:spPr>
                        <a:xfrm>
                          <a:off x="7714161" y="6469080"/>
                          <a:ext cx="105574" cy="44161"/>
                        </a:xfrm>
                        <a:custGeom>
                          <a:avLst/>
                          <a:gdLst/>
                          <a:ahLst/>
                          <a:cxnLst/>
                          <a:rect l="l" t="t" r="r" b="b"/>
                          <a:pathLst>
                            <a:path w="105574" h="44161" extrusionOk="0">
                              <a:moveTo>
                                <a:pt x="2271" y="29"/>
                              </a:moveTo>
                              <a:cubicBezTo>
                                <a:pt x="39210" y="-694"/>
                                <a:pt x="82110" y="12046"/>
                                <a:pt x="105321" y="42135"/>
                              </a:cubicBezTo>
                              <a:cubicBezTo>
                                <a:pt x="106224" y="43309"/>
                                <a:pt x="104508" y="44574"/>
                                <a:pt x="103424" y="44032"/>
                              </a:cubicBezTo>
                              <a:cubicBezTo>
                                <a:pt x="69917" y="27045"/>
                                <a:pt x="38036" y="14395"/>
                                <a:pt x="1639" y="4547"/>
                              </a:cubicBezTo>
                              <a:cubicBezTo>
                                <a:pt x="-889" y="3824"/>
                                <a:pt x="-348" y="29"/>
                                <a:pt x="2271" y="29"/>
                              </a:cubicBezTo>
                              <a:close/>
                            </a:path>
                          </a:pathLst>
                        </a:custGeom>
                        <a:solidFill>
                          <a:schemeClr val="dk1"/>
                        </a:solidFill>
                        <a:ln>
                          <a:noFill/>
                        </a:ln>
                      </p:spPr>
                      <p:txBody>
                        <a:bodyPr spcFirstLastPara="1" wrap="square" lIns="91425" tIns="45700" rIns="91425" bIns="45700" anchor="ctr" anchorCtr="0">
                          <a:noAutofit/>
                        </a:bodyPr>
                        <a:lstStyle/>
                        <a:p>
                          <a:pPr marL="0" marR="0" lvl="0" indent="0" algn="l" rtl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None/>
                          </a:pPr>
                          <a:endParaRPr sz="1800">
                            <a:solidFill>
                              <a:srgbClr val="000000"/>
                            </a:solidFill>
                            <a:latin typeface="Calibri"/>
                            <a:ea typeface="Calibri"/>
                            <a:cs typeface="Calibri"/>
                            <a:sym typeface="Calibri"/>
                          </a:endParaRPr>
                        </a:p>
                      </p:txBody>
                    </p:sp>
                    <p:sp>
                      <p:nvSpPr>
                        <p:cNvPr id="2344" name="Google Shape;2344;p49"/>
                        <p:cNvSpPr/>
                        <p:nvPr/>
                      </p:nvSpPr>
                      <p:spPr>
                        <a:xfrm>
                          <a:off x="7685711" y="6480374"/>
                          <a:ext cx="105574" cy="44161"/>
                        </a:xfrm>
                        <a:custGeom>
                          <a:avLst/>
                          <a:gdLst/>
                          <a:ahLst/>
                          <a:cxnLst/>
                          <a:rect l="l" t="t" r="r" b="b"/>
                          <a:pathLst>
                            <a:path w="105574" h="44161" extrusionOk="0">
                              <a:moveTo>
                                <a:pt x="2272" y="29"/>
                              </a:moveTo>
                              <a:cubicBezTo>
                                <a:pt x="39210" y="-694"/>
                                <a:pt x="82110" y="12046"/>
                                <a:pt x="105321" y="42135"/>
                              </a:cubicBezTo>
                              <a:cubicBezTo>
                                <a:pt x="106225" y="43309"/>
                                <a:pt x="104509" y="44574"/>
                                <a:pt x="103424" y="44032"/>
                              </a:cubicBezTo>
                              <a:cubicBezTo>
                                <a:pt x="69918" y="27045"/>
                                <a:pt x="38036" y="14395"/>
                                <a:pt x="1640" y="4547"/>
                              </a:cubicBezTo>
                              <a:cubicBezTo>
                                <a:pt x="-890" y="3824"/>
                                <a:pt x="-348" y="29"/>
                                <a:pt x="2272" y="29"/>
                              </a:cubicBezTo>
                              <a:close/>
                            </a:path>
                          </a:pathLst>
                        </a:custGeom>
                        <a:solidFill>
                          <a:schemeClr val="dk1"/>
                        </a:solidFill>
                        <a:ln>
                          <a:noFill/>
                        </a:ln>
                      </p:spPr>
                      <p:txBody>
                        <a:bodyPr spcFirstLastPara="1" wrap="square" lIns="91425" tIns="45700" rIns="91425" bIns="45700" anchor="ctr" anchorCtr="0">
                          <a:noAutofit/>
                        </a:bodyPr>
                        <a:lstStyle/>
                        <a:p>
                          <a:pPr marL="0" marR="0" lvl="0" indent="0" algn="l" rtl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None/>
                          </a:pPr>
                          <a:endParaRPr sz="1800">
                            <a:solidFill>
                              <a:srgbClr val="000000"/>
                            </a:solidFill>
                            <a:latin typeface="Calibri"/>
                            <a:ea typeface="Calibri"/>
                            <a:cs typeface="Calibri"/>
                            <a:sym typeface="Calibri"/>
                          </a:endParaRPr>
                        </a:p>
                      </p:txBody>
                    </p:sp>
                    <p:sp>
                      <p:nvSpPr>
                        <p:cNvPr id="2345" name="Google Shape;2345;p49"/>
                        <p:cNvSpPr/>
                        <p:nvPr/>
                      </p:nvSpPr>
                      <p:spPr>
                        <a:xfrm>
                          <a:off x="7657232" y="6491669"/>
                          <a:ext cx="105604" cy="44161"/>
                        </a:xfrm>
                        <a:custGeom>
                          <a:avLst/>
                          <a:gdLst/>
                          <a:ahLst/>
                          <a:cxnLst/>
                          <a:rect l="l" t="t" r="r" b="b"/>
                          <a:pathLst>
                            <a:path w="105604" h="44161" extrusionOk="0">
                              <a:moveTo>
                                <a:pt x="2301" y="29"/>
                              </a:moveTo>
                              <a:cubicBezTo>
                                <a:pt x="39240" y="-694"/>
                                <a:pt x="82140" y="12046"/>
                                <a:pt x="105351" y="42135"/>
                              </a:cubicBezTo>
                              <a:cubicBezTo>
                                <a:pt x="106254" y="43309"/>
                                <a:pt x="104538" y="44574"/>
                                <a:pt x="103454" y="44032"/>
                              </a:cubicBezTo>
                              <a:cubicBezTo>
                                <a:pt x="69947" y="27045"/>
                                <a:pt x="38066" y="14395"/>
                                <a:pt x="1669" y="4547"/>
                              </a:cubicBezTo>
                              <a:cubicBezTo>
                                <a:pt x="-860" y="3914"/>
                                <a:pt x="-408" y="29"/>
                                <a:pt x="2301" y="29"/>
                              </a:cubicBezTo>
                              <a:close/>
                            </a:path>
                          </a:pathLst>
                        </a:custGeom>
                        <a:solidFill>
                          <a:schemeClr val="dk1"/>
                        </a:solidFill>
                        <a:ln>
                          <a:noFill/>
                        </a:ln>
                      </p:spPr>
                      <p:txBody>
                        <a:bodyPr spcFirstLastPara="1" wrap="square" lIns="91425" tIns="45700" rIns="91425" bIns="45700" anchor="ctr" anchorCtr="0">
                          <a:noAutofit/>
                        </a:bodyPr>
                        <a:lstStyle/>
                        <a:p>
                          <a:pPr marL="0" marR="0" lvl="0" indent="0" algn="l" rtl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None/>
                          </a:pPr>
                          <a:endParaRPr sz="1800">
                            <a:solidFill>
                              <a:srgbClr val="000000"/>
                            </a:solidFill>
                            <a:latin typeface="Calibri"/>
                            <a:ea typeface="Calibri"/>
                            <a:cs typeface="Calibri"/>
                            <a:sym typeface="Calibri"/>
                          </a:endParaRPr>
                        </a:p>
                      </p:txBody>
                    </p:sp>
                    <p:sp>
                      <p:nvSpPr>
                        <p:cNvPr id="2346" name="Google Shape;2346;p49"/>
                        <p:cNvSpPr/>
                        <p:nvPr/>
                      </p:nvSpPr>
                      <p:spPr>
                        <a:xfrm>
                          <a:off x="7628746" y="6502963"/>
                          <a:ext cx="105641" cy="44161"/>
                        </a:xfrm>
                        <a:custGeom>
                          <a:avLst/>
                          <a:gdLst/>
                          <a:ahLst/>
                          <a:cxnLst/>
                          <a:rect l="l" t="t" r="r" b="b"/>
                          <a:pathLst>
                            <a:path w="105641" h="44161" extrusionOk="0">
                              <a:moveTo>
                                <a:pt x="2338" y="29"/>
                              </a:moveTo>
                              <a:cubicBezTo>
                                <a:pt x="39277" y="-694"/>
                                <a:pt x="82177" y="12046"/>
                                <a:pt x="105388" y="42135"/>
                              </a:cubicBezTo>
                              <a:cubicBezTo>
                                <a:pt x="106291" y="43309"/>
                                <a:pt x="104575" y="44574"/>
                                <a:pt x="103491" y="44032"/>
                              </a:cubicBezTo>
                              <a:cubicBezTo>
                                <a:pt x="69985" y="27045"/>
                                <a:pt x="38103" y="14395"/>
                                <a:pt x="1707" y="4547"/>
                              </a:cubicBezTo>
                              <a:cubicBezTo>
                                <a:pt x="-913" y="3914"/>
                                <a:pt x="-371" y="29"/>
                                <a:pt x="2338" y="29"/>
                              </a:cubicBezTo>
                              <a:close/>
                            </a:path>
                          </a:pathLst>
                        </a:custGeom>
                        <a:solidFill>
                          <a:schemeClr val="dk1"/>
                        </a:solidFill>
                        <a:ln>
                          <a:noFill/>
                        </a:ln>
                      </p:spPr>
                      <p:txBody>
                        <a:bodyPr spcFirstLastPara="1" wrap="square" lIns="91425" tIns="45700" rIns="91425" bIns="45700" anchor="ctr" anchorCtr="0">
                          <a:noAutofit/>
                        </a:bodyPr>
                        <a:lstStyle/>
                        <a:p>
                          <a:pPr marL="0" marR="0" lvl="0" indent="0" algn="l" rtl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None/>
                          </a:pPr>
                          <a:endParaRPr sz="1800">
                            <a:solidFill>
                              <a:srgbClr val="000000"/>
                            </a:solidFill>
                            <a:latin typeface="Calibri"/>
                            <a:ea typeface="Calibri"/>
                            <a:cs typeface="Calibri"/>
                            <a:sym typeface="Calibri"/>
                          </a:endParaRPr>
                        </a:p>
                      </p:txBody>
                    </p:sp>
                  </p:grpSp>
                </p:grpSp>
              </p:grpSp>
              <p:grpSp>
                <p:nvGrpSpPr>
                  <p:cNvPr id="2347" name="Google Shape;2347;p49"/>
                  <p:cNvGrpSpPr/>
                  <p:nvPr/>
                </p:nvGrpSpPr>
                <p:grpSpPr>
                  <a:xfrm>
                    <a:off x="7710020" y="5173877"/>
                    <a:ext cx="1212660" cy="1283123"/>
                    <a:chOff x="7710020" y="5173877"/>
                    <a:chExt cx="1212660" cy="1283123"/>
                  </a:xfrm>
                </p:grpSpPr>
                <p:sp>
                  <p:nvSpPr>
                    <p:cNvPr id="2348" name="Google Shape;2348;p49"/>
                    <p:cNvSpPr/>
                    <p:nvPr/>
                  </p:nvSpPr>
                  <p:spPr>
                    <a:xfrm>
                      <a:off x="7710020" y="5175485"/>
                      <a:ext cx="1212660" cy="128151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212660" h="1281515" extrusionOk="0">
                          <a:moveTo>
                            <a:pt x="0" y="1281516"/>
                          </a:moveTo>
                          <a:lnTo>
                            <a:pt x="403437" y="1277901"/>
                          </a:lnTo>
                          <a:cubicBezTo>
                            <a:pt x="403437" y="1277901"/>
                            <a:pt x="398650" y="638906"/>
                            <a:pt x="429086" y="599962"/>
                          </a:cubicBezTo>
                          <a:cubicBezTo>
                            <a:pt x="469638" y="548098"/>
                            <a:pt x="1037359" y="549273"/>
                            <a:pt x="1159194" y="379946"/>
                          </a:cubicBezTo>
                          <a:cubicBezTo>
                            <a:pt x="1268565" y="227877"/>
                            <a:pt x="1176264" y="12740"/>
                            <a:pt x="1176264" y="12740"/>
                          </a:cubicBezTo>
                          <a:lnTo>
                            <a:pt x="746363" y="0"/>
                          </a:lnTo>
                          <a:cubicBezTo>
                            <a:pt x="746363" y="0"/>
                            <a:pt x="759821" y="68309"/>
                            <a:pt x="786193" y="135444"/>
                          </a:cubicBezTo>
                          <a:cubicBezTo>
                            <a:pt x="786193" y="135444"/>
                            <a:pt x="268235" y="231040"/>
                            <a:pt x="123189" y="389976"/>
                          </a:cubicBezTo>
                          <a:cubicBezTo>
                            <a:pt x="25198" y="497318"/>
                            <a:pt x="0" y="1281516"/>
                            <a:pt x="0" y="1281516"/>
                          </a:cubicBezTo>
                          <a:close/>
                        </a:path>
                      </a:pathLst>
                    </a:custGeom>
                    <a:solidFill>
                      <a:schemeClr val="lt2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  <p:grpSp>
                  <p:nvGrpSpPr>
                    <p:cNvPr id="2349" name="Google Shape;2349;p49"/>
                    <p:cNvGrpSpPr/>
                    <p:nvPr/>
                  </p:nvGrpSpPr>
                  <p:grpSpPr>
                    <a:xfrm>
                      <a:off x="7747568" y="5173877"/>
                      <a:ext cx="1128153" cy="1205331"/>
                      <a:chOff x="7747568" y="5173877"/>
                      <a:chExt cx="1128153" cy="1205331"/>
                    </a:xfrm>
                  </p:grpSpPr>
                  <p:sp>
                    <p:nvSpPr>
                      <p:cNvPr id="2350" name="Google Shape;2350;p49"/>
                      <p:cNvSpPr/>
                      <p:nvPr/>
                    </p:nvSpPr>
                    <p:spPr>
                      <a:xfrm>
                        <a:off x="8418674" y="5281440"/>
                        <a:ext cx="142954" cy="67069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142954" h="67069" extrusionOk="0">
                            <a:moveTo>
                              <a:pt x="1854" y="33"/>
                            </a:moveTo>
                            <a:cubicBezTo>
                              <a:pt x="14227" y="2202"/>
                              <a:pt x="26510" y="7261"/>
                              <a:pt x="38251" y="11689"/>
                            </a:cubicBezTo>
                            <a:cubicBezTo>
                              <a:pt x="50625" y="16387"/>
                              <a:pt x="62727" y="21718"/>
                              <a:pt x="74648" y="27501"/>
                            </a:cubicBezTo>
                            <a:cubicBezTo>
                              <a:pt x="98130" y="38976"/>
                              <a:pt x="120529" y="52078"/>
                              <a:pt x="142655" y="65993"/>
                            </a:cubicBezTo>
                            <a:cubicBezTo>
                              <a:pt x="143378" y="66444"/>
                              <a:pt x="142655" y="67348"/>
                              <a:pt x="141933" y="66986"/>
                            </a:cubicBezTo>
                            <a:cubicBezTo>
                              <a:pt x="118722" y="54879"/>
                              <a:pt x="94608" y="44036"/>
                              <a:pt x="70584" y="33645"/>
                            </a:cubicBezTo>
                            <a:cubicBezTo>
                              <a:pt x="59024" y="28676"/>
                              <a:pt x="47463" y="23706"/>
                              <a:pt x="35813" y="18646"/>
                            </a:cubicBezTo>
                            <a:cubicBezTo>
                              <a:pt x="24162" y="13586"/>
                              <a:pt x="11789" y="9339"/>
                              <a:pt x="680" y="3105"/>
                            </a:cubicBezTo>
                            <a:cubicBezTo>
                              <a:pt x="-675" y="2382"/>
                              <a:pt x="138" y="-329"/>
                              <a:pt x="1854" y="33"/>
                            </a:cubicBezTo>
                            <a:close/>
                          </a:path>
                        </a:pathLst>
                      </a:custGeom>
                      <a:solidFill>
                        <a:schemeClr val="dk1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45700" rIns="91425" bIns="45700" anchor="ctr" anchorCtr="0">
                        <a:noAutofit/>
                      </a:bodyPr>
                      <a:lstStyle/>
                      <a:p>
                        <a:pPr marL="0" marR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 sz="18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endParaRPr>
                      </a:p>
                    </p:txBody>
                  </p:sp>
                  <p:sp>
                    <p:nvSpPr>
                      <p:cNvPr id="2351" name="Google Shape;2351;p49"/>
                      <p:cNvSpPr/>
                      <p:nvPr/>
                    </p:nvSpPr>
                    <p:spPr>
                      <a:xfrm>
                        <a:off x="8442385" y="5173877"/>
                        <a:ext cx="63432" cy="134936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63432" h="134936" extrusionOk="0">
                            <a:moveTo>
                              <a:pt x="3883" y="1427"/>
                            </a:moveTo>
                            <a:cubicBezTo>
                              <a:pt x="8761" y="21035"/>
                              <a:pt x="13096" y="40822"/>
                              <a:pt x="18695" y="60339"/>
                            </a:cubicBezTo>
                            <a:cubicBezTo>
                              <a:pt x="21314" y="69285"/>
                              <a:pt x="23843" y="78320"/>
                              <a:pt x="27185" y="86994"/>
                            </a:cubicBezTo>
                            <a:cubicBezTo>
                              <a:pt x="30075" y="94313"/>
                              <a:pt x="34320" y="102625"/>
                              <a:pt x="42809" y="104252"/>
                            </a:cubicBezTo>
                            <a:cubicBezTo>
                              <a:pt x="52563" y="106149"/>
                              <a:pt x="55363" y="97746"/>
                              <a:pt x="54551" y="89705"/>
                            </a:cubicBezTo>
                            <a:cubicBezTo>
                              <a:pt x="53647" y="80760"/>
                              <a:pt x="51389" y="71724"/>
                              <a:pt x="49583" y="62869"/>
                            </a:cubicBezTo>
                            <a:cubicBezTo>
                              <a:pt x="47506" y="52659"/>
                              <a:pt x="45429" y="42449"/>
                              <a:pt x="43622" y="32239"/>
                            </a:cubicBezTo>
                            <a:cubicBezTo>
                              <a:pt x="42719" y="27088"/>
                              <a:pt x="41726" y="22028"/>
                              <a:pt x="40823" y="16878"/>
                            </a:cubicBezTo>
                            <a:cubicBezTo>
                              <a:pt x="40642" y="15613"/>
                              <a:pt x="39648" y="5764"/>
                              <a:pt x="38926" y="2963"/>
                            </a:cubicBezTo>
                            <a:cubicBezTo>
                              <a:pt x="38835" y="3234"/>
                              <a:pt x="38655" y="3415"/>
                              <a:pt x="38384" y="3415"/>
                            </a:cubicBezTo>
                            <a:cubicBezTo>
                              <a:pt x="38294" y="3415"/>
                              <a:pt x="38113" y="3415"/>
                              <a:pt x="38023" y="3325"/>
                            </a:cubicBezTo>
                            <a:cubicBezTo>
                              <a:pt x="37752" y="3325"/>
                              <a:pt x="37481" y="3144"/>
                              <a:pt x="37391" y="2782"/>
                            </a:cubicBezTo>
                            <a:cubicBezTo>
                              <a:pt x="37300" y="1970"/>
                              <a:pt x="37300" y="1879"/>
                              <a:pt x="37842" y="1337"/>
                            </a:cubicBezTo>
                            <a:cubicBezTo>
                              <a:pt x="38113" y="1066"/>
                              <a:pt x="38474" y="1156"/>
                              <a:pt x="38746" y="1247"/>
                            </a:cubicBezTo>
                            <a:cubicBezTo>
                              <a:pt x="40642" y="2240"/>
                              <a:pt x="40732" y="4861"/>
                              <a:pt x="41364" y="6668"/>
                            </a:cubicBezTo>
                            <a:cubicBezTo>
                              <a:pt x="42990" y="11638"/>
                              <a:pt x="44525" y="16607"/>
                              <a:pt x="45971" y="21577"/>
                            </a:cubicBezTo>
                            <a:cubicBezTo>
                              <a:pt x="48680" y="30973"/>
                              <a:pt x="51299" y="40371"/>
                              <a:pt x="53738" y="49768"/>
                            </a:cubicBezTo>
                            <a:cubicBezTo>
                              <a:pt x="56086" y="59255"/>
                              <a:pt x="58434" y="68652"/>
                              <a:pt x="60782" y="78139"/>
                            </a:cubicBezTo>
                            <a:cubicBezTo>
                              <a:pt x="62498" y="85187"/>
                              <a:pt x="64576" y="92687"/>
                              <a:pt x="62679" y="99915"/>
                            </a:cubicBezTo>
                            <a:cubicBezTo>
                              <a:pt x="60602" y="107866"/>
                              <a:pt x="54279" y="111842"/>
                              <a:pt x="47235" y="112474"/>
                            </a:cubicBezTo>
                            <a:cubicBezTo>
                              <a:pt x="47596" y="113107"/>
                              <a:pt x="47957" y="113740"/>
                              <a:pt x="48228" y="114372"/>
                            </a:cubicBezTo>
                            <a:cubicBezTo>
                              <a:pt x="49041" y="116269"/>
                              <a:pt x="49673" y="118348"/>
                              <a:pt x="50396" y="120335"/>
                            </a:cubicBezTo>
                            <a:cubicBezTo>
                              <a:pt x="51119" y="122323"/>
                              <a:pt x="51841" y="124401"/>
                              <a:pt x="52383" y="126479"/>
                            </a:cubicBezTo>
                            <a:cubicBezTo>
                              <a:pt x="52654" y="127473"/>
                              <a:pt x="52835" y="128468"/>
                              <a:pt x="52925" y="129552"/>
                            </a:cubicBezTo>
                            <a:cubicBezTo>
                              <a:pt x="53015" y="130727"/>
                              <a:pt x="52835" y="131811"/>
                              <a:pt x="52925" y="132985"/>
                            </a:cubicBezTo>
                            <a:cubicBezTo>
                              <a:pt x="53105" y="134702"/>
                              <a:pt x="50757" y="135786"/>
                              <a:pt x="49854" y="134070"/>
                            </a:cubicBezTo>
                            <a:cubicBezTo>
                              <a:pt x="49312" y="133076"/>
                              <a:pt x="48590" y="132262"/>
                              <a:pt x="48048" y="131359"/>
                            </a:cubicBezTo>
                            <a:cubicBezTo>
                              <a:pt x="47415" y="130365"/>
                              <a:pt x="47054" y="129190"/>
                              <a:pt x="46603" y="128106"/>
                            </a:cubicBezTo>
                            <a:cubicBezTo>
                              <a:pt x="45971" y="126118"/>
                              <a:pt x="45338" y="124221"/>
                              <a:pt x="44887" y="122143"/>
                            </a:cubicBezTo>
                            <a:cubicBezTo>
                              <a:pt x="44435" y="120154"/>
                              <a:pt x="43803" y="118167"/>
                              <a:pt x="43442" y="116179"/>
                            </a:cubicBezTo>
                            <a:cubicBezTo>
                              <a:pt x="43261" y="115005"/>
                              <a:pt x="43171" y="113740"/>
                              <a:pt x="43080" y="112565"/>
                            </a:cubicBezTo>
                            <a:cubicBezTo>
                              <a:pt x="39107" y="112204"/>
                              <a:pt x="35133" y="110758"/>
                              <a:pt x="31791" y="108228"/>
                            </a:cubicBezTo>
                            <a:cubicBezTo>
                              <a:pt x="25920" y="103800"/>
                              <a:pt x="22488" y="97023"/>
                              <a:pt x="20050" y="90247"/>
                            </a:cubicBezTo>
                            <a:cubicBezTo>
                              <a:pt x="17070" y="82115"/>
                              <a:pt x="14812" y="73622"/>
                              <a:pt x="12464" y="65219"/>
                            </a:cubicBezTo>
                            <a:cubicBezTo>
                              <a:pt x="6774" y="44437"/>
                              <a:pt x="1897" y="23384"/>
                              <a:pt x="0" y="1970"/>
                            </a:cubicBezTo>
                            <a:cubicBezTo>
                              <a:pt x="181" y="-109"/>
                              <a:pt x="3342" y="-922"/>
                              <a:pt x="3883" y="1427"/>
                            </a:cubicBezTo>
                            <a:close/>
                          </a:path>
                        </a:pathLst>
                      </a:custGeom>
                      <a:solidFill>
                        <a:schemeClr val="dk1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45700" rIns="91425" bIns="45700" anchor="ctr" anchorCtr="0">
                        <a:noAutofit/>
                      </a:bodyPr>
                      <a:lstStyle/>
                      <a:p>
                        <a:pPr marL="0" marR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 sz="18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endParaRPr>
                      </a:p>
                    </p:txBody>
                  </p:sp>
                  <p:sp>
                    <p:nvSpPr>
                      <p:cNvPr id="2352" name="Google Shape;2352;p49"/>
                      <p:cNvSpPr/>
                      <p:nvPr/>
                    </p:nvSpPr>
                    <p:spPr>
                      <a:xfrm>
                        <a:off x="8699943" y="5222636"/>
                        <a:ext cx="143503" cy="146426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143503" h="146426" extrusionOk="0">
                            <a:moveTo>
                              <a:pt x="2007" y="738"/>
                            </a:moveTo>
                            <a:cubicBezTo>
                              <a:pt x="3813" y="10496"/>
                              <a:pt x="4897" y="20345"/>
                              <a:pt x="7155" y="30013"/>
                            </a:cubicBezTo>
                            <a:cubicBezTo>
                              <a:pt x="9323" y="39500"/>
                              <a:pt x="11942" y="48897"/>
                              <a:pt x="15012" y="58113"/>
                            </a:cubicBezTo>
                            <a:cubicBezTo>
                              <a:pt x="17993" y="66878"/>
                              <a:pt x="21696" y="75733"/>
                              <a:pt x="27024" y="83413"/>
                            </a:cubicBezTo>
                            <a:cubicBezTo>
                              <a:pt x="32172" y="90822"/>
                              <a:pt x="39037" y="97238"/>
                              <a:pt x="46081" y="102840"/>
                            </a:cubicBezTo>
                            <a:cubicBezTo>
                              <a:pt x="59899" y="113863"/>
                              <a:pt x="75524" y="122537"/>
                              <a:pt x="92142" y="128500"/>
                            </a:cubicBezTo>
                            <a:cubicBezTo>
                              <a:pt x="100541" y="131482"/>
                              <a:pt x="109031" y="134102"/>
                              <a:pt x="117791" y="136000"/>
                            </a:cubicBezTo>
                            <a:cubicBezTo>
                              <a:pt x="122307" y="136994"/>
                              <a:pt x="126913" y="137807"/>
                              <a:pt x="131519" y="138440"/>
                            </a:cubicBezTo>
                            <a:cubicBezTo>
                              <a:pt x="135312" y="138892"/>
                              <a:pt x="139105" y="139072"/>
                              <a:pt x="142537" y="140970"/>
                            </a:cubicBezTo>
                            <a:cubicBezTo>
                              <a:pt x="143983" y="141783"/>
                              <a:pt x="143711" y="144132"/>
                              <a:pt x="142357" y="144765"/>
                            </a:cubicBezTo>
                            <a:cubicBezTo>
                              <a:pt x="136486" y="147656"/>
                              <a:pt x="128268" y="146029"/>
                              <a:pt x="121946" y="145397"/>
                            </a:cubicBezTo>
                            <a:cubicBezTo>
                              <a:pt x="114630" y="144674"/>
                              <a:pt x="107315" y="143409"/>
                              <a:pt x="100179" y="141602"/>
                            </a:cubicBezTo>
                            <a:cubicBezTo>
                              <a:pt x="85729" y="137898"/>
                              <a:pt x="71821" y="131844"/>
                              <a:pt x="58996" y="124254"/>
                            </a:cubicBezTo>
                            <a:cubicBezTo>
                              <a:pt x="46442" y="116754"/>
                              <a:pt x="33798" y="107448"/>
                              <a:pt x="24586" y="96063"/>
                            </a:cubicBezTo>
                            <a:cubicBezTo>
                              <a:pt x="15012" y="84226"/>
                              <a:pt x="9594" y="70402"/>
                              <a:pt x="6162" y="55674"/>
                            </a:cubicBezTo>
                            <a:cubicBezTo>
                              <a:pt x="2007" y="38054"/>
                              <a:pt x="-793" y="18989"/>
                              <a:pt x="201" y="828"/>
                            </a:cubicBezTo>
                            <a:cubicBezTo>
                              <a:pt x="201" y="-166"/>
                              <a:pt x="1827" y="-347"/>
                              <a:pt x="2007" y="738"/>
                            </a:cubicBezTo>
                            <a:close/>
                          </a:path>
                        </a:pathLst>
                      </a:custGeom>
                      <a:solidFill>
                        <a:schemeClr val="dk1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45700" rIns="91425" bIns="45700" anchor="ctr" anchorCtr="0">
                        <a:noAutofit/>
                      </a:bodyPr>
                      <a:lstStyle/>
                      <a:p>
                        <a:pPr marL="0" marR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 sz="18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endParaRPr>
                      </a:p>
                    </p:txBody>
                  </p:sp>
                  <p:sp>
                    <p:nvSpPr>
                      <p:cNvPr id="2353" name="Google Shape;2353;p49"/>
                      <p:cNvSpPr/>
                      <p:nvPr/>
                    </p:nvSpPr>
                    <p:spPr>
                      <a:xfrm>
                        <a:off x="8054705" y="5210866"/>
                        <a:ext cx="821016" cy="1136299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821016" h="1136299" extrusionOk="0">
                            <a:moveTo>
                              <a:pt x="23078" y="590514"/>
                            </a:moveTo>
                            <a:cubicBezTo>
                              <a:pt x="24071" y="578949"/>
                              <a:pt x="26329" y="567202"/>
                              <a:pt x="30664" y="556269"/>
                            </a:cubicBezTo>
                            <a:cubicBezTo>
                              <a:pt x="39605" y="533409"/>
                              <a:pt x="58662" y="521844"/>
                              <a:pt x="81692" y="515970"/>
                            </a:cubicBezTo>
                            <a:cubicBezTo>
                              <a:pt x="108877" y="509103"/>
                              <a:pt x="136965" y="505037"/>
                              <a:pt x="164601" y="500519"/>
                            </a:cubicBezTo>
                            <a:cubicBezTo>
                              <a:pt x="192870" y="495912"/>
                              <a:pt x="221229" y="491846"/>
                              <a:pt x="249498" y="487870"/>
                            </a:cubicBezTo>
                            <a:cubicBezTo>
                              <a:pt x="306938" y="479828"/>
                              <a:pt x="364378" y="472509"/>
                              <a:pt x="421548" y="462841"/>
                            </a:cubicBezTo>
                            <a:cubicBezTo>
                              <a:pt x="478446" y="453264"/>
                              <a:pt x="535074" y="441517"/>
                              <a:pt x="590347" y="424801"/>
                            </a:cubicBezTo>
                            <a:cubicBezTo>
                              <a:pt x="641104" y="409441"/>
                              <a:pt x="693216" y="390466"/>
                              <a:pt x="733857" y="355228"/>
                            </a:cubicBezTo>
                            <a:cubicBezTo>
                              <a:pt x="821373" y="279329"/>
                              <a:pt x="824533" y="152198"/>
                              <a:pt x="813876" y="45759"/>
                            </a:cubicBezTo>
                            <a:cubicBezTo>
                              <a:pt x="812341" y="30760"/>
                              <a:pt x="810535" y="15761"/>
                              <a:pt x="808728" y="762"/>
                            </a:cubicBezTo>
                            <a:cubicBezTo>
                              <a:pt x="808638" y="-51"/>
                              <a:pt x="809812" y="-322"/>
                              <a:pt x="809902" y="491"/>
                            </a:cubicBezTo>
                            <a:cubicBezTo>
                              <a:pt x="816857" y="60397"/>
                              <a:pt x="824895" y="120664"/>
                              <a:pt x="818934" y="181022"/>
                            </a:cubicBezTo>
                            <a:cubicBezTo>
                              <a:pt x="814057" y="230356"/>
                              <a:pt x="799606" y="279871"/>
                              <a:pt x="771067" y="320892"/>
                            </a:cubicBezTo>
                            <a:cubicBezTo>
                              <a:pt x="741444" y="363450"/>
                              <a:pt x="697551" y="390918"/>
                              <a:pt x="650226" y="409983"/>
                            </a:cubicBezTo>
                            <a:cubicBezTo>
                              <a:pt x="598475" y="430946"/>
                              <a:pt x="543744" y="445041"/>
                              <a:pt x="489194" y="456426"/>
                            </a:cubicBezTo>
                            <a:cubicBezTo>
                              <a:pt x="375758" y="480189"/>
                              <a:pt x="259974" y="490309"/>
                              <a:pt x="145816" y="509826"/>
                            </a:cubicBezTo>
                            <a:cubicBezTo>
                              <a:pt x="131727" y="512266"/>
                              <a:pt x="117638" y="514796"/>
                              <a:pt x="103638" y="517506"/>
                            </a:cubicBezTo>
                            <a:cubicBezTo>
                              <a:pt x="90814" y="520037"/>
                              <a:pt x="77628" y="522295"/>
                              <a:pt x="65616" y="527717"/>
                            </a:cubicBezTo>
                            <a:cubicBezTo>
                              <a:pt x="39696" y="539282"/>
                              <a:pt x="32290" y="564582"/>
                              <a:pt x="29309" y="590695"/>
                            </a:cubicBezTo>
                            <a:cubicBezTo>
                              <a:pt x="18471" y="686020"/>
                              <a:pt x="2305" y="1120179"/>
                              <a:pt x="2486" y="1135359"/>
                            </a:cubicBezTo>
                            <a:cubicBezTo>
                              <a:pt x="2486" y="1136715"/>
                              <a:pt x="408" y="1136534"/>
                              <a:pt x="408" y="1135269"/>
                            </a:cubicBezTo>
                            <a:cubicBezTo>
                              <a:pt x="-2662" y="974887"/>
                              <a:pt x="12240" y="713217"/>
                              <a:pt x="23078" y="590514"/>
                            </a:cubicBezTo>
                            <a:close/>
                          </a:path>
                        </a:pathLst>
                      </a:custGeom>
                      <a:solidFill>
                        <a:schemeClr val="dk1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45700" rIns="91425" bIns="45700" anchor="ctr" anchorCtr="0">
                        <a:noAutofit/>
                      </a:bodyPr>
                      <a:lstStyle/>
                      <a:p>
                        <a:pPr marL="0" marR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 sz="18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endParaRPr>
                      </a:p>
                    </p:txBody>
                  </p:sp>
                  <p:sp>
                    <p:nvSpPr>
                      <p:cNvPr id="2354" name="Google Shape;2354;p49"/>
                      <p:cNvSpPr/>
                      <p:nvPr/>
                    </p:nvSpPr>
                    <p:spPr>
                      <a:xfrm>
                        <a:off x="8113523" y="5727464"/>
                        <a:ext cx="232799" cy="392928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232799" h="392928" extrusionOk="0">
                            <a:moveTo>
                              <a:pt x="1109" y="266283"/>
                            </a:moveTo>
                            <a:cubicBezTo>
                              <a:pt x="1651" y="224358"/>
                              <a:pt x="2915" y="242790"/>
                              <a:pt x="3818" y="200775"/>
                            </a:cubicBezTo>
                            <a:cubicBezTo>
                              <a:pt x="4721" y="161199"/>
                              <a:pt x="3818" y="120901"/>
                              <a:pt x="11495" y="81867"/>
                            </a:cubicBezTo>
                            <a:cubicBezTo>
                              <a:pt x="14656" y="66145"/>
                              <a:pt x="17456" y="45273"/>
                              <a:pt x="34345" y="38045"/>
                            </a:cubicBezTo>
                            <a:cubicBezTo>
                              <a:pt x="43015" y="34340"/>
                              <a:pt x="52678" y="32262"/>
                              <a:pt x="61800" y="29912"/>
                            </a:cubicBezTo>
                            <a:cubicBezTo>
                              <a:pt x="71735" y="27292"/>
                              <a:pt x="81760" y="24762"/>
                              <a:pt x="91785" y="22594"/>
                            </a:cubicBezTo>
                            <a:cubicBezTo>
                              <a:pt x="138117" y="12564"/>
                              <a:pt x="184990" y="6330"/>
                              <a:pt x="231954" y="5"/>
                            </a:cubicBezTo>
                            <a:cubicBezTo>
                              <a:pt x="232857" y="-86"/>
                              <a:pt x="233128" y="1179"/>
                              <a:pt x="232315" y="1270"/>
                            </a:cubicBezTo>
                            <a:cubicBezTo>
                              <a:pt x="192577" y="8950"/>
                              <a:pt x="152838" y="16720"/>
                              <a:pt x="113461" y="25665"/>
                            </a:cubicBezTo>
                            <a:cubicBezTo>
                              <a:pt x="93772" y="30183"/>
                              <a:pt x="74083" y="34882"/>
                              <a:pt x="54575" y="40213"/>
                            </a:cubicBezTo>
                            <a:cubicBezTo>
                              <a:pt x="46537" y="42381"/>
                              <a:pt x="35700" y="43917"/>
                              <a:pt x="30100" y="50513"/>
                            </a:cubicBezTo>
                            <a:cubicBezTo>
                              <a:pt x="24229" y="57380"/>
                              <a:pt x="22513" y="68584"/>
                              <a:pt x="20526" y="77078"/>
                            </a:cubicBezTo>
                            <a:cubicBezTo>
                              <a:pt x="11495" y="115389"/>
                              <a:pt x="12127" y="155326"/>
                              <a:pt x="11134" y="194450"/>
                            </a:cubicBezTo>
                            <a:cubicBezTo>
                              <a:pt x="10050" y="235020"/>
                              <a:pt x="9057" y="215142"/>
                              <a:pt x="7882" y="255621"/>
                            </a:cubicBezTo>
                            <a:cubicBezTo>
                              <a:pt x="6527" y="301070"/>
                              <a:pt x="5353" y="346700"/>
                              <a:pt x="2283" y="392058"/>
                            </a:cubicBezTo>
                            <a:cubicBezTo>
                              <a:pt x="2192" y="393233"/>
                              <a:pt x="386" y="393233"/>
                              <a:pt x="386" y="391968"/>
                            </a:cubicBezTo>
                            <a:cubicBezTo>
                              <a:pt x="-607" y="350224"/>
                              <a:pt x="567" y="308298"/>
                              <a:pt x="1109" y="266283"/>
                            </a:cubicBezTo>
                            <a:close/>
                          </a:path>
                        </a:pathLst>
                      </a:custGeom>
                      <a:solidFill>
                        <a:schemeClr val="dk1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45700" rIns="91425" bIns="45700" anchor="ctr" anchorCtr="0">
                        <a:noAutofit/>
                      </a:bodyPr>
                      <a:lstStyle/>
                      <a:p>
                        <a:pPr marL="0" marR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 sz="18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endParaRPr>
                      </a:p>
                    </p:txBody>
                  </p:sp>
                  <p:sp>
                    <p:nvSpPr>
                      <p:cNvPr id="2355" name="Google Shape;2355;p49"/>
                      <p:cNvSpPr/>
                      <p:nvPr/>
                    </p:nvSpPr>
                    <p:spPr>
                      <a:xfrm>
                        <a:off x="7747568" y="6370487"/>
                        <a:ext cx="342429" cy="8721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342429" h="8721" extrusionOk="0">
                            <a:moveTo>
                              <a:pt x="745" y="4200"/>
                            </a:moveTo>
                            <a:cubicBezTo>
                              <a:pt x="11673" y="1851"/>
                              <a:pt x="111832" y="405"/>
                              <a:pt x="133869" y="134"/>
                            </a:cubicBezTo>
                            <a:cubicBezTo>
                              <a:pt x="178034" y="-318"/>
                              <a:pt x="317028" y="315"/>
                              <a:pt x="341955" y="2935"/>
                            </a:cubicBezTo>
                            <a:cubicBezTo>
                              <a:pt x="342587" y="3025"/>
                              <a:pt x="342587" y="4110"/>
                              <a:pt x="341955" y="4200"/>
                            </a:cubicBezTo>
                            <a:cubicBezTo>
                              <a:pt x="319828" y="6730"/>
                              <a:pt x="230958" y="8537"/>
                              <a:pt x="208831" y="8627"/>
                            </a:cubicBezTo>
                            <a:cubicBezTo>
                              <a:pt x="164577" y="8899"/>
                              <a:pt x="12757" y="8718"/>
                              <a:pt x="745" y="6278"/>
                            </a:cubicBezTo>
                            <a:cubicBezTo>
                              <a:pt x="-248" y="6007"/>
                              <a:pt x="-248" y="4471"/>
                              <a:pt x="745" y="4200"/>
                            </a:cubicBezTo>
                            <a:close/>
                          </a:path>
                        </a:pathLst>
                      </a:custGeom>
                      <a:solidFill>
                        <a:schemeClr val="dk1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45700" rIns="91425" bIns="45700" anchor="ctr" anchorCtr="0">
                        <a:noAutofit/>
                      </a:bodyPr>
                      <a:lstStyle/>
                      <a:p>
                        <a:pPr marL="0" marR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 sz="18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endParaRPr>
                      </a:p>
                    </p:txBody>
                  </p:sp>
                </p:grpSp>
                <p:sp>
                  <p:nvSpPr>
                    <p:cNvPr id="2356" name="Google Shape;2356;p49"/>
                    <p:cNvSpPr/>
                    <p:nvPr/>
                  </p:nvSpPr>
                  <p:spPr>
                    <a:xfrm>
                      <a:off x="7911698" y="5312002"/>
                      <a:ext cx="584397" cy="192269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584397" h="192269" extrusionOk="0">
                          <a:moveTo>
                            <a:pt x="581715" y="11"/>
                          </a:moveTo>
                          <a:cubicBezTo>
                            <a:pt x="502508" y="8685"/>
                            <a:pt x="423754" y="26485"/>
                            <a:pt x="347166" y="48170"/>
                          </a:cubicBezTo>
                          <a:cubicBezTo>
                            <a:pt x="269947" y="70036"/>
                            <a:pt x="194082" y="97233"/>
                            <a:pt x="120836" y="130123"/>
                          </a:cubicBezTo>
                          <a:cubicBezTo>
                            <a:pt x="79743" y="148645"/>
                            <a:pt x="39915" y="169337"/>
                            <a:pt x="356" y="191022"/>
                          </a:cubicBezTo>
                          <a:cubicBezTo>
                            <a:pt x="-457" y="191475"/>
                            <a:pt x="266" y="192559"/>
                            <a:pt x="1079" y="192197"/>
                          </a:cubicBezTo>
                          <a:cubicBezTo>
                            <a:pt x="71886" y="155242"/>
                            <a:pt x="146125" y="123346"/>
                            <a:pt x="221177" y="96059"/>
                          </a:cubicBezTo>
                          <a:cubicBezTo>
                            <a:pt x="295958" y="68771"/>
                            <a:pt x="372545" y="46363"/>
                            <a:pt x="450396" y="29466"/>
                          </a:cubicBezTo>
                          <a:cubicBezTo>
                            <a:pt x="494199" y="19889"/>
                            <a:pt x="538273" y="12480"/>
                            <a:pt x="582527" y="5161"/>
                          </a:cubicBezTo>
                          <a:cubicBezTo>
                            <a:pt x="585508" y="4709"/>
                            <a:pt x="584695" y="-261"/>
                            <a:pt x="581715" y="11"/>
                          </a:cubicBezTo>
                          <a:close/>
                        </a:path>
                      </a:pathLst>
                    </a:custGeom>
                    <a:solidFill>
                      <a:schemeClr val="dk1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</p:grpSp>
            </p:grpSp>
          </p:grpSp>
          <p:grpSp>
            <p:nvGrpSpPr>
              <p:cNvPr id="2357" name="Google Shape;2357;p49"/>
              <p:cNvGrpSpPr/>
              <p:nvPr/>
            </p:nvGrpSpPr>
            <p:grpSpPr>
              <a:xfrm>
                <a:off x="7947510" y="4295173"/>
                <a:ext cx="968725" cy="961490"/>
                <a:chOff x="7947510" y="4295173"/>
                <a:chExt cx="968725" cy="961490"/>
              </a:xfrm>
            </p:grpSpPr>
            <p:grpSp>
              <p:nvGrpSpPr>
                <p:cNvPr id="2358" name="Google Shape;2358;p49"/>
                <p:cNvGrpSpPr/>
                <p:nvPr/>
              </p:nvGrpSpPr>
              <p:grpSpPr>
                <a:xfrm>
                  <a:off x="8407048" y="4633532"/>
                  <a:ext cx="509187" cy="623131"/>
                  <a:chOff x="8407048" y="4633532"/>
                  <a:chExt cx="509187" cy="623131"/>
                </a:xfrm>
              </p:grpSpPr>
              <p:sp>
                <p:nvSpPr>
                  <p:cNvPr id="2359" name="Google Shape;2359;p49"/>
                  <p:cNvSpPr/>
                  <p:nvPr/>
                </p:nvSpPr>
                <p:spPr>
                  <a:xfrm>
                    <a:off x="8407048" y="4633532"/>
                    <a:ext cx="509187" cy="62313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09187" h="623131" extrusionOk="0">
                        <a:moveTo>
                          <a:pt x="492692" y="623093"/>
                        </a:moveTo>
                        <a:cubicBezTo>
                          <a:pt x="491518" y="624448"/>
                          <a:pt x="8513" y="589029"/>
                          <a:pt x="8513" y="589029"/>
                        </a:cubicBezTo>
                        <a:lnTo>
                          <a:pt x="11945" y="558128"/>
                        </a:lnTo>
                        <a:cubicBezTo>
                          <a:pt x="11945" y="558128"/>
                          <a:pt x="-10995" y="534002"/>
                          <a:pt x="6707" y="470211"/>
                        </a:cubicBezTo>
                        <a:cubicBezTo>
                          <a:pt x="44277" y="335130"/>
                          <a:pt x="119329" y="65689"/>
                          <a:pt x="144618" y="36052"/>
                        </a:cubicBezTo>
                        <a:cubicBezTo>
                          <a:pt x="175325" y="91"/>
                          <a:pt x="228701" y="-11023"/>
                          <a:pt x="267988" y="12108"/>
                        </a:cubicBezTo>
                        <a:cubicBezTo>
                          <a:pt x="350446" y="60629"/>
                          <a:pt x="472371" y="411119"/>
                          <a:pt x="504614" y="493975"/>
                        </a:cubicBezTo>
                        <a:cubicBezTo>
                          <a:pt x="520509" y="534906"/>
                          <a:pt x="490253" y="560748"/>
                          <a:pt x="485467" y="579994"/>
                        </a:cubicBezTo>
                        <a:cubicBezTo>
                          <a:pt x="485467" y="579813"/>
                          <a:pt x="494227" y="621377"/>
                          <a:pt x="492692" y="623093"/>
                        </a:cubicBezTo>
                        <a:close/>
                      </a:path>
                    </a:pathLst>
                  </a:custGeom>
                  <a:solidFill>
                    <a:schemeClr val="dk2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2360" name="Google Shape;2360;p49"/>
                  <p:cNvSpPr/>
                  <p:nvPr/>
                </p:nvSpPr>
                <p:spPr>
                  <a:xfrm>
                    <a:off x="8438128" y="5189577"/>
                    <a:ext cx="438378" cy="26206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38378" h="26206" extrusionOk="0">
                        <a:moveTo>
                          <a:pt x="915" y="3"/>
                        </a:moveTo>
                        <a:cubicBezTo>
                          <a:pt x="201866" y="8407"/>
                          <a:pt x="420248" y="23948"/>
                          <a:pt x="437769" y="24851"/>
                        </a:cubicBezTo>
                        <a:cubicBezTo>
                          <a:pt x="438582" y="24851"/>
                          <a:pt x="438582" y="26207"/>
                          <a:pt x="437769" y="26207"/>
                        </a:cubicBezTo>
                        <a:cubicBezTo>
                          <a:pt x="227064" y="23315"/>
                          <a:pt x="18346" y="4431"/>
                          <a:pt x="915" y="1991"/>
                        </a:cubicBezTo>
                        <a:cubicBezTo>
                          <a:pt x="-259" y="1720"/>
                          <a:pt x="-350" y="-87"/>
                          <a:pt x="915" y="3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</p:grpSp>
            <p:grpSp>
              <p:nvGrpSpPr>
                <p:cNvPr id="2361" name="Google Shape;2361;p49"/>
                <p:cNvGrpSpPr/>
                <p:nvPr/>
              </p:nvGrpSpPr>
              <p:grpSpPr>
                <a:xfrm>
                  <a:off x="8468006" y="4295173"/>
                  <a:ext cx="250941" cy="482114"/>
                  <a:chOff x="8468006" y="4295173"/>
                  <a:chExt cx="250941" cy="482114"/>
                </a:xfrm>
              </p:grpSpPr>
              <p:grpSp>
                <p:nvGrpSpPr>
                  <p:cNvPr id="2362" name="Google Shape;2362;p49"/>
                  <p:cNvGrpSpPr/>
                  <p:nvPr/>
                </p:nvGrpSpPr>
                <p:grpSpPr>
                  <a:xfrm>
                    <a:off x="8540648" y="4527906"/>
                    <a:ext cx="136678" cy="202792"/>
                    <a:chOff x="8540648" y="4527906"/>
                    <a:chExt cx="136678" cy="202792"/>
                  </a:xfrm>
                </p:grpSpPr>
                <p:sp>
                  <p:nvSpPr>
                    <p:cNvPr id="2363" name="Google Shape;2363;p49"/>
                    <p:cNvSpPr/>
                    <p:nvPr/>
                  </p:nvSpPr>
                  <p:spPr>
                    <a:xfrm>
                      <a:off x="8540648" y="4527906"/>
                      <a:ext cx="136678" cy="202792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36678" h="202792" extrusionOk="0">
                          <a:moveTo>
                            <a:pt x="33417" y="202307"/>
                          </a:moveTo>
                          <a:cubicBezTo>
                            <a:pt x="62859" y="208270"/>
                            <a:pt x="117861" y="158123"/>
                            <a:pt x="136466" y="121257"/>
                          </a:cubicBezTo>
                          <a:cubicBezTo>
                            <a:pt x="137731" y="118728"/>
                            <a:pt x="133124" y="92705"/>
                            <a:pt x="128970" y="60810"/>
                          </a:cubicBezTo>
                          <a:cubicBezTo>
                            <a:pt x="126532" y="41473"/>
                            <a:pt x="124274" y="19878"/>
                            <a:pt x="123641" y="0"/>
                          </a:cubicBezTo>
                          <a:lnTo>
                            <a:pt x="0" y="34335"/>
                          </a:lnTo>
                          <a:cubicBezTo>
                            <a:pt x="0" y="34335"/>
                            <a:pt x="13638" y="75628"/>
                            <a:pt x="14541" y="110234"/>
                          </a:cubicBezTo>
                          <a:cubicBezTo>
                            <a:pt x="14631" y="113126"/>
                            <a:pt x="14360" y="115836"/>
                            <a:pt x="13908" y="118456"/>
                          </a:cubicBezTo>
                          <a:cubicBezTo>
                            <a:pt x="13908" y="118818"/>
                            <a:pt x="13818" y="119270"/>
                            <a:pt x="13728" y="119812"/>
                          </a:cubicBezTo>
                          <a:cubicBezTo>
                            <a:pt x="11741" y="135353"/>
                            <a:pt x="5058" y="196524"/>
                            <a:pt x="33417" y="202307"/>
                          </a:cubicBezTo>
                          <a:close/>
                        </a:path>
                      </a:pathLst>
                    </a:custGeom>
                    <a:solidFill>
                      <a:srgbClr val="D3766A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  <p:sp>
                  <p:nvSpPr>
                    <p:cNvPr id="2364" name="Google Shape;2364;p49"/>
                    <p:cNvSpPr/>
                    <p:nvPr/>
                  </p:nvSpPr>
                  <p:spPr>
                    <a:xfrm>
                      <a:off x="8540738" y="4530255"/>
                      <a:ext cx="115242" cy="11782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15242" h="117820" extrusionOk="0">
                          <a:moveTo>
                            <a:pt x="13818" y="116107"/>
                          </a:moveTo>
                          <a:cubicBezTo>
                            <a:pt x="13818" y="116469"/>
                            <a:pt x="13728" y="116920"/>
                            <a:pt x="13728" y="117372"/>
                          </a:cubicBezTo>
                          <a:cubicBezTo>
                            <a:pt x="17612" y="117824"/>
                            <a:pt x="21946" y="117914"/>
                            <a:pt x="26553" y="117733"/>
                          </a:cubicBezTo>
                          <a:cubicBezTo>
                            <a:pt x="98624" y="113758"/>
                            <a:pt x="112713" y="24938"/>
                            <a:pt x="115242" y="0"/>
                          </a:cubicBezTo>
                          <a:lnTo>
                            <a:pt x="84355" y="8584"/>
                          </a:lnTo>
                          <a:lnTo>
                            <a:pt x="0" y="31986"/>
                          </a:lnTo>
                          <a:cubicBezTo>
                            <a:pt x="0" y="31986"/>
                            <a:pt x="13638" y="73278"/>
                            <a:pt x="14450" y="107885"/>
                          </a:cubicBezTo>
                          <a:cubicBezTo>
                            <a:pt x="14450" y="110776"/>
                            <a:pt x="14270" y="113487"/>
                            <a:pt x="13818" y="116107"/>
                          </a:cubicBezTo>
                          <a:close/>
                        </a:path>
                      </a:pathLst>
                    </a:custGeom>
                    <a:solidFill>
                      <a:srgbClr val="263238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</p:grpSp>
              <p:grpSp>
                <p:nvGrpSpPr>
                  <p:cNvPr id="2365" name="Google Shape;2365;p49"/>
                  <p:cNvGrpSpPr/>
                  <p:nvPr/>
                </p:nvGrpSpPr>
                <p:grpSpPr>
                  <a:xfrm>
                    <a:off x="8468006" y="4295173"/>
                    <a:ext cx="250941" cy="326442"/>
                    <a:chOff x="8468006" y="4295173"/>
                    <a:chExt cx="250941" cy="326442"/>
                  </a:xfrm>
                </p:grpSpPr>
                <p:sp>
                  <p:nvSpPr>
                    <p:cNvPr id="2366" name="Google Shape;2366;p49"/>
                    <p:cNvSpPr/>
                    <p:nvPr/>
                  </p:nvSpPr>
                  <p:spPr>
                    <a:xfrm>
                      <a:off x="8477000" y="4344664"/>
                      <a:ext cx="63919" cy="132677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63919" h="132677" extrusionOk="0">
                          <a:moveTo>
                            <a:pt x="63919" y="0"/>
                          </a:moveTo>
                          <a:cubicBezTo>
                            <a:pt x="63919" y="0"/>
                            <a:pt x="22645" y="10391"/>
                            <a:pt x="9640" y="48882"/>
                          </a:cubicBezTo>
                          <a:cubicBezTo>
                            <a:pt x="-3366" y="87374"/>
                            <a:pt x="-476" y="130112"/>
                            <a:pt x="2685" y="132642"/>
                          </a:cubicBezTo>
                          <a:cubicBezTo>
                            <a:pt x="5847" y="135172"/>
                            <a:pt x="63919" y="0"/>
                            <a:pt x="63919" y="0"/>
                          </a:cubicBezTo>
                          <a:close/>
                        </a:path>
                      </a:pathLst>
                    </a:custGeom>
                    <a:solidFill>
                      <a:srgbClr val="263238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  <p:sp>
                  <p:nvSpPr>
                    <p:cNvPr id="2367" name="Google Shape;2367;p49"/>
                    <p:cNvSpPr/>
                    <p:nvPr/>
                  </p:nvSpPr>
                  <p:spPr>
                    <a:xfrm>
                      <a:off x="8468006" y="4323736"/>
                      <a:ext cx="237821" cy="297879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237821" h="297879" extrusionOk="0">
                          <a:moveTo>
                            <a:pt x="237647" y="95562"/>
                          </a:moveTo>
                          <a:cubicBezTo>
                            <a:pt x="241170" y="141644"/>
                            <a:pt x="190412" y="261184"/>
                            <a:pt x="153474" y="282056"/>
                          </a:cubicBezTo>
                          <a:cubicBezTo>
                            <a:pt x="100007" y="312326"/>
                            <a:pt x="26310" y="299856"/>
                            <a:pt x="4093" y="238686"/>
                          </a:cubicBezTo>
                          <a:cubicBezTo>
                            <a:pt x="-17493" y="179412"/>
                            <a:pt x="51418" y="24813"/>
                            <a:pt x="91337" y="7284"/>
                          </a:cubicBezTo>
                          <a:cubicBezTo>
                            <a:pt x="150132" y="-18557"/>
                            <a:pt x="232499" y="27524"/>
                            <a:pt x="237647" y="95562"/>
                          </a:cubicBezTo>
                          <a:close/>
                        </a:path>
                      </a:pathLst>
                    </a:custGeom>
                    <a:solidFill>
                      <a:srgbClr val="D3766A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  <p:grpSp>
                  <p:nvGrpSpPr>
                    <p:cNvPr id="2368" name="Google Shape;2368;p49"/>
                    <p:cNvGrpSpPr/>
                    <p:nvPr/>
                  </p:nvGrpSpPr>
                  <p:grpSpPr>
                    <a:xfrm>
                      <a:off x="8496003" y="4403926"/>
                      <a:ext cx="106597" cy="151156"/>
                      <a:chOff x="8496003" y="4403926"/>
                      <a:chExt cx="106597" cy="151156"/>
                    </a:xfrm>
                  </p:grpSpPr>
                  <p:grpSp>
                    <p:nvGrpSpPr>
                      <p:cNvPr id="2369" name="Google Shape;2369;p49"/>
                      <p:cNvGrpSpPr/>
                      <p:nvPr/>
                    </p:nvGrpSpPr>
                    <p:grpSpPr>
                      <a:xfrm>
                        <a:off x="8559737" y="4466923"/>
                        <a:ext cx="22260" cy="30638"/>
                        <a:chOff x="8559737" y="4466923"/>
                        <a:chExt cx="22260" cy="30638"/>
                      </a:xfrm>
                    </p:grpSpPr>
                    <p:sp>
                      <p:nvSpPr>
                        <p:cNvPr id="2370" name="Google Shape;2370;p49"/>
                        <p:cNvSpPr/>
                        <p:nvPr/>
                      </p:nvSpPr>
                      <p:spPr>
                        <a:xfrm>
                          <a:off x="8559737" y="4472649"/>
                          <a:ext cx="5493" cy="24912"/>
                        </a:xfrm>
                        <a:custGeom>
                          <a:avLst/>
                          <a:gdLst/>
                          <a:ahLst/>
                          <a:cxnLst/>
                          <a:rect l="l" t="t" r="r" b="b"/>
                          <a:pathLst>
                            <a:path w="5493" h="24912" extrusionOk="0">
                              <a:moveTo>
                                <a:pt x="5114" y="50"/>
                              </a:moveTo>
                              <a:cubicBezTo>
                                <a:pt x="5295" y="-221"/>
                                <a:pt x="5566" y="682"/>
                                <a:pt x="5476" y="1044"/>
                              </a:cubicBezTo>
                              <a:cubicBezTo>
                                <a:pt x="1863" y="8995"/>
                                <a:pt x="-937" y="18753"/>
                                <a:pt x="5205" y="24446"/>
                              </a:cubicBezTo>
                              <a:cubicBezTo>
                                <a:pt x="5386" y="24627"/>
                                <a:pt x="5205" y="24988"/>
                                <a:pt x="4934" y="24898"/>
                              </a:cubicBezTo>
                              <a:cubicBezTo>
                                <a:pt x="-3466" y="19838"/>
                                <a:pt x="418" y="7007"/>
                                <a:pt x="5114" y="50"/>
                              </a:cubicBezTo>
                              <a:close/>
                            </a:path>
                          </a:pathLst>
                        </a:custGeom>
                        <a:solidFill>
                          <a:srgbClr val="263238"/>
                        </a:solidFill>
                        <a:ln>
                          <a:noFill/>
                        </a:ln>
                      </p:spPr>
                      <p:txBody>
                        <a:bodyPr spcFirstLastPara="1" wrap="square" lIns="91425" tIns="45700" rIns="91425" bIns="45700" anchor="ctr" anchorCtr="0">
                          <a:noAutofit/>
                        </a:bodyPr>
                        <a:lstStyle/>
                        <a:p>
                          <a:pPr marL="0" marR="0" lvl="0" indent="0" algn="l" rtl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None/>
                          </a:pPr>
                          <a:endParaRPr sz="1800">
                            <a:solidFill>
                              <a:srgbClr val="000000"/>
                            </a:solidFill>
                            <a:latin typeface="Calibri"/>
                            <a:ea typeface="Calibri"/>
                            <a:cs typeface="Calibri"/>
                            <a:sym typeface="Calibri"/>
                          </a:endParaRPr>
                        </a:p>
                      </p:txBody>
                    </p:sp>
                    <p:sp>
                      <p:nvSpPr>
                        <p:cNvPr id="2371" name="Google Shape;2371;p49"/>
                        <p:cNvSpPr/>
                        <p:nvPr/>
                      </p:nvSpPr>
                      <p:spPr>
                        <a:xfrm>
                          <a:off x="8561094" y="4466923"/>
                          <a:ext cx="20903" cy="27540"/>
                        </a:xfrm>
                        <a:custGeom>
                          <a:avLst/>
                          <a:gdLst/>
                          <a:ahLst/>
                          <a:cxnLst/>
                          <a:rect l="l" t="t" r="r" b="b"/>
                          <a:pathLst>
                            <a:path w="20903" h="27540" extrusionOk="0">
                              <a:moveTo>
                                <a:pt x="14506" y="354"/>
                              </a:moveTo>
                              <a:cubicBezTo>
                                <a:pt x="27873" y="4782"/>
                                <a:pt x="18028" y="31256"/>
                                <a:pt x="5655" y="27100"/>
                              </a:cubicBezTo>
                              <a:cubicBezTo>
                                <a:pt x="-6628" y="23124"/>
                                <a:pt x="3307" y="-3350"/>
                                <a:pt x="14506" y="354"/>
                              </a:cubicBezTo>
                              <a:close/>
                            </a:path>
                          </a:pathLst>
                        </a:custGeom>
                        <a:solidFill>
                          <a:srgbClr val="263238"/>
                        </a:solidFill>
                        <a:ln>
                          <a:noFill/>
                        </a:ln>
                      </p:spPr>
                      <p:txBody>
                        <a:bodyPr spcFirstLastPara="1" wrap="square" lIns="91425" tIns="45700" rIns="91425" bIns="45700" anchor="ctr" anchorCtr="0">
                          <a:noAutofit/>
                        </a:bodyPr>
                        <a:lstStyle/>
                        <a:p>
                          <a:pPr marL="0" marR="0" lvl="0" indent="0" algn="l" rtl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None/>
                          </a:pPr>
                          <a:endParaRPr sz="1800">
                            <a:solidFill>
                              <a:srgbClr val="000000"/>
                            </a:solidFill>
                            <a:latin typeface="Calibri"/>
                            <a:ea typeface="Calibri"/>
                            <a:cs typeface="Calibri"/>
                            <a:sym typeface="Calibri"/>
                          </a:endParaRPr>
                        </a:p>
                      </p:txBody>
                    </p:sp>
                  </p:grpSp>
                  <p:grpSp>
                    <p:nvGrpSpPr>
                      <p:cNvPr id="2372" name="Google Shape;2372;p49"/>
                      <p:cNvGrpSpPr/>
                      <p:nvPr/>
                    </p:nvGrpSpPr>
                    <p:grpSpPr>
                      <a:xfrm>
                        <a:off x="8496003" y="4443989"/>
                        <a:ext cx="21310" cy="30593"/>
                        <a:chOff x="8496003" y="4443989"/>
                        <a:chExt cx="21310" cy="30593"/>
                      </a:xfrm>
                    </p:grpSpPr>
                    <p:sp>
                      <p:nvSpPr>
                        <p:cNvPr id="2373" name="Google Shape;2373;p49"/>
                        <p:cNvSpPr/>
                        <p:nvPr/>
                      </p:nvSpPr>
                      <p:spPr>
                        <a:xfrm>
                          <a:off x="8500113" y="4456043"/>
                          <a:ext cx="16968" cy="18539"/>
                        </a:xfrm>
                        <a:custGeom>
                          <a:avLst/>
                          <a:gdLst/>
                          <a:ahLst/>
                          <a:cxnLst/>
                          <a:rect l="l" t="t" r="r" b="b"/>
                          <a:pathLst>
                            <a:path w="16968" h="18539" extrusionOk="0">
                              <a:moveTo>
                                <a:pt x="16962" y="120"/>
                              </a:moveTo>
                              <a:cubicBezTo>
                                <a:pt x="17053" y="-241"/>
                                <a:pt x="16149" y="301"/>
                                <a:pt x="16059" y="572"/>
                              </a:cubicBezTo>
                              <a:cubicBezTo>
                                <a:pt x="13259" y="8885"/>
                                <a:pt x="8653" y="17920"/>
                                <a:pt x="254" y="17830"/>
                              </a:cubicBezTo>
                              <a:cubicBezTo>
                                <a:pt x="-17" y="17830"/>
                                <a:pt x="-107" y="18282"/>
                                <a:pt x="164" y="18282"/>
                              </a:cubicBezTo>
                              <a:cubicBezTo>
                                <a:pt x="9647" y="20450"/>
                                <a:pt x="15607" y="8433"/>
                                <a:pt x="16962" y="120"/>
                              </a:cubicBezTo>
                              <a:close/>
                            </a:path>
                          </a:pathLst>
                        </a:custGeom>
                        <a:solidFill>
                          <a:srgbClr val="263238"/>
                        </a:solidFill>
                        <a:ln>
                          <a:noFill/>
                        </a:ln>
                      </p:spPr>
                      <p:txBody>
                        <a:bodyPr spcFirstLastPara="1" wrap="square" lIns="91425" tIns="45700" rIns="91425" bIns="45700" anchor="ctr" anchorCtr="0">
                          <a:noAutofit/>
                        </a:bodyPr>
                        <a:lstStyle/>
                        <a:p>
                          <a:pPr marL="0" marR="0" lvl="0" indent="0" algn="l" rtl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None/>
                          </a:pPr>
                          <a:endParaRPr sz="1800">
                            <a:solidFill>
                              <a:srgbClr val="000000"/>
                            </a:solidFill>
                            <a:latin typeface="Calibri"/>
                            <a:ea typeface="Calibri"/>
                            <a:cs typeface="Calibri"/>
                            <a:sym typeface="Calibri"/>
                          </a:endParaRPr>
                        </a:p>
                      </p:txBody>
                    </p:sp>
                    <p:sp>
                      <p:nvSpPr>
                        <p:cNvPr id="2374" name="Google Shape;2374;p49"/>
                        <p:cNvSpPr/>
                        <p:nvPr/>
                      </p:nvSpPr>
                      <p:spPr>
                        <a:xfrm>
                          <a:off x="8496003" y="4443989"/>
                          <a:ext cx="21310" cy="27189"/>
                        </a:xfrm>
                        <a:custGeom>
                          <a:avLst/>
                          <a:gdLst/>
                          <a:ahLst/>
                          <a:cxnLst/>
                          <a:rect l="l" t="t" r="r" b="b"/>
                          <a:pathLst>
                            <a:path w="21310" h="27189" extrusionOk="0">
                              <a:moveTo>
                                <a:pt x="16918" y="880"/>
                              </a:moveTo>
                              <a:cubicBezTo>
                                <a:pt x="4093" y="-5084"/>
                                <a:pt x="-6745" y="21029"/>
                                <a:pt x="5086" y="26451"/>
                              </a:cubicBezTo>
                              <a:cubicBezTo>
                                <a:pt x="16737" y="31872"/>
                                <a:pt x="27665" y="5849"/>
                                <a:pt x="16918" y="880"/>
                              </a:cubicBezTo>
                              <a:close/>
                            </a:path>
                          </a:pathLst>
                        </a:custGeom>
                        <a:solidFill>
                          <a:srgbClr val="263238"/>
                        </a:solidFill>
                        <a:ln>
                          <a:noFill/>
                        </a:ln>
                      </p:spPr>
                      <p:txBody>
                        <a:bodyPr spcFirstLastPara="1" wrap="square" lIns="91425" tIns="45700" rIns="91425" bIns="45700" anchor="ctr" anchorCtr="0">
                          <a:noAutofit/>
                        </a:bodyPr>
                        <a:lstStyle/>
                        <a:p>
                          <a:pPr marL="0" marR="0" lvl="0" indent="0" algn="l" rtl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None/>
                          </a:pPr>
                          <a:endParaRPr sz="1800">
                            <a:solidFill>
                              <a:srgbClr val="000000"/>
                            </a:solidFill>
                            <a:latin typeface="Calibri"/>
                            <a:ea typeface="Calibri"/>
                            <a:cs typeface="Calibri"/>
                            <a:sym typeface="Calibri"/>
                          </a:endParaRPr>
                        </a:p>
                      </p:txBody>
                    </p:sp>
                  </p:grpSp>
                  <p:sp>
                    <p:nvSpPr>
                      <p:cNvPr id="2375" name="Google Shape;2375;p49"/>
                      <p:cNvSpPr/>
                      <p:nvPr/>
                    </p:nvSpPr>
                    <p:spPr>
                      <a:xfrm>
                        <a:off x="8575522" y="4430655"/>
                        <a:ext cx="27078" cy="24593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27078" h="24593" extrusionOk="0">
                            <a:moveTo>
                              <a:pt x="17147" y="23611"/>
                            </a:moveTo>
                            <a:cubicBezTo>
                              <a:pt x="13805" y="21443"/>
                              <a:pt x="11096" y="18913"/>
                              <a:pt x="8025" y="16473"/>
                            </a:cubicBezTo>
                            <a:cubicBezTo>
                              <a:pt x="4593" y="13672"/>
                              <a:pt x="1522" y="11774"/>
                              <a:pt x="167" y="7347"/>
                            </a:cubicBezTo>
                            <a:cubicBezTo>
                              <a:pt x="-555" y="4998"/>
                              <a:pt x="1161" y="1745"/>
                              <a:pt x="3419" y="841"/>
                            </a:cubicBezTo>
                            <a:cubicBezTo>
                              <a:pt x="8657" y="-1327"/>
                              <a:pt x="13715" y="1022"/>
                              <a:pt x="18050" y="4185"/>
                            </a:cubicBezTo>
                            <a:cubicBezTo>
                              <a:pt x="22746" y="7618"/>
                              <a:pt x="25456" y="11503"/>
                              <a:pt x="26901" y="17105"/>
                            </a:cubicBezTo>
                            <a:cubicBezTo>
                              <a:pt x="28255" y="22617"/>
                              <a:pt x="21572" y="26502"/>
                              <a:pt x="17147" y="23611"/>
                            </a:cubicBezTo>
                            <a:close/>
                          </a:path>
                        </a:pathLst>
                      </a:custGeom>
                      <a:solidFill>
                        <a:srgbClr val="263238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45700" rIns="91425" bIns="45700" anchor="ctr" anchorCtr="0">
                        <a:noAutofit/>
                      </a:bodyPr>
                      <a:lstStyle/>
                      <a:p>
                        <a:pPr marL="0" marR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 sz="18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endParaRPr>
                      </a:p>
                    </p:txBody>
                  </p:sp>
                  <p:sp>
                    <p:nvSpPr>
                      <p:cNvPr id="2376" name="Google Shape;2376;p49"/>
                      <p:cNvSpPr/>
                      <p:nvPr/>
                    </p:nvSpPr>
                    <p:spPr>
                      <a:xfrm>
                        <a:off x="8506635" y="4403926"/>
                        <a:ext cx="31275" cy="16493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31275" h="16493" extrusionOk="0">
                            <a:moveTo>
                              <a:pt x="5112" y="14831"/>
                            </a:moveTo>
                            <a:cubicBezTo>
                              <a:pt x="8995" y="15644"/>
                              <a:pt x="12698" y="15644"/>
                              <a:pt x="16672" y="16005"/>
                            </a:cubicBezTo>
                            <a:cubicBezTo>
                              <a:pt x="21098" y="16457"/>
                              <a:pt x="24620" y="17180"/>
                              <a:pt x="28684" y="15011"/>
                            </a:cubicBezTo>
                            <a:cubicBezTo>
                              <a:pt x="30852" y="13836"/>
                              <a:pt x="31845" y="10313"/>
                              <a:pt x="30942" y="8054"/>
                            </a:cubicBezTo>
                            <a:cubicBezTo>
                              <a:pt x="28684" y="2813"/>
                              <a:pt x="23446" y="1006"/>
                              <a:pt x="18117" y="283"/>
                            </a:cubicBezTo>
                            <a:cubicBezTo>
                              <a:pt x="12337" y="-530"/>
                              <a:pt x="7731" y="374"/>
                              <a:pt x="2763" y="3446"/>
                            </a:cubicBezTo>
                            <a:cubicBezTo>
                              <a:pt x="-2113" y="6427"/>
                              <a:pt x="-36" y="13836"/>
                              <a:pt x="5112" y="14831"/>
                            </a:cubicBezTo>
                            <a:close/>
                          </a:path>
                        </a:pathLst>
                      </a:custGeom>
                      <a:solidFill>
                        <a:srgbClr val="263238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45700" rIns="91425" bIns="45700" anchor="ctr" anchorCtr="0">
                        <a:noAutofit/>
                      </a:bodyPr>
                      <a:lstStyle/>
                      <a:p>
                        <a:pPr marL="0" marR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 sz="18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endParaRPr>
                      </a:p>
                    </p:txBody>
                  </p:sp>
                  <p:sp>
                    <p:nvSpPr>
                      <p:cNvPr id="2377" name="Google Shape;2377;p49"/>
                      <p:cNvSpPr/>
                      <p:nvPr/>
                    </p:nvSpPr>
                    <p:spPr>
                      <a:xfrm>
                        <a:off x="8534398" y="4546808"/>
                        <a:ext cx="18146" cy="8274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18146" h="8274" extrusionOk="0">
                            <a:moveTo>
                              <a:pt x="17358" y="2241"/>
                            </a:moveTo>
                            <a:cubicBezTo>
                              <a:pt x="14739" y="3596"/>
                              <a:pt x="11939" y="5675"/>
                              <a:pt x="8779" y="4952"/>
                            </a:cubicBezTo>
                            <a:cubicBezTo>
                              <a:pt x="5798" y="4319"/>
                              <a:pt x="2817" y="1880"/>
                              <a:pt x="469" y="73"/>
                            </a:cubicBezTo>
                            <a:cubicBezTo>
                              <a:pt x="199" y="-108"/>
                              <a:pt x="-73" y="73"/>
                              <a:pt x="18" y="344"/>
                            </a:cubicBezTo>
                            <a:cubicBezTo>
                              <a:pt x="1192" y="4229"/>
                              <a:pt x="5075" y="7663"/>
                              <a:pt x="9230" y="8205"/>
                            </a:cubicBezTo>
                            <a:cubicBezTo>
                              <a:pt x="13204" y="8747"/>
                              <a:pt x="16094" y="6036"/>
                              <a:pt x="18081" y="2874"/>
                            </a:cubicBezTo>
                            <a:cubicBezTo>
                              <a:pt x="18352" y="2422"/>
                              <a:pt x="17720" y="2061"/>
                              <a:pt x="17358" y="2241"/>
                            </a:cubicBezTo>
                            <a:close/>
                          </a:path>
                        </a:pathLst>
                      </a:custGeom>
                      <a:solidFill>
                        <a:srgbClr val="263238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45700" rIns="91425" bIns="45700" anchor="ctr" anchorCtr="0">
                        <a:noAutofit/>
                      </a:bodyPr>
                      <a:lstStyle/>
                      <a:p>
                        <a:pPr marL="0" marR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 sz="18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endParaRPr>
                      </a:p>
                    </p:txBody>
                  </p:sp>
                  <p:sp>
                    <p:nvSpPr>
                      <p:cNvPr id="2378" name="Google Shape;2378;p49"/>
                      <p:cNvSpPr/>
                      <p:nvPr/>
                    </p:nvSpPr>
                    <p:spPr>
                      <a:xfrm>
                        <a:off x="8503807" y="4419285"/>
                        <a:ext cx="47347" cy="108932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47347" h="108932" extrusionOk="0">
                            <a:moveTo>
                              <a:pt x="47047" y="102025"/>
                            </a:moveTo>
                            <a:cubicBezTo>
                              <a:pt x="40092" y="107808"/>
                              <a:pt x="31964" y="109615"/>
                              <a:pt x="24107" y="108712"/>
                            </a:cubicBezTo>
                            <a:cubicBezTo>
                              <a:pt x="20584" y="108350"/>
                              <a:pt x="17062" y="107356"/>
                              <a:pt x="13720" y="106001"/>
                            </a:cubicBezTo>
                            <a:cubicBezTo>
                              <a:pt x="13088" y="105820"/>
                              <a:pt x="12365" y="105459"/>
                              <a:pt x="11823" y="105188"/>
                            </a:cubicBezTo>
                            <a:cubicBezTo>
                              <a:pt x="11282" y="104917"/>
                              <a:pt x="10740" y="104646"/>
                              <a:pt x="10107" y="104375"/>
                            </a:cubicBezTo>
                            <a:cubicBezTo>
                              <a:pt x="9204" y="103923"/>
                              <a:pt x="8934" y="102929"/>
                              <a:pt x="9024" y="102025"/>
                            </a:cubicBezTo>
                            <a:lnTo>
                              <a:pt x="9024" y="101935"/>
                            </a:lnTo>
                            <a:cubicBezTo>
                              <a:pt x="9114" y="101664"/>
                              <a:pt x="9204" y="101393"/>
                              <a:pt x="9385" y="101122"/>
                            </a:cubicBezTo>
                            <a:cubicBezTo>
                              <a:pt x="9385" y="101122"/>
                              <a:pt x="9385" y="101122"/>
                              <a:pt x="9385" y="101031"/>
                            </a:cubicBezTo>
                            <a:lnTo>
                              <a:pt x="9656" y="100309"/>
                            </a:lnTo>
                            <a:cubicBezTo>
                              <a:pt x="11462" y="93803"/>
                              <a:pt x="15166" y="84225"/>
                              <a:pt x="15166" y="84225"/>
                            </a:cubicBezTo>
                            <a:cubicBezTo>
                              <a:pt x="12456" y="84677"/>
                              <a:pt x="-1182" y="86303"/>
                              <a:pt x="83" y="82960"/>
                            </a:cubicBezTo>
                            <a:cubicBezTo>
                              <a:pt x="10469" y="55673"/>
                              <a:pt x="21939" y="25404"/>
                              <a:pt x="38015" y="375"/>
                            </a:cubicBezTo>
                            <a:cubicBezTo>
                              <a:pt x="38466" y="-438"/>
                              <a:pt x="39821" y="194"/>
                              <a:pt x="39460" y="1098"/>
                            </a:cubicBezTo>
                            <a:cubicBezTo>
                              <a:pt x="30519" y="27663"/>
                              <a:pt x="16971" y="52510"/>
                              <a:pt x="7579" y="79165"/>
                            </a:cubicBezTo>
                            <a:cubicBezTo>
                              <a:pt x="11823" y="78894"/>
                              <a:pt x="18959" y="78171"/>
                              <a:pt x="22300" y="79256"/>
                            </a:cubicBezTo>
                            <a:cubicBezTo>
                              <a:pt x="23113" y="79798"/>
                              <a:pt x="14804" y="97598"/>
                              <a:pt x="14262" y="100580"/>
                            </a:cubicBezTo>
                            <a:cubicBezTo>
                              <a:pt x="14262" y="100580"/>
                              <a:pt x="14262" y="100670"/>
                              <a:pt x="14262" y="100941"/>
                            </a:cubicBezTo>
                            <a:cubicBezTo>
                              <a:pt x="24649" y="105730"/>
                              <a:pt x="33770" y="105007"/>
                              <a:pt x="46505" y="101031"/>
                            </a:cubicBezTo>
                            <a:cubicBezTo>
                              <a:pt x="47227" y="100760"/>
                              <a:pt x="47679" y="101483"/>
                              <a:pt x="47047" y="102025"/>
                            </a:cubicBezTo>
                            <a:close/>
                          </a:path>
                        </a:pathLst>
                      </a:custGeom>
                      <a:solidFill>
                        <a:srgbClr val="263238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45700" rIns="91425" bIns="45700" anchor="ctr" anchorCtr="0">
                        <a:noAutofit/>
                      </a:bodyPr>
                      <a:lstStyle/>
                      <a:p>
                        <a:pPr marL="0" marR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 sz="18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endParaRPr>
                      </a:p>
                    </p:txBody>
                  </p:sp>
                  <p:grpSp>
                    <p:nvGrpSpPr>
                      <p:cNvPr id="2379" name="Google Shape;2379;p49"/>
                      <p:cNvGrpSpPr/>
                      <p:nvPr/>
                    </p:nvGrpSpPr>
                    <p:grpSpPr>
                      <a:xfrm>
                        <a:off x="8522494" y="4520949"/>
                        <a:ext cx="28451" cy="19887"/>
                        <a:chOff x="8522494" y="4520949"/>
                        <a:chExt cx="28451" cy="19887"/>
                      </a:xfrm>
                    </p:grpSpPr>
                    <p:sp>
                      <p:nvSpPr>
                        <p:cNvPr id="2380" name="Google Shape;2380;p49"/>
                        <p:cNvSpPr/>
                        <p:nvPr/>
                      </p:nvSpPr>
                      <p:spPr>
                        <a:xfrm>
                          <a:off x="8522494" y="4520949"/>
                          <a:ext cx="28451" cy="19887"/>
                        </a:xfrm>
                        <a:custGeom>
                          <a:avLst/>
                          <a:gdLst/>
                          <a:ahLst/>
                          <a:cxnLst/>
                          <a:rect l="l" t="t" r="r" b="b"/>
                          <a:pathLst>
                            <a:path w="28451" h="19887" extrusionOk="0">
                              <a:moveTo>
                                <a:pt x="0" y="2259"/>
                              </a:moveTo>
                              <a:cubicBezTo>
                                <a:pt x="0" y="2259"/>
                                <a:pt x="3252" y="11475"/>
                                <a:pt x="10025" y="16535"/>
                              </a:cubicBezTo>
                              <a:cubicBezTo>
                                <a:pt x="12554" y="18433"/>
                                <a:pt x="15444" y="19788"/>
                                <a:pt x="18876" y="19878"/>
                              </a:cubicBezTo>
                              <a:cubicBezTo>
                                <a:pt x="25920" y="20149"/>
                                <a:pt x="27998" y="14276"/>
                                <a:pt x="28359" y="8765"/>
                              </a:cubicBezTo>
                              <a:cubicBezTo>
                                <a:pt x="28720" y="4247"/>
                                <a:pt x="27908" y="0"/>
                                <a:pt x="27908" y="0"/>
                              </a:cubicBezTo>
                              <a:cubicBezTo>
                                <a:pt x="27908" y="0"/>
                                <a:pt x="15534" y="6054"/>
                                <a:pt x="0" y="2259"/>
                              </a:cubicBezTo>
                              <a:close/>
                            </a:path>
                          </a:pathLst>
                        </a:custGeom>
                        <a:solidFill>
                          <a:srgbClr val="263238"/>
                        </a:solidFill>
                        <a:ln>
                          <a:noFill/>
                        </a:ln>
                      </p:spPr>
                      <p:txBody>
                        <a:bodyPr spcFirstLastPara="1" wrap="square" lIns="91425" tIns="45700" rIns="91425" bIns="45700" anchor="ctr" anchorCtr="0">
                          <a:noAutofit/>
                        </a:bodyPr>
                        <a:lstStyle/>
                        <a:p>
                          <a:pPr marL="0" marR="0" lvl="0" indent="0" algn="l" rtl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None/>
                          </a:pPr>
                          <a:endParaRPr sz="1800">
                            <a:solidFill>
                              <a:srgbClr val="000000"/>
                            </a:solidFill>
                            <a:latin typeface="Calibri"/>
                            <a:ea typeface="Calibri"/>
                            <a:cs typeface="Calibri"/>
                            <a:sym typeface="Calibri"/>
                          </a:endParaRPr>
                        </a:p>
                      </p:txBody>
                    </p:sp>
                    <p:sp>
                      <p:nvSpPr>
                        <p:cNvPr id="2381" name="Google Shape;2381;p49"/>
                        <p:cNvSpPr/>
                        <p:nvPr/>
                      </p:nvSpPr>
                      <p:spPr>
                        <a:xfrm>
                          <a:off x="8532519" y="4529327"/>
                          <a:ext cx="18333" cy="11508"/>
                        </a:xfrm>
                        <a:custGeom>
                          <a:avLst/>
                          <a:gdLst/>
                          <a:ahLst/>
                          <a:cxnLst/>
                          <a:rect l="l" t="t" r="r" b="b"/>
                          <a:pathLst>
                            <a:path w="18333" h="11508" extrusionOk="0">
                              <a:moveTo>
                                <a:pt x="0" y="8156"/>
                              </a:moveTo>
                              <a:cubicBezTo>
                                <a:pt x="2529" y="10054"/>
                                <a:pt x="5419" y="11409"/>
                                <a:pt x="8851" y="11500"/>
                              </a:cubicBezTo>
                              <a:cubicBezTo>
                                <a:pt x="15895" y="11771"/>
                                <a:pt x="17973" y="5898"/>
                                <a:pt x="18334" y="386"/>
                              </a:cubicBezTo>
                              <a:cubicBezTo>
                                <a:pt x="11109" y="-1060"/>
                                <a:pt x="2709" y="1561"/>
                                <a:pt x="0" y="8156"/>
                              </a:cubicBezTo>
                              <a:close/>
                            </a:path>
                          </a:pathLst>
                        </a:custGeom>
                        <a:solidFill>
                          <a:srgbClr val="FF9ABB"/>
                        </a:solidFill>
                        <a:ln>
                          <a:noFill/>
                        </a:ln>
                      </p:spPr>
                      <p:txBody>
                        <a:bodyPr spcFirstLastPara="1" wrap="square" lIns="91425" tIns="45700" rIns="91425" bIns="45700" anchor="ctr" anchorCtr="0">
                          <a:noAutofit/>
                        </a:bodyPr>
                        <a:lstStyle/>
                        <a:p>
                          <a:pPr marL="0" marR="0" lvl="0" indent="0" algn="l" rtl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None/>
                          </a:pPr>
                          <a:endParaRPr sz="1800">
                            <a:solidFill>
                              <a:srgbClr val="000000"/>
                            </a:solidFill>
                            <a:latin typeface="Calibri"/>
                            <a:ea typeface="Calibri"/>
                            <a:cs typeface="Calibri"/>
                            <a:sym typeface="Calibri"/>
                          </a:endParaRPr>
                        </a:p>
                      </p:txBody>
                    </p:sp>
                  </p:grpSp>
                </p:grpSp>
                <p:grpSp>
                  <p:nvGrpSpPr>
                    <p:cNvPr id="2382" name="Google Shape;2382;p49"/>
                    <p:cNvGrpSpPr/>
                    <p:nvPr/>
                  </p:nvGrpSpPr>
                  <p:grpSpPr>
                    <a:xfrm>
                      <a:off x="8522552" y="4295173"/>
                      <a:ext cx="196395" cy="232743"/>
                      <a:chOff x="8522552" y="4295173"/>
                      <a:chExt cx="196395" cy="232743"/>
                    </a:xfrm>
                  </p:grpSpPr>
                  <p:sp>
                    <p:nvSpPr>
                      <p:cNvPr id="2383" name="Google Shape;2383;p49"/>
                      <p:cNvSpPr/>
                      <p:nvPr/>
                    </p:nvSpPr>
                    <p:spPr>
                      <a:xfrm>
                        <a:off x="8522552" y="4295173"/>
                        <a:ext cx="196395" cy="232743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196395" h="232743" extrusionOk="0">
                            <a:moveTo>
                              <a:pt x="140563" y="232733"/>
                            </a:moveTo>
                            <a:cubicBezTo>
                              <a:pt x="125751" y="231920"/>
                              <a:pt x="125120" y="186290"/>
                              <a:pt x="126474" y="169303"/>
                            </a:cubicBezTo>
                            <a:cubicBezTo>
                              <a:pt x="127648" y="154304"/>
                              <a:pt x="139028" y="109668"/>
                              <a:pt x="139479" y="106506"/>
                            </a:cubicBezTo>
                            <a:cubicBezTo>
                              <a:pt x="139931" y="103343"/>
                              <a:pt x="67499" y="123312"/>
                              <a:pt x="37604" y="101175"/>
                            </a:cubicBezTo>
                            <a:cubicBezTo>
                              <a:pt x="7620" y="79038"/>
                              <a:pt x="-3670" y="40727"/>
                              <a:pt x="1026" y="26541"/>
                            </a:cubicBezTo>
                            <a:cubicBezTo>
                              <a:pt x="5723" y="12355"/>
                              <a:pt x="60454" y="-8065"/>
                              <a:pt x="97122" y="3320"/>
                            </a:cubicBezTo>
                            <a:cubicBezTo>
                              <a:pt x="133790" y="14704"/>
                              <a:pt x="165761" y="78405"/>
                              <a:pt x="165761" y="78405"/>
                            </a:cubicBezTo>
                            <a:cubicBezTo>
                              <a:pt x="165761" y="78405"/>
                              <a:pt x="156459" y="52563"/>
                              <a:pt x="157633" y="51118"/>
                            </a:cubicBezTo>
                            <a:cubicBezTo>
                              <a:pt x="158807" y="49672"/>
                              <a:pt x="178676" y="67562"/>
                              <a:pt x="176870" y="85724"/>
                            </a:cubicBezTo>
                            <a:cubicBezTo>
                              <a:pt x="176870" y="85724"/>
                              <a:pt x="179940" y="63225"/>
                              <a:pt x="181837" y="63497"/>
                            </a:cubicBezTo>
                            <a:cubicBezTo>
                              <a:pt x="183734" y="63768"/>
                              <a:pt x="195294" y="88254"/>
                              <a:pt x="186263" y="100271"/>
                            </a:cubicBezTo>
                            <a:cubicBezTo>
                              <a:pt x="186263" y="100271"/>
                              <a:pt x="200532" y="126113"/>
                              <a:pt x="195204" y="146714"/>
                            </a:cubicBezTo>
                            <a:cubicBezTo>
                              <a:pt x="189695" y="167225"/>
                              <a:pt x="157994" y="233727"/>
                              <a:pt x="140563" y="232733"/>
                            </a:cubicBezTo>
                            <a:close/>
                          </a:path>
                        </a:pathLst>
                      </a:custGeom>
                      <a:solidFill>
                        <a:srgbClr val="263238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45700" rIns="91425" bIns="45700" anchor="ctr" anchorCtr="0">
                        <a:noAutofit/>
                      </a:bodyPr>
                      <a:lstStyle/>
                      <a:p>
                        <a:pPr marL="0" marR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 sz="18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endParaRPr>
                      </a:p>
                    </p:txBody>
                  </p:sp>
                  <p:sp>
                    <p:nvSpPr>
                      <p:cNvPr id="2384" name="Google Shape;2384;p49"/>
                      <p:cNvSpPr/>
                      <p:nvPr/>
                    </p:nvSpPr>
                    <p:spPr>
                      <a:xfrm>
                        <a:off x="8538570" y="4380602"/>
                        <a:ext cx="140403" cy="38716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140403" h="38716" extrusionOk="0">
                            <a:moveTo>
                              <a:pt x="271" y="24"/>
                            </a:moveTo>
                            <a:cubicBezTo>
                              <a:pt x="8760" y="8427"/>
                              <a:pt x="17070" y="17372"/>
                              <a:pt x="27817" y="22974"/>
                            </a:cubicBezTo>
                            <a:cubicBezTo>
                              <a:pt x="39377" y="29028"/>
                              <a:pt x="53196" y="30655"/>
                              <a:pt x="66111" y="30474"/>
                            </a:cubicBezTo>
                            <a:cubicBezTo>
                              <a:pt x="79296" y="30293"/>
                              <a:pt x="92211" y="27673"/>
                              <a:pt x="104675" y="23336"/>
                            </a:cubicBezTo>
                            <a:cubicBezTo>
                              <a:pt x="115603" y="19541"/>
                              <a:pt x="126080" y="13939"/>
                              <a:pt x="137279" y="11047"/>
                            </a:cubicBezTo>
                            <a:cubicBezTo>
                              <a:pt x="140079" y="10324"/>
                              <a:pt x="141524" y="14481"/>
                              <a:pt x="139356" y="16107"/>
                            </a:cubicBezTo>
                            <a:cubicBezTo>
                              <a:pt x="118313" y="31558"/>
                              <a:pt x="87967" y="39781"/>
                              <a:pt x="62046" y="38606"/>
                            </a:cubicBezTo>
                            <a:cubicBezTo>
                              <a:pt x="34771" y="37431"/>
                              <a:pt x="13908" y="23517"/>
                              <a:pt x="0" y="295"/>
                            </a:cubicBezTo>
                            <a:cubicBezTo>
                              <a:pt x="0" y="114"/>
                              <a:pt x="180" y="-66"/>
                              <a:pt x="271" y="24"/>
                            </a:cubicBezTo>
                            <a:close/>
                          </a:path>
                        </a:pathLst>
                      </a:custGeom>
                      <a:solidFill>
                        <a:srgbClr val="263238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45700" rIns="91425" bIns="45700" anchor="ctr" anchorCtr="0">
                        <a:noAutofit/>
                      </a:bodyPr>
                      <a:lstStyle/>
                      <a:p>
                        <a:pPr marL="0" marR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 sz="18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endParaRPr>
                      </a:p>
                    </p:txBody>
                  </p:sp>
                </p:grpSp>
                <p:grpSp>
                  <p:nvGrpSpPr>
                    <p:cNvPr id="2385" name="Google Shape;2385;p49"/>
                    <p:cNvGrpSpPr/>
                    <p:nvPr/>
                  </p:nvGrpSpPr>
                  <p:grpSpPr>
                    <a:xfrm>
                      <a:off x="8632950" y="4485651"/>
                      <a:ext cx="69999" cy="76542"/>
                      <a:chOff x="8632950" y="4485651"/>
                      <a:chExt cx="69999" cy="76542"/>
                    </a:xfrm>
                  </p:grpSpPr>
                  <p:sp>
                    <p:nvSpPr>
                      <p:cNvPr id="2386" name="Google Shape;2386;p49"/>
                      <p:cNvSpPr/>
                      <p:nvPr/>
                    </p:nvSpPr>
                    <p:spPr>
                      <a:xfrm>
                        <a:off x="8632950" y="4485651"/>
                        <a:ext cx="69999" cy="76542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69999" h="76542" extrusionOk="0">
                            <a:moveTo>
                              <a:pt x="13186" y="25539"/>
                            </a:moveTo>
                            <a:cubicBezTo>
                              <a:pt x="13186" y="25539"/>
                              <a:pt x="48590" y="-10332"/>
                              <a:pt x="65298" y="2950"/>
                            </a:cubicBezTo>
                            <a:cubicBezTo>
                              <a:pt x="82006" y="16233"/>
                              <a:pt x="50576" y="71621"/>
                              <a:pt x="27546" y="75958"/>
                            </a:cubicBezTo>
                            <a:cubicBezTo>
                              <a:pt x="4516" y="80295"/>
                              <a:pt x="0" y="59061"/>
                              <a:pt x="0" y="59061"/>
                            </a:cubicBezTo>
                            <a:lnTo>
                              <a:pt x="13186" y="25539"/>
                            </a:lnTo>
                            <a:close/>
                          </a:path>
                        </a:pathLst>
                      </a:custGeom>
                      <a:solidFill>
                        <a:srgbClr val="D3766A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45700" rIns="91425" bIns="45700" anchor="ctr" anchorCtr="0">
                        <a:noAutofit/>
                      </a:bodyPr>
                      <a:lstStyle/>
                      <a:p>
                        <a:pPr marL="0" marR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 sz="18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endParaRPr>
                      </a:p>
                    </p:txBody>
                  </p:sp>
                  <p:sp>
                    <p:nvSpPr>
                      <p:cNvPr id="2387" name="Google Shape;2387;p49"/>
                      <p:cNvSpPr/>
                      <p:nvPr/>
                    </p:nvSpPr>
                    <p:spPr>
                      <a:xfrm>
                        <a:off x="8644735" y="4504164"/>
                        <a:ext cx="44390" cy="44791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44390" h="44791" extrusionOk="0">
                            <a:moveTo>
                              <a:pt x="44120" y="69"/>
                            </a:moveTo>
                            <a:cubicBezTo>
                              <a:pt x="44481" y="69"/>
                              <a:pt x="44481" y="611"/>
                              <a:pt x="44120" y="701"/>
                            </a:cubicBezTo>
                            <a:cubicBezTo>
                              <a:pt x="27863" y="4225"/>
                              <a:pt x="17477" y="16965"/>
                              <a:pt x="9348" y="30700"/>
                            </a:cubicBezTo>
                            <a:cubicBezTo>
                              <a:pt x="14857" y="25820"/>
                              <a:pt x="21541" y="23832"/>
                              <a:pt x="28134" y="30519"/>
                            </a:cubicBezTo>
                            <a:cubicBezTo>
                              <a:pt x="28495" y="30880"/>
                              <a:pt x="27953" y="31422"/>
                              <a:pt x="27592" y="31242"/>
                            </a:cubicBezTo>
                            <a:cubicBezTo>
                              <a:pt x="21631" y="28802"/>
                              <a:pt x="16935" y="29163"/>
                              <a:pt x="11877" y="33410"/>
                            </a:cubicBezTo>
                            <a:cubicBezTo>
                              <a:pt x="8264" y="36392"/>
                              <a:pt x="5465" y="40548"/>
                              <a:pt x="2665" y="44253"/>
                            </a:cubicBezTo>
                            <a:cubicBezTo>
                              <a:pt x="1762" y="45518"/>
                              <a:pt x="-586" y="44343"/>
                              <a:pt x="136" y="42897"/>
                            </a:cubicBezTo>
                            <a:cubicBezTo>
                              <a:pt x="226" y="42807"/>
                              <a:pt x="226" y="42717"/>
                              <a:pt x="317" y="42536"/>
                            </a:cubicBezTo>
                            <a:cubicBezTo>
                              <a:pt x="3207" y="23019"/>
                              <a:pt x="22986" y="-1467"/>
                              <a:pt x="44120" y="69"/>
                            </a:cubicBezTo>
                            <a:close/>
                          </a:path>
                        </a:pathLst>
                      </a:custGeom>
                      <a:solidFill>
                        <a:srgbClr val="263238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45700" rIns="91425" bIns="45700" anchor="ctr" anchorCtr="0">
                        <a:noAutofit/>
                      </a:bodyPr>
                      <a:lstStyle/>
                      <a:p>
                        <a:pPr marL="0" marR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 sz="18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endParaRPr>
                      </a:p>
                    </p:txBody>
                  </p:sp>
                </p:grpSp>
              </p:grpSp>
              <p:grpSp>
                <p:nvGrpSpPr>
                  <p:cNvPr id="2388" name="Google Shape;2388;p49"/>
                  <p:cNvGrpSpPr/>
                  <p:nvPr/>
                </p:nvGrpSpPr>
                <p:grpSpPr>
                  <a:xfrm>
                    <a:off x="8533061" y="4613834"/>
                    <a:ext cx="151639" cy="163453"/>
                    <a:chOff x="8533061" y="4613834"/>
                    <a:chExt cx="151639" cy="163453"/>
                  </a:xfrm>
                </p:grpSpPr>
                <p:sp>
                  <p:nvSpPr>
                    <p:cNvPr id="2389" name="Google Shape;2389;p49"/>
                    <p:cNvSpPr/>
                    <p:nvPr/>
                  </p:nvSpPr>
                  <p:spPr>
                    <a:xfrm>
                      <a:off x="8534416" y="4613834"/>
                      <a:ext cx="150284" cy="159567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50284" h="159567" extrusionOk="0">
                          <a:moveTo>
                            <a:pt x="17521" y="51864"/>
                          </a:moveTo>
                          <a:lnTo>
                            <a:pt x="29533" y="109692"/>
                          </a:lnTo>
                          <a:lnTo>
                            <a:pt x="141614" y="0"/>
                          </a:lnTo>
                          <a:lnTo>
                            <a:pt x="150284" y="32618"/>
                          </a:lnTo>
                          <a:lnTo>
                            <a:pt x="39919" y="159568"/>
                          </a:lnTo>
                          <a:lnTo>
                            <a:pt x="27546" y="116469"/>
                          </a:lnTo>
                          <a:lnTo>
                            <a:pt x="0" y="142491"/>
                          </a:lnTo>
                          <a:lnTo>
                            <a:pt x="3793" y="77344"/>
                          </a:lnTo>
                          <a:close/>
                        </a:path>
                      </a:pathLst>
                    </a:custGeom>
                    <a:solidFill>
                      <a:schemeClr val="accent3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  <p:sp>
                  <p:nvSpPr>
                    <p:cNvPr id="2390" name="Google Shape;2390;p49"/>
                    <p:cNvSpPr/>
                    <p:nvPr/>
                  </p:nvSpPr>
                  <p:spPr>
                    <a:xfrm>
                      <a:off x="8533061" y="4646453"/>
                      <a:ext cx="151638" cy="130834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51638" h="130834" extrusionOk="0">
                          <a:moveTo>
                            <a:pt x="151639" y="0"/>
                          </a:moveTo>
                          <a:cubicBezTo>
                            <a:pt x="115332" y="44275"/>
                            <a:pt x="77941" y="87645"/>
                            <a:pt x="40371" y="130835"/>
                          </a:cubicBezTo>
                          <a:lnTo>
                            <a:pt x="39468" y="127492"/>
                          </a:lnTo>
                          <a:lnTo>
                            <a:pt x="27365" y="84392"/>
                          </a:lnTo>
                          <a:lnTo>
                            <a:pt x="30165" y="85115"/>
                          </a:lnTo>
                          <a:lnTo>
                            <a:pt x="2348" y="110776"/>
                          </a:lnTo>
                          <a:lnTo>
                            <a:pt x="0" y="112945"/>
                          </a:lnTo>
                          <a:cubicBezTo>
                            <a:pt x="1445" y="90175"/>
                            <a:pt x="3431" y="67406"/>
                            <a:pt x="5238" y="44726"/>
                          </a:cubicBezTo>
                          <a:cubicBezTo>
                            <a:pt x="4516" y="66502"/>
                            <a:pt x="3793" y="88187"/>
                            <a:pt x="2709" y="109963"/>
                          </a:cubicBezTo>
                          <a:lnTo>
                            <a:pt x="542" y="108969"/>
                          </a:lnTo>
                          <a:lnTo>
                            <a:pt x="27817" y="82676"/>
                          </a:lnTo>
                          <a:lnTo>
                            <a:pt x="29804" y="80778"/>
                          </a:lnTo>
                          <a:lnTo>
                            <a:pt x="30616" y="83489"/>
                          </a:lnTo>
                          <a:lnTo>
                            <a:pt x="43170" y="126498"/>
                          </a:lnTo>
                          <a:lnTo>
                            <a:pt x="39919" y="125775"/>
                          </a:lnTo>
                          <a:cubicBezTo>
                            <a:pt x="76587" y="83398"/>
                            <a:pt x="113706" y="41293"/>
                            <a:pt x="151639" y="0"/>
                          </a:cubicBezTo>
                          <a:lnTo>
                            <a:pt x="151639" y="0"/>
                          </a:lnTo>
                          <a:close/>
                        </a:path>
                      </a:pathLst>
                    </a:custGeom>
                    <a:solidFill>
                      <a:schemeClr val="dk1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</p:grpSp>
            </p:grpSp>
            <p:grpSp>
              <p:nvGrpSpPr>
                <p:cNvPr id="2391" name="Google Shape;2391;p49"/>
                <p:cNvGrpSpPr/>
                <p:nvPr/>
              </p:nvGrpSpPr>
              <p:grpSpPr>
                <a:xfrm>
                  <a:off x="7947510" y="4658018"/>
                  <a:ext cx="763178" cy="541662"/>
                  <a:chOff x="7947510" y="4658018"/>
                  <a:chExt cx="763178" cy="541662"/>
                </a:xfrm>
              </p:grpSpPr>
              <p:grpSp>
                <p:nvGrpSpPr>
                  <p:cNvPr id="2392" name="Google Shape;2392;p49"/>
                  <p:cNvGrpSpPr/>
                  <p:nvPr/>
                </p:nvGrpSpPr>
                <p:grpSpPr>
                  <a:xfrm>
                    <a:off x="7947510" y="4663744"/>
                    <a:ext cx="757246" cy="535936"/>
                    <a:chOff x="7947510" y="4663744"/>
                    <a:chExt cx="757246" cy="535936"/>
                  </a:xfrm>
                </p:grpSpPr>
                <p:sp>
                  <p:nvSpPr>
                    <p:cNvPr id="2393" name="Google Shape;2393;p49"/>
                    <p:cNvSpPr/>
                    <p:nvPr/>
                  </p:nvSpPr>
                  <p:spPr>
                    <a:xfrm>
                      <a:off x="8215055" y="4663744"/>
                      <a:ext cx="489701" cy="502171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489701" h="502171" extrusionOk="0">
                          <a:moveTo>
                            <a:pt x="486624" y="75504"/>
                          </a:moveTo>
                          <a:cubicBezTo>
                            <a:pt x="452575" y="216368"/>
                            <a:pt x="349706" y="459606"/>
                            <a:pt x="308703" y="491140"/>
                          </a:cubicBezTo>
                          <a:cubicBezTo>
                            <a:pt x="272397" y="519060"/>
                            <a:pt x="91496" y="486713"/>
                            <a:pt x="11296" y="473792"/>
                          </a:cubicBezTo>
                          <a:cubicBezTo>
                            <a:pt x="-18689" y="468913"/>
                            <a:pt x="16986" y="264528"/>
                            <a:pt x="48957" y="270401"/>
                          </a:cubicBezTo>
                          <a:cubicBezTo>
                            <a:pt x="87341" y="277358"/>
                            <a:pt x="213421" y="287388"/>
                            <a:pt x="221098" y="280521"/>
                          </a:cubicBezTo>
                          <a:cubicBezTo>
                            <a:pt x="229497" y="273022"/>
                            <a:pt x="331012" y="125651"/>
                            <a:pt x="404799" y="37555"/>
                          </a:cubicBezTo>
                          <a:cubicBezTo>
                            <a:pt x="471722" y="-42410"/>
                            <a:pt x="499539" y="22194"/>
                            <a:pt x="486624" y="75504"/>
                          </a:cubicBezTo>
                          <a:close/>
                        </a:path>
                      </a:pathLst>
                    </a:custGeom>
                    <a:solidFill>
                      <a:srgbClr val="D3766A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  <p:grpSp>
                  <p:nvGrpSpPr>
                    <p:cNvPr id="2394" name="Google Shape;2394;p49"/>
                    <p:cNvGrpSpPr/>
                    <p:nvPr/>
                  </p:nvGrpSpPr>
                  <p:grpSpPr>
                    <a:xfrm>
                      <a:off x="7947510" y="4905542"/>
                      <a:ext cx="376381" cy="294138"/>
                      <a:chOff x="7947510" y="4905542"/>
                      <a:chExt cx="376381" cy="294138"/>
                    </a:xfrm>
                  </p:grpSpPr>
                  <p:sp>
                    <p:nvSpPr>
                      <p:cNvPr id="2395" name="Google Shape;2395;p49"/>
                      <p:cNvSpPr/>
                      <p:nvPr/>
                    </p:nvSpPr>
                    <p:spPr>
                      <a:xfrm>
                        <a:off x="7974479" y="4905542"/>
                        <a:ext cx="177542" cy="99804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177542" h="99804" extrusionOk="0">
                            <a:moveTo>
                              <a:pt x="177543" y="17580"/>
                            </a:moveTo>
                            <a:cubicBezTo>
                              <a:pt x="115496" y="21014"/>
                              <a:pt x="100052" y="31495"/>
                              <a:pt x="46134" y="6557"/>
                            </a:cubicBezTo>
                            <a:cubicBezTo>
                              <a:pt x="10731" y="-9797"/>
                              <a:pt x="-14919" y="5834"/>
                              <a:pt x="9828" y="38001"/>
                            </a:cubicBezTo>
                            <a:cubicBezTo>
                              <a:pt x="50198" y="90588"/>
                              <a:pt x="131211" y="102966"/>
                              <a:pt x="160563" y="99172"/>
                            </a:cubicBezTo>
                            <a:lnTo>
                              <a:pt x="177543" y="17580"/>
                            </a:lnTo>
                            <a:close/>
                          </a:path>
                        </a:pathLst>
                      </a:custGeom>
                      <a:solidFill>
                        <a:srgbClr val="D3766A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45700" rIns="91425" bIns="45700" anchor="ctr" anchorCtr="0">
                        <a:noAutofit/>
                      </a:bodyPr>
                      <a:lstStyle/>
                      <a:p>
                        <a:pPr marL="0" marR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 sz="18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endParaRPr>
                      </a:p>
                    </p:txBody>
                  </p:sp>
                  <p:sp>
                    <p:nvSpPr>
                      <p:cNvPr id="2396" name="Google Shape;2396;p49"/>
                      <p:cNvSpPr/>
                      <p:nvPr/>
                    </p:nvSpPr>
                    <p:spPr>
                      <a:xfrm>
                        <a:off x="7947510" y="4922323"/>
                        <a:ext cx="376381" cy="226958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376381" h="226958" extrusionOk="0">
                            <a:moveTo>
                              <a:pt x="376382" y="27453"/>
                            </a:moveTo>
                            <a:cubicBezTo>
                              <a:pt x="376382" y="27453"/>
                              <a:pt x="301059" y="3057"/>
                              <a:pt x="234587" y="256"/>
                            </a:cubicBezTo>
                            <a:cubicBezTo>
                              <a:pt x="188617" y="-1731"/>
                              <a:pt x="88096" y="5136"/>
                              <a:pt x="13225" y="120429"/>
                            </a:cubicBezTo>
                            <a:cubicBezTo>
                              <a:pt x="-4567" y="147807"/>
                              <a:pt x="-10438" y="199310"/>
                              <a:pt x="34810" y="165246"/>
                            </a:cubicBezTo>
                            <a:cubicBezTo>
                              <a:pt x="66872" y="141031"/>
                              <a:pt x="79968" y="115911"/>
                              <a:pt x="101192" y="105250"/>
                            </a:cubicBezTo>
                            <a:cubicBezTo>
                              <a:pt x="101192" y="105250"/>
                              <a:pt x="101463" y="171752"/>
                              <a:pt x="129550" y="188467"/>
                            </a:cubicBezTo>
                            <a:cubicBezTo>
                              <a:pt x="142104" y="195967"/>
                              <a:pt x="176786" y="215484"/>
                              <a:pt x="206048" y="226959"/>
                            </a:cubicBezTo>
                            <a:cubicBezTo>
                              <a:pt x="206048" y="226959"/>
                              <a:pt x="210202" y="221267"/>
                              <a:pt x="214537" y="213315"/>
                            </a:cubicBezTo>
                            <a:cubicBezTo>
                              <a:pt x="214537" y="213315"/>
                              <a:pt x="242264" y="226417"/>
                              <a:pt x="286880" y="213134"/>
                            </a:cubicBezTo>
                            <a:lnTo>
                              <a:pt x="376382" y="27453"/>
                            </a:lnTo>
                            <a:close/>
                          </a:path>
                        </a:pathLst>
                      </a:custGeom>
                      <a:solidFill>
                        <a:srgbClr val="D3766A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45700" rIns="91425" bIns="45700" anchor="ctr" anchorCtr="0">
                        <a:noAutofit/>
                      </a:bodyPr>
                      <a:lstStyle/>
                      <a:p>
                        <a:pPr marL="0" marR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 sz="18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endParaRPr>
                      </a:p>
                    </p:txBody>
                  </p:sp>
                  <p:grpSp>
                    <p:nvGrpSpPr>
                      <p:cNvPr id="2397" name="Google Shape;2397;p49"/>
                      <p:cNvGrpSpPr/>
                      <p:nvPr/>
                    </p:nvGrpSpPr>
                    <p:grpSpPr>
                      <a:xfrm>
                        <a:off x="8012947" y="4927730"/>
                        <a:ext cx="175388" cy="271950"/>
                        <a:chOff x="8012947" y="4927730"/>
                        <a:chExt cx="175388" cy="271950"/>
                      </a:xfrm>
                    </p:grpSpPr>
                    <p:sp>
                      <p:nvSpPr>
                        <p:cNvPr id="2398" name="Google Shape;2398;p49"/>
                        <p:cNvSpPr/>
                        <p:nvPr/>
                      </p:nvSpPr>
                      <p:spPr>
                        <a:xfrm>
                          <a:off x="8012947" y="4927730"/>
                          <a:ext cx="175388" cy="271950"/>
                        </a:xfrm>
                        <a:custGeom>
                          <a:avLst/>
                          <a:gdLst/>
                          <a:ahLst/>
                          <a:cxnLst/>
                          <a:rect l="l" t="t" r="r" b="b"/>
                          <a:pathLst>
                            <a:path w="175388" h="271950" extrusionOk="0">
                              <a:moveTo>
                                <a:pt x="124986" y="0"/>
                              </a:moveTo>
                              <a:cubicBezTo>
                                <a:pt x="106110" y="15089"/>
                                <a:pt x="66733" y="47708"/>
                                <a:pt x="43793" y="85657"/>
                              </a:cubicBezTo>
                              <a:cubicBezTo>
                                <a:pt x="18324" y="127763"/>
                                <a:pt x="-19428" y="215770"/>
                                <a:pt x="11821" y="234292"/>
                              </a:cubicBezTo>
                              <a:cubicBezTo>
                                <a:pt x="34761" y="247846"/>
                                <a:pt x="52102" y="215498"/>
                                <a:pt x="52102" y="215498"/>
                              </a:cubicBezTo>
                              <a:cubicBezTo>
                                <a:pt x="52102" y="215498"/>
                                <a:pt x="44154" y="255165"/>
                                <a:pt x="67546" y="262845"/>
                              </a:cubicBezTo>
                              <a:cubicBezTo>
                                <a:pt x="88860" y="269893"/>
                                <a:pt x="100781" y="244051"/>
                                <a:pt x="100781" y="244051"/>
                              </a:cubicBezTo>
                              <a:cubicBezTo>
                                <a:pt x="100781" y="244051"/>
                                <a:pt x="100059" y="268899"/>
                                <a:pt x="121915" y="271790"/>
                              </a:cubicBezTo>
                              <a:cubicBezTo>
                                <a:pt x="148197" y="275224"/>
                                <a:pt x="145307" y="222456"/>
                                <a:pt x="174840" y="202939"/>
                              </a:cubicBezTo>
                              <a:cubicBezTo>
                                <a:pt x="181523" y="198512"/>
                                <a:pt x="124986" y="0"/>
                                <a:pt x="124986" y="0"/>
                              </a:cubicBezTo>
                              <a:close/>
                            </a:path>
                          </a:pathLst>
                        </a:custGeom>
                        <a:solidFill>
                          <a:srgbClr val="D3766A"/>
                        </a:solidFill>
                        <a:ln>
                          <a:noFill/>
                        </a:ln>
                      </p:spPr>
                      <p:txBody>
                        <a:bodyPr spcFirstLastPara="1" wrap="square" lIns="91425" tIns="45700" rIns="91425" bIns="45700" anchor="ctr" anchorCtr="0">
                          <a:noAutofit/>
                        </a:bodyPr>
                        <a:lstStyle/>
                        <a:p>
                          <a:pPr marL="0" marR="0" lvl="0" indent="0" algn="l" rtl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None/>
                          </a:pPr>
                          <a:endParaRPr sz="1800">
                            <a:solidFill>
                              <a:srgbClr val="000000"/>
                            </a:solidFill>
                            <a:latin typeface="Calibri"/>
                            <a:ea typeface="Calibri"/>
                            <a:cs typeface="Calibri"/>
                            <a:sym typeface="Calibri"/>
                          </a:endParaRPr>
                        </a:p>
                      </p:txBody>
                    </p:sp>
                    <p:grpSp>
                      <p:nvGrpSpPr>
                        <p:cNvPr id="2399" name="Google Shape;2399;p49"/>
                        <p:cNvGrpSpPr/>
                        <p:nvPr/>
                      </p:nvGrpSpPr>
                      <p:grpSpPr>
                        <a:xfrm>
                          <a:off x="8064507" y="5032739"/>
                          <a:ext cx="83319" cy="139863"/>
                          <a:chOff x="8064507" y="5032739"/>
                          <a:chExt cx="83319" cy="139863"/>
                        </a:xfrm>
                      </p:grpSpPr>
                      <p:sp>
                        <p:nvSpPr>
                          <p:cNvPr id="2400" name="Google Shape;2400;p49"/>
                          <p:cNvSpPr/>
                          <p:nvPr/>
                        </p:nvSpPr>
                        <p:spPr>
                          <a:xfrm>
                            <a:off x="8064507" y="5032739"/>
                            <a:ext cx="41593" cy="110588"/>
                          </a:xfrm>
                          <a:custGeom>
                            <a:avLst/>
                            <a:gdLst/>
                            <a:ahLst/>
                            <a:cxnLst/>
                            <a:rect l="l" t="t" r="r" b="b"/>
                            <a:pathLst>
                              <a:path w="41593" h="110588" extrusionOk="0">
                                <a:moveTo>
                                  <a:pt x="41184" y="75"/>
                                </a:moveTo>
                                <a:cubicBezTo>
                                  <a:pt x="25830" y="17152"/>
                                  <a:pt x="813" y="64950"/>
                                  <a:pt x="0" y="109496"/>
                                </a:cubicBezTo>
                                <a:cubicBezTo>
                                  <a:pt x="0" y="110489"/>
                                  <a:pt x="722" y="111032"/>
                                  <a:pt x="903" y="110128"/>
                                </a:cubicBezTo>
                                <a:cubicBezTo>
                                  <a:pt x="12192" y="61246"/>
                                  <a:pt x="31971" y="18146"/>
                                  <a:pt x="41545" y="256"/>
                                </a:cubicBezTo>
                                <a:cubicBezTo>
                                  <a:pt x="41726" y="75"/>
                                  <a:pt x="41364" y="-106"/>
                                  <a:pt x="41184" y="75"/>
                                </a:cubicBezTo>
                                <a:close/>
                              </a:path>
                            </a:pathLst>
                          </a:custGeom>
                          <a:solidFill>
                            <a:srgbClr val="263238"/>
                          </a:solidFill>
                          <a:ln>
                            <a:noFill/>
                          </a:ln>
                        </p:spPr>
                        <p:txBody>
                          <a:bodyPr spcFirstLastPara="1" wrap="square" lIns="91425" tIns="45700" rIns="91425" bIns="45700" anchor="ctr" anchorCtr="0">
                            <a:noAutofit/>
                          </a:bodyPr>
                          <a:lstStyle/>
                          <a:p>
                            <a:pPr marL="0" marR="0" lvl="0" indent="0" algn="l" rtl="0"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None/>
                            </a:pPr>
                            <a:endParaRPr sz="1800">
                              <a:solidFill>
                                <a:srgbClr val="000000"/>
                              </a:solidFill>
                              <a:latin typeface="Calibri"/>
                              <a:ea typeface="Calibri"/>
                              <a:cs typeface="Calibri"/>
                              <a:sym typeface="Calibri"/>
                            </a:endParaRPr>
                          </a:p>
                        </p:txBody>
                      </p:sp>
                      <p:sp>
                        <p:nvSpPr>
                          <p:cNvPr id="2401" name="Google Shape;2401;p49"/>
                          <p:cNvSpPr/>
                          <p:nvPr/>
                        </p:nvSpPr>
                        <p:spPr>
                          <a:xfrm>
                            <a:off x="8112809" y="5059757"/>
                            <a:ext cx="35017" cy="112845"/>
                          </a:xfrm>
                          <a:custGeom>
                            <a:avLst/>
                            <a:gdLst/>
                            <a:ahLst/>
                            <a:cxnLst/>
                            <a:rect l="l" t="t" r="r" b="b"/>
                            <a:pathLst>
                              <a:path w="35017" h="112845" extrusionOk="0">
                                <a:moveTo>
                                  <a:pt x="34607" y="73"/>
                                </a:moveTo>
                                <a:cubicBezTo>
                                  <a:pt x="22866" y="16156"/>
                                  <a:pt x="-706" y="66575"/>
                                  <a:pt x="16" y="111752"/>
                                </a:cubicBezTo>
                                <a:cubicBezTo>
                                  <a:pt x="16" y="112747"/>
                                  <a:pt x="829" y="113289"/>
                                  <a:pt x="1010" y="112385"/>
                                </a:cubicBezTo>
                                <a:cubicBezTo>
                                  <a:pt x="10673" y="60792"/>
                                  <a:pt x="26569" y="18686"/>
                                  <a:pt x="34968" y="344"/>
                                </a:cubicBezTo>
                                <a:cubicBezTo>
                                  <a:pt x="35149" y="73"/>
                                  <a:pt x="34787" y="-108"/>
                                  <a:pt x="34607" y="73"/>
                                </a:cubicBezTo>
                                <a:close/>
                              </a:path>
                            </a:pathLst>
                          </a:custGeom>
                          <a:solidFill>
                            <a:srgbClr val="263238"/>
                          </a:solidFill>
                          <a:ln>
                            <a:noFill/>
                          </a:ln>
                        </p:spPr>
                        <p:txBody>
                          <a:bodyPr spcFirstLastPara="1" wrap="square" lIns="91425" tIns="45700" rIns="91425" bIns="45700" anchor="ctr" anchorCtr="0">
                            <a:noAutofit/>
                          </a:bodyPr>
                          <a:lstStyle/>
                          <a:p>
                            <a:pPr marL="0" marR="0" lvl="0" indent="0" algn="l" rtl="0"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None/>
                            </a:pPr>
                            <a:endParaRPr sz="1800">
                              <a:solidFill>
                                <a:srgbClr val="000000"/>
                              </a:solidFill>
                              <a:latin typeface="Calibri"/>
                              <a:ea typeface="Calibri"/>
                              <a:cs typeface="Calibri"/>
                              <a:sym typeface="Calibri"/>
                            </a:endParaRPr>
                          </a:p>
                        </p:txBody>
                      </p:sp>
                    </p:grpSp>
                  </p:grpSp>
                </p:grpSp>
              </p:grpSp>
              <p:grpSp>
                <p:nvGrpSpPr>
                  <p:cNvPr id="2402" name="Google Shape;2402;p49"/>
                  <p:cNvGrpSpPr/>
                  <p:nvPr/>
                </p:nvGrpSpPr>
                <p:grpSpPr>
                  <a:xfrm>
                    <a:off x="8244595" y="4658018"/>
                    <a:ext cx="466093" cy="531433"/>
                    <a:chOff x="8244595" y="4658018"/>
                    <a:chExt cx="466093" cy="531433"/>
                  </a:xfrm>
                </p:grpSpPr>
                <p:sp>
                  <p:nvSpPr>
                    <p:cNvPr id="2403" name="Google Shape;2403;p49"/>
                    <p:cNvSpPr/>
                    <p:nvPr/>
                  </p:nvSpPr>
                  <p:spPr>
                    <a:xfrm>
                      <a:off x="8244595" y="4658018"/>
                      <a:ext cx="466093" cy="531016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466093" h="531016" extrusionOk="0">
                          <a:moveTo>
                            <a:pt x="0" y="517197"/>
                          </a:moveTo>
                          <a:lnTo>
                            <a:pt x="39106" y="263659"/>
                          </a:lnTo>
                          <a:lnTo>
                            <a:pt x="187042" y="278929"/>
                          </a:lnTo>
                          <a:cubicBezTo>
                            <a:pt x="239515" y="208541"/>
                            <a:pt x="344371" y="67858"/>
                            <a:pt x="387993" y="24668"/>
                          </a:cubicBezTo>
                          <a:cubicBezTo>
                            <a:pt x="439112" y="-26022"/>
                            <a:pt x="477586" y="6145"/>
                            <a:pt x="462955" y="78068"/>
                          </a:cubicBezTo>
                          <a:cubicBezTo>
                            <a:pt x="429448" y="242425"/>
                            <a:pt x="314296" y="488644"/>
                            <a:pt x="280880" y="513944"/>
                          </a:cubicBezTo>
                          <a:cubicBezTo>
                            <a:pt x="233013" y="550357"/>
                            <a:pt x="0" y="517197"/>
                            <a:pt x="0" y="517197"/>
                          </a:cubicBezTo>
                          <a:close/>
                        </a:path>
                      </a:pathLst>
                    </a:custGeom>
                    <a:solidFill>
                      <a:schemeClr val="dk2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  <p:grpSp>
                  <p:nvGrpSpPr>
                    <p:cNvPr id="2404" name="Google Shape;2404;p49"/>
                    <p:cNvGrpSpPr/>
                    <p:nvPr/>
                  </p:nvGrpSpPr>
                  <p:grpSpPr>
                    <a:xfrm>
                      <a:off x="8282888" y="4787679"/>
                      <a:ext cx="404702" cy="401772"/>
                      <a:chOff x="8282888" y="4787679"/>
                      <a:chExt cx="404702" cy="401772"/>
                    </a:xfrm>
                  </p:grpSpPr>
                  <p:sp>
                    <p:nvSpPr>
                      <p:cNvPr id="2405" name="Google Shape;2405;p49"/>
                      <p:cNvSpPr/>
                      <p:nvPr/>
                    </p:nvSpPr>
                    <p:spPr>
                      <a:xfrm>
                        <a:off x="8302664" y="4952563"/>
                        <a:ext cx="33345" cy="212525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33345" h="212525" extrusionOk="0">
                            <a:moveTo>
                              <a:pt x="906" y="212170"/>
                            </a:moveTo>
                            <a:cubicBezTo>
                              <a:pt x="6415" y="195815"/>
                              <a:pt x="17615" y="125248"/>
                              <a:pt x="20143" y="107629"/>
                            </a:cubicBezTo>
                            <a:cubicBezTo>
                              <a:pt x="22672" y="90370"/>
                              <a:pt x="30710" y="19080"/>
                              <a:pt x="33330" y="1008"/>
                            </a:cubicBezTo>
                            <a:cubicBezTo>
                              <a:pt x="33510" y="15"/>
                              <a:pt x="32065" y="-437"/>
                              <a:pt x="31975" y="557"/>
                            </a:cubicBezTo>
                            <a:cubicBezTo>
                              <a:pt x="29084" y="18447"/>
                              <a:pt x="-358" y="194460"/>
                              <a:pt x="3" y="211989"/>
                            </a:cubicBezTo>
                            <a:cubicBezTo>
                              <a:pt x="3" y="212622"/>
                              <a:pt x="816" y="212712"/>
                              <a:pt x="906" y="212170"/>
                            </a:cubicBezTo>
                            <a:close/>
                          </a:path>
                        </a:pathLst>
                      </a:custGeom>
                      <a:solidFill>
                        <a:schemeClr val="dk1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45700" rIns="91425" bIns="45700" anchor="ctr" anchorCtr="0">
                        <a:noAutofit/>
                      </a:bodyPr>
                      <a:lstStyle/>
                      <a:p>
                        <a:pPr marL="0" marR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 sz="18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endParaRPr>
                      </a:p>
                    </p:txBody>
                  </p:sp>
                  <p:grpSp>
                    <p:nvGrpSpPr>
                      <p:cNvPr id="2406" name="Google Shape;2406;p49"/>
                      <p:cNvGrpSpPr/>
                      <p:nvPr/>
                    </p:nvGrpSpPr>
                    <p:grpSpPr>
                      <a:xfrm>
                        <a:off x="8423780" y="4814785"/>
                        <a:ext cx="263810" cy="374666"/>
                        <a:chOff x="8423780" y="4814785"/>
                        <a:chExt cx="263810" cy="374666"/>
                      </a:xfrm>
                    </p:grpSpPr>
                    <p:sp>
                      <p:nvSpPr>
                        <p:cNvPr id="2407" name="Google Shape;2407;p49"/>
                        <p:cNvSpPr/>
                        <p:nvPr/>
                      </p:nvSpPr>
                      <p:spPr>
                        <a:xfrm>
                          <a:off x="8423780" y="4814785"/>
                          <a:ext cx="263720" cy="374666"/>
                        </a:xfrm>
                        <a:custGeom>
                          <a:avLst/>
                          <a:gdLst/>
                          <a:ahLst/>
                          <a:cxnLst/>
                          <a:rect l="l" t="t" r="r" b="b"/>
                          <a:pathLst>
                            <a:path w="263720" h="374666" extrusionOk="0">
                              <a:moveTo>
                                <a:pt x="0" y="374253"/>
                              </a:moveTo>
                              <a:cubicBezTo>
                                <a:pt x="20772" y="373350"/>
                                <a:pt x="41455" y="371905"/>
                                <a:pt x="61776" y="368290"/>
                              </a:cubicBezTo>
                              <a:cubicBezTo>
                                <a:pt x="82277" y="365128"/>
                                <a:pt x="101695" y="359254"/>
                                <a:pt x="112352" y="340190"/>
                              </a:cubicBezTo>
                              <a:cubicBezTo>
                                <a:pt x="156516" y="270706"/>
                                <a:pt x="185236" y="191464"/>
                                <a:pt x="217208" y="115565"/>
                              </a:cubicBezTo>
                              <a:cubicBezTo>
                                <a:pt x="217208" y="115565"/>
                                <a:pt x="263720" y="0"/>
                                <a:pt x="263720" y="0"/>
                              </a:cubicBezTo>
                              <a:cubicBezTo>
                                <a:pt x="251798" y="39847"/>
                                <a:pt x="238070" y="79061"/>
                                <a:pt x="223801" y="118185"/>
                              </a:cubicBezTo>
                              <a:cubicBezTo>
                                <a:pt x="193545" y="195530"/>
                                <a:pt x="165187" y="275314"/>
                                <a:pt x="117590" y="344075"/>
                              </a:cubicBezTo>
                              <a:cubicBezTo>
                                <a:pt x="105398" y="363591"/>
                                <a:pt x="84083" y="370278"/>
                                <a:pt x="62408" y="372266"/>
                              </a:cubicBezTo>
                              <a:cubicBezTo>
                                <a:pt x="41545" y="374615"/>
                                <a:pt x="20772" y="375157"/>
                                <a:pt x="0" y="374253"/>
                              </a:cubicBezTo>
                              <a:lnTo>
                                <a:pt x="0" y="374253"/>
                              </a:lnTo>
                              <a:close/>
                            </a:path>
                          </a:pathLst>
                        </a:custGeom>
                        <a:solidFill>
                          <a:schemeClr val="dk1"/>
                        </a:solidFill>
                        <a:ln>
                          <a:noFill/>
                        </a:ln>
                      </p:spPr>
                      <p:txBody>
                        <a:bodyPr spcFirstLastPara="1" wrap="square" lIns="91425" tIns="45700" rIns="91425" bIns="45700" anchor="ctr" anchorCtr="0">
                          <a:noAutofit/>
                        </a:bodyPr>
                        <a:lstStyle/>
                        <a:p>
                          <a:pPr marL="0" marR="0" lvl="0" indent="0" algn="l" rtl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None/>
                          </a:pPr>
                          <a:endParaRPr sz="1800">
                            <a:solidFill>
                              <a:srgbClr val="000000"/>
                            </a:solidFill>
                            <a:latin typeface="Calibri"/>
                            <a:ea typeface="Calibri"/>
                            <a:cs typeface="Calibri"/>
                            <a:sym typeface="Calibri"/>
                          </a:endParaRPr>
                        </a:p>
                      </p:txBody>
                    </p:sp>
                    <p:sp>
                      <p:nvSpPr>
                        <p:cNvPr id="2408" name="Google Shape;2408;p49"/>
                        <p:cNvSpPr/>
                        <p:nvPr/>
                      </p:nvSpPr>
                      <p:spPr>
                        <a:xfrm>
                          <a:off x="8674043" y="4830236"/>
                          <a:ext cx="13547" cy="23582"/>
                        </a:xfrm>
                        <a:custGeom>
                          <a:avLst/>
                          <a:gdLst/>
                          <a:ahLst/>
                          <a:cxnLst/>
                          <a:rect l="l" t="t" r="r" b="b"/>
                          <a:pathLst>
                            <a:path w="13547" h="23582" extrusionOk="0">
                              <a:moveTo>
                                <a:pt x="0" y="23583"/>
                              </a:moveTo>
                              <a:cubicBezTo>
                                <a:pt x="3432" y="15180"/>
                                <a:pt x="8851" y="7590"/>
                                <a:pt x="13547" y="0"/>
                              </a:cubicBezTo>
                              <a:cubicBezTo>
                                <a:pt x="11560" y="8945"/>
                                <a:pt x="6141" y="16716"/>
                                <a:pt x="0" y="23583"/>
                              </a:cubicBezTo>
                              <a:lnTo>
                                <a:pt x="0" y="23583"/>
                              </a:lnTo>
                              <a:close/>
                            </a:path>
                          </a:pathLst>
                        </a:custGeom>
                        <a:solidFill>
                          <a:srgbClr val="263238"/>
                        </a:solidFill>
                        <a:ln>
                          <a:noFill/>
                        </a:ln>
                      </p:spPr>
                      <p:txBody>
                        <a:bodyPr spcFirstLastPara="1" wrap="square" lIns="91425" tIns="45700" rIns="91425" bIns="45700" anchor="ctr" anchorCtr="0">
                          <a:noAutofit/>
                        </a:bodyPr>
                        <a:lstStyle/>
                        <a:p>
                          <a:pPr marL="0" marR="0" lvl="0" indent="0" algn="l" rtl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None/>
                          </a:pPr>
                          <a:endParaRPr sz="1800">
                            <a:solidFill>
                              <a:srgbClr val="000000"/>
                            </a:solidFill>
                            <a:latin typeface="Calibri"/>
                            <a:ea typeface="Calibri"/>
                            <a:cs typeface="Calibri"/>
                            <a:sym typeface="Calibri"/>
                          </a:endParaRPr>
                        </a:p>
                      </p:txBody>
                    </p:sp>
                  </p:grpSp>
                  <p:grpSp>
                    <p:nvGrpSpPr>
                      <p:cNvPr id="2409" name="Google Shape;2409;p49"/>
                      <p:cNvGrpSpPr/>
                      <p:nvPr/>
                    </p:nvGrpSpPr>
                    <p:grpSpPr>
                      <a:xfrm>
                        <a:off x="8282888" y="4787679"/>
                        <a:ext cx="263900" cy="152530"/>
                        <a:chOff x="8282888" y="4787679"/>
                        <a:chExt cx="263900" cy="152530"/>
                      </a:xfrm>
                    </p:grpSpPr>
                    <p:sp>
                      <p:nvSpPr>
                        <p:cNvPr id="2410" name="Google Shape;2410;p49"/>
                        <p:cNvSpPr/>
                        <p:nvPr/>
                      </p:nvSpPr>
                      <p:spPr>
                        <a:xfrm>
                          <a:off x="8282888" y="4787679"/>
                          <a:ext cx="263900" cy="152530"/>
                        </a:xfrm>
                        <a:custGeom>
                          <a:avLst/>
                          <a:gdLst/>
                          <a:ahLst/>
                          <a:cxnLst/>
                          <a:rect l="l" t="t" r="r" b="b"/>
                          <a:pathLst>
                            <a:path w="263900" h="152530" extrusionOk="0">
                              <a:moveTo>
                                <a:pt x="263900" y="0"/>
                              </a:moveTo>
                              <a:cubicBezTo>
                                <a:pt x="227684" y="48973"/>
                                <a:pt x="193906" y="102554"/>
                                <a:pt x="154348" y="148906"/>
                              </a:cubicBezTo>
                              <a:cubicBezTo>
                                <a:pt x="152903" y="150443"/>
                                <a:pt x="150736" y="152701"/>
                                <a:pt x="148207" y="152521"/>
                              </a:cubicBezTo>
                              <a:cubicBezTo>
                                <a:pt x="98443" y="149900"/>
                                <a:pt x="50034" y="141768"/>
                                <a:pt x="903" y="134268"/>
                              </a:cubicBezTo>
                              <a:cubicBezTo>
                                <a:pt x="903" y="134268"/>
                                <a:pt x="1265" y="133998"/>
                                <a:pt x="1265" y="133998"/>
                              </a:cubicBezTo>
                              <a:lnTo>
                                <a:pt x="0" y="140865"/>
                              </a:lnTo>
                              <a:lnTo>
                                <a:pt x="632" y="133907"/>
                              </a:lnTo>
                              <a:lnTo>
                                <a:pt x="632" y="133636"/>
                              </a:lnTo>
                              <a:cubicBezTo>
                                <a:pt x="28811" y="135805"/>
                                <a:pt x="56898" y="138515"/>
                                <a:pt x="84986" y="141045"/>
                              </a:cubicBezTo>
                              <a:cubicBezTo>
                                <a:pt x="99075" y="142040"/>
                                <a:pt x="135653" y="146647"/>
                                <a:pt x="147936" y="145925"/>
                              </a:cubicBezTo>
                              <a:cubicBezTo>
                                <a:pt x="188578" y="99121"/>
                                <a:pt x="222446" y="46443"/>
                                <a:pt x="263900" y="0"/>
                              </a:cubicBezTo>
                              <a:lnTo>
                                <a:pt x="263900" y="0"/>
                              </a:lnTo>
                              <a:close/>
                            </a:path>
                          </a:pathLst>
                        </a:custGeom>
                        <a:solidFill>
                          <a:schemeClr val="dk1"/>
                        </a:solidFill>
                        <a:ln>
                          <a:noFill/>
                        </a:ln>
                      </p:spPr>
                      <p:txBody>
                        <a:bodyPr spcFirstLastPara="1" wrap="square" lIns="91425" tIns="45700" rIns="91425" bIns="45700" anchor="ctr" anchorCtr="0">
                          <a:noAutofit/>
                        </a:bodyPr>
                        <a:lstStyle/>
                        <a:p>
                          <a:pPr marL="0" marR="0" lvl="0" indent="0" algn="l" rtl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None/>
                          </a:pPr>
                          <a:endParaRPr sz="1800">
                            <a:solidFill>
                              <a:srgbClr val="000000"/>
                            </a:solidFill>
                            <a:latin typeface="Calibri"/>
                            <a:ea typeface="Calibri"/>
                            <a:cs typeface="Calibri"/>
                            <a:sym typeface="Calibri"/>
                          </a:endParaRPr>
                        </a:p>
                      </p:txBody>
                    </p:sp>
                    <p:sp>
                      <p:nvSpPr>
                        <p:cNvPr id="2411" name="Google Shape;2411;p49"/>
                        <p:cNvSpPr/>
                        <p:nvPr/>
                      </p:nvSpPr>
                      <p:spPr>
                        <a:xfrm>
                          <a:off x="8525836" y="4790660"/>
                          <a:ext cx="10747" cy="25118"/>
                        </a:xfrm>
                        <a:custGeom>
                          <a:avLst/>
                          <a:gdLst/>
                          <a:ahLst/>
                          <a:cxnLst/>
                          <a:rect l="l" t="t" r="r" b="b"/>
                          <a:pathLst>
                            <a:path w="10747" h="25118" extrusionOk="0">
                              <a:moveTo>
                                <a:pt x="10748" y="0"/>
                              </a:moveTo>
                              <a:cubicBezTo>
                                <a:pt x="8309" y="8764"/>
                                <a:pt x="3794" y="16896"/>
                                <a:pt x="0" y="25119"/>
                              </a:cubicBezTo>
                              <a:cubicBezTo>
                                <a:pt x="994" y="15903"/>
                                <a:pt x="5510" y="7500"/>
                                <a:pt x="10748" y="0"/>
                              </a:cubicBezTo>
                              <a:lnTo>
                                <a:pt x="10748" y="0"/>
                              </a:lnTo>
                              <a:close/>
                            </a:path>
                          </a:pathLst>
                        </a:custGeom>
                        <a:solidFill>
                          <a:srgbClr val="263238"/>
                        </a:solidFill>
                        <a:ln>
                          <a:noFill/>
                        </a:ln>
                      </p:spPr>
                      <p:txBody>
                        <a:bodyPr spcFirstLastPara="1" wrap="square" lIns="91425" tIns="45700" rIns="91425" bIns="45700" anchor="ctr" anchorCtr="0">
                          <a:noAutofit/>
                        </a:bodyPr>
                        <a:lstStyle/>
                        <a:p>
                          <a:pPr marL="0" marR="0" lvl="0" indent="0" algn="l" rtl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None/>
                          </a:pPr>
                          <a:endParaRPr sz="1800">
                            <a:solidFill>
                              <a:srgbClr val="000000"/>
                            </a:solidFill>
                            <a:latin typeface="Calibri"/>
                            <a:ea typeface="Calibri"/>
                            <a:cs typeface="Calibri"/>
                            <a:sym typeface="Calibri"/>
                          </a:endParaRPr>
                        </a:p>
                      </p:txBody>
                    </p:sp>
                  </p:grpSp>
                </p:grpSp>
              </p:grpSp>
            </p:grpSp>
          </p:grpSp>
        </p:grpSp>
        <p:grpSp>
          <p:nvGrpSpPr>
            <p:cNvPr id="2412" name="Google Shape;2412;p49"/>
            <p:cNvGrpSpPr/>
            <p:nvPr/>
          </p:nvGrpSpPr>
          <p:grpSpPr>
            <a:xfrm>
              <a:off x="5003004" y="1248623"/>
              <a:ext cx="940307" cy="1625384"/>
              <a:chOff x="6852568" y="4359434"/>
              <a:chExt cx="1329619" cy="2298337"/>
            </a:xfrm>
          </p:grpSpPr>
          <p:grpSp>
            <p:nvGrpSpPr>
              <p:cNvPr id="2413" name="Google Shape;2413;p49"/>
              <p:cNvGrpSpPr/>
              <p:nvPr/>
            </p:nvGrpSpPr>
            <p:grpSpPr>
              <a:xfrm>
                <a:off x="6852568" y="5204151"/>
                <a:ext cx="1329619" cy="1453620"/>
                <a:chOff x="6852568" y="5204151"/>
                <a:chExt cx="1329619" cy="1453620"/>
              </a:xfrm>
            </p:grpSpPr>
            <p:sp>
              <p:nvSpPr>
                <p:cNvPr id="2414" name="Google Shape;2414;p49"/>
                <p:cNvSpPr/>
                <p:nvPr/>
              </p:nvSpPr>
              <p:spPr>
                <a:xfrm rot="10800000">
                  <a:off x="6923258" y="5204151"/>
                  <a:ext cx="1188275" cy="3677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88275" h="36774" extrusionOk="0">
                      <a:moveTo>
                        <a:pt x="0" y="0"/>
                      </a:moveTo>
                      <a:lnTo>
                        <a:pt x="1188275" y="0"/>
                      </a:lnTo>
                      <a:lnTo>
                        <a:pt x="1188275" y="36775"/>
                      </a:lnTo>
                      <a:lnTo>
                        <a:pt x="0" y="36775"/>
                      </a:ln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2415" name="Google Shape;2415;p49"/>
                <p:cNvSpPr/>
                <p:nvPr/>
              </p:nvSpPr>
              <p:spPr>
                <a:xfrm rot="10800000">
                  <a:off x="6954325" y="6072479"/>
                  <a:ext cx="1126048" cy="3677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26048" h="36774" extrusionOk="0">
                      <a:moveTo>
                        <a:pt x="0" y="0"/>
                      </a:moveTo>
                      <a:lnTo>
                        <a:pt x="1126048" y="0"/>
                      </a:lnTo>
                      <a:lnTo>
                        <a:pt x="1126048" y="36775"/>
                      </a:lnTo>
                      <a:lnTo>
                        <a:pt x="0" y="36775"/>
                      </a:ln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2416" name="Google Shape;2416;p49"/>
                <p:cNvSpPr/>
                <p:nvPr/>
              </p:nvSpPr>
              <p:spPr>
                <a:xfrm rot="10800000">
                  <a:off x="6989730" y="5240836"/>
                  <a:ext cx="1055422" cy="7671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55422" h="76712" extrusionOk="0">
                      <a:moveTo>
                        <a:pt x="0" y="0"/>
                      </a:moveTo>
                      <a:lnTo>
                        <a:pt x="1055422" y="0"/>
                      </a:lnTo>
                      <a:lnTo>
                        <a:pt x="1055422" y="76712"/>
                      </a:lnTo>
                      <a:lnTo>
                        <a:pt x="0" y="76712"/>
                      </a:ln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grpSp>
              <p:nvGrpSpPr>
                <p:cNvPr id="2417" name="Google Shape;2417;p49"/>
                <p:cNvGrpSpPr/>
                <p:nvPr/>
              </p:nvGrpSpPr>
              <p:grpSpPr>
                <a:xfrm>
                  <a:off x="6852568" y="5317525"/>
                  <a:ext cx="1329619" cy="1340246"/>
                  <a:chOff x="6852568" y="5317525"/>
                  <a:chExt cx="1329619" cy="1340246"/>
                </a:xfrm>
              </p:grpSpPr>
              <p:sp>
                <p:nvSpPr>
                  <p:cNvPr id="2418" name="Google Shape;2418;p49"/>
                  <p:cNvSpPr/>
                  <p:nvPr/>
                </p:nvSpPr>
                <p:spPr>
                  <a:xfrm>
                    <a:off x="7916390" y="5317525"/>
                    <a:ext cx="265797" cy="1340246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65797" h="1340246" extrusionOk="0">
                        <a:moveTo>
                          <a:pt x="238703" y="1340247"/>
                        </a:moveTo>
                        <a:lnTo>
                          <a:pt x="265797" y="1340247"/>
                        </a:lnTo>
                        <a:lnTo>
                          <a:pt x="75052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2419" name="Google Shape;2419;p49"/>
                  <p:cNvSpPr/>
                  <p:nvPr/>
                </p:nvSpPr>
                <p:spPr>
                  <a:xfrm>
                    <a:off x="6852568" y="5317525"/>
                    <a:ext cx="265887" cy="1340246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65887" h="1340246" extrusionOk="0">
                        <a:moveTo>
                          <a:pt x="27095" y="1340247"/>
                        </a:moveTo>
                        <a:lnTo>
                          <a:pt x="0" y="1340247"/>
                        </a:lnTo>
                        <a:lnTo>
                          <a:pt x="190836" y="0"/>
                        </a:lnTo>
                        <a:lnTo>
                          <a:pt x="265888" y="0"/>
                        </a:ln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</p:grpSp>
          </p:grpSp>
          <p:grpSp>
            <p:nvGrpSpPr>
              <p:cNvPr id="2420" name="Google Shape;2420;p49"/>
              <p:cNvGrpSpPr/>
              <p:nvPr/>
            </p:nvGrpSpPr>
            <p:grpSpPr>
              <a:xfrm>
                <a:off x="7125320" y="4359434"/>
                <a:ext cx="784206" cy="844604"/>
                <a:chOff x="7125320" y="4359434"/>
                <a:chExt cx="784206" cy="844604"/>
              </a:xfrm>
            </p:grpSpPr>
            <p:grpSp>
              <p:nvGrpSpPr>
                <p:cNvPr id="2421" name="Google Shape;2421;p49"/>
                <p:cNvGrpSpPr/>
                <p:nvPr/>
              </p:nvGrpSpPr>
              <p:grpSpPr>
                <a:xfrm>
                  <a:off x="7125320" y="4754879"/>
                  <a:ext cx="355389" cy="449158"/>
                  <a:chOff x="7125320" y="4754879"/>
                  <a:chExt cx="355389" cy="449158"/>
                </a:xfrm>
              </p:grpSpPr>
              <p:sp>
                <p:nvSpPr>
                  <p:cNvPr id="2422" name="Google Shape;2422;p49"/>
                  <p:cNvSpPr/>
                  <p:nvPr/>
                </p:nvSpPr>
                <p:spPr>
                  <a:xfrm>
                    <a:off x="7125320" y="4754879"/>
                    <a:ext cx="355389" cy="449158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55389" h="449158" extrusionOk="0">
                        <a:moveTo>
                          <a:pt x="0" y="449159"/>
                        </a:moveTo>
                        <a:lnTo>
                          <a:pt x="355390" y="449159"/>
                        </a:lnTo>
                        <a:lnTo>
                          <a:pt x="355390" y="426389"/>
                        </a:lnTo>
                        <a:lnTo>
                          <a:pt x="50667" y="410667"/>
                        </a:lnTo>
                        <a:lnTo>
                          <a:pt x="154348" y="38492"/>
                        </a:lnTo>
                        <a:lnTo>
                          <a:pt x="197971" y="38492"/>
                        </a:lnTo>
                        <a:lnTo>
                          <a:pt x="197971" y="0"/>
                        </a:lnTo>
                        <a:lnTo>
                          <a:pt x="125086" y="0"/>
                        </a:lnTo>
                        <a:close/>
                      </a:path>
                    </a:pathLst>
                  </a:custGeom>
                  <a:solidFill>
                    <a:schemeClr val="accent3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2423" name="Google Shape;2423;p49"/>
                  <p:cNvSpPr/>
                  <p:nvPr/>
                </p:nvSpPr>
                <p:spPr>
                  <a:xfrm>
                    <a:off x="7285178" y="4754879"/>
                    <a:ext cx="38022" cy="3849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8022" h="38491" extrusionOk="0">
                        <a:moveTo>
                          <a:pt x="0" y="0"/>
                        </a:moveTo>
                        <a:lnTo>
                          <a:pt x="13728" y="38492"/>
                        </a:lnTo>
                        <a:lnTo>
                          <a:pt x="38023" y="38492"/>
                        </a:lnTo>
                        <a:lnTo>
                          <a:pt x="38023" y="0"/>
                        </a:lnTo>
                        <a:close/>
                      </a:path>
                    </a:pathLst>
                  </a:custGeom>
                  <a:solidFill>
                    <a:schemeClr val="accent3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</p:grpSp>
            <p:grpSp>
              <p:nvGrpSpPr>
                <p:cNvPr id="2424" name="Google Shape;2424;p49"/>
                <p:cNvGrpSpPr/>
                <p:nvPr/>
              </p:nvGrpSpPr>
              <p:grpSpPr>
                <a:xfrm>
                  <a:off x="7266753" y="4359434"/>
                  <a:ext cx="214452" cy="750904"/>
                  <a:chOff x="7266753" y="4359434"/>
                  <a:chExt cx="214452" cy="750904"/>
                </a:xfrm>
              </p:grpSpPr>
              <p:sp>
                <p:nvSpPr>
                  <p:cNvPr id="2425" name="Google Shape;2425;p49"/>
                  <p:cNvSpPr/>
                  <p:nvPr/>
                </p:nvSpPr>
                <p:spPr>
                  <a:xfrm rot="10187085">
                    <a:off x="7374760" y="4356974"/>
                    <a:ext cx="39774" cy="7554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9740" h="754772" extrusionOk="0">
                        <a:moveTo>
                          <a:pt x="0" y="0"/>
                        </a:moveTo>
                        <a:lnTo>
                          <a:pt x="39741" y="0"/>
                        </a:lnTo>
                        <a:lnTo>
                          <a:pt x="39741" y="754773"/>
                        </a:lnTo>
                        <a:lnTo>
                          <a:pt x="0" y="754773"/>
                        </a:lnTo>
                        <a:close/>
                      </a:path>
                    </a:pathLst>
                  </a:custGeom>
                  <a:solidFill>
                    <a:schemeClr val="accent1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2426" name="Google Shape;2426;p49"/>
                  <p:cNvSpPr/>
                  <p:nvPr/>
                </p:nvSpPr>
                <p:spPr>
                  <a:xfrm>
                    <a:off x="7266753" y="4367705"/>
                    <a:ext cx="175482" cy="7426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75482" h="742633" extrusionOk="0">
                        <a:moveTo>
                          <a:pt x="0" y="185500"/>
                        </a:moveTo>
                        <a:lnTo>
                          <a:pt x="72071" y="582975"/>
                        </a:lnTo>
                        <a:lnTo>
                          <a:pt x="175482" y="742634"/>
                        </a:lnTo>
                        <a:lnTo>
                          <a:pt x="40822" y="0"/>
                        </a:lnTo>
                        <a:close/>
                      </a:path>
                    </a:pathLst>
                  </a:custGeom>
                  <a:solidFill>
                    <a:schemeClr val="accent3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</p:grpSp>
            <p:sp>
              <p:nvSpPr>
                <p:cNvPr id="2427" name="Google Shape;2427;p49"/>
                <p:cNvSpPr/>
                <p:nvPr/>
              </p:nvSpPr>
              <p:spPr>
                <a:xfrm>
                  <a:off x="7554046" y="5163649"/>
                  <a:ext cx="355480" cy="4038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55480" h="40389" extrusionOk="0">
                      <a:moveTo>
                        <a:pt x="0" y="40389"/>
                      </a:moveTo>
                      <a:lnTo>
                        <a:pt x="0" y="0"/>
                      </a:lnTo>
                      <a:lnTo>
                        <a:pt x="355480" y="17619"/>
                      </a:lnTo>
                      <a:lnTo>
                        <a:pt x="355480" y="40389"/>
                      </a:ln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</p:grpSp>
        <p:grpSp>
          <p:nvGrpSpPr>
            <p:cNvPr id="2428" name="Google Shape;2428;p49"/>
            <p:cNvGrpSpPr/>
            <p:nvPr/>
          </p:nvGrpSpPr>
          <p:grpSpPr>
            <a:xfrm>
              <a:off x="2959627" y="764976"/>
              <a:ext cx="690580" cy="2095710"/>
              <a:chOff x="3813981" y="3299340"/>
              <a:chExt cx="1107942" cy="3362281"/>
            </a:xfrm>
          </p:grpSpPr>
          <p:grpSp>
            <p:nvGrpSpPr>
              <p:cNvPr id="2429" name="Google Shape;2429;p49"/>
              <p:cNvGrpSpPr/>
              <p:nvPr/>
            </p:nvGrpSpPr>
            <p:grpSpPr>
              <a:xfrm>
                <a:off x="3813981" y="4486523"/>
                <a:ext cx="1088470" cy="2175098"/>
                <a:chOff x="3813981" y="4486523"/>
                <a:chExt cx="1088470" cy="2175098"/>
              </a:xfrm>
            </p:grpSpPr>
            <p:grpSp>
              <p:nvGrpSpPr>
                <p:cNvPr id="2430" name="Google Shape;2430;p49"/>
                <p:cNvGrpSpPr/>
                <p:nvPr/>
              </p:nvGrpSpPr>
              <p:grpSpPr>
                <a:xfrm>
                  <a:off x="3813981" y="4486523"/>
                  <a:ext cx="909758" cy="2161887"/>
                  <a:chOff x="3813981" y="4486523"/>
                  <a:chExt cx="909758" cy="2161887"/>
                </a:xfrm>
              </p:grpSpPr>
              <p:grpSp>
                <p:nvGrpSpPr>
                  <p:cNvPr id="2431" name="Google Shape;2431;p49"/>
                  <p:cNvGrpSpPr/>
                  <p:nvPr/>
                </p:nvGrpSpPr>
                <p:grpSpPr>
                  <a:xfrm>
                    <a:off x="3813981" y="5864900"/>
                    <a:ext cx="569373" cy="783510"/>
                    <a:chOff x="3813981" y="5864900"/>
                    <a:chExt cx="569373" cy="783510"/>
                  </a:xfrm>
                </p:grpSpPr>
                <p:sp>
                  <p:nvSpPr>
                    <p:cNvPr id="2432" name="Google Shape;2432;p49"/>
                    <p:cNvSpPr/>
                    <p:nvPr/>
                  </p:nvSpPr>
                  <p:spPr>
                    <a:xfrm>
                      <a:off x="3813987" y="5864900"/>
                      <a:ext cx="569367" cy="783419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569367" h="783419" extrusionOk="0">
                          <a:moveTo>
                            <a:pt x="267444" y="0"/>
                          </a:moveTo>
                          <a:cubicBezTo>
                            <a:pt x="267444" y="0"/>
                            <a:pt x="78505" y="312721"/>
                            <a:pt x="78415" y="312901"/>
                          </a:cubicBezTo>
                          <a:cubicBezTo>
                            <a:pt x="45540" y="373982"/>
                            <a:pt x="17813" y="428195"/>
                            <a:pt x="6072" y="457561"/>
                          </a:cubicBezTo>
                          <a:cubicBezTo>
                            <a:pt x="5982" y="457742"/>
                            <a:pt x="5892" y="457832"/>
                            <a:pt x="5892" y="458013"/>
                          </a:cubicBezTo>
                          <a:cubicBezTo>
                            <a:pt x="1466" y="469127"/>
                            <a:pt x="-701" y="476536"/>
                            <a:pt x="202" y="479337"/>
                          </a:cubicBezTo>
                          <a:cubicBezTo>
                            <a:pt x="292" y="479608"/>
                            <a:pt x="292" y="479789"/>
                            <a:pt x="383" y="479879"/>
                          </a:cubicBezTo>
                          <a:cubicBezTo>
                            <a:pt x="11943" y="502016"/>
                            <a:pt x="492329" y="779228"/>
                            <a:pt x="512379" y="783203"/>
                          </a:cubicBezTo>
                          <a:cubicBezTo>
                            <a:pt x="532429" y="787359"/>
                            <a:pt x="545434" y="730526"/>
                            <a:pt x="535409" y="704865"/>
                          </a:cubicBezTo>
                          <a:cubicBezTo>
                            <a:pt x="525203" y="679113"/>
                            <a:pt x="388737" y="490722"/>
                            <a:pt x="388737" y="490722"/>
                          </a:cubicBezTo>
                          <a:lnTo>
                            <a:pt x="569368" y="176555"/>
                          </a:lnTo>
                          <a:lnTo>
                            <a:pt x="267444" y="0"/>
                          </a:lnTo>
                          <a:close/>
                        </a:path>
                      </a:pathLst>
                    </a:custGeom>
                    <a:solidFill>
                      <a:srgbClr val="AD6359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  <p:sp>
                  <p:nvSpPr>
                    <p:cNvPr id="2433" name="Google Shape;2433;p49"/>
                    <p:cNvSpPr/>
                    <p:nvPr/>
                  </p:nvSpPr>
                  <p:spPr>
                    <a:xfrm>
                      <a:off x="3813981" y="6233551"/>
                      <a:ext cx="538822" cy="414859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538822" h="414859" extrusionOk="0">
                          <a:moveTo>
                            <a:pt x="48797" y="0"/>
                          </a:moveTo>
                          <a:cubicBezTo>
                            <a:pt x="29470" y="37407"/>
                            <a:pt x="14026" y="68941"/>
                            <a:pt x="5988" y="88819"/>
                          </a:cubicBezTo>
                          <a:cubicBezTo>
                            <a:pt x="5897" y="89000"/>
                            <a:pt x="5807" y="89091"/>
                            <a:pt x="5807" y="89362"/>
                          </a:cubicBezTo>
                          <a:cubicBezTo>
                            <a:pt x="1382" y="100385"/>
                            <a:pt x="-696" y="107885"/>
                            <a:pt x="208" y="110686"/>
                          </a:cubicBezTo>
                          <a:cubicBezTo>
                            <a:pt x="298" y="110957"/>
                            <a:pt x="298" y="111137"/>
                            <a:pt x="388" y="111318"/>
                          </a:cubicBezTo>
                          <a:cubicBezTo>
                            <a:pt x="11858" y="133365"/>
                            <a:pt x="492334" y="410576"/>
                            <a:pt x="512384" y="414643"/>
                          </a:cubicBezTo>
                          <a:cubicBezTo>
                            <a:pt x="532344" y="418799"/>
                            <a:pt x="545440" y="362055"/>
                            <a:pt x="535324" y="336304"/>
                          </a:cubicBezTo>
                          <a:cubicBezTo>
                            <a:pt x="529996" y="322750"/>
                            <a:pt x="489625" y="264200"/>
                            <a:pt x="452686" y="211703"/>
                          </a:cubicBezTo>
                          <a:cubicBezTo>
                            <a:pt x="497482" y="276398"/>
                            <a:pt x="514462" y="355640"/>
                            <a:pt x="267269" y="172218"/>
                          </a:cubicBezTo>
                          <a:cubicBezTo>
                            <a:pt x="137125" y="75447"/>
                            <a:pt x="76704" y="25209"/>
                            <a:pt x="48797" y="0"/>
                          </a:cubicBezTo>
                          <a:close/>
                        </a:path>
                      </a:pathLst>
                    </a:custGeom>
                    <a:solidFill>
                      <a:schemeClr val="dk1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</p:grpSp>
              <p:sp>
                <p:nvSpPr>
                  <p:cNvPr id="2434" name="Google Shape;2434;p49"/>
                  <p:cNvSpPr/>
                  <p:nvPr/>
                </p:nvSpPr>
                <p:spPr>
                  <a:xfrm>
                    <a:off x="3929882" y="4486523"/>
                    <a:ext cx="793857" cy="179591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793857" h="1795910" extrusionOk="0">
                        <a:moveTo>
                          <a:pt x="0" y="1627939"/>
                        </a:moveTo>
                        <a:lnTo>
                          <a:pt x="314477" y="1795910"/>
                        </a:lnTo>
                        <a:cubicBezTo>
                          <a:pt x="314477" y="1795910"/>
                          <a:pt x="784296" y="1162517"/>
                          <a:pt x="793328" y="993552"/>
                        </a:cubicBezTo>
                        <a:cubicBezTo>
                          <a:pt x="805791" y="760163"/>
                          <a:pt x="594183" y="1446"/>
                          <a:pt x="594183" y="1446"/>
                        </a:cubicBezTo>
                        <a:lnTo>
                          <a:pt x="288828" y="0"/>
                        </a:lnTo>
                        <a:cubicBezTo>
                          <a:pt x="288828" y="0"/>
                          <a:pt x="417978" y="778957"/>
                          <a:pt x="407502" y="908979"/>
                        </a:cubicBezTo>
                        <a:cubicBezTo>
                          <a:pt x="401992" y="977107"/>
                          <a:pt x="0" y="1627939"/>
                          <a:pt x="0" y="1627939"/>
                        </a:cubicBezTo>
                        <a:close/>
                      </a:path>
                    </a:pathLst>
                  </a:custGeom>
                  <a:solidFill>
                    <a:srgbClr val="AD6359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2435" name="Google Shape;2435;p49"/>
                  <p:cNvSpPr/>
                  <p:nvPr/>
                </p:nvSpPr>
                <p:spPr>
                  <a:xfrm>
                    <a:off x="4218800" y="4486613"/>
                    <a:ext cx="481469" cy="176771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81469" h="1767719" extrusionOk="0">
                        <a:moveTo>
                          <a:pt x="118584" y="908979"/>
                        </a:moveTo>
                        <a:cubicBezTo>
                          <a:pt x="116778" y="931839"/>
                          <a:pt x="70356" y="1020116"/>
                          <a:pt x="9483" y="1127459"/>
                        </a:cubicBezTo>
                        <a:lnTo>
                          <a:pt x="46151" y="1767720"/>
                        </a:lnTo>
                        <a:cubicBezTo>
                          <a:pt x="124003" y="1660919"/>
                          <a:pt x="399554" y="1276546"/>
                          <a:pt x="481470" y="1076137"/>
                        </a:cubicBezTo>
                        <a:lnTo>
                          <a:pt x="305265" y="1356"/>
                        </a:lnTo>
                        <a:lnTo>
                          <a:pt x="0" y="0"/>
                        </a:lnTo>
                        <a:cubicBezTo>
                          <a:pt x="-90" y="0"/>
                          <a:pt x="129060" y="778957"/>
                          <a:pt x="118584" y="908979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9800"/>
                    </a:srgbClr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</p:grpSp>
            <p:grpSp>
              <p:nvGrpSpPr>
                <p:cNvPr id="2436" name="Google Shape;2436;p49"/>
                <p:cNvGrpSpPr/>
                <p:nvPr/>
              </p:nvGrpSpPr>
              <p:grpSpPr>
                <a:xfrm>
                  <a:off x="4035445" y="4486523"/>
                  <a:ext cx="867006" cy="2175098"/>
                  <a:chOff x="4035445" y="4486523"/>
                  <a:chExt cx="867006" cy="2175098"/>
                </a:xfrm>
              </p:grpSpPr>
              <p:grpSp>
                <p:nvGrpSpPr>
                  <p:cNvPr id="2437" name="Google Shape;2437;p49"/>
                  <p:cNvGrpSpPr/>
                  <p:nvPr/>
                </p:nvGrpSpPr>
                <p:grpSpPr>
                  <a:xfrm>
                    <a:off x="4285453" y="6098018"/>
                    <a:ext cx="616998" cy="563603"/>
                    <a:chOff x="4285453" y="6098018"/>
                    <a:chExt cx="616998" cy="563603"/>
                  </a:xfrm>
                </p:grpSpPr>
                <p:sp>
                  <p:nvSpPr>
                    <p:cNvPr id="2438" name="Google Shape;2438;p49"/>
                    <p:cNvSpPr/>
                    <p:nvPr/>
                  </p:nvSpPr>
                  <p:spPr>
                    <a:xfrm>
                      <a:off x="4285453" y="6098018"/>
                      <a:ext cx="616981" cy="563603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616981" h="563603" extrusionOk="0">
                          <a:moveTo>
                            <a:pt x="7767" y="0"/>
                          </a:moveTo>
                          <a:cubicBezTo>
                            <a:pt x="7767" y="0"/>
                            <a:pt x="90" y="362598"/>
                            <a:pt x="0" y="362868"/>
                          </a:cubicBezTo>
                          <a:cubicBezTo>
                            <a:pt x="1084" y="432262"/>
                            <a:pt x="3342" y="493071"/>
                            <a:pt x="7406" y="524424"/>
                          </a:cubicBezTo>
                          <a:cubicBezTo>
                            <a:pt x="7406" y="524605"/>
                            <a:pt x="7406" y="524786"/>
                            <a:pt x="7496" y="524967"/>
                          </a:cubicBezTo>
                          <a:cubicBezTo>
                            <a:pt x="9032" y="536803"/>
                            <a:pt x="10838" y="544303"/>
                            <a:pt x="13005" y="546290"/>
                          </a:cubicBezTo>
                          <a:cubicBezTo>
                            <a:pt x="13186" y="546471"/>
                            <a:pt x="13276" y="546652"/>
                            <a:pt x="13457" y="546743"/>
                          </a:cubicBezTo>
                          <a:cubicBezTo>
                            <a:pt x="34320" y="560386"/>
                            <a:pt x="588854" y="567615"/>
                            <a:pt x="608272" y="561290"/>
                          </a:cubicBezTo>
                          <a:cubicBezTo>
                            <a:pt x="627780" y="555146"/>
                            <a:pt x="611343" y="499125"/>
                            <a:pt x="590119" y="481686"/>
                          </a:cubicBezTo>
                          <a:cubicBezTo>
                            <a:pt x="568624" y="464248"/>
                            <a:pt x="357648" y="366483"/>
                            <a:pt x="357648" y="366483"/>
                          </a:cubicBezTo>
                          <a:lnTo>
                            <a:pt x="361893" y="4066"/>
                          </a:lnTo>
                          <a:lnTo>
                            <a:pt x="7767" y="0"/>
                          </a:lnTo>
                          <a:close/>
                        </a:path>
                      </a:pathLst>
                    </a:custGeom>
                    <a:solidFill>
                      <a:srgbClr val="AD6359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  <p:sp>
                  <p:nvSpPr>
                    <p:cNvPr id="2439" name="Google Shape;2439;p49"/>
                    <p:cNvSpPr/>
                    <p:nvPr/>
                  </p:nvSpPr>
                  <p:spPr>
                    <a:xfrm>
                      <a:off x="4286807" y="6511395"/>
                      <a:ext cx="615644" cy="150188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615644" h="150188" extrusionOk="0">
                          <a:moveTo>
                            <a:pt x="0" y="12649"/>
                          </a:moveTo>
                          <a:cubicBezTo>
                            <a:pt x="1355" y="54665"/>
                            <a:pt x="3342" y="89723"/>
                            <a:pt x="6051" y="111047"/>
                          </a:cubicBezTo>
                          <a:cubicBezTo>
                            <a:pt x="6051" y="111228"/>
                            <a:pt x="6051" y="111408"/>
                            <a:pt x="6141" y="111589"/>
                          </a:cubicBezTo>
                          <a:cubicBezTo>
                            <a:pt x="7677" y="123426"/>
                            <a:pt x="9483" y="130925"/>
                            <a:pt x="11651" y="132913"/>
                          </a:cubicBezTo>
                          <a:cubicBezTo>
                            <a:pt x="11831" y="133094"/>
                            <a:pt x="11922" y="133275"/>
                            <a:pt x="12102" y="133365"/>
                          </a:cubicBezTo>
                          <a:cubicBezTo>
                            <a:pt x="32875" y="147008"/>
                            <a:pt x="587500" y="154147"/>
                            <a:pt x="606917" y="147912"/>
                          </a:cubicBezTo>
                          <a:cubicBezTo>
                            <a:pt x="626425" y="141768"/>
                            <a:pt x="610078" y="85838"/>
                            <a:pt x="588764" y="68399"/>
                          </a:cubicBezTo>
                          <a:cubicBezTo>
                            <a:pt x="577475" y="59183"/>
                            <a:pt x="513712" y="27829"/>
                            <a:pt x="455820" y="0"/>
                          </a:cubicBezTo>
                          <a:cubicBezTo>
                            <a:pt x="526537" y="34516"/>
                            <a:pt x="580003" y="95506"/>
                            <a:pt x="274739" y="56111"/>
                          </a:cubicBezTo>
                          <a:cubicBezTo>
                            <a:pt x="113978" y="35329"/>
                            <a:pt x="36668" y="21052"/>
                            <a:pt x="0" y="12649"/>
                          </a:cubicBezTo>
                          <a:close/>
                        </a:path>
                      </a:pathLst>
                    </a:custGeom>
                    <a:solidFill>
                      <a:schemeClr val="dk1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</p:grpSp>
              <p:sp>
                <p:nvSpPr>
                  <p:cNvPr id="2440" name="Google Shape;2440;p49"/>
                  <p:cNvSpPr/>
                  <p:nvPr/>
                </p:nvSpPr>
                <p:spPr>
                  <a:xfrm>
                    <a:off x="4035445" y="4486523"/>
                    <a:ext cx="639373" cy="1879218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639373" h="1879218" extrusionOk="0">
                        <a:moveTo>
                          <a:pt x="488620" y="1536"/>
                        </a:moveTo>
                        <a:cubicBezTo>
                          <a:pt x="488620" y="1536"/>
                          <a:pt x="488620" y="1626"/>
                          <a:pt x="488529" y="1897"/>
                        </a:cubicBezTo>
                        <a:cubicBezTo>
                          <a:pt x="486452" y="8493"/>
                          <a:pt x="399479" y="317871"/>
                          <a:pt x="388641" y="322841"/>
                        </a:cubicBezTo>
                        <a:cubicBezTo>
                          <a:pt x="376448" y="328443"/>
                          <a:pt x="622105" y="756007"/>
                          <a:pt x="637730" y="962469"/>
                        </a:cubicBezTo>
                        <a:cubicBezTo>
                          <a:pt x="647755" y="1094479"/>
                          <a:pt x="608648" y="1879219"/>
                          <a:pt x="608648" y="1879219"/>
                        </a:cubicBezTo>
                        <a:lnTo>
                          <a:pt x="251994" y="1879219"/>
                        </a:lnTo>
                        <a:cubicBezTo>
                          <a:pt x="251994" y="1879219"/>
                          <a:pt x="260032" y="1207333"/>
                          <a:pt x="268793" y="994455"/>
                        </a:cubicBezTo>
                        <a:cubicBezTo>
                          <a:pt x="272225" y="911870"/>
                          <a:pt x="3357" y="500932"/>
                          <a:pt x="15" y="244955"/>
                        </a:cubicBezTo>
                        <a:cubicBezTo>
                          <a:pt x="-1069" y="164266"/>
                          <a:pt x="56913" y="0"/>
                          <a:pt x="56913" y="0"/>
                        </a:cubicBezTo>
                        <a:lnTo>
                          <a:pt x="488620" y="1536"/>
                        </a:lnTo>
                        <a:close/>
                      </a:path>
                    </a:pathLst>
                  </a:custGeom>
                  <a:solidFill>
                    <a:srgbClr val="AD6359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</p:grpSp>
            <p:sp>
              <p:nvSpPr>
                <p:cNvPr id="2441" name="Google Shape;2441;p49"/>
                <p:cNvSpPr/>
                <p:nvPr/>
              </p:nvSpPr>
              <p:spPr>
                <a:xfrm>
                  <a:off x="4027151" y="4488059"/>
                  <a:ext cx="709244" cy="141193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09244" h="1411934" extrusionOk="0">
                      <a:moveTo>
                        <a:pt x="496914" y="0"/>
                      </a:moveTo>
                      <a:lnTo>
                        <a:pt x="65388" y="0"/>
                      </a:lnTo>
                      <a:cubicBezTo>
                        <a:pt x="65388" y="0"/>
                        <a:pt x="0" y="157219"/>
                        <a:pt x="0" y="255074"/>
                      </a:cubicBezTo>
                      <a:cubicBezTo>
                        <a:pt x="0" y="438226"/>
                        <a:pt x="263359" y="957951"/>
                        <a:pt x="258301" y="979818"/>
                      </a:cubicBezTo>
                      <a:cubicBezTo>
                        <a:pt x="253244" y="1001684"/>
                        <a:pt x="100701" y="1245554"/>
                        <a:pt x="100701" y="1251517"/>
                      </a:cubicBezTo>
                      <a:cubicBezTo>
                        <a:pt x="100701" y="1257481"/>
                        <a:pt x="263449" y="1374040"/>
                        <a:pt x="338953" y="1401508"/>
                      </a:cubicBezTo>
                      <a:cubicBezTo>
                        <a:pt x="414546" y="1428976"/>
                        <a:pt x="661377" y="1394460"/>
                        <a:pt x="657945" y="1385877"/>
                      </a:cubicBezTo>
                      <a:cubicBezTo>
                        <a:pt x="654423" y="1377202"/>
                        <a:pt x="708973" y="1032585"/>
                        <a:pt x="709244" y="973854"/>
                      </a:cubicBezTo>
                      <a:cubicBezTo>
                        <a:pt x="709515" y="915123"/>
                        <a:pt x="566908" y="143304"/>
                        <a:pt x="496914" y="0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  <p:grpSp>
            <p:nvGrpSpPr>
              <p:cNvPr id="2442" name="Google Shape;2442;p49"/>
              <p:cNvGrpSpPr/>
              <p:nvPr/>
            </p:nvGrpSpPr>
            <p:grpSpPr>
              <a:xfrm>
                <a:off x="3937940" y="3299340"/>
                <a:ext cx="983983" cy="2128909"/>
                <a:chOff x="3937940" y="3299340"/>
                <a:chExt cx="983983" cy="2128909"/>
              </a:xfrm>
            </p:grpSpPr>
            <p:grpSp>
              <p:nvGrpSpPr>
                <p:cNvPr id="2443" name="Google Shape;2443;p49"/>
                <p:cNvGrpSpPr/>
                <p:nvPr/>
              </p:nvGrpSpPr>
              <p:grpSpPr>
                <a:xfrm>
                  <a:off x="4409569" y="3299340"/>
                  <a:ext cx="512354" cy="849121"/>
                  <a:chOff x="4409569" y="3299340"/>
                  <a:chExt cx="512354" cy="849121"/>
                </a:xfrm>
              </p:grpSpPr>
              <p:grpSp>
                <p:nvGrpSpPr>
                  <p:cNvPr id="2444" name="Google Shape;2444;p49"/>
                  <p:cNvGrpSpPr/>
                  <p:nvPr/>
                </p:nvGrpSpPr>
                <p:grpSpPr>
                  <a:xfrm>
                    <a:off x="4420164" y="3299340"/>
                    <a:ext cx="501759" cy="845289"/>
                    <a:chOff x="4420164" y="3299340"/>
                    <a:chExt cx="501759" cy="845289"/>
                  </a:xfrm>
                </p:grpSpPr>
                <p:sp>
                  <p:nvSpPr>
                    <p:cNvPr id="2445" name="Google Shape;2445;p49"/>
                    <p:cNvSpPr/>
                    <p:nvPr/>
                  </p:nvSpPr>
                  <p:spPr>
                    <a:xfrm>
                      <a:off x="4420164" y="3493995"/>
                      <a:ext cx="463396" cy="650634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463396" h="650634" extrusionOk="0">
                          <a:moveTo>
                            <a:pt x="28759" y="552315"/>
                          </a:moveTo>
                          <a:cubicBezTo>
                            <a:pt x="66059" y="494397"/>
                            <a:pt x="173353" y="322450"/>
                            <a:pt x="177688" y="309890"/>
                          </a:cubicBezTo>
                          <a:cubicBezTo>
                            <a:pt x="182023" y="297421"/>
                            <a:pt x="258340" y="46142"/>
                            <a:pt x="265836" y="5662"/>
                          </a:cubicBezTo>
                          <a:cubicBezTo>
                            <a:pt x="271074" y="-22890"/>
                            <a:pt x="469225" y="64574"/>
                            <a:pt x="463264" y="89241"/>
                          </a:cubicBezTo>
                          <a:cubicBezTo>
                            <a:pt x="449266" y="146798"/>
                            <a:pt x="399683" y="308264"/>
                            <a:pt x="365182" y="375127"/>
                          </a:cubicBezTo>
                          <a:cubicBezTo>
                            <a:pt x="337004" y="429792"/>
                            <a:pt x="139395" y="591439"/>
                            <a:pt x="76535" y="632008"/>
                          </a:cubicBezTo>
                          <a:cubicBezTo>
                            <a:pt x="14037" y="672488"/>
                            <a:pt x="-32565" y="647459"/>
                            <a:pt x="28759" y="552315"/>
                          </a:cubicBezTo>
                          <a:close/>
                        </a:path>
                      </a:pathLst>
                    </a:custGeom>
                    <a:solidFill>
                      <a:srgbClr val="AD6359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  <p:grpSp>
                  <p:nvGrpSpPr>
                    <p:cNvPr id="2446" name="Google Shape;2446;p49"/>
                    <p:cNvGrpSpPr/>
                    <p:nvPr/>
                  </p:nvGrpSpPr>
                  <p:grpSpPr>
                    <a:xfrm>
                      <a:off x="4640874" y="3299340"/>
                      <a:ext cx="281049" cy="333497"/>
                      <a:chOff x="4640874" y="3299340"/>
                      <a:chExt cx="281049" cy="333497"/>
                    </a:xfrm>
                  </p:grpSpPr>
                  <p:sp>
                    <p:nvSpPr>
                      <p:cNvPr id="2447" name="Google Shape;2447;p49"/>
                      <p:cNvSpPr/>
                      <p:nvPr/>
                    </p:nvSpPr>
                    <p:spPr>
                      <a:xfrm>
                        <a:off x="4688758" y="3355102"/>
                        <a:ext cx="232165" cy="277735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232165" h="277735" extrusionOk="0">
                            <a:moveTo>
                              <a:pt x="232152" y="127027"/>
                            </a:moveTo>
                            <a:cubicBezTo>
                              <a:pt x="230526" y="170126"/>
                              <a:pt x="192774" y="257139"/>
                              <a:pt x="175615" y="274578"/>
                            </a:cubicBezTo>
                            <a:cubicBezTo>
                              <a:pt x="158455" y="292017"/>
                              <a:pt x="8532" y="232653"/>
                              <a:pt x="1577" y="208528"/>
                            </a:cubicBezTo>
                            <a:cubicBezTo>
                              <a:pt x="-5377" y="184403"/>
                              <a:pt x="11241" y="39563"/>
                              <a:pt x="40052" y="6221"/>
                            </a:cubicBezTo>
                            <a:cubicBezTo>
                              <a:pt x="68862" y="-27120"/>
                              <a:pt x="233868" y="82301"/>
                              <a:pt x="232152" y="127027"/>
                            </a:cubicBezTo>
                            <a:close/>
                          </a:path>
                        </a:pathLst>
                      </a:custGeom>
                      <a:solidFill>
                        <a:srgbClr val="AD6359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45700" rIns="91425" bIns="45700" anchor="ctr" anchorCtr="0">
                        <a:noAutofit/>
                      </a:bodyPr>
                      <a:lstStyle/>
                      <a:p>
                        <a:pPr marL="0" marR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 sz="18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endParaRPr>
                      </a:p>
                    </p:txBody>
                  </p:sp>
                  <p:grpSp>
                    <p:nvGrpSpPr>
                      <p:cNvPr id="2448" name="Google Shape;2448;p49"/>
                      <p:cNvGrpSpPr/>
                      <p:nvPr/>
                    </p:nvGrpSpPr>
                    <p:grpSpPr>
                      <a:xfrm>
                        <a:off x="4682337" y="3299340"/>
                        <a:ext cx="239586" cy="236202"/>
                        <a:chOff x="4682337" y="3299340"/>
                        <a:chExt cx="239586" cy="236202"/>
                      </a:xfrm>
                    </p:grpSpPr>
                    <p:sp>
                      <p:nvSpPr>
                        <p:cNvPr id="2449" name="Google Shape;2449;p49"/>
                        <p:cNvSpPr/>
                        <p:nvPr/>
                      </p:nvSpPr>
                      <p:spPr>
                        <a:xfrm>
                          <a:off x="4682337" y="3299340"/>
                          <a:ext cx="239586" cy="233153"/>
                        </a:xfrm>
                        <a:custGeom>
                          <a:avLst/>
                          <a:gdLst/>
                          <a:ahLst/>
                          <a:cxnLst/>
                          <a:rect l="l" t="t" r="r" b="b"/>
                          <a:pathLst>
                            <a:path w="239586" h="233153" extrusionOk="0">
                              <a:moveTo>
                                <a:pt x="12514" y="122160"/>
                              </a:moveTo>
                              <a:cubicBezTo>
                                <a:pt x="31932" y="134177"/>
                                <a:pt x="40783" y="117642"/>
                                <a:pt x="40783" y="117642"/>
                              </a:cubicBezTo>
                              <a:cubicBezTo>
                                <a:pt x="40783" y="117642"/>
                                <a:pt x="24526" y="158935"/>
                                <a:pt x="43944" y="175109"/>
                              </a:cubicBezTo>
                              <a:cubicBezTo>
                                <a:pt x="62730" y="190650"/>
                                <a:pt x="82418" y="160290"/>
                                <a:pt x="83863" y="158122"/>
                              </a:cubicBezTo>
                              <a:cubicBezTo>
                                <a:pt x="83050" y="160290"/>
                                <a:pt x="69052" y="198601"/>
                                <a:pt x="90276" y="212877"/>
                              </a:cubicBezTo>
                              <a:cubicBezTo>
                                <a:pt x="112313" y="227696"/>
                                <a:pt x="126853" y="193812"/>
                                <a:pt x="127847" y="191644"/>
                              </a:cubicBezTo>
                              <a:cubicBezTo>
                                <a:pt x="127666" y="193993"/>
                                <a:pt x="126311" y="224624"/>
                                <a:pt x="144826" y="231852"/>
                              </a:cubicBezTo>
                              <a:cubicBezTo>
                                <a:pt x="176707" y="244141"/>
                                <a:pt x="182487" y="165802"/>
                                <a:pt x="204163" y="148634"/>
                              </a:cubicBezTo>
                              <a:cubicBezTo>
                                <a:pt x="204163" y="148634"/>
                                <a:pt x="237489" y="182066"/>
                                <a:pt x="238663" y="182879"/>
                              </a:cubicBezTo>
                              <a:cubicBezTo>
                                <a:pt x="238663" y="182879"/>
                                <a:pt x="245708" y="108426"/>
                                <a:pt x="220871" y="80416"/>
                              </a:cubicBezTo>
                              <a:cubicBezTo>
                                <a:pt x="207776" y="65688"/>
                                <a:pt x="191428" y="74995"/>
                                <a:pt x="191428" y="74995"/>
                              </a:cubicBezTo>
                              <a:cubicBezTo>
                                <a:pt x="191428" y="74995"/>
                                <a:pt x="196306" y="51231"/>
                                <a:pt x="180049" y="39485"/>
                              </a:cubicBezTo>
                              <a:cubicBezTo>
                                <a:pt x="171649" y="33431"/>
                                <a:pt x="154580" y="41563"/>
                                <a:pt x="154580" y="41563"/>
                              </a:cubicBezTo>
                              <a:cubicBezTo>
                                <a:pt x="154580" y="41563"/>
                                <a:pt x="157741" y="22407"/>
                                <a:pt x="142568" y="12830"/>
                              </a:cubicBezTo>
                              <a:cubicBezTo>
                                <a:pt x="130466" y="5149"/>
                                <a:pt x="115203" y="14456"/>
                                <a:pt x="115203" y="14456"/>
                              </a:cubicBezTo>
                              <a:cubicBezTo>
                                <a:pt x="115203" y="14456"/>
                                <a:pt x="123241" y="14727"/>
                                <a:pt x="100030" y="2620"/>
                              </a:cubicBezTo>
                              <a:cubicBezTo>
                                <a:pt x="60020" y="-18162"/>
                                <a:pt x="22901" y="91349"/>
                                <a:pt x="3934" y="97312"/>
                              </a:cubicBezTo>
                              <a:cubicBezTo>
                                <a:pt x="-5549" y="100204"/>
                                <a:pt x="4025" y="116829"/>
                                <a:pt x="12514" y="122160"/>
                              </a:cubicBezTo>
                              <a:close/>
                            </a:path>
                          </a:pathLst>
                        </a:custGeom>
                        <a:solidFill>
                          <a:srgbClr val="AD6359"/>
                        </a:solidFill>
                        <a:ln>
                          <a:noFill/>
                        </a:ln>
                      </p:spPr>
                      <p:txBody>
                        <a:bodyPr spcFirstLastPara="1" wrap="square" lIns="91425" tIns="45700" rIns="91425" bIns="45700" anchor="ctr" anchorCtr="0">
                          <a:noAutofit/>
                        </a:bodyPr>
                        <a:lstStyle/>
                        <a:p>
                          <a:pPr marL="0" marR="0" lvl="0" indent="0" algn="l" rtl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None/>
                          </a:pPr>
                          <a:endParaRPr sz="1800">
                            <a:solidFill>
                              <a:srgbClr val="000000"/>
                            </a:solidFill>
                            <a:latin typeface="Calibri"/>
                            <a:ea typeface="Calibri"/>
                            <a:cs typeface="Calibri"/>
                            <a:sym typeface="Calibri"/>
                          </a:endParaRPr>
                        </a:p>
                      </p:txBody>
                    </p:sp>
                    <p:grpSp>
                      <p:nvGrpSpPr>
                        <p:cNvPr id="2450" name="Google Shape;2450;p49"/>
                        <p:cNvGrpSpPr/>
                        <p:nvPr/>
                      </p:nvGrpSpPr>
                      <p:grpSpPr>
                        <a:xfrm>
                          <a:off x="4721990" y="3314254"/>
                          <a:ext cx="150346" cy="180815"/>
                          <a:chOff x="4721990" y="3314254"/>
                          <a:chExt cx="150346" cy="180815"/>
                        </a:xfrm>
                      </p:grpSpPr>
                      <p:sp>
                        <p:nvSpPr>
                          <p:cNvPr id="2451" name="Google Shape;2451;p49"/>
                          <p:cNvSpPr/>
                          <p:nvPr/>
                        </p:nvSpPr>
                        <p:spPr>
                          <a:xfrm>
                            <a:off x="4721990" y="3314254"/>
                            <a:ext cx="72933" cy="110087"/>
                          </a:xfrm>
                          <a:custGeom>
                            <a:avLst/>
                            <a:gdLst/>
                            <a:ahLst/>
                            <a:cxnLst/>
                            <a:rect l="l" t="t" r="r" b="b"/>
                            <a:pathLst>
                              <a:path w="72933" h="110087" extrusionOk="0">
                                <a:moveTo>
                                  <a:pt x="72839" y="535"/>
                                </a:moveTo>
                                <a:cubicBezTo>
                                  <a:pt x="73110" y="264"/>
                                  <a:pt x="72749" y="-187"/>
                                  <a:pt x="72388" y="84"/>
                                </a:cubicBezTo>
                                <a:cubicBezTo>
                                  <a:pt x="39694" y="25654"/>
                                  <a:pt x="11606" y="63784"/>
                                  <a:pt x="45" y="103902"/>
                                </a:cubicBezTo>
                                <a:cubicBezTo>
                                  <a:pt x="-316" y="105258"/>
                                  <a:pt x="1581" y="111311"/>
                                  <a:pt x="2123" y="109866"/>
                                </a:cubicBezTo>
                                <a:cubicBezTo>
                                  <a:pt x="15038" y="73633"/>
                                  <a:pt x="42855" y="32792"/>
                                  <a:pt x="72839" y="535"/>
                                </a:cubicBezTo>
                                <a:close/>
                              </a:path>
                            </a:pathLst>
                          </a:custGeom>
                          <a:solidFill>
                            <a:srgbClr val="263238"/>
                          </a:solidFill>
                          <a:ln>
                            <a:noFill/>
                          </a:ln>
                        </p:spPr>
                        <p:txBody>
                          <a:bodyPr spcFirstLastPara="1" wrap="square" lIns="91425" tIns="45700" rIns="91425" bIns="45700" anchor="ctr" anchorCtr="0">
                            <a:noAutofit/>
                          </a:bodyPr>
                          <a:lstStyle/>
                          <a:p>
                            <a:pPr marL="0" marR="0" lvl="0" indent="0" algn="l" rtl="0"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None/>
                            </a:pPr>
                            <a:endParaRPr sz="1800">
                              <a:solidFill>
                                <a:srgbClr val="000000"/>
                              </a:solidFill>
                              <a:latin typeface="Calibri"/>
                              <a:ea typeface="Calibri"/>
                              <a:cs typeface="Calibri"/>
                              <a:sym typeface="Calibri"/>
                            </a:endParaRPr>
                          </a:p>
                        </p:txBody>
                      </p:sp>
                      <p:sp>
                        <p:nvSpPr>
                          <p:cNvPr id="2452" name="Google Shape;2452;p49"/>
                          <p:cNvSpPr/>
                          <p:nvPr/>
                        </p:nvSpPr>
                        <p:spPr>
                          <a:xfrm>
                            <a:off x="4764450" y="3339518"/>
                            <a:ext cx="72664" cy="120613"/>
                          </a:xfrm>
                          <a:custGeom>
                            <a:avLst/>
                            <a:gdLst/>
                            <a:ahLst/>
                            <a:cxnLst/>
                            <a:rect l="l" t="t" r="r" b="b"/>
                            <a:pathLst>
                              <a:path w="72664" h="120613" extrusionOk="0">
                                <a:moveTo>
                                  <a:pt x="72557" y="661"/>
                                </a:moveTo>
                                <a:cubicBezTo>
                                  <a:pt x="72918" y="300"/>
                                  <a:pt x="72286" y="-242"/>
                                  <a:pt x="71924" y="119"/>
                                </a:cubicBezTo>
                                <a:cubicBezTo>
                                  <a:pt x="38327" y="26684"/>
                                  <a:pt x="7891" y="70506"/>
                                  <a:pt x="34" y="118305"/>
                                </a:cubicBezTo>
                                <a:cubicBezTo>
                                  <a:pt x="-237" y="119931"/>
                                  <a:pt x="1208" y="121648"/>
                                  <a:pt x="1659" y="119840"/>
                                </a:cubicBezTo>
                                <a:cubicBezTo>
                                  <a:pt x="9246" y="88397"/>
                                  <a:pt x="45462" y="29575"/>
                                  <a:pt x="72557" y="661"/>
                                </a:cubicBezTo>
                                <a:close/>
                              </a:path>
                            </a:pathLst>
                          </a:custGeom>
                          <a:solidFill>
                            <a:srgbClr val="263238"/>
                          </a:solidFill>
                          <a:ln>
                            <a:noFill/>
                          </a:ln>
                        </p:spPr>
                        <p:txBody>
                          <a:bodyPr spcFirstLastPara="1" wrap="square" lIns="91425" tIns="45700" rIns="91425" bIns="45700" anchor="ctr" anchorCtr="0">
                            <a:noAutofit/>
                          </a:bodyPr>
                          <a:lstStyle/>
                          <a:p>
                            <a:pPr marL="0" marR="0" lvl="0" indent="0" algn="l" rtl="0"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None/>
                            </a:pPr>
                            <a:endParaRPr sz="1800">
                              <a:solidFill>
                                <a:srgbClr val="000000"/>
                              </a:solidFill>
                              <a:latin typeface="Calibri"/>
                              <a:ea typeface="Calibri"/>
                              <a:cs typeface="Calibri"/>
                              <a:sym typeface="Calibri"/>
                            </a:endParaRPr>
                          </a:p>
                        </p:txBody>
                      </p:sp>
                      <p:sp>
                        <p:nvSpPr>
                          <p:cNvPr id="2453" name="Google Shape;2453;p49"/>
                          <p:cNvSpPr/>
                          <p:nvPr/>
                        </p:nvSpPr>
                        <p:spPr>
                          <a:xfrm>
                            <a:off x="4809098" y="3374487"/>
                            <a:ext cx="63238" cy="120582"/>
                          </a:xfrm>
                          <a:custGeom>
                            <a:avLst/>
                            <a:gdLst/>
                            <a:ahLst/>
                            <a:cxnLst/>
                            <a:rect l="l" t="t" r="r" b="b"/>
                            <a:pathLst>
                              <a:path w="63238" h="120582" extrusionOk="0">
                                <a:moveTo>
                                  <a:pt x="1627" y="120020"/>
                                </a:moveTo>
                                <a:cubicBezTo>
                                  <a:pt x="10929" y="74391"/>
                                  <a:pt x="33960" y="36441"/>
                                  <a:pt x="63131" y="750"/>
                                </a:cubicBezTo>
                                <a:cubicBezTo>
                                  <a:pt x="63493" y="299"/>
                                  <a:pt x="62860" y="-243"/>
                                  <a:pt x="62409" y="118"/>
                                </a:cubicBezTo>
                                <a:cubicBezTo>
                                  <a:pt x="43352" y="13671"/>
                                  <a:pt x="27096" y="38338"/>
                                  <a:pt x="16077" y="58578"/>
                                </a:cubicBezTo>
                                <a:cubicBezTo>
                                  <a:pt x="5510" y="78005"/>
                                  <a:pt x="-89" y="97612"/>
                                  <a:pt x="1" y="119659"/>
                                </a:cubicBezTo>
                                <a:cubicBezTo>
                                  <a:pt x="1" y="120562"/>
                                  <a:pt x="1446" y="121014"/>
                                  <a:pt x="1627" y="120020"/>
                                </a:cubicBezTo>
                                <a:close/>
                              </a:path>
                            </a:pathLst>
                          </a:custGeom>
                          <a:solidFill>
                            <a:srgbClr val="263238"/>
                          </a:solidFill>
                          <a:ln>
                            <a:noFill/>
                          </a:ln>
                        </p:spPr>
                        <p:txBody>
                          <a:bodyPr spcFirstLastPara="1" wrap="square" lIns="91425" tIns="45700" rIns="91425" bIns="45700" anchor="ctr" anchorCtr="0">
                            <a:noAutofit/>
                          </a:bodyPr>
                          <a:lstStyle/>
                          <a:p>
                            <a:pPr marL="0" marR="0" lvl="0" indent="0" algn="l" rtl="0"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None/>
                            </a:pPr>
                            <a:endParaRPr sz="1800">
                              <a:solidFill>
                                <a:srgbClr val="000000"/>
                              </a:solidFill>
                              <a:latin typeface="Calibri"/>
                              <a:ea typeface="Calibri"/>
                              <a:cs typeface="Calibri"/>
                              <a:sym typeface="Calibri"/>
                            </a:endParaRPr>
                          </a:p>
                        </p:txBody>
                      </p:sp>
                    </p:grpSp>
                    <p:sp>
                      <p:nvSpPr>
                        <p:cNvPr id="2454" name="Google Shape;2454;p49"/>
                        <p:cNvSpPr/>
                        <p:nvPr/>
                      </p:nvSpPr>
                      <p:spPr>
                        <a:xfrm>
                          <a:off x="4714608" y="3417163"/>
                          <a:ext cx="172072" cy="118379"/>
                        </a:xfrm>
                        <a:custGeom>
                          <a:avLst/>
                          <a:gdLst/>
                          <a:ahLst/>
                          <a:cxnLst/>
                          <a:rect l="l" t="t" r="r" b="b"/>
                          <a:pathLst>
                            <a:path w="172072" h="118379" extrusionOk="0">
                              <a:moveTo>
                                <a:pt x="7789" y="0"/>
                              </a:moveTo>
                              <a:cubicBezTo>
                                <a:pt x="7338" y="1626"/>
                                <a:pt x="12034" y="-362"/>
                                <a:pt x="11673" y="1265"/>
                              </a:cubicBezTo>
                              <a:cubicBezTo>
                                <a:pt x="7428" y="18613"/>
                                <a:pt x="1287" y="50057"/>
                                <a:pt x="14653" y="56743"/>
                              </a:cubicBezTo>
                              <a:cubicBezTo>
                                <a:pt x="25310" y="62074"/>
                                <a:pt x="39941" y="51322"/>
                                <a:pt x="43915" y="45087"/>
                              </a:cubicBezTo>
                              <a:lnTo>
                                <a:pt x="53940" y="29275"/>
                              </a:lnTo>
                              <a:lnTo>
                                <a:pt x="50057" y="47617"/>
                              </a:lnTo>
                              <a:cubicBezTo>
                                <a:pt x="48341" y="55659"/>
                                <a:pt x="47709" y="64333"/>
                                <a:pt x="48702" y="72465"/>
                              </a:cubicBezTo>
                              <a:cubicBezTo>
                                <a:pt x="49696" y="80507"/>
                                <a:pt x="52766" y="88368"/>
                                <a:pt x="58908" y="92434"/>
                              </a:cubicBezTo>
                              <a:cubicBezTo>
                                <a:pt x="65230" y="96861"/>
                                <a:pt x="72816" y="97042"/>
                                <a:pt x="78596" y="92163"/>
                              </a:cubicBezTo>
                              <a:cubicBezTo>
                                <a:pt x="84557" y="87555"/>
                                <a:pt x="89073" y="79965"/>
                                <a:pt x="92053" y="72556"/>
                              </a:cubicBezTo>
                              <a:lnTo>
                                <a:pt x="100362" y="51955"/>
                              </a:lnTo>
                              <a:lnTo>
                                <a:pt x="99278" y="74092"/>
                              </a:lnTo>
                              <a:cubicBezTo>
                                <a:pt x="99007" y="80055"/>
                                <a:pt x="99369" y="86561"/>
                                <a:pt x="100723" y="92434"/>
                              </a:cubicBezTo>
                              <a:cubicBezTo>
                                <a:pt x="101988" y="98307"/>
                                <a:pt x="104336" y="104090"/>
                                <a:pt x="108310" y="107794"/>
                              </a:cubicBezTo>
                              <a:cubicBezTo>
                                <a:pt x="112194" y="111408"/>
                                <a:pt x="118154" y="113035"/>
                                <a:pt x="122851" y="111047"/>
                              </a:cubicBezTo>
                              <a:cubicBezTo>
                                <a:pt x="127818" y="109059"/>
                                <a:pt x="131973" y="104090"/>
                                <a:pt x="135495" y="98940"/>
                              </a:cubicBezTo>
                              <a:cubicBezTo>
                                <a:pt x="142449" y="88368"/>
                                <a:pt x="147236" y="76260"/>
                                <a:pt x="152564" y="64424"/>
                              </a:cubicBezTo>
                              <a:cubicBezTo>
                                <a:pt x="155183" y="58460"/>
                                <a:pt x="157803" y="52497"/>
                                <a:pt x="160783" y="46624"/>
                              </a:cubicBezTo>
                              <a:cubicBezTo>
                                <a:pt x="163763" y="40931"/>
                                <a:pt x="166834" y="34787"/>
                                <a:pt x="172072" y="30721"/>
                              </a:cubicBezTo>
                              <a:cubicBezTo>
                                <a:pt x="167376" y="35239"/>
                                <a:pt x="165028" y="41473"/>
                                <a:pt x="162409" y="47346"/>
                              </a:cubicBezTo>
                              <a:cubicBezTo>
                                <a:pt x="159970" y="53310"/>
                                <a:pt x="157803" y="59454"/>
                                <a:pt x="155635" y="65598"/>
                              </a:cubicBezTo>
                              <a:cubicBezTo>
                                <a:pt x="151300" y="77887"/>
                                <a:pt x="146784" y="90175"/>
                                <a:pt x="140011" y="101741"/>
                              </a:cubicBezTo>
                              <a:cubicBezTo>
                                <a:pt x="136488" y="107343"/>
                                <a:pt x="132424" y="113396"/>
                                <a:pt x="125379" y="116739"/>
                              </a:cubicBezTo>
                              <a:cubicBezTo>
                                <a:pt x="118064" y="120173"/>
                                <a:pt x="109303" y="117914"/>
                                <a:pt x="103794" y="112764"/>
                              </a:cubicBezTo>
                              <a:cubicBezTo>
                                <a:pt x="98104" y="107523"/>
                                <a:pt x="95485" y="100566"/>
                                <a:pt x="93860" y="93970"/>
                              </a:cubicBezTo>
                              <a:cubicBezTo>
                                <a:pt x="92324" y="87193"/>
                                <a:pt x="91782" y="80597"/>
                                <a:pt x="91963" y="73549"/>
                              </a:cubicBezTo>
                              <a:lnTo>
                                <a:pt x="99188" y="74995"/>
                              </a:lnTo>
                              <a:cubicBezTo>
                                <a:pt x="95756" y="83760"/>
                                <a:pt x="91331" y="91892"/>
                                <a:pt x="83473" y="98307"/>
                              </a:cubicBezTo>
                              <a:cubicBezTo>
                                <a:pt x="79590" y="101470"/>
                                <a:pt x="74352" y="103638"/>
                                <a:pt x="69023" y="103457"/>
                              </a:cubicBezTo>
                              <a:cubicBezTo>
                                <a:pt x="63604" y="103367"/>
                                <a:pt x="58817" y="101379"/>
                                <a:pt x="54663" y="98488"/>
                              </a:cubicBezTo>
                              <a:cubicBezTo>
                                <a:pt x="46083" y="92434"/>
                                <a:pt x="42651" y="82224"/>
                                <a:pt x="41748" y="73188"/>
                              </a:cubicBezTo>
                              <a:cubicBezTo>
                                <a:pt x="40754" y="63882"/>
                                <a:pt x="41657" y="54936"/>
                                <a:pt x="43644" y="45901"/>
                              </a:cubicBezTo>
                              <a:lnTo>
                                <a:pt x="49786" y="48431"/>
                              </a:lnTo>
                              <a:cubicBezTo>
                                <a:pt x="44457" y="56292"/>
                                <a:pt x="29465" y="70026"/>
                                <a:pt x="11853" y="63882"/>
                              </a:cubicBezTo>
                              <a:cubicBezTo>
                                <a:pt x="-10093" y="52497"/>
                                <a:pt x="4538" y="7951"/>
                                <a:pt x="7789" y="0"/>
                              </a:cubicBezTo>
                              <a:close/>
                            </a:path>
                          </a:pathLst>
                        </a:custGeom>
                        <a:solidFill>
                          <a:srgbClr val="263238"/>
                        </a:solidFill>
                        <a:ln>
                          <a:noFill/>
                        </a:ln>
                      </p:spPr>
                      <p:txBody>
                        <a:bodyPr spcFirstLastPara="1" wrap="square" lIns="91425" tIns="45700" rIns="91425" bIns="45700" anchor="ctr" anchorCtr="0">
                          <a:noAutofit/>
                        </a:bodyPr>
                        <a:lstStyle/>
                        <a:p>
                          <a:pPr marL="0" marR="0" lvl="0" indent="0" algn="l" rtl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None/>
                          </a:pPr>
                          <a:endParaRPr sz="1800">
                            <a:solidFill>
                              <a:srgbClr val="000000"/>
                            </a:solidFill>
                            <a:latin typeface="Calibri"/>
                            <a:ea typeface="Calibri"/>
                            <a:cs typeface="Calibri"/>
                            <a:sym typeface="Calibri"/>
                          </a:endParaRPr>
                        </a:p>
                      </p:txBody>
                    </p:sp>
                  </p:grpSp>
                  <p:grpSp>
                    <p:nvGrpSpPr>
                      <p:cNvPr id="2455" name="Google Shape;2455;p49"/>
                      <p:cNvGrpSpPr/>
                      <p:nvPr/>
                    </p:nvGrpSpPr>
                    <p:grpSpPr>
                      <a:xfrm>
                        <a:off x="4640874" y="3340188"/>
                        <a:ext cx="171007" cy="223761"/>
                        <a:chOff x="4640874" y="3340188"/>
                        <a:chExt cx="171007" cy="223761"/>
                      </a:xfrm>
                    </p:grpSpPr>
                    <p:sp>
                      <p:nvSpPr>
                        <p:cNvPr id="2456" name="Google Shape;2456;p49"/>
                        <p:cNvSpPr/>
                        <p:nvPr/>
                      </p:nvSpPr>
                      <p:spPr>
                        <a:xfrm>
                          <a:off x="4640874" y="3343727"/>
                          <a:ext cx="166305" cy="220222"/>
                        </a:xfrm>
                        <a:custGeom>
                          <a:avLst/>
                          <a:gdLst/>
                          <a:ahLst/>
                          <a:cxnLst/>
                          <a:rect l="l" t="t" r="r" b="b"/>
                          <a:pathLst>
                            <a:path w="166305" h="220222" extrusionOk="0">
                              <a:moveTo>
                                <a:pt x="49461" y="219902"/>
                              </a:moveTo>
                              <a:cubicBezTo>
                                <a:pt x="49461" y="219902"/>
                                <a:pt x="-8069" y="115361"/>
                                <a:pt x="962" y="75966"/>
                              </a:cubicBezTo>
                              <a:cubicBezTo>
                                <a:pt x="9994" y="36661"/>
                                <a:pt x="94528" y="7115"/>
                                <a:pt x="127132" y="1242"/>
                              </a:cubicBezTo>
                              <a:cubicBezTo>
                                <a:pt x="172019" y="-6800"/>
                                <a:pt x="173283" y="26180"/>
                                <a:pt x="156033" y="43890"/>
                              </a:cubicBezTo>
                              <a:cubicBezTo>
                                <a:pt x="136073" y="64310"/>
                                <a:pt x="97238" y="83827"/>
                                <a:pt x="94528" y="85182"/>
                              </a:cubicBezTo>
                              <a:cubicBezTo>
                                <a:pt x="94528" y="85182"/>
                                <a:pt x="152059" y="125029"/>
                                <a:pt x="149440" y="175899"/>
                              </a:cubicBezTo>
                              <a:cubicBezTo>
                                <a:pt x="146821" y="226860"/>
                                <a:pt x="49461" y="219902"/>
                                <a:pt x="49461" y="219902"/>
                              </a:cubicBezTo>
                              <a:close/>
                            </a:path>
                          </a:pathLst>
                        </a:custGeom>
                        <a:solidFill>
                          <a:srgbClr val="AD6359"/>
                        </a:solidFill>
                        <a:ln>
                          <a:noFill/>
                        </a:ln>
                      </p:spPr>
                      <p:txBody>
                        <a:bodyPr spcFirstLastPara="1" wrap="square" lIns="91425" tIns="45700" rIns="91425" bIns="45700" anchor="ctr" anchorCtr="0">
                          <a:noAutofit/>
                        </a:bodyPr>
                        <a:lstStyle/>
                        <a:p>
                          <a:pPr marL="0" marR="0" lvl="0" indent="0" algn="l" rtl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None/>
                          </a:pPr>
                          <a:endParaRPr sz="1800">
                            <a:solidFill>
                              <a:srgbClr val="000000"/>
                            </a:solidFill>
                            <a:latin typeface="Calibri"/>
                            <a:ea typeface="Calibri"/>
                            <a:cs typeface="Calibri"/>
                            <a:sym typeface="Calibri"/>
                          </a:endParaRPr>
                        </a:p>
                      </p:txBody>
                    </p:sp>
                    <p:sp>
                      <p:nvSpPr>
                        <p:cNvPr id="2457" name="Google Shape;2457;p49"/>
                        <p:cNvSpPr/>
                        <p:nvPr/>
                      </p:nvSpPr>
                      <p:spPr>
                        <a:xfrm>
                          <a:off x="4706321" y="3340188"/>
                          <a:ext cx="105560" cy="171034"/>
                        </a:xfrm>
                        <a:custGeom>
                          <a:avLst/>
                          <a:gdLst/>
                          <a:ahLst/>
                          <a:cxnLst/>
                          <a:rect l="l" t="t" r="r" b="b"/>
                          <a:pathLst>
                            <a:path w="105560" h="171034" extrusionOk="0">
                              <a:moveTo>
                                <a:pt x="0" y="24749"/>
                              </a:moveTo>
                              <a:cubicBezTo>
                                <a:pt x="16166" y="16527"/>
                                <a:pt x="32875" y="9479"/>
                                <a:pt x="50396" y="4509"/>
                              </a:cubicBezTo>
                              <a:cubicBezTo>
                                <a:pt x="63491" y="985"/>
                                <a:pt x="79116" y="-3171"/>
                                <a:pt x="92483" y="3696"/>
                              </a:cubicBezTo>
                              <a:cubicBezTo>
                                <a:pt x="136376" y="34236"/>
                                <a:pt x="57982" y="82577"/>
                                <a:pt x="30436" y="92516"/>
                              </a:cubicBezTo>
                              <a:cubicBezTo>
                                <a:pt x="30436" y="92516"/>
                                <a:pt x="30978" y="85287"/>
                                <a:pt x="30978" y="85287"/>
                              </a:cubicBezTo>
                              <a:cubicBezTo>
                                <a:pt x="38745" y="90166"/>
                                <a:pt x="45338" y="95678"/>
                                <a:pt x="51480" y="102003"/>
                              </a:cubicBezTo>
                              <a:cubicBezTo>
                                <a:pt x="69723" y="120436"/>
                                <a:pt x="82096" y="145012"/>
                                <a:pt x="83812" y="171035"/>
                              </a:cubicBezTo>
                              <a:cubicBezTo>
                                <a:pt x="81735" y="162722"/>
                                <a:pt x="79568" y="154590"/>
                                <a:pt x="75955" y="146910"/>
                              </a:cubicBezTo>
                              <a:cubicBezTo>
                                <a:pt x="64846" y="121701"/>
                                <a:pt x="44254" y="101099"/>
                                <a:pt x="20230" y="88179"/>
                              </a:cubicBezTo>
                              <a:cubicBezTo>
                                <a:pt x="38835" y="80589"/>
                                <a:pt x="56718" y="70469"/>
                                <a:pt x="72433" y="57548"/>
                              </a:cubicBezTo>
                              <a:cubicBezTo>
                                <a:pt x="91489" y="44356"/>
                                <a:pt x="113887" y="12912"/>
                                <a:pt x="77400" y="7039"/>
                              </a:cubicBezTo>
                              <a:cubicBezTo>
                                <a:pt x="51299" y="6587"/>
                                <a:pt x="25017" y="16888"/>
                                <a:pt x="0" y="24749"/>
                              </a:cubicBezTo>
                              <a:lnTo>
                                <a:pt x="0" y="24749"/>
                              </a:lnTo>
                              <a:close/>
                            </a:path>
                          </a:pathLst>
                        </a:custGeom>
                        <a:solidFill>
                          <a:srgbClr val="263238"/>
                        </a:solidFill>
                        <a:ln>
                          <a:noFill/>
                        </a:ln>
                      </p:spPr>
                      <p:txBody>
                        <a:bodyPr spcFirstLastPara="1" wrap="square" lIns="91425" tIns="45700" rIns="91425" bIns="45700" anchor="ctr" anchorCtr="0">
                          <a:noAutofit/>
                        </a:bodyPr>
                        <a:lstStyle/>
                        <a:p>
                          <a:pPr marL="0" marR="0" lvl="0" indent="0" algn="l" rtl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None/>
                          </a:pPr>
                          <a:endParaRPr sz="1800">
                            <a:solidFill>
                              <a:srgbClr val="000000"/>
                            </a:solidFill>
                            <a:latin typeface="Calibri"/>
                            <a:ea typeface="Calibri"/>
                            <a:cs typeface="Calibri"/>
                            <a:sym typeface="Calibri"/>
                          </a:endParaRPr>
                        </a:p>
                      </p:txBody>
                    </p:sp>
                  </p:grpSp>
                </p:grpSp>
              </p:grpSp>
              <p:grpSp>
                <p:nvGrpSpPr>
                  <p:cNvPr id="2458" name="Google Shape;2458;p49"/>
                  <p:cNvGrpSpPr/>
                  <p:nvPr/>
                </p:nvGrpSpPr>
                <p:grpSpPr>
                  <a:xfrm>
                    <a:off x="4409569" y="3545197"/>
                    <a:ext cx="476749" cy="603264"/>
                    <a:chOff x="4409569" y="3545197"/>
                    <a:chExt cx="476749" cy="603264"/>
                  </a:xfrm>
                </p:grpSpPr>
                <p:sp>
                  <p:nvSpPr>
                    <p:cNvPr id="2459" name="Google Shape;2459;p49"/>
                    <p:cNvSpPr/>
                    <p:nvPr/>
                  </p:nvSpPr>
                  <p:spPr>
                    <a:xfrm>
                      <a:off x="4409569" y="3545197"/>
                      <a:ext cx="476749" cy="603264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476749" h="603264" extrusionOk="0">
                          <a:moveTo>
                            <a:pt x="476750" y="81411"/>
                          </a:moveTo>
                          <a:lnTo>
                            <a:pt x="249337" y="0"/>
                          </a:lnTo>
                          <a:cubicBezTo>
                            <a:pt x="249337" y="0"/>
                            <a:pt x="189458" y="251912"/>
                            <a:pt x="179162" y="265375"/>
                          </a:cubicBezTo>
                          <a:cubicBezTo>
                            <a:pt x="168956" y="278838"/>
                            <a:pt x="39535" y="481777"/>
                            <a:pt x="11176" y="534545"/>
                          </a:cubicBezTo>
                          <a:cubicBezTo>
                            <a:pt x="-17183" y="587403"/>
                            <a:pt x="5757" y="639899"/>
                            <a:pt x="110884" y="568609"/>
                          </a:cubicBezTo>
                          <a:cubicBezTo>
                            <a:pt x="216010" y="497318"/>
                            <a:pt x="329988" y="388891"/>
                            <a:pt x="367740" y="348864"/>
                          </a:cubicBezTo>
                          <a:cubicBezTo>
                            <a:pt x="398357" y="316697"/>
                            <a:pt x="476750" y="81411"/>
                            <a:pt x="476750" y="81411"/>
                          </a:cubicBezTo>
                          <a:close/>
                        </a:path>
                      </a:pathLst>
                    </a:custGeom>
                    <a:solidFill>
                      <a:srgbClr val="455A64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  <p:sp>
                  <p:nvSpPr>
                    <p:cNvPr id="2460" name="Google Shape;2460;p49"/>
                    <p:cNvSpPr/>
                    <p:nvPr/>
                  </p:nvSpPr>
                  <p:spPr>
                    <a:xfrm>
                      <a:off x="4409569" y="3545287"/>
                      <a:ext cx="476659" cy="603152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476659" h="603152" extrusionOk="0">
                          <a:moveTo>
                            <a:pt x="476660" y="81320"/>
                          </a:moveTo>
                          <a:cubicBezTo>
                            <a:pt x="476660" y="81320"/>
                            <a:pt x="398266" y="316607"/>
                            <a:pt x="367830" y="348864"/>
                          </a:cubicBezTo>
                          <a:cubicBezTo>
                            <a:pt x="340736" y="377416"/>
                            <a:pt x="274715" y="441117"/>
                            <a:pt x="200657" y="501113"/>
                          </a:cubicBezTo>
                          <a:cubicBezTo>
                            <a:pt x="171304" y="524967"/>
                            <a:pt x="140868" y="548279"/>
                            <a:pt x="110884" y="568518"/>
                          </a:cubicBezTo>
                          <a:cubicBezTo>
                            <a:pt x="5757" y="639809"/>
                            <a:pt x="-17183" y="587222"/>
                            <a:pt x="11176" y="534454"/>
                          </a:cubicBezTo>
                          <a:cubicBezTo>
                            <a:pt x="14517" y="528310"/>
                            <a:pt x="19123" y="520088"/>
                            <a:pt x="24813" y="510419"/>
                          </a:cubicBezTo>
                          <a:cubicBezTo>
                            <a:pt x="67984" y="436960"/>
                            <a:pt x="170040" y="277121"/>
                            <a:pt x="179162" y="265285"/>
                          </a:cubicBezTo>
                          <a:cubicBezTo>
                            <a:pt x="189367" y="251821"/>
                            <a:pt x="249246" y="0"/>
                            <a:pt x="249246" y="0"/>
                          </a:cubicBezTo>
                          <a:lnTo>
                            <a:pt x="476660" y="81320"/>
                          </a:lnTo>
                          <a:close/>
                        </a:path>
                      </a:pathLst>
                    </a:custGeom>
                    <a:solidFill>
                      <a:schemeClr val="lt2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  <p:sp>
                  <p:nvSpPr>
                    <p:cNvPr id="2461" name="Google Shape;2461;p49"/>
                    <p:cNvSpPr/>
                    <p:nvPr/>
                  </p:nvSpPr>
                  <p:spPr>
                    <a:xfrm>
                      <a:off x="4660684" y="3598846"/>
                      <a:ext cx="190603" cy="7800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90603" h="78005" extrusionOk="0">
                          <a:moveTo>
                            <a:pt x="189780" y="77999"/>
                          </a:moveTo>
                          <a:cubicBezTo>
                            <a:pt x="181380" y="76011"/>
                            <a:pt x="109851" y="47820"/>
                            <a:pt x="94407" y="41405"/>
                          </a:cubicBezTo>
                          <a:cubicBezTo>
                            <a:pt x="78963" y="34990"/>
                            <a:pt x="15743" y="9238"/>
                            <a:pt x="389" y="1196"/>
                          </a:cubicBezTo>
                          <a:cubicBezTo>
                            <a:pt x="-334" y="835"/>
                            <a:pt x="28" y="-159"/>
                            <a:pt x="841" y="22"/>
                          </a:cubicBezTo>
                          <a:cubicBezTo>
                            <a:pt x="17368" y="4991"/>
                            <a:pt x="81221" y="30743"/>
                            <a:pt x="97026" y="36977"/>
                          </a:cubicBezTo>
                          <a:cubicBezTo>
                            <a:pt x="112831" y="43212"/>
                            <a:pt x="183006" y="72577"/>
                            <a:pt x="190322" y="76915"/>
                          </a:cubicBezTo>
                          <a:cubicBezTo>
                            <a:pt x="190954" y="77276"/>
                            <a:pt x="190412" y="78089"/>
                            <a:pt x="189780" y="77999"/>
                          </a:cubicBezTo>
                          <a:close/>
                        </a:path>
                      </a:pathLst>
                    </a:custGeom>
                    <a:solidFill>
                      <a:srgbClr val="263238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  <p:sp>
                  <p:nvSpPr>
                    <p:cNvPr id="2462" name="Google Shape;2462;p49"/>
                    <p:cNvSpPr/>
                    <p:nvPr/>
                  </p:nvSpPr>
                  <p:spPr>
                    <a:xfrm>
                      <a:off x="4409659" y="4046400"/>
                      <a:ext cx="200656" cy="102039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200656" h="102039" extrusionOk="0">
                          <a:moveTo>
                            <a:pt x="200657" y="0"/>
                          </a:moveTo>
                          <a:cubicBezTo>
                            <a:pt x="171304" y="23854"/>
                            <a:pt x="140868" y="47166"/>
                            <a:pt x="110884" y="67406"/>
                          </a:cubicBezTo>
                          <a:cubicBezTo>
                            <a:pt x="5757" y="138696"/>
                            <a:pt x="-17183" y="86109"/>
                            <a:pt x="11176" y="33341"/>
                          </a:cubicBezTo>
                          <a:cubicBezTo>
                            <a:pt x="14517" y="27197"/>
                            <a:pt x="19123" y="18975"/>
                            <a:pt x="24813" y="9307"/>
                          </a:cubicBezTo>
                          <a:lnTo>
                            <a:pt x="200657" y="0"/>
                          </a:lnTo>
                          <a:close/>
                        </a:path>
                      </a:pathLst>
                    </a:custGeom>
                    <a:solidFill>
                      <a:srgbClr val="000000">
                        <a:alpha val="9800"/>
                      </a:srgbClr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</p:grpSp>
            </p:grpSp>
            <p:grpSp>
              <p:nvGrpSpPr>
                <p:cNvPr id="2463" name="Google Shape;2463;p49"/>
                <p:cNvGrpSpPr/>
                <p:nvPr/>
              </p:nvGrpSpPr>
              <p:grpSpPr>
                <a:xfrm>
                  <a:off x="4154655" y="3660944"/>
                  <a:ext cx="433820" cy="434794"/>
                  <a:chOff x="4154655" y="3660944"/>
                  <a:chExt cx="433820" cy="434794"/>
                </a:xfrm>
              </p:grpSpPr>
              <p:sp>
                <p:nvSpPr>
                  <p:cNvPr id="2464" name="Google Shape;2464;p49"/>
                  <p:cNvSpPr/>
                  <p:nvPr/>
                </p:nvSpPr>
                <p:spPr>
                  <a:xfrm>
                    <a:off x="4168401" y="3660944"/>
                    <a:ext cx="412934" cy="434794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12934" h="434794" extrusionOk="0">
                        <a:moveTo>
                          <a:pt x="263633" y="28732"/>
                        </a:moveTo>
                        <a:cubicBezTo>
                          <a:pt x="263633" y="28732"/>
                          <a:pt x="236719" y="-4610"/>
                          <a:pt x="204025" y="541"/>
                        </a:cubicBezTo>
                        <a:cubicBezTo>
                          <a:pt x="171331" y="5691"/>
                          <a:pt x="168351" y="26924"/>
                          <a:pt x="148572" y="31533"/>
                        </a:cubicBezTo>
                        <a:cubicBezTo>
                          <a:pt x="128793" y="36141"/>
                          <a:pt x="85893" y="32978"/>
                          <a:pt x="66024" y="54302"/>
                        </a:cubicBezTo>
                        <a:cubicBezTo>
                          <a:pt x="46155" y="75626"/>
                          <a:pt x="56541" y="115834"/>
                          <a:pt x="47600" y="128665"/>
                        </a:cubicBezTo>
                        <a:cubicBezTo>
                          <a:pt x="38658" y="141495"/>
                          <a:pt x="6506" y="145471"/>
                          <a:pt x="1087" y="176192"/>
                        </a:cubicBezTo>
                        <a:cubicBezTo>
                          <a:pt x="-5235" y="211973"/>
                          <a:pt x="18067" y="231490"/>
                          <a:pt x="18247" y="249742"/>
                        </a:cubicBezTo>
                        <a:cubicBezTo>
                          <a:pt x="18518" y="280101"/>
                          <a:pt x="-809" y="306033"/>
                          <a:pt x="18157" y="340278"/>
                        </a:cubicBezTo>
                        <a:cubicBezTo>
                          <a:pt x="38568" y="377143"/>
                          <a:pt x="71714" y="374071"/>
                          <a:pt x="94292" y="384914"/>
                        </a:cubicBezTo>
                        <a:cubicBezTo>
                          <a:pt x="115968" y="395395"/>
                          <a:pt x="122922" y="435242"/>
                          <a:pt x="169977" y="434790"/>
                        </a:cubicBezTo>
                        <a:cubicBezTo>
                          <a:pt x="217031" y="434248"/>
                          <a:pt x="227327" y="403798"/>
                          <a:pt x="254060" y="391239"/>
                        </a:cubicBezTo>
                        <a:cubicBezTo>
                          <a:pt x="280793" y="378679"/>
                          <a:pt x="321525" y="394401"/>
                          <a:pt x="349523" y="372535"/>
                        </a:cubicBezTo>
                        <a:cubicBezTo>
                          <a:pt x="377521" y="350669"/>
                          <a:pt x="366322" y="322749"/>
                          <a:pt x="373456" y="307208"/>
                        </a:cubicBezTo>
                        <a:cubicBezTo>
                          <a:pt x="380591" y="291667"/>
                          <a:pt x="404164" y="289498"/>
                          <a:pt x="411569" y="262482"/>
                        </a:cubicBezTo>
                        <a:cubicBezTo>
                          <a:pt x="418975" y="235466"/>
                          <a:pt x="393958" y="213328"/>
                          <a:pt x="391519" y="203118"/>
                        </a:cubicBezTo>
                        <a:cubicBezTo>
                          <a:pt x="387184" y="185679"/>
                          <a:pt x="398654" y="175198"/>
                          <a:pt x="392694" y="150260"/>
                        </a:cubicBezTo>
                        <a:cubicBezTo>
                          <a:pt x="386733" y="125322"/>
                          <a:pt x="354942" y="109871"/>
                          <a:pt x="348349" y="102552"/>
                        </a:cubicBezTo>
                        <a:cubicBezTo>
                          <a:pt x="332544" y="85114"/>
                          <a:pt x="344375" y="45447"/>
                          <a:pt x="319719" y="30177"/>
                        </a:cubicBezTo>
                        <a:cubicBezTo>
                          <a:pt x="288289" y="10841"/>
                          <a:pt x="263633" y="28732"/>
                          <a:pt x="263633" y="28732"/>
                        </a:cubicBezTo>
                        <a:close/>
                      </a:path>
                    </a:pathLst>
                  </a:custGeom>
                  <a:solidFill>
                    <a:srgbClr val="263238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2465" name="Google Shape;2465;p49"/>
                  <p:cNvSpPr/>
                  <p:nvPr/>
                </p:nvSpPr>
                <p:spPr>
                  <a:xfrm>
                    <a:off x="4154655" y="3737474"/>
                    <a:ext cx="68931" cy="263657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68931" h="263657" extrusionOk="0">
                        <a:moveTo>
                          <a:pt x="68932" y="0"/>
                        </a:moveTo>
                        <a:cubicBezTo>
                          <a:pt x="68209" y="18613"/>
                          <a:pt x="69383" y="40931"/>
                          <a:pt x="51953" y="52768"/>
                        </a:cubicBezTo>
                        <a:cubicBezTo>
                          <a:pt x="26484" y="66953"/>
                          <a:pt x="1466" y="90627"/>
                          <a:pt x="9956" y="122161"/>
                        </a:cubicBezTo>
                        <a:cubicBezTo>
                          <a:pt x="13027" y="140322"/>
                          <a:pt x="29283" y="154418"/>
                          <a:pt x="31270" y="173935"/>
                        </a:cubicBezTo>
                        <a:cubicBezTo>
                          <a:pt x="29283" y="192277"/>
                          <a:pt x="20704" y="210077"/>
                          <a:pt x="21787" y="229052"/>
                        </a:cubicBezTo>
                        <a:cubicBezTo>
                          <a:pt x="21697" y="241340"/>
                          <a:pt x="25219" y="253267"/>
                          <a:pt x="31903" y="263658"/>
                        </a:cubicBezTo>
                        <a:cubicBezTo>
                          <a:pt x="14201" y="244503"/>
                          <a:pt x="15285" y="215408"/>
                          <a:pt x="20613" y="191554"/>
                        </a:cubicBezTo>
                        <a:cubicBezTo>
                          <a:pt x="21245" y="188391"/>
                          <a:pt x="22781" y="180983"/>
                          <a:pt x="23232" y="178001"/>
                        </a:cubicBezTo>
                        <a:cubicBezTo>
                          <a:pt x="24316" y="171224"/>
                          <a:pt x="21065" y="165351"/>
                          <a:pt x="17452" y="158845"/>
                        </a:cubicBezTo>
                        <a:cubicBezTo>
                          <a:pt x="-7746" y="123516"/>
                          <a:pt x="-8107" y="80959"/>
                          <a:pt x="32625" y="57195"/>
                        </a:cubicBezTo>
                        <a:cubicBezTo>
                          <a:pt x="42831" y="50689"/>
                          <a:pt x="54843" y="46894"/>
                          <a:pt x="60532" y="35600"/>
                        </a:cubicBezTo>
                        <a:cubicBezTo>
                          <a:pt x="65681" y="25119"/>
                          <a:pt x="66313" y="12017"/>
                          <a:pt x="68932" y="0"/>
                        </a:cubicBezTo>
                        <a:lnTo>
                          <a:pt x="68932" y="0"/>
                        </a:lnTo>
                        <a:close/>
                      </a:path>
                    </a:pathLst>
                  </a:custGeom>
                  <a:solidFill>
                    <a:srgbClr val="263238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2466" name="Google Shape;2466;p49"/>
                  <p:cNvSpPr/>
                  <p:nvPr/>
                </p:nvSpPr>
                <p:spPr>
                  <a:xfrm>
                    <a:off x="4493539" y="3868942"/>
                    <a:ext cx="94936" cy="17510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94936" h="175109" extrusionOk="0">
                        <a:moveTo>
                          <a:pt x="0" y="175109"/>
                        </a:moveTo>
                        <a:cubicBezTo>
                          <a:pt x="32423" y="165983"/>
                          <a:pt x="48589" y="155773"/>
                          <a:pt x="48860" y="120806"/>
                        </a:cubicBezTo>
                        <a:cubicBezTo>
                          <a:pt x="49583" y="113758"/>
                          <a:pt x="49312" y="104180"/>
                          <a:pt x="54189" y="98126"/>
                        </a:cubicBezTo>
                        <a:cubicBezTo>
                          <a:pt x="62046" y="89091"/>
                          <a:pt x="72974" y="82946"/>
                          <a:pt x="79477" y="73911"/>
                        </a:cubicBezTo>
                        <a:cubicBezTo>
                          <a:pt x="85257" y="66954"/>
                          <a:pt x="87154" y="59002"/>
                          <a:pt x="87786" y="49967"/>
                        </a:cubicBezTo>
                        <a:cubicBezTo>
                          <a:pt x="90044" y="32076"/>
                          <a:pt x="77852" y="16083"/>
                          <a:pt x="68459" y="0"/>
                        </a:cubicBezTo>
                        <a:cubicBezTo>
                          <a:pt x="74781" y="7048"/>
                          <a:pt x="80832" y="14186"/>
                          <a:pt x="86251" y="22137"/>
                        </a:cubicBezTo>
                        <a:cubicBezTo>
                          <a:pt x="97360" y="38311"/>
                          <a:pt x="98263" y="62797"/>
                          <a:pt x="86341" y="79061"/>
                        </a:cubicBezTo>
                        <a:cubicBezTo>
                          <a:pt x="78845" y="90085"/>
                          <a:pt x="67375" y="95867"/>
                          <a:pt x="59969" y="105626"/>
                        </a:cubicBezTo>
                        <a:cubicBezTo>
                          <a:pt x="53376" y="150894"/>
                          <a:pt x="52292" y="169598"/>
                          <a:pt x="0" y="175109"/>
                        </a:cubicBezTo>
                        <a:lnTo>
                          <a:pt x="0" y="175109"/>
                        </a:lnTo>
                        <a:close/>
                      </a:path>
                    </a:pathLst>
                  </a:custGeom>
                  <a:solidFill>
                    <a:srgbClr val="263238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</p:grpSp>
            <p:grpSp>
              <p:nvGrpSpPr>
                <p:cNvPr id="2467" name="Google Shape;2467;p49"/>
                <p:cNvGrpSpPr/>
                <p:nvPr/>
              </p:nvGrpSpPr>
              <p:grpSpPr>
                <a:xfrm>
                  <a:off x="4097055" y="4015628"/>
                  <a:ext cx="458890" cy="531433"/>
                  <a:chOff x="4097055" y="4015628"/>
                  <a:chExt cx="458890" cy="531433"/>
                </a:xfrm>
              </p:grpSpPr>
              <p:grpSp>
                <p:nvGrpSpPr>
                  <p:cNvPr id="2468" name="Google Shape;2468;p49"/>
                  <p:cNvGrpSpPr/>
                  <p:nvPr/>
                </p:nvGrpSpPr>
                <p:grpSpPr>
                  <a:xfrm>
                    <a:off x="4097055" y="4015628"/>
                    <a:ext cx="458890" cy="531433"/>
                    <a:chOff x="4097055" y="4015628"/>
                    <a:chExt cx="458890" cy="531433"/>
                  </a:xfrm>
                </p:grpSpPr>
                <p:sp>
                  <p:nvSpPr>
                    <p:cNvPr id="2469" name="Google Shape;2469;p49"/>
                    <p:cNvSpPr/>
                    <p:nvPr/>
                  </p:nvSpPr>
                  <p:spPr>
                    <a:xfrm>
                      <a:off x="4109158" y="4015847"/>
                      <a:ext cx="439641" cy="476097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439641" h="476097" extrusionOk="0">
                          <a:moveTo>
                            <a:pt x="430261" y="476098"/>
                          </a:moveTo>
                          <a:lnTo>
                            <a:pt x="0" y="467333"/>
                          </a:lnTo>
                          <a:cubicBezTo>
                            <a:pt x="0" y="467333"/>
                            <a:pt x="100250" y="122807"/>
                            <a:pt x="203028" y="28475"/>
                          </a:cubicBezTo>
                          <a:cubicBezTo>
                            <a:pt x="249812" y="-14444"/>
                            <a:pt x="291537" y="-4143"/>
                            <a:pt x="325134" y="28295"/>
                          </a:cubicBezTo>
                          <a:cubicBezTo>
                            <a:pt x="333534" y="36427"/>
                            <a:pt x="433603" y="185604"/>
                            <a:pt x="439202" y="235390"/>
                          </a:cubicBezTo>
                          <a:cubicBezTo>
                            <a:pt x="444170" y="279393"/>
                            <a:pt x="405334" y="324752"/>
                            <a:pt x="405334" y="324752"/>
                          </a:cubicBezTo>
                          <a:lnTo>
                            <a:pt x="430261" y="476098"/>
                          </a:lnTo>
                          <a:close/>
                        </a:path>
                      </a:pathLst>
                    </a:custGeom>
                    <a:solidFill>
                      <a:schemeClr val="lt1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  <p:grpSp>
                  <p:nvGrpSpPr>
                    <p:cNvPr id="2470" name="Google Shape;2470;p49"/>
                    <p:cNvGrpSpPr/>
                    <p:nvPr/>
                  </p:nvGrpSpPr>
                  <p:grpSpPr>
                    <a:xfrm>
                      <a:off x="4412255" y="4091488"/>
                      <a:ext cx="104404" cy="386631"/>
                      <a:chOff x="4412255" y="4091488"/>
                      <a:chExt cx="104404" cy="386631"/>
                    </a:xfrm>
                  </p:grpSpPr>
                  <p:sp>
                    <p:nvSpPr>
                      <p:cNvPr id="2471" name="Google Shape;2471;p49"/>
                      <p:cNvSpPr/>
                      <p:nvPr/>
                    </p:nvSpPr>
                    <p:spPr>
                      <a:xfrm>
                        <a:off x="4412255" y="4091488"/>
                        <a:ext cx="47234" cy="61893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47234" h="61893" extrusionOk="0">
                            <a:moveTo>
                              <a:pt x="0" y="41021"/>
                            </a:moveTo>
                            <a:lnTo>
                              <a:pt x="12373" y="0"/>
                            </a:lnTo>
                            <a:lnTo>
                              <a:pt x="43893" y="23764"/>
                            </a:lnTo>
                            <a:lnTo>
                              <a:pt x="47235" y="57014"/>
                            </a:lnTo>
                            <a:lnTo>
                              <a:pt x="18605" y="61894"/>
                            </a:lnTo>
                            <a:close/>
                          </a:path>
                        </a:pathLst>
                      </a:custGeom>
                      <a:solidFill>
                        <a:schemeClr val="dk1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45700" rIns="91425" bIns="45700" anchor="ctr" anchorCtr="0">
                        <a:noAutofit/>
                      </a:bodyPr>
                      <a:lstStyle/>
                      <a:p>
                        <a:pPr marL="0" marR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 sz="18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endParaRPr>
                      </a:p>
                    </p:txBody>
                  </p:sp>
                  <p:sp>
                    <p:nvSpPr>
                      <p:cNvPr id="2472" name="Google Shape;2472;p49"/>
                      <p:cNvSpPr/>
                      <p:nvPr/>
                    </p:nvSpPr>
                    <p:spPr>
                      <a:xfrm>
                        <a:off x="4430860" y="4148502"/>
                        <a:ext cx="85799" cy="329617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85799" h="329617" extrusionOk="0">
                            <a:moveTo>
                              <a:pt x="0" y="4879"/>
                            </a:moveTo>
                            <a:lnTo>
                              <a:pt x="7677" y="241250"/>
                            </a:lnTo>
                            <a:lnTo>
                              <a:pt x="84445" y="329618"/>
                            </a:lnTo>
                            <a:lnTo>
                              <a:pt x="85799" y="216221"/>
                            </a:lnTo>
                            <a:lnTo>
                              <a:pt x="28630" y="0"/>
                            </a:lnTo>
                            <a:close/>
                          </a:path>
                        </a:pathLst>
                      </a:custGeom>
                      <a:solidFill>
                        <a:schemeClr val="dk1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45700" rIns="91425" bIns="45700" anchor="ctr" anchorCtr="0">
                        <a:noAutofit/>
                      </a:bodyPr>
                      <a:lstStyle/>
                      <a:p>
                        <a:pPr marL="0" marR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 sz="18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endParaRPr>
                      </a:p>
                    </p:txBody>
                  </p:sp>
                </p:grpSp>
                <p:sp>
                  <p:nvSpPr>
                    <p:cNvPr id="2473" name="Google Shape;2473;p49"/>
                    <p:cNvSpPr/>
                    <p:nvPr/>
                  </p:nvSpPr>
                  <p:spPr>
                    <a:xfrm>
                      <a:off x="4097055" y="4015628"/>
                      <a:ext cx="458890" cy="531433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458890" h="531433" extrusionOk="0">
                          <a:moveTo>
                            <a:pt x="336333" y="26978"/>
                          </a:moveTo>
                          <a:cubicBezTo>
                            <a:pt x="336333" y="26978"/>
                            <a:pt x="395851" y="152211"/>
                            <a:pt x="397025" y="186998"/>
                          </a:cubicBezTo>
                          <a:cubicBezTo>
                            <a:pt x="398290" y="224315"/>
                            <a:pt x="396212" y="334187"/>
                            <a:pt x="396212" y="334187"/>
                          </a:cubicBezTo>
                          <a:cubicBezTo>
                            <a:pt x="396212" y="334187"/>
                            <a:pt x="311045" y="206424"/>
                            <a:pt x="296685" y="163053"/>
                          </a:cubicBezTo>
                          <a:cubicBezTo>
                            <a:pt x="274468" y="95648"/>
                            <a:pt x="272481" y="413"/>
                            <a:pt x="272481" y="413"/>
                          </a:cubicBezTo>
                          <a:cubicBezTo>
                            <a:pt x="272481" y="413"/>
                            <a:pt x="240690" y="-8984"/>
                            <a:pt x="183249" y="61855"/>
                          </a:cubicBezTo>
                          <a:cubicBezTo>
                            <a:pt x="132221" y="124743"/>
                            <a:pt x="38565" y="341506"/>
                            <a:pt x="0" y="475865"/>
                          </a:cubicBezTo>
                          <a:lnTo>
                            <a:pt x="400547" y="531434"/>
                          </a:lnTo>
                          <a:lnTo>
                            <a:pt x="421230" y="474148"/>
                          </a:lnTo>
                          <a:lnTo>
                            <a:pt x="438660" y="516254"/>
                          </a:lnTo>
                          <a:lnTo>
                            <a:pt x="458891" y="483997"/>
                          </a:lnTo>
                          <a:lnTo>
                            <a:pt x="417436" y="324971"/>
                          </a:lnTo>
                          <a:cubicBezTo>
                            <a:pt x="417436" y="324971"/>
                            <a:pt x="463587" y="285937"/>
                            <a:pt x="451214" y="225399"/>
                          </a:cubicBezTo>
                          <a:cubicBezTo>
                            <a:pt x="437757" y="159620"/>
                            <a:pt x="336333" y="26978"/>
                            <a:pt x="336333" y="26978"/>
                          </a:cubicBezTo>
                          <a:close/>
                        </a:path>
                      </a:pathLst>
                    </a:custGeom>
                    <a:solidFill>
                      <a:schemeClr val="lt2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  <p:grpSp>
                  <p:nvGrpSpPr>
                    <p:cNvPr id="2474" name="Google Shape;2474;p49"/>
                    <p:cNvGrpSpPr/>
                    <p:nvPr/>
                  </p:nvGrpSpPr>
                  <p:grpSpPr>
                    <a:xfrm>
                      <a:off x="4349034" y="4016041"/>
                      <a:ext cx="180088" cy="333954"/>
                      <a:chOff x="4349034" y="4016041"/>
                      <a:chExt cx="180088" cy="333954"/>
                    </a:xfrm>
                  </p:grpSpPr>
                  <p:sp>
                    <p:nvSpPr>
                      <p:cNvPr id="2475" name="Google Shape;2475;p49"/>
                      <p:cNvSpPr/>
                      <p:nvPr/>
                    </p:nvSpPr>
                    <p:spPr>
                      <a:xfrm>
                        <a:off x="4433389" y="4042605"/>
                        <a:ext cx="95733" cy="307209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95733" h="307209" extrusionOk="0">
                            <a:moveTo>
                              <a:pt x="59879" y="307210"/>
                            </a:moveTo>
                            <a:lnTo>
                              <a:pt x="95734" y="170772"/>
                            </a:lnTo>
                            <a:lnTo>
                              <a:pt x="66201" y="129209"/>
                            </a:lnTo>
                            <a:lnTo>
                              <a:pt x="94831" y="125865"/>
                            </a:lnTo>
                            <a:cubicBezTo>
                              <a:pt x="94831" y="125865"/>
                              <a:pt x="6954" y="9758"/>
                              <a:pt x="0" y="0"/>
                            </a:cubicBezTo>
                            <a:cubicBezTo>
                              <a:pt x="1445" y="4969"/>
                              <a:pt x="60330" y="127582"/>
                              <a:pt x="60692" y="160020"/>
                            </a:cubicBezTo>
                            <a:cubicBezTo>
                              <a:pt x="61053" y="192096"/>
                              <a:pt x="61143" y="300613"/>
                              <a:pt x="59879" y="307210"/>
                            </a:cubicBezTo>
                            <a:close/>
                          </a:path>
                        </a:pathLst>
                      </a:custGeom>
                      <a:solidFill>
                        <a:schemeClr val="dk2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45700" rIns="91425" bIns="45700" anchor="ctr" anchorCtr="0">
                        <a:noAutofit/>
                      </a:bodyPr>
                      <a:lstStyle/>
                      <a:p>
                        <a:pPr marL="0" marR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 sz="18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endParaRPr>
                      </a:p>
                    </p:txBody>
                  </p:sp>
                  <p:sp>
                    <p:nvSpPr>
                      <p:cNvPr id="2476" name="Google Shape;2476;p49"/>
                      <p:cNvSpPr/>
                      <p:nvPr/>
                    </p:nvSpPr>
                    <p:spPr>
                      <a:xfrm>
                        <a:off x="4349034" y="4016041"/>
                        <a:ext cx="144142" cy="333954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144142" h="333954" extrusionOk="0">
                            <a:moveTo>
                              <a:pt x="31971" y="156496"/>
                            </a:moveTo>
                            <a:lnTo>
                              <a:pt x="14179" y="204927"/>
                            </a:lnTo>
                            <a:lnTo>
                              <a:pt x="144143" y="333955"/>
                            </a:lnTo>
                            <a:cubicBezTo>
                              <a:pt x="142337" y="329889"/>
                              <a:pt x="58885" y="205379"/>
                              <a:pt x="44796" y="162640"/>
                            </a:cubicBezTo>
                            <a:cubicBezTo>
                              <a:pt x="22579" y="95325"/>
                              <a:pt x="20592" y="0"/>
                              <a:pt x="20592" y="0"/>
                            </a:cubicBezTo>
                            <a:lnTo>
                              <a:pt x="0" y="144750"/>
                            </a:lnTo>
                            <a:lnTo>
                              <a:pt x="31971" y="156496"/>
                            </a:lnTo>
                            <a:close/>
                          </a:path>
                        </a:pathLst>
                      </a:custGeom>
                      <a:solidFill>
                        <a:schemeClr val="dk2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45700" rIns="91425" bIns="45700" anchor="ctr" anchorCtr="0">
                        <a:noAutofit/>
                      </a:bodyPr>
                      <a:lstStyle/>
                      <a:p>
                        <a:pPr marL="0" marR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 sz="18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endParaRPr>
                      </a:p>
                    </p:txBody>
                  </p:sp>
                </p:grpSp>
                <p:grpSp>
                  <p:nvGrpSpPr>
                    <p:cNvPr id="2477" name="Google Shape;2477;p49"/>
                    <p:cNvGrpSpPr/>
                    <p:nvPr/>
                  </p:nvGrpSpPr>
                  <p:grpSpPr>
                    <a:xfrm>
                      <a:off x="4467905" y="4349815"/>
                      <a:ext cx="50380" cy="140051"/>
                      <a:chOff x="4467905" y="4349815"/>
                      <a:chExt cx="50380" cy="140051"/>
                    </a:xfrm>
                  </p:grpSpPr>
                  <p:sp>
                    <p:nvSpPr>
                      <p:cNvPr id="2478" name="Google Shape;2478;p49"/>
                      <p:cNvSpPr/>
                      <p:nvPr/>
                    </p:nvSpPr>
                    <p:spPr>
                      <a:xfrm>
                        <a:off x="4493268" y="4349815"/>
                        <a:ext cx="25017" cy="140051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25017" h="140051" extrusionOk="0">
                            <a:moveTo>
                              <a:pt x="0" y="0"/>
                            </a:moveTo>
                            <a:cubicBezTo>
                              <a:pt x="12825" y="45720"/>
                              <a:pt x="21224" y="92705"/>
                              <a:pt x="25017" y="140051"/>
                            </a:cubicBezTo>
                            <a:cubicBezTo>
                              <a:pt x="12193" y="94331"/>
                              <a:pt x="3793" y="47346"/>
                              <a:pt x="0" y="0"/>
                            </a:cubicBezTo>
                            <a:lnTo>
                              <a:pt x="0" y="0"/>
                            </a:lnTo>
                            <a:close/>
                          </a:path>
                        </a:pathLst>
                      </a:custGeom>
                      <a:solidFill>
                        <a:schemeClr val="dk1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45700" rIns="91425" bIns="45700" anchor="ctr" anchorCtr="0">
                        <a:noAutofit/>
                      </a:bodyPr>
                      <a:lstStyle/>
                      <a:p>
                        <a:pPr marL="0" marR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 sz="18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endParaRPr>
                      </a:p>
                    </p:txBody>
                  </p:sp>
                  <p:sp>
                    <p:nvSpPr>
                      <p:cNvPr id="2479" name="Google Shape;2479;p49"/>
                      <p:cNvSpPr/>
                      <p:nvPr/>
                    </p:nvSpPr>
                    <p:spPr>
                      <a:xfrm>
                        <a:off x="4467905" y="4388309"/>
                        <a:ext cx="20527" cy="20454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20527" h="20454" extrusionOk="0">
                            <a:moveTo>
                              <a:pt x="74" y="11292"/>
                            </a:moveTo>
                            <a:cubicBezTo>
                              <a:pt x="1339" y="20960"/>
                              <a:pt x="14886" y="18701"/>
                              <a:pt x="13802" y="9936"/>
                            </a:cubicBezTo>
                            <a:cubicBezTo>
                              <a:pt x="13170" y="1082"/>
                              <a:pt x="-558" y="1533"/>
                              <a:pt x="74" y="11292"/>
                            </a:cubicBezTo>
                            <a:lnTo>
                              <a:pt x="74" y="11292"/>
                            </a:lnTo>
                            <a:close/>
                            <a:moveTo>
                              <a:pt x="74" y="11292"/>
                            </a:moveTo>
                            <a:cubicBezTo>
                              <a:pt x="-1371" y="-1810"/>
                              <a:pt x="18769" y="-4791"/>
                              <a:pt x="20485" y="9214"/>
                            </a:cubicBezTo>
                            <a:cubicBezTo>
                              <a:pt x="21569" y="23219"/>
                              <a:pt x="1339" y="24393"/>
                              <a:pt x="74" y="11292"/>
                            </a:cubicBezTo>
                            <a:lnTo>
                              <a:pt x="74" y="11292"/>
                            </a:lnTo>
                            <a:close/>
                          </a:path>
                        </a:pathLst>
                      </a:custGeom>
                      <a:solidFill>
                        <a:schemeClr val="dk1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45700" rIns="91425" bIns="45700" anchor="ctr" anchorCtr="0">
                        <a:noAutofit/>
                      </a:bodyPr>
                      <a:lstStyle/>
                      <a:p>
                        <a:pPr marL="0" marR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 sz="18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endParaRPr>
                      </a:p>
                    </p:txBody>
                  </p:sp>
                  <p:sp>
                    <p:nvSpPr>
                      <p:cNvPr id="2480" name="Google Shape;2480;p49"/>
                      <p:cNvSpPr/>
                      <p:nvPr/>
                    </p:nvSpPr>
                    <p:spPr>
                      <a:xfrm>
                        <a:off x="4475943" y="4441348"/>
                        <a:ext cx="20527" cy="20486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20527" h="20486" extrusionOk="0">
                            <a:moveTo>
                              <a:pt x="74" y="11292"/>
                            </a:moveTo>
                            <a:cubicBezTo>
                              <a:pt x="1339" y="20960"/>
                              <a:pt x="14886" y="18701"/>
                              <a:pt x="13802" y="9937"/>
                            </a:cubicBezTo>
                            <a:cubicBezTo>
                              <a:pt x="13170" y="1172"/>
                              <a:pt x="-558" y="1624"/>
                              <a:pt x="74" y="11292"/>
                            </a:cubicBezTo>
                            <a:lnTo>
                              <a:pt x="74" y="11292"/>
                            </a:lnTo>
                            <a:close/>
                            <a:moveTo>
                              <a:pt x="74" y="11292"/>
                            </a:moveTo>
                            <a:cubicBezTo>
                              <a:pt x="-1371" y="-1810"/>
                              <a:pt x="18769" y="-4791"/>
                              <a:pt x="20485" y="9214"/>
                            </a:cubicBezTo>
                            <a:cubicBezTo>
                              <a:pt x="21569" y="23309"/>
                              <a:pt x="1339" y="24393"/>
                              <a:pt x="74" y="11292"/>
                            </a:cubicBezTo>
                            <a:lnTo>
                              <a:pt x="74" y="11292"/>
                            </a:lnTo>
                            <a:close/>
                          </a:path>
                        </a:pathLst>
                      </a:custGeom>
                      <a:solidFill>
                        <a:schemeClr val="dk1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45700" rIns="91425" bIns="45700" anchor="ctr" anchorCtr="0">
                        <a:noAutofit/>
                      </a:bodyPr>
                      <a:lstStyle/>
                      <a:p>
                        <a:pPr marL="0" marR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 sz="18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endParaRPr>
                      </a:p>
                    </p:txBody>
                  </p:sp>
                </p:grpSp>
                <p:sp>
                  <p:nvSpPr>
                    <p:cNvPr id="2481" name="Google Shape;2481;p49"/>
                    <p:cNvSpPr/>
                    <p:nvPr/>
                  </p:nvSpPr>
                  <p:spPr>
                    <a:xfrm>
                      <a:off x="4236050" y="4383969"/>
                      <a:ext cx="117590" cy="44183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17590" h="44183" extrusionOk="0">
                          <a:moveTo>
                            <a:pt x="117590" y="29456"/>
                          </a:moveTo>
                          <a:lnTo>
                            <a:pt x="4787" y="0"/>
                          </a:lnTo>
                          <a:lnTo>
                            <a:pt x="0" y="14457"/>
                          </a:lnTo>
                          <a:lnTo>
                            <a:pt x="113707" y="44184"/>
                          </a:lnTo>
                          <a:close/>
                        </a:path>
                      </a:pathLst>
                    </a:custGeom>
                    <a:solidFill>
                      <a:schemeClr val="dk1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</p:grpSp>
              <p:grpSp>
                <p:nvGrpSpPr>
                  <p:cNvPr id="2482" name="Google Shape;2482;p49"/>
                  <p:cNvGrpSpPr/>
                  <p:nvPr/>
                </p:nvGrpSpPr>
                <p:grpSpPr>
                  <a:xfrm>
                    <a:off x="4419341" y="4337150"/>
                    <a:ext cx="95714" cy="39417"/>
                    <a:chOff x="4419341" y="4337150"/>
                    <a:chExt cx="95714" cy="39417"/>
                  </a:xfrm>
                </p:grpSpPr>
                <p:sp>
                  <p:nvSpPr>
                    <p:cNvPr id="2483" name="Google Shape;2483;p49"/>
                    <p:cNvSpPr/>
                    <p:nvPr/>
                  </p:nvSpPr>
                  <p:spPr>
                    <a:xfrm>
                      <a:off x="4419341" y="4337150"/>
                      <a:ext cx="84255" cy="39417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84255" h="39417" extrusionOk="0">
                          <a:moveTo>
                            <a:pt x="83501" y="15"/>
                          </a:moveTo>
                          <a:cubicBezTo>
                            <a:pt x="69050" y="4261"/>
                            <a:pt x="54690" y="9231"/>
                            <a:pt x="41052" y="16369"/>
                          </a:cubicBezTo>
                          <a:cubicBezTo>
                            <a:pt x="34279" y="19983"/>
                            <a:pt x="27686" y="23959"/>
                            <a:pt x="21093" y="28115"/>
                          </a:cubicBezTo>
                          <a:cubicBezTo>
                            <a:pt x="17841" y="30194"/>
                            <a:pt x="14500" y="32181"/>
                            <a:pt x="11158" y="34079"/>
                          </a:cubicBezTo>
                          <a:cubicBezTo>
                            <a:pt x="7726" y="36067"/>
                            <a:pt x="4023" y="37964"/>
                            <a:pt x="230" y="38687"/>
                          </a:cubicBezTo>
                          <a:cubicBezTo>
                            <a:pt x="-131" y="38777"/>
                            <a:pt x="-41" y="39500"/>
                            <a:pt x="320" y="39410"/>
                          </a:cubicBezTo>
                          <a:cubicBezTo>
                            <a:pt x="4023" y="39048"/>
                            <a:pt x="7546" y="38597"/>
                            <a:pt x="11158" y="37512"/>
                          </a:cubicBezTo>
                          <a:cubicBezTo>
                            <a:pt x="14590" y="36518"/>
                            <a:pt x="17932" y="34982"/>
                            <a:pt x="21183" y="33266"/>
                          </a:cubicBezTo>
                          <a:cubicBezTo>
                            <a:pt x="28137" y="29742"/>
                            <a:pt x="34911" y="25766"/>
                            <a:pt x="41775" y="22152"/>
                          </a:cubicBezTo>
                          <a:cubicBezTo>
                            <a:pt x="55683" y="14833"/>
                            <a:pt x="69592" y="7514"/>
                            <a:pt x="83862" y="1641"/>
                          </a:cubicBezTo>
                          <a:cubicBezTo>
                            <a:pt x="84584" y="1370"/>
                            <a:pt x="84223" y="-166"/>
                            <a:pt x="83501" y="15"/>
                          </a:cubicBezTo>
                          <a:close/>
                        </a:path>
                      </a:pathLst>
                    </a:custGeom>
                    <a:solidFill>
                      <a:schemeClr val="dk1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  <p:sp>
                  <p:nvSpPr>
                    <p:cNvPr id="2484" name="Google Shape;2484;p49"/>
                    <p:cNvSpPr/>
                    <p:nvPr/>
                  </p:nvSpPr>
                  <p:spPr>
                    <a:xfrm>
                      <a:off x="4478267" y="4347450"/>
                      <a:ext cx="36788" cy="960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36788" h="9600" extrusionOk="0">
                          <a:moveTo>
                            <a:pt x="36405" y="467"/>
                          </a:moveTo>
                          <a:cubicBezTo>
                            <a:pt x="30083" y="-256"/>
                            <a:pt x="23761" y="-165"/>
                            <a:pt x="17710" y="919"/>
                          </a:cubicBezTo>
                          <a:cubicBezTo>
                            <a:pt x="14639" y="1461"/>
                            <a:pt x="11659" y="2545"/>
                            <a:pt x="8769" y="3810"/>
                          </a:cubicBezTo>
                          <a:cubicBezTo>
                            <a:pt x="7324" y="4443"/>
                            <a:pt x="5969" y="5075"/>
                            <a:pt x="4614" y="5888"/>
                          </a:cubicBezTo>
                          <a:cubicBezTo>
                            <a:pt x="3079" y="6702"/>
                            <a:pt x="1634" y="8057"/>
                            <a:pt x="98" y="8870"/>
                          </a:cubicBezTo>
                          <a:cubicBezTo>
                            <a:pt x="-82" y="8961"/>
                            <a:pt x="8" y="9683"/>
                            <a:pt x="189" y="9593"/>
                          </a:cubicBezTo>
                          <a:cubicBezTo>
                            <a:pt x="1634" y="9051"/>
                            <a:pt x="3260" y="9141"/>
                            <a:pt x="4795" y="8780"/>
                          </a:cubicBezTo>
                          <a:cubicBezTo>
                            <a:pt x="6330" y="8418"/>
                            <a:pt x="7775" y="8057"/>
                            <a:pt x="9311" y="7696"/>
                          </a:cubicBezTo>
                          <a:cubicBezTo>
                            <a:pt x="12381" y="6973"/>
                            <a:pt x="15362" y="6430"/>
                            <a:pt x="18432" y="5617"/>
                          </a:cubicBezTo>
                          <a:cubicBezTo>
                            <a:pt x="24484" y="4081"/>
                            <a:pt x="30535" y="2726"/>
                            <a:pt x="36676" y="1822"/>
                          </a:cubicBezTo>
                          <a:cubicBezTo>
                            <a:pt x="36947" y="1822"/>
                            <a:pt x="36676" y="557"/>
                            <a:pt x="36405" y="467"/>
                          </a:cubicBezTo>
                          <a:close/>
                        </a:path>
                      </a:pathLst>
                    </a:custGeom>
                    <a:solidFill>
                      <a:schemeClr val="dk1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</p:grpSp>
            </p:grpSp>
            <p:grpSp>
              <p:nvGrpSpPr>
                <p:cNvPr id="2485" name="Google Shape;2485;p49"/>
                <p:cNvGrpSpPr/>
                <p:nvPr/>
              </p:nvGrpSpPr>
              <p:grpSpPr>
                <a:xfrm>
                  <a:off x="3937940" y="4041268"/>
                  <a:ext cx="577634" cy="1386981"/>
                  <a:chOff x="3937940" y="4041268"/>
                  <a:chExt cx="577634" cy="1386981"/>
                </a:xfrm>
              </p:grpSpPr>
              <p:grpSp>
                <p:nvGrpSpPr>
                  <p:cNvPr id="2486" name="Google Shape;2486;p49"/>
                  <p:cNvGrpSpPr/>
                  <p:nvPr/>
                </p:nvGrpSpPr>
                <p:grpSpPr>
                  <a:xfrm>
                    <a:off x="3937940" y="4638649"/>
                    <a:ext cx="577634" cy="789600"/>
                    <a:chOff x="3937940" y="4638649"/>
                    <a:chExt cx="577634" cy="789600"/>
                  </a:xfrm>
                </p:grpSpPr>
                <p:grpSp>
                  <p:nvGrpSpPr>
                    <p:cNvPr id="2487" name="Google Shape;2487;p49"/>
                    <p:cNvGrpSpPr/>
                    <p:nvPr/>
                  </p:nvGrpSpPr>
                  <p:grpSpPr>
                    <a:xfrm>
                      <a:off x="3937940" y="4638649"/>
                      <a:ext cx="577634" cy="789600"/>
                      <a:chOff x="3937940" y="4638649"/>
                      <a:chExt cx="577634" cy="789600"/>
                    </a:xfrm>
                  </p:grpSpPr>
                  <p:grpSp>
                    <p:nvGrpSpPr>
                      <p:cNvPr id="2488" name="Google Shape;2488;p49"/>
                      <p:cNvGrpSpPr/>
                      <p:nvPr/>
                    </p:nvGrpSpPr>
                    <p:grpSpPr>
                      <a:xfrm>
                        <a:off x="3937940" y="5010023"/>
                        <a:ext cx="577634" cy="418226"/>
                        <a:chOff x="3937940" y="5010023"/>
                        <a:chExt cx="577634" cy="418226"/>
                      </a:xfrm>
                    </p:grpSpPr>
                    <p:sp>
                      <p:nvSpPr>
                        <p:cNvPr id="2489" name="Google Shape;2489;p49"/>
                        <p:cNvSpPr/>
                        <p:nvPr/>
                      </p:nvSpPr>
                      <p:spPr>
                        <a:xfrm>
                          <a:off x="3937940" y="5010023"/>
                          <a:ext cx="577634" cy="418226"/>
                        </a:xfrm>
                        <a:custGeom>
                          <a:avLst/>
                          <a:gdLst/>
                          <a:ahLst/>
                          <a:cxnLst/>
                          <a:rect l="l" t="t" r="r" b="b"/>
                          <a:pathLst>
                            <a:path w="577634" h="418226" extrusionOk="0">
                              <a:moveTo>
                                <a:pt x="87225" y="418188"/>
                              </a:moveTo>
                              <a:lnTo>
                                <a:pt x="493462" y="410055"/>
                              </a:lnTo>
                              <a:cubicBezTo>
                                <a:pt x="603285" y="407887"/>
                                <a:pt x="583868" y="320332"/>
                                <a:pt x="555689" y="228711"/>
                              </a:cubicBezTo>
                              <a:cubicBezTo>
                                <a:pt x="527511" y="137001"/>
                                <a:pt x="485695" y="-1966"/>
                                <a:pt x="387613" y="21"/>
                              </a:cubicBezTo>
                              <a:cubicBezTo>
                                <a:pt x="289621" y="2009"/>
                                <a:pt x="282215" y="2100"/>
                                <a:pt x="282215" y="2100"/>
                              </a:cubicBezTo>
                              <a:cubicBezTo>
                                <a:pt x="282215" y="2100"/>
                                <a:pt x="274719" y="2280"/>
                                <a:pt x="176637" y="4178"/>
                              </a:cubicBezTo>
                              <a:cubicBezTo>
                                <a:pt x="78555" y="6165"/>
                                <a:pt x="42338" y="146669"/>
                                <a:pt x="17773" y="239373"/>
                              </a:cubicBezTo>
                              <a:cubicBezTo>
                                <a:pt x="-6703" y="332169"/>
                                <a:pt x="-22598" y="420356"/>
                                <a:pt x="87225" y="418188"/>
                              </a:cubicBezTo>
                              <a:close/>
                            </a:path>
                          </a:pathLst>
                        </a:custGeom>
                        <a:solidFill>
                          <a:schemeClr val="accent2"/>
                        </a:solidFill>
                        <a:ln>
                          <a:noFill/>
                        </a:ln>
                      </p:spPr>
                      <p:txBody>
                        <a:bodyPr spcFirstLastPara="1" wrap="square" lIns="91425" tIns="45700" rIns="91425" bIns="45700" anchor="ctr" anchorCtr="0">
                          <a:noAutofit/>
                        </a:bodyPr>
                        <a:lstStyle/>
                        <a:p>
                          <a:pPr marL="0" marR="0" lvl="0" indent="0" algn="l" rtl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None/>
                          </a:pPr>
                          <a:endParaRPr sz="1800">
                            <a:solidFill>
                              <a:srgbClr val="000000"/>
                            </a:solidFill>
                            <a:latin typeface="Calibri"/>
                            <a:ea typeface="Calibri"/>
                            <a:cs typeface="Calibri"/>
                            <a:sym typeface="Calibri"/>
                          </a:endParaRPr>
                        </a:p>
                      </p:txBody>
                    </p:sp>
                    <p:grpSp>
                      <p:nvGrpSpPr>
                        <p:cNvPr id="2490" name="Google Shape;2490;p49"/>
                        <p:cNvGrpSpPr/>
                        <p:nvPr/>
                      </p:nvGrpSpPr>
                      <p:grpSpPr>
                        <a:xfrm>
                          <a:off x="4075102" y="5024675"/>
                          <a:ext cx="291821" cy="71846"/>
                          <a:chOff x="4075102" y="5024675"/>
                          <a:chExt cx="291821" cy="71846"/>
                        </a:xfrm>
                      </p:grpSpPr>
                      <p:sp>
                        <p:nvSpPr>
                          <p:cNvPr id="2491" name="Google Shape;2491;p49"/>
                          <p:cNvSpPr/>
                          <p:nvPr/>
                        </p:nvSpPr>
                        <p:spPr>
                          <a:xfrm>
                            <a:off x="4299626" y="5024675"/>
                            <a:ext cx="67297" cy="67328"/>
                          </a:xfrm>
                          <a:custGeom>
                            <a:avLst/>
                            <a:gdLst/>
                            <a:ahLst/>
                            <a:cxnLst/>
                            <a:rect l="l" t="t" r="r" b="b"/>
                            <a:pathLst>
                              <a:path w="67297" h="67328" extrusionOk="0">
                                <a:moveTo>
                                  <a:pt x="7" y="34342"/>
                                </a:moveTo>
                                <a:cubicBezTo>
                                  <a:pt x="368" y="52955"/>
                                  <a:pt x="15721" y="67683"/>
                                  <a:pt x="34326" y="67322"/>
                                </a:cubicBezTo>
                                <a:cubicBezTo>
                                  <a:pt x="52931" y="66960"/>
                                  <a:pt x="67652" y="51600"/>
                                  <a:pt x="67291" y="32987"/>
                                </a:cubicBezTo>
                                <a:cubicBezTo>
                                  <a:pt x="66930" y="14373"/>
                                  <a:pt x="51576" y="-355"/>
                                  <a:pt x="32971" y="7"/>
                                </a:cubicBezTo>
                                <a:cubicBezTo>
                                  <a:pt x="14367" y="368"/>
                                  <a:pt x="-355" y="15729"/>
                                  <a:pt x="7" y="34342"/>
                                </a:cubicBezTo>
                                <a:close/>
                              </a:path>
                            </a:pathLst>
                          </a:custGeom>
                          <a:solidFill>
                            <a:srgbClr val="263238">
                              <a:alpha val="29800"/>
                            </a:srgbClr>
                          </a:solidFill>
                          <a:ln>
                            <a:noFill/>
                          </a:ln>
                        </p:spPr>
                        <p:txBody>
                          <a:bodyPr spcFirstLastPara="1" wrap="square" lIns="91425" tIns="45700" rIns="91425" bIns="45700" anchor="ctr" anchorCtr="0">
                            <a:noAutofit/>
                          </a:bodyPr>
                          <a:lstStyle/>
                          <a:p>
                            <a:pPr marL="0" marR="0" lvl="0" indent="0" algn="l" rtl="0"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None/>
                            </a:pPr>
                            <a:endParaRPr sz="1800">
                              <a:solidFill>
                                <a:srgbClr val="000000"/>
                              </a:solidFill>
                              <a:latin typeface="Calibri"/>
                              <a:ea typeface="Calibri"/>
                              <a:cs typeface="Calibri"/>
                              <a:sym typeface="Calibri"/>
                            </a:endParaRPr>
                          </a:p>
                        </p:txBody>
                      </p:sp>
                      <p:sp>
                        <p:nvSpPr>
                          <p:cNvPr id="2492" name="Google Shape;2492;p49"/>
                          <p:cNvSpPr/>
                          <p:nvPr/>
                        </p:nvSpPr>
                        <p:spPr>
                          <a:xfrm>
                            <a:off x="4075102" y="5029193"/>
                            <a:ext cx="67297" cy="67328"/>
                          </a:xfrm>
                          <a:custGeom>
                            <a:avLst/>
                            <a:gdLst/>
                            <a:ahLst/>
                            <a:cxnLst/>
                            <a:rect l="l" t="t" r="r" b="b"/>
                            <a:pathLst>
                              <a:path w="67297" h="67328" extrusionOk="0">
                                <a:moveTo>
                                  <a:pt x="7" y="34342"/>
                                </a:moveTo>
                                <a:cubicBezTo>
                                  <a:pt x="368" y="52955"/>
                                  <a:pt x="15721" y="67683"/>
                                  <a:pt x="34326" y="67322"/>
                                </a:cubicBezTo>
                                <a:cubicBezTo>
                                  <a:pt x="52931" y="66960"/>
                                  <a:pt x="67652" y="51600"/>
                                  <a:pt x="67291" y="32987"/>
                                </a:cubicBezTo>
                                <a:cubicBezTo>
                                  <a:pt x="66930" y="14373"/>
                                  <a:pt x="51576" y="-355"/>
                                  <a:pt x="32971" y="7"/>
                                </a:cubicBezTo>
                                <a:cubicBezTo>
                                  <a:pt x="14367" y="368"/>
                                  <a:pt x="-355" y="15729"/>
                                  <a:pt x="7" y="34342"/>
                                </a:cubicBezTo>
                                <a:close/>
                              </a:path>
                            </a:pathLst>
                          </a:custGeom>
                          <a:solidFill>
                            <a:srgbClr val="263238">
                              <a:alpha val="29800"/>
                            </a:srgbClr>
                          </a:solidFill>
                          <a:ln>
                            <a:noFill/>
                          </a:ln>
                        </p:spPr>
                        <p:txBody>
                          <a:bodyPr spcFirstLastPara="1" wrap="square" lIns="91425" tIns="45700" rIns="91425" bIns="45700" anchor="ctr" anchorCtr="0">
                            <a:noAutofit/>
                          </a:bodyPr>
                          <a:lstStyle/>
                          <a:p>
                            <a:pPr marL="0" marR="0" lvl="0" indent="0" algn="l" rtl="0"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None/>
                            </a:pPr>
                            <a:endParaRPr sz="1800">
                              <a:solidFill>
                                <a:srgbClr val="000000"/>
                              </a:solidFill>
                              <a:latin typeface="Calibri"/>
                              <a:ea typeface="Calibri"/>
                              <a:cs typeface="Calibri"/>
                              <a:sym typeface="Calibri"/>
                            </a:endParaRPr>
                          </a:p>
                        </p:txBody>
                      </p:sp>
                      <p:sp>
                        <p:nvSpPr>
                          <p:cNvPr id="2493" name="Google Shape;2493;p49"/>
                          <p:cNvSpPr/>
                          <p:nvPr/>
                        </p:nvSpPr>
                        <p:spPr>
                          <a:xfrm>
                            <a:off x="4310465" y="5035519"/>
                            <a:ext cx="45619" cy="45640"/>
                          </a:xfrm>
                          <a:custGeom>
                            <a:avLst/>
                            <a:gdLst/>
                            <a:ahLst/>
                            <a:cxnLst/>
                            <a:rect l="l" t="t" r="r" b="b"/>
                            <a:pathLst>
                              <a:path w="45619" h="45640" extrusionOk="0">
                                <a:moveTo>
                                  <a:pt x="5" y="23317"/>
                                </a:moveTo>
                                <a:cubicBezTo>
                                  <a:pt x="276" y="35877"/>
                                  <a:pt x="10662" y="45906"/>
                                  <a:pt x="23307" y="45635"/>
                                </a:cubicBezTo>
                                <a:cubicBezTo>
                                  <a:pt x="35860" y="45364"/>
                                  <a:pt x="45885" y="34973"/>
                                  <a:pt x="45615" y="22324"/>
                                </a:cubicBezTo>
                                <a:cubicBezTo>
                                  <a:pt x="45344" y="9764"/>
                                  <a:pt x="34957" y="-265"/>
                                  <a:pt x="22313" y="5"/>
                                </a:cubicBezTo>
                                <a:cubicBezTo>
                                  <a:pt x="9759" y="277"/>
                                  <a:pt x="-266" y="10667"/>
                                  <a:pt x="5" y="23317"/>
                                </a:cubicBezTo>
                                <a:close/>
                              </a:path>
                            </a:pathLst>
                          </a:custGeom>
                          <a:solidFill>
                            <a:schemeClr val="dk1"/>
                          </a:solidFill>
                          <a:ln>
                            <a:noFill/>
                          </a:ln>
                        </p:spPr>
                        <p:txBody>
                          <a:bodyPr spcFirstLastPara="1" wrap="square" lIns="91425" tIns="45700" rIns="91425" bIns="45700" anchor="ctr" anchorCtr="0">
                            <a:noAutofit/>
                          </a:bodyPr>
                          <a:lstStyle/>
                          <a:p>
                            <a:pPr marL="0" marR="0" lvl="0" indent="0" algn="l" rtl="0"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None/>
                            </a:pPr>
                            <a:endParaRPr sz="1800">
                              <a:solidFill>
                                <a:srgbClr val="000000"/>
                              </a:solidFill>
                              <a:latin typeface="Calibri"/>
                              <a:ea typeface="Calibri"/>
                              <a:cs typeface="Calibri"/>
                              <a:sym typeface="Calibri"/>
                            </a:endParaRPr>
                          </a:p>
                        </p:txBody>
                      </p:sp>
                      <p:sp>
                        <p:nvSpPr>
                          <p:cNvPr id="2494" name="Google Shape;2494;p49"/>
                          <p:cNvSpPr/>
                          <p:nvPr/>
                        </p:nvSpPr>
                        <p:spPr>
                          <a:xfrm>
                            <a:off x="4085941" y="5040037"/>
                            <a:ext cx="45619" cy="45640"/>
                          </a:xfrm>
                          <a:custGeom>
                            <a:avLst/>
                            <a:gdLst/>
                            <a:ahLst/>
                            <a:cxnLst/>
                            <a:rect l="l" t="t" r="r" b="b"/>
                            <a:pathLst>
                              <a:path w="45619" h="45640" extrusionOk="0">
                                <a:moveTo>
                                  <a:pt x="5" y="23317"/>
                                </a:moveTo>
                                <a:cubicBezTo>
                                  <a:pt x="276" y="35877"/>
                                  <a:pt x="10662" y="45906"/>
                                  <a:pt x="23307" y="45635"/>
                                </a:cubicBezTo>
                                <a:cubicBezTo>
                                  <a:pt x="35860" y="45364"/>
                                  <a:pt x="45885" y="34973"/>
                                  <a:pt x="45615" y="22324"/>
                                </a:cubicBezTo>
                                <a:cubicBezTo>
                                  <a:pt x="45344" y="9764"/>
                                  <a:pt x="34957" y="-265"/>
                                  <a:pt x="22313" y="5"/>
                                </a:cubicBezTo>
                                <a:cubicBezTo>
                                  <a:pt x="9759" y="277"/>
                                  <a:pt x="-266" y="10667"/>
                                  <a:pt x="5" y="23317"/>
                                </a:cubicBezTo>
                                <a:close/>
                              </a:path>
                            </a:pathLst>
                          </a:custGeom>
                          <a:solidFill>
                            <a:schemeClr val="dk1"/>
                          </a:solidFill>
                          <a:ln>
                            <a:noFill/>
                          </a:ln>
                        </p:spPr>
                        <p:txBody>
                          <a:bodyPr spcFirstLastPara="1" wrap="square" lIns="91425" tIns="45700" rIns="91425" bIns="45700" anchor="ctr" anchorCtr="0">
                            <a:noAutofit/>
                          </a:bodyPr>
                          <a:lstStyle/>
                          <a:p>
                            <a:pPr marL="0" marR="0" lvl="0" indent="0" algn="l" rtl="0"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None/>
                            </a:pPr>
                            <a:endParaRPr sz="1800">
                              <a:solidFill>
                                <a:srgbClr val="000000"/>
                              </a:solidFill>
                              <a:latin typeface="Calibri"/>
                              <a:ea typeface="Calibri"/>
                              <a:cs typeface="Calibri"/>
                              <a:sym typeface="Calibri"/>
                            </a:endParaRPr>
                          </a:p>
                        </p:txBody>
                      </p:sp>
                    </p:grpSp>
                  </p:grpSp>
                  <p:sp>
                    <p:nvSpPr>
                      <p:cNvPr id="2495" name="Google Shape;2495;p49"/>
                      <p:cNvSpPr/>
                      <p:nvPr/>
                    </p:nvSpPr>
                    <p:spPr>
                      <a:xfrm>
                        <a:off x="4219221" y="4638649"/>
                        <a:ext cx="132150" cy="432691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132150" h="432691" extrusionOk="0">
                            <a:moveTo>
                              <a:pt x="120330" y="432475"/>
                            </a:moveTo>
                            <a:cubicBezTo>
                              <a:pt x="119337" y="432656"/>
                              <a:pt x="118343" y="432747"/>
                              <a:pt x="117350" y="432656"/>
                            </a:cubicBezTo>
                            <a:cubicBezTo>
                              <a:pt x="109764" y="432385"/>
                              <a:pt x="103893" y="426060"/>
                              <a:pt x="104164" y="418470"/>
                            </a:cubicBezTo>
                            <a:cubicBezTo>
                              <a:pt x="107415" y="327482"/>
                              <a:pt x="102809" y="80992"/>
                              <a:pt x="43833" y="34097"/>
                            </a:cubicBezTo>
                            <a:cubicBezTo>
                              <a:pt x="35705" y="27682"/>
                              <a:pt x="27216" y="25874"/>
                              <a:pt x="17281" y="28585"/>
                            </a:cubicBezTo>
                            <a:cubicBezTo>
                              <a:pt x="9875" y="30483"/>
                              <a:pt x="2469" y="26236"/>
                              <a:pt x="482" y="18917"/>
                            </a:cubicBezTo>
                            <a:cubicBezTo>
                              <a:pt x="-1505" y="11598"/>
                              <a:pt x="2830" y="4099"/>
                              <a:pt x="10146" y="2111"/>
                            </a:cubicBezTo>
                            <a:cubicBezTo>
                              <a:pt x="28570" y="-2768"/>
                              <a:pt x="46091" y="846"/>
                              <a:pt x="60903" y="12592"/>
                            </a:cubicBezTo>
                            <a:cubicBezTo>
                              <a:pt x="96126" y="40602"/>
                              <a:pt x="118614" y="118218"/>
                              <a:pt x="127736" y="243180"/>
                            </a:cubicBezTo>
                            <a:cubicBezTo>
                              <a:pt x="134419" y="334078"/>
                              <a:pt x="131529" y="418561"/>
                              <a:pt x="131529" y="419374"/>
                            </a:cubicBezTo>
                            <a:cubicBezTo>
                              <a:pt x="131258" y="426060"/>
                              <a:pt x="126472" y="431301"/>
                              <a:pt x="120330" y="432475"/>
                            </a:cubicBezTo>
                            <a:close/>
                          </a:path>
                        </a:pathLst>
                      </a:custGeom>
                      <a:solidFill>
                        <a:schemeClr val="accent2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45700" rIns="91425" bIns="45700" anchor="ctr" anchorCtr="0">
                        <a:noAutofit/>
                      </a:bodyPr>
                      <a:lstStyle/>
                      <a:p>
                        <a:pPr marL="0" marR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 sz="18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endParaRPr>
                      </a:p>
                    </p:txBody>
                  </p:sp>
                </p:grpSp>
                <p:sp>
                  <p:nvSpPr>
                    <p:cNvPr id="2496" name="Google Shape;2496;p49"/>
                    <p:cNvSpPr/>
                    <p:nvPr/>
                  </p:nvSpPr>
                  <p:spPr>
                    <a:xfrm>
                      <a:off x="4094796" y="4640278"/>
                      <a:ext cx="151760" cy="435183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51760" h="435183" extrusionOk="0">
                          <a:moveTo>
                            <a:pt x="16258" y="434913"/>
                          </a:moveTo>
                          <a:cubicBezTo>
                            <a:pt x="15355" y="435094"/>
                            <a:pt x="14451" y="435184"/>
                            <a:pt x="13548" y="435184"/>
                          </a:cubicBezTo>
                          <a:cubicBezTo>
                            <a:pt x="5962" y="435094"/>
                            <a:pt x="-89" y="428859"/>
                            <a:pt x="1" y="421269"/>
                          </a:cubicBezTo>
                          <a:cubicBezTo>
                            <a:pt x="1" y="420275"/>
                            <a:pt x="1356" y="325221"/>
                            <a:pt x="17522" y="227365"/>
                          </a:cubicBezTo>
                          <a:cubicBezTo>
                            <a:pt x="39920" y="91651"/>
                            <a:pt x="79298" y="15301"/>
                            <a:pt x="134480" y="482"/>
                          </a:cubicBezTo>
                          <a:cubicBezTo>
                            <a:pt x="141796" y="-1505"/>
                            <a:pt x="149292" y="2832"/>
                            <a:pt x="151279" y="10150"/>
                          </a:cubicBezTo>
                          <a:cubicBezTo>
                            <a:pt x="153266" y="17469"/>
                            <a:pt x="148931" y="24969"/>
                            <a:pt x="141615" y="26956"/>
                          </a:cubicBezTo>
                          <a:cubicBezTo>
                            <a:pt x="51752" y="51082"/>
                            <a:pt x="28721" y="319980"/>
                            <a:pt x="27366" y="421630"/>
                          </a:cubicBezTo>
                          <a:cubicBezTo>
                            <a:pt x="27366" y="428317"/>
                            <a:pt x="22580" y="433738"/>
                            <a:pt x="16258" y="434913"/>
                          </a:cubicBezTo>
                          <a:close/>
                        </a:path>
                      </a:pathLst>
                    </a:custGeom>
                    <a:solidFill>
                      <a:schemeClr val="accent2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</p:grpSp>
              <p:grpSp>
                <p:nvGrpSpPr>
                  <p:cNvPr id="2497" name="Google Shape;2497;p49"/>
                  <p:cNvGrpSpPr/>
                  <p:nvPr/>
                </p:nvGrpSpPr>
                <p:grpSpPr>
                  <a:xfrm>
                    <a:off x="3962594" y="4043053"/>
                    <a:ext cx="415952" cy="797866"/>
                    <a:chOff x="3962594" y="4043053"/>
                    <a:chExt cx="415952" cy="797866"/>
                  </a:xfrm>
                </p:grpSpPr>
                <p:sp>
                  <p:nvSpPr>
                    <p:cNvPr id="2498" name="Google Shape;2498;p49"/>
                    <p:cNvSpPr/>
                    <p:nvPr/>
                  </p:nvSpPr>
                  <p:spPr>
                    <a:xfrm>
                      <a:off x="3962594" y="4043053"/>
                      <a:ext cx="384508" cy="62806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384508" h="628060" extrusionOk="0">
                          <a:moveTo>
                            <a:pt x="309312" y="18979"/>
                          </a:moveTo>
                          <a:cubicBezTo>
                            <a:pt x="134913" y="122888"/>
                            <a:pt x="2150" y="233483"/>
                            <a:pt x="73" y="295558"/>
                          </a:cubicBezTo>
                          <a:cubicBezTo>
                            <a:pt x="-2727" y="379137"/>
                            <a:pt x="75847" y="557861"/>
                            <a:pt x="129765" y="624453"/>
                          </a:cubicBezTo>
                          <a:cubicBezTo>
                            <a:pt x="148822" y="647945"/>
                            <a:pt x="348870" y="550090"/>
                            <a:pt x="332613" y="522170"/>
                          </a:cubicBezTo>
                          <a:cubicBezTo>
                            <a:pt x="312924" y="488377"/>
                            <a:pt x="208249" y="315345"/>
                            <a:pt x="207436" y="311551"/>
                          </a:cubicBezTo>
                          <a:cubicBezTo>
                            <a:pt x="205540" y="303328"/>
                            <a:pt x="320691" y="136261"/>
                            <a:pt x="353927" y="91354"/>
                          </a:cubicBezTo>
                          <a:cubicBezTo>
                            <a:pt x="409200" y="16268"/>
                            <a:pt x="386712" y="-27193"/>
                            <a:pt x="309312" y="18979"/>
                          </a:cubicBezTo>
                          <a:close/>
                        </a:path>
                      </a:pathLst>
                    </a:custGeom>
                    <a:solidFill>
                      <a:srgbClr val="AD6359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  <p:grpSp>
                  <p:nvGrpSpPr>
                    <p:cNvPr id="2499" name="Google Shape;2499;p49"/>
                    <p:cNvGrpSpPr/>
                    <p:nvPr/>
                  </p:nvGrpSpPr>
                  <p:grpSpPr>
                    <a:xfrm>
                      <a:off x="4054698" y="4505407"/>
                      <a:ext cx="323848" cy="335512"/>
                      <a:chOff x="4054698" y="4505407"/>
                      <a:chExt cx="323848" cy="335512"/>
                    </a:xfrm>
                  </p:grpSpPr>
                  <p:sp>
                    <p:nvSpPr>
                      <p:cNvPr id="2500" name="Google Shape;2500;p49"/>
                      <p:cNvSpPr/>
                      <p:nvPr/>
                    </p:nvSpPr>
                    <p:spPr>
                      <a:xfrm>
                        <a:off x="4054698" y="4505407"/>
                        <a:ext cx="323848" cy="335512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323848" h="335512" extrusionOk="0">
                            <a:moveTo>
                              <a:pt x="310142" y="285976"/>
                            </a:moveTo>
                            <a:cubicBezTo>
                              <a:pt x="292440" y="302330"/>
                              <a:pt x="270855" y="289951"/>
                              <a:pt x="270855" y="289951"/>
                            </a:cubicBezTo>
                            <a:cubicBezTo>
                              <a:pt x="270855" y="289951"/>
                              <a:pt x="266339" y="308655"/>
                              <a:pt x="250715" y="318414"/>
                            </a:cubicBezTo>
                            <a:cubicBezTo>
                              <a:pt x="232832" y="329618"/>
                              <a:pt x="207363" y="306487"/>
                              <a:pt x="207363" y="306487"/>
                            </a:cubicBezTo>
                            <a:cubicBezTo>
                              <a:pt x="207363" y="306487"/>
                              <a:pt x="198874" y="324467"/>
                              <a:pt x="181353" y="333142"/>
                            </a:cubicBezTo>
                            <a:cubicBezTo>
                              <a:pt x="163109" y="342177"/>
                              <a:pt x="134118" y="322480"/>
                              <a:pt x="134118" y="322480"/>
                            </a:cubicBezTo>
                            <a:cubicBezTo>
                              <a:pt x="134118" y="322480"/>
                              <a:pt x="117048" y="334858"/>
                              <a:pt x="96457" y="331515"/>
                            </a:cubicBezTo>
                            <a:cubicBezTo>
                              <a:pt x="61324" y="325823"/>
                              <a:pt x="40281" y="275585"/>
                              <a:pt x="26553" y="243780"/>
                            </a:cubicBezTo>
                            <a:cubicBezTo>
                              <a:pt x="12825" y="211975"/>
                              <a:pt x="3793" y="109059"/>
                              <a:pt x="0" y="89633"/>
                            </a:cubicBezTo>
                            <a:lnTo>
                              <a:pt x="203028" y="0"/>
                            </a:lnTo>
                            <a:cubicBezTo>
                              <a:pt x="203028" y="0"/>
                              <a:pt x="304904" y="124962"/>
                              <a:pt x="315742" y="164628"/>
                            </a:cubicBezTo>
                            <a:cubicBezTo>
                              <a:pt x="324954" y="198060"/>
                              <a:pt x="330011" y="267634"/>
                              <a:pt x="310142" y="285976"/>
                            </a:cubicBezTo>
                            <a:close/>
                          </a:path>
                        </a:pathLst>
                      </a:custGeom>
                      <a:solidFill>
                        <a:srgbClr val="AD6359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45700" rIns="91425" bIns="45700" anchor="ctr" anchorCtr="0">
                        <a:noAutofit/>
                      </a:bodyPr>
                      <a:lstStyle/>
                      <a:p>
                        <a:pPr marL="0" marR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 sz="18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endParaRPr>
                      </a:p>
                    </p:txBody>
                  </p:sp>
                  <p:grpSp>
                    <p:nvGrpSpPr>
                      <p:cNvPr id="2501" name="Google Shape;2501;p49"/>
                      <p:cNvGrpSpPr/>
                      <p:nvPr/>
                    </p:nvGrpSpPr>
                    <p:grpSpPr>
                      <a:xfrm>
                        <a:off x="4153464" y="4682679"/>
                        <a:ext cx="174797" cy="145017"/>
                        <a:chOff x="4153464" y="4682679"/>
                        <a:chExt cx="174797" cy="145017"/>
                      </a:xfrm>
                    </p:grpSpPr>
                    <p:sp>
                      <p:nvSpPr>
                        <p:cNvPr id="2502" name="Google Shape;2502;p49"/>
                        <p:cNvSpPr/>
                        <p:nvPr/>
                      </p:nvSpPr>
                      <p:spPr>
                        <a:xfrm>
                          <a:off x="4303316" y="4682679"/>
                          <a:ext cx="24945" cy="110712"/>
                        </a:xfrm>
                        <a:custGeom>
                          <a:avLst/>
                          <a:gdLst/>
                          <a:ahLst/>
                          <a:cxnLst/>
                          <a:rect l="l" t="t" r="r" b="b"/>
                          <a:pathLst>
                            <a:path w="24945" h="110712" extrusionOk="0">
                              <a:moveTo>
                                <a:pt x="24946" y="109789"/>
                              </a:moveTo>
                              <a:cubicBezTo>
                                <a:pt x="23772" y="71930"/>
                                <a:pt x="11489" y="36510"/>
                                <a:pt x="1283" y="458"/>
                              </a:cubicBezTo>
                              <a:cubicBezTo>
                                <a:pt x="1012" y="-355"/>
                                <a:pt x="-162" y="7"/>
                                <a:pt x="19" y="820"/>
                              </a:cubicBezTo>
                              <a:cubicBezTo>
                                <a:pt x="10586" y="36600"/>
                                <a:pt x="14018" y="73917"/>
                                <a:pt x="23140" y="110060"/>
                              </a:cubicBezTo>
                              <a:cubicBezTo>
                                <a:pt x="23410" y="111054"/>
                                <a:pt x="24946" y="110873"/>
                                <a:pt x="24946" y="109789"/>
                              </a:cubicBezTo>
                              <a:close/>
                            </a:path>
                          </a:pathLst>
                        </a:custGeom>
                        <a:solidFill>
                          <a:srgbClr val="263238"/>
                        </a:solidFill>
                        <a:ln>
                          <a:noFill/>
                        </a:ln>
                      </p:spPr>
                      <p:txBody>
                        <a:bodyPr spcFirstLastPara="1" wrap="square" lIns="91425" tIns="45700" rIns="91425" bIns="45700" anchor="ctr" anchorCtr="0">
                          <a:noAutofit/>
                        </a:bodyPr>
                        <a:lstStyle/>
                        <a:p>
                          <a:pPr marL="0" marR="0" lvl="0" indent="0" algn="l" rtl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None/>
                          </a:pPr>
                          <a:endParaRPr sz="1800">
                            <a:solidFill>
                              <a:srgbClr val="000000"/>
                            </a:solidFill>
                            <a:latin typeface="Calibri"/>
                            <a:ea typeface="Calibri"/>
                            <a:cs typeface="Calibri"/>
                            <a:sym typeface="Calibri"/>
                          </a:endParaRPr>
                        </a:p>
                      </p:txBody>
                    </p:sp>
                    <p:sp>
                      <p:nvSpPr>
                        <p:cNvPr id="2503" name="Google Shape;2503;p49"/>
                        <p:cNvSpPr/>
                        <p:nvPr/>
                      </p:nvSpPr>
                      <p:spPr>
                        <a:xfrm>
                          <a:off x="4226798" y="4708017"/>
                          <a:ext cx="37704" cy="103373"/>
                        </a:xfrm>
                        <a:custGeom>
                          <a:avLst/>
                          <a:gdLst/>
                          <a:ahLst/>
                          <a:cxnLst/>
                          <a:rect l="l" t="t" r="r" b="b"/>
                          <a:pathLst>
                            <a:path w="37704" h="103373" extrusionOk="0">
                              <a:moveTo>
                                <a:pt x="37702" y="102069"/>
                              </a:moveTo>
                              <a:cubicBezTo>
                                <a:pt x="37160" y="93486"/>
                                <a:pt x="33818" y="85173"/>
                                <a:pt x="31109" y="77132"/>
                              </a:cubicBezTo>
                              <a:cubicBezTo>
                                <a:pt x="28219" y="68457"/>
                                <a:pt x="25058" y="59873"/>
                                <a:pt x="21897" y="51289"/>
                              </a:cubicBezTo>
                              <a:cubicBezTo>
                                <a:pt x="15484" y="34122"/>
                                <a:pt x="8620" y="17135"/>
                                <a:pt x="1305" y="419"/>
                              </a:cubicBezTo>
                              <a:cubicBezTo>
                                <a:pt x="943" y="-303"/>
                                <a:pt x="-231" y="-33"/>
                                <a:pt x="40" y="781"/>
                              </a:cubicBezTo>
                              <a:cubicBezTo>
                                <a:pt x="6453" y="17858"/>
                                <a:pt x="12594" y="35025"/>
                                <a:pt x="18194" y="52374"/>
                              </a:cubicBezTo>
                              <a:cubicBezTo>
                                <a:pt x="20993" y="61048"/>
                                <a:pt x="23793" y="69722"/>
                                <a:pt x="26503" y="78487"/>
                              </a:cubicBezTo>
                              <a:cubicBezTo>
                                <a:pt x="29031" y="86619"/>
                                <a:pt x="31018" y="95383"/>
                                <a:pt x="35263" y="102792"/>
                              </a:cubicBezTo>
                              <a:cubicBezTo>
                                <a:pt x="35895" y="103876"/>
                                <a:pt x="37792" y="103334"/>
                                <a:pt x="37702" y="102069"/>
                              </a:cubicBezTo>
                              <a:close/>
                            </a:path>
                          </a:pathLst>
                        </a:custGeom>
                        <a:solidFill>
                          <a:srgbClr val="263238"/>
                        </a:solidFill>
                        <a:ln>
                          <a:noFill/>
                        </a:ln>
                      </p:spPr>
                      <p:txBody>
                        <a:bodyPr spcFirstLastPara="1" wrap="square" lIns="91425" tIns="45700" rIns="91425" bIns="45700" anchor="ctr" anchorCtr="0">
                          <a:noAutofit/>
                        </a:bodyPr>
                        <a:lstStyle/>
                        <a:p>
                          <a:pPr marL="0" marR="0" lvl="0" indent="0" algn="l" rtl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None/>
                          </a:pPr>
                          <a:endParaRPr sz="1800">
                            <a:solidFill>
                              <a:srgbClr val="000000"/>
                            </a:solidFill>
                            <a:latin typeface="Calibri"/>
                            <a:ea typeface="Calibri"/>
                            <a:cs typeface="Calibri"/>
                            <a:sym typeface="Calibri"/>
                          </a:endParaRPr>
                        </a:p>
                      </p:txBody>
                    </p:sp>
                    <p:sp>
                      <p:nvSpPr>
                        <p:cNvPr id="2504" name="Google Shape;2504;p49"/>
                        <p:cNvSpPr/>
                        <p:nvPr/>
                      </p:nvSpPr>
                      <p:spPr>
                        <a:xfrm>
                          <a:off x="4153464" y="4734453"/>
                          <a:ext cx="35080" cy="93243"/>
                        </a:xfrm>
                        <a:custGeom>
                          <a:avLst/>
                          <a:gdLst/>
                          <a:ahLst/>
                          <a:cxnLst/>
                          <a:rect l="l" t="t" r="r" b="b"/>
                          <a:pathLst>
                            <a:path w="35080" h="93243" extrusionOk="0">
                              <a:moveTo>
                                <a:pt x="35080" y="92802"/>
                              </a:moveTo>
                              <a:cubicBezTo>
                                <a:pt x="34899" y="85393"/>
                                <a:pt x="30655" y="77441"/>
                                <a:pt x="27945" y="70665"/>
                              </a:cubicBezTo>
                              <a:cubicBezTo>
                                <a:pt x="24874" y="62894"/>
                                <a:pt x="21804" y="55124"/>
                                <a:pt x="18823" y="47353"/>
                              </a:cubicBezTo>
                              <a:cubicBezTo>
                                <a:pt x="12772" y="31812"/>
                                <a:pt x="6811" y="16271"/>
                                <a:pt x="1302" y="459"/>
                              </a:cubicBezTo>
                              <a:cubicBezTo>
                                <a:pt x="1031" y="-355"/>
                                <a:pt x="-233" y="6"/>
                                <a:pt x="38" y="820"/>
                              </a:cubicBezTo>
                              <a:cubicBezTo>
                                <a:pt x="5547" y="16903"/>
                                <a:pt x="10785" y="32986"/>
                                <a:pt x="16385" y="48980"/>
                              </a:cubicBezTo>
                              <a:cubicBezTo>
                                <a:pt x="19185" y="56841"/>
                                <a:pt x="21984" y="64701"/>
                                <a:pt x="24784" y="72472"/>
                              </a:cubicBezTo>
                              <a:cubicBezTo>
                                <a:pt x="27223" y="79158"/>
                                <a:pt x="29480" y="87742"/>
                                <a:pt x="34267" y="93073"/>
                              </a:cubicBezTo>
                              <a:cubicBezTo>
                                <a:pt x="34629" y="93434"/>
                                <a:pt x="35080" y="93163"/>
                                <a:pt x="35080" y="92802"/>
                              </a:cubicBezTo>
                              <a:close/>
                            </a:path>
                          </a:pathLst>
                        </a:custGeom>
                        <a:solidFill>
                          <a:srgbClr val="263238"/>
                        </a:solidFill>
                        <a:ln>
                          <a:noFill/>
                        </a:ln>
                      </p:spPr>
                      <p:txBody>
                        <a:bodyPr spcFirstLastPara="1" wrap="square" lIns="91425" tIns="45700" rIns="91425" bIns="45700" anchor="ctr" anchorCtr="0">
                          <a:noAutofit/>
                        </a:bodyPr>
                        <a:lstStyle/>
                        <a:p>
                          <a:pPr marL="0" marR="0" lvl="0" indent="0" algn="l" rtl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None/>
                          </a:pPr>
                          <a:endParaRPr sz="1800">
                            <a:solidFill>
                              <a:srgbClr val="000000"/>
                            </a:solidFill>
                            <a:latin typeface="Calibri"/>
                            <a:ea typeface="Calibri"/>
                            <a:cs typeface="Calibri"/>
                            <a:sym typeface="Calibri"/>
                          </a:endParaRPr>
                        </a:p>
                      </p:txBody>
                    </p:sp>
                  </p:grpSp>
                </p:grpSp>
              </p:grpSp>
              <p:grpSp>
                <p:nvGrpSpPr>
                  <p:cNvPr id="2505" name="Google Shape;2505;p49"/>
                  <p:cNvGrpSpPr/>
                  <p:nvPr/>
                </p:nvGrpSpPr>
                <p:grpSpPr>
                  <a:xfrm>
                    <a:off x="3959859" y="4041268"/>
                    <a:ext cx="391562" cy="496034"/>
                    <a:chOff x="3959859" y="4041268"/>
                    <a:chExt cx="391562" cy="496034"/>
                  </a:xfrm>
                </p:grpSpPr>
                <p:sp>
                  <p:nvSpPr>
                    <p:cNvPr id="2506" name="Google Shape;2506;p49"/>
                    <p:cNvSpPr/>
                    <p:nvPr/>
                  </p:nvSpPr>
                  <p:spPr>
                    <a:xfrm>
                      <a:off x="3959859" y="4041268"/>
                      <a:ext cx="391562" cy="496034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391562" h="496034" extrusionOk="0">
                          <a:moveTo>
                            <a:pt x="265444" y="399083"/>
                          </a:moveTo>
                          <a:lnTo>
                            <a:pt x="39566" y="496035"/>
                          </a:lnTo>
                          <a:cubicBezTo>
                            <a:pt x="39566" y="496035"/>
                            <a:pt x="-15255" y="332943"/>
                            <a:pt x="4162" y="280265"/>
                          </a:cubicBezTo>
                          <a:cubicBezTo>
                            <a:pt x="23580" y="227678"/>
                            <a:pt x="155892" y="102355"/>
                            <a:pt x="279082" y="33052"/>
                          </a:cubicBezTo>
                          <a:cubicBezTo>
                            <a:pt x="402271" y="-36251"/>
                            <a:pt x="426024" y="7843"/>
                            <a:pt x="341670" y="124131"/>
                          </a:cubicBezTo>
                          <a:cubicBezTo>
                            <a:pt x="257406" y="240419"/>
                            <a:pt x="217216" y="308547"/>
                            <a:pt x="218751" y="312251"/>
                          </a:cubicBezTo>
                          <a:cubicBezTo>
                            <a:pt x="220196" y="315956"/>
                            <a:pt x="265444" y="399083"/>
                            <a:pt x="265444" y="399083"/>
                          </a:cubicBezTo>
                          <a:close/>
                        </a:path>
                      </a:pathLst>
                    </a:custGeom>
                    <a:solidFill>
                      <a:schemeClr val="lt2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  <p:sp>
                  <p:nvSpPr>
                    <p:cNvPr id="2507" name="Google Shape;2507;p49"/>
                    <p:cNvSpPr/>
                    <p:nvPr/>
                  </p:nvSpPr>
                  <p:spPr>
                    <a:xfrm>
                      <a:off x="3995381" y="4396308"/>
                      <a:ext cx="193866" cy="83117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93866" h="83117" extrusionOk="0">
                          <a:moveTo>
                            <a:pt x="193525" y="1305"/>
                          </a:moveTo>
                          <a:cubicBezTo>
                            <a:pt x="194248" y="944"/>
                            <a:pt x="193706" y="-231"/>
                            <a:pt x="192983" y="40"/>
                          </a:cubicBezTo>
                          <a:cubicBezTo>
                            <a:pt x="127324" y="23352"/>
                            <a:pt x="63020" y="51453"/>
                            <a:pt x="341" y="81812"/>
                          </a:cubicBezTo>
                          <a:cubicBezTo>
                            <a:pt x="-381" y="82174"/>
                            <a:pt x="161" y="83348"/>
                            <a:pt x="883" y="83077"/>
                          </a:cubicBezTo>
                          <a:cubicBezTo>
                            <a:pt x="66271" y="59042"/>
                            <a:pt x="131117" y="32297"/>
                            <a:pt x="193525" y="1305"/>
                          </a:cubicBezTo>
                          <a:close/>
                        </a:path>
                      </a:pathLst>
                    </a:custGeom>
                    <a:solidFill>
                      <a:schemeClr val="dk1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  <p:sp>
                  <p:nvSpPr>
                    <p:cNvPr id="2508" name="Google Shape;2508;p49"/>
                    <p:cNvSpPr/>
                    <p:nvPr/>
                  </p:nvSpPr>
                  <p:spPr>
                    <a:xfrm>
                      <a:off x="4176442" y="4151574"/>
                      <a:ext cx="137007" cy="288776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37007" h="288776" extrusionOk="0">
                          <a:moveTo>
                            <a:pt x="48860" y="288777"/>
                          </a:moveTo>
                          <a:cubicBezTo>
                            <a:pt x="36307" y="267001"/>
                            <a:pt x="12102" y="223992"/>
                            <a:pt x="0" y="201945"/>
                          </a:cubicBezTo>
                          <a:cubicBezTo>
                            <a:pt x="40732" y="131558"/>
                            <a:pt x="84083" y="61984"/>
                            <a:pt x="137008" y="0"/>
                          </a:cubicBezTo>
                          <a:cubicBezTo>
                            <a:pt x="88238" y="64604"/>
                            <a:pt x="45428" y="133455"/>
                            <a:pt x="3883" y="202849"/>
                          </a:cubicBezTo>
                          <a:cubicBezTo>
                            <a:pt x="3883" y="202849"/>
                            <a:pt x="3883" y="200951"/>
                            <a:pt x="3883" y="200951"/>
                          </a:cubicBezTo>
                          <a:cubicBezTo>
                            <a:pt x="15263" y="222817"/>
                            <a:pt x="37842" y="266820"/>
                            <a:pt x="48860" y="288777"/>
                          </a:cubicBezTo>
                          <a:lnTo>
                            <a:pt x="48860" y="288777"/>
                          </a:lnTo>
                          <a:close/>
                        </a:path>
                      </a:pathLst>
                    </a:custGeom>
                    <a:solidFill>
                      <a:schemeClr val="dk1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</p:grpSp>
            </p:grpSp>
            <p:grpSp>
              <p:nvGrpSpPr>
                <p:cNvPr id="2509" name="Google Shape;2509;p49"/>
                <p:cNvGrpSpPr/>
                <p:nvPr/>
              </p:nvGrpSpPr>
              <p:grpSpPr>
                <a:xfrm>
                  <a:off x="4276928" y="3692440"/>
                  <a:ext cx="270846" cy="453896"/>
                  <a:chOff x="4276928" y="3692440"/>
                  <a:chExt cx="270846" cy="453896"/>
                </a:xfrm>
              </p:grpSpPr>
              <p:grpSp>
                <p:nvGrpSpPr>
                  <p:cNvPr id="2510" name="Google Shape;2510;p49"/>
                  <p:cNvGrpSpPr/>
                  <p:nvPr/>
                </p:nvGrpSpPr>
                <p:grpSpPr>
                  <a:xfrm>
                    <a:off x="4341540" y="3889452"/>
                    <a:ext cx="107563" cy="202490"/>
                    <a:chOff x="4341540" y="3889452"/>
                    <a:chExt cx="107563" cy="202490"/>
                  </a:xfrm>
                </p:grpSpPr>
                <p:sp>
                  <p:nvSpPr>
                    <p:cNvPr id="2511" name="Google Shape;2511;p49"/>
                    <p:cNvSpPr/>
                    <p:nvPr/>
                  </p:nvSpPr>
                  <p:spPr>
                    <a:xfrm>
                      <a:off x="4341540" y="3889452"/>
                      <a:ext cx="107472" cy="20249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07472" h="202490" extrusionOk="0">
                          <a:moveTo>
                            <a:pt x="540" y="143395"/>
                          </a:moveTo>
                          <a:cubicBezTo>
                            <a:pt x="2707" y="151707"/>
                            <a:pt x="43620" y="205017"/>
                            <a:pt x="81643" y="202397"/>
                          </a:cubicBezTo>
                          <a:cubicBezTo>
                            <a:pt x="94016" y="201493"/>
                            <a:pt x="92300" y="133636"/>
                            <a:pt x="92300" y="133636"/>
                          </a:cubicBezTo>
                          <a:lnTo>
                            <a:pt x="93293" y="128576"/>
                          </a:lnTo>
                          <a:lnTo>
                            <a:pt x="107473" y="58009"/>
                          </a:lnTo>
                          <a:lnTo>
                            <a:pt x="23841" y="6777"/>
                          </a:lnTo>
                          <a:lnTo>
                            <a:pt x="11739" y="0"/>
                          </a:lnTo>
                          <a:cubicBezTo>
                            <a:pt x="11739" y="0"/>
                            <a:pt x="9120" y="19607"/>
                            <a:pt x="6139" y="44003"/>
                          </a:cubicBezTo>
                          <a:cubicBezTo>
                            <a:pt x="5959" y="45178"/>
                            <a:pt x="5868" y="46262"/>
                            <a:pt x="5688" y="47437"/>
                          </a:cubicBezTo>
                          <a:cubicBezTo>
                            <a:pt x="5507" y="48792"/>
                            <a:pt x="5236" y="50148"/>
                            <a:pt x="5146" y="51412"/>
                          </a:cubicBezTo>
                          <a:cubicBezTo>
                            <a:pt x="4604" y="55027"/>
                            <a:pt x="4152" y="58731"/>
                            <a:pt x="3701" y="62526"/>
                          </a:cubicBezTo>
                          <a:cubicBezTo>
                            <a:pt x="3340" y="65327"/>
                            <a:pt x="3069" y="68128"/>
                            <a:pt x="2798" y="71110"/>
                          </a:cubicBezTo>
                          <a:cubicBezTo>
                            <a:pt x="2527" y="74092"/>
                            <a:pt x="2256" y="76983"/>
                            <a:pt x="1894" y="79965"/>
                          </a:cubicBezTo>
                          <a:cubicBezTo>
                            <a:pt x="-273" y="109421"/>
                            <a:pt x="-363" y="139871"/>
                            <a:pt x="540" y="143395"/>
                          </a:cubicBezTo>
                          <a:close/>
                        </a:path>
                      </a:pathLst>
                    </a:custGeom>
                    <a:solidFill>
                      <a:srgbClr val="AD6359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  <p:sp>
                  <p:nvSpPr>
                    <p:cNvPr id="2512" name="Google Shape;2512;p49"/>
                    <p:cNvSpPr/>
                    <p:nvPr/>
                  </p:nvSpPr>
                  <p:spPr>
                    <a:xfrm>
                      <a:off x="4347860" y="3889452"/>
                      <a:ext cx="101243" cy="128576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01243" h="128576" extrusionOk="0">
                          <a:moveTo>
                            <a:pt x="0" y="44003"/>
                          </a:moveTo>
                          <a:cubicBezTo>
                            <a:pt x="21314" y="99482"/>
                            <a:pt x="66382" y="121348"/>
                            <a:pt x="87064" y="128576"/>
                          </a:cubicBezTo>
                          <a:lnTo>
                            <a:pt x="101243" y="58009"/>
                          </a:lnTo>
                          <a:lnTo>
                            <a:pt x="17611" y="6777"/>
                          </a:lnTo>
                          <a:lnTo>
                            <a:pt x="5509" y="0"/>
                          </a:lnTo>
                          <a:cubicBezTo>
                            <a:pt x="5599" y="90"/>
                            <a:pt x="2980" y="19607"/>
                            <a:pt x="0" y="44003"/>
                          </a:cubicBezTo>
                          <a:close/>
                        </a:path>
                      </a:pathLst>
                    </a:custGeom>
                    <a:solidFill>
                      <a:srgbClr val="263238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</p:grpSp>
              <p:grpSp>
                <p:nvGrpSpPr>
                  <p:cNvPr id="2513" name="Google Shape;2513;p49"/>
                  <p:cNvGrpSpPr/>
                  <p:nvPr/>
                </p:nvGrpSpPr>
                <p:grpSpPr>
                  <a:xfrm>
                    <a:off x="4276928" y="3692440"/>
                    <a:ext cx="270846" cy="306867"/>
                    <a:chOff x="4276928" y="3692440"/>
                    <a:chExt cx="270846" cy="306867"/>
                  </a:xfrm>
                </p:grpSpPr>
                <p:sp>
                  <p:nvSpPr>
                    <p:cNvPr id="2514" name="Google Shape;2514;p49"/>
                    <p:cNvSpPr/>
                    <p:nvPr/>
                  </p:nvSpPr>
                  <p:spPr>
                    <a:xfrm>
                      <a:off x="4297059" y="3709610"/>
                      <a:ext cx="250715" cy="289697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250715" h="289697" extrusionOk="0">
                          <a:moveTo>
                            <a:pt x="233690" y="110449"/>
                          </a:moveTo>
                          <a:cubicBezTo>
                            <a:pt x="281286" y="227460"/>
                            <a:pt x="216620" y="269204"/>
                            <a:pt x="191332" y="279415"/>
                          </a:cubicBezTo>
                          <a:cubicBezTo>
                            <a:pt x="168392" y="288721"/>
                            <a:pt x="89276" y="317454"/>
                            <a:pt x="29848" y="205955"/>
                          </a:cubicBezTo>
                          <a:cubicBezTo>
                            <a:pt x="-29579" y="94456"/>
                            <a:pt x="9708" y="35364"/>
                            <a:pt x="61007" y="11329"/>
                          </a:cubicBezTo>
                          <a:cubicBezTo>
                            <a:pt x="112306" y="-12706"/>
                            <a:pt x="186094" y="-6561"/>
                            <a:pt x="233690" y="110449"/>
                          </a:cubicBezTo>
                          <a:close/>
                        </a:path>
                      </a:pathLst>
                    </a:custGeom>
                    <a:solidFill>
                      <a:srgbClr val="AD6359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  <p:grpSp>
                  <p:nvGrpSpPr>
                    <p:cNvPr id="2515" name="Google Shape;2515;p49"/>
                    <p:cNvGrpSpPr/>
                    <p:nvPr/>
                  </p:nvGrpSpPr>
                  <p:grpSpPr>
                    <a:xfrm>
                      <a:off x="4425688" y="3790971"/>
                      <a:ext cx="100479" cy="133451"/>
                      <a:chOff x="4425688" y="3790971"/>
                      <a:chExt cx="100479" cy="133451"/>
                    </a:xfrm>
                  </p:grpSpPr>
                  <p:sp>
                    <p:nvSpPr>
                      <p:cNvPr id="2516" name="Google Shape;2516;p49"/>
                      <p:cNvSpPr/>
                      <p:nvPr/>
                    </p:nvSpPr>
                    <p:spPr>
                      <a:xfrm>
                        <a:off x="4486157" y="3790971"/>
                        <a:ext cx="23361" cy="12824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23361" h="12824" extrusionOk="0">
                            <a:moveTo>
                              <a:pt x="19845" y="10565"/>
                            </a:moveTo>
                            <a:cubicBezTo>
                              <a:pt x="16955" y="11378"/>
                              <a:pt x="14156" y="11649"/>
                              <a:pt x="11266" y="12101"/>
                            </a:cubicBezTo>
                            <a:cubicBezTo>
                              <a:pt x="7924" y="12643"/>
                              <a:pt x="5395" y="13456"/>
                              <a:pt x="2234" y="12011"/>
                            </a:cubicBezTo>
                            <a:cubicBezTo>
                              <a:pt x="518" y="11198"/>
                              <a:pt x="-385" y="8668"/>
                              <a:pt x="157" y="6951"/>
                            </a:cubicBezTo>
                            <a:cubicBezTo>
                              <a:pt x="1512" y="2885"/>
                              <a:pt x="5395" y="1259"/>
                              <a:pt x="9369" y="445"/>
                            </a:cubicBezTo>
                            <a:cubicBezTo>
                              <a:pt x="13614" y="-458"/>
                              <a:pt x="17226" y="-6"/>
                              <a:pt x="21110" y="1981"/>
                            </a:cubicBezTo>
                            <a:cubicBezTo>
                              <a:pt x="24813" y="3789"/>
                              <a:pt x="23639" y="9481"/>
                              <a:pt x="19845" y="10565"/>
                            </a:cubicBezTo>
                            <a:close/>
                          </a:path>
                        </a:pathLst>
                      </a:custGeom>
                      <a:solidFill>
                        <a:srgbClr val="263238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45700" rIns="91425" bIns="45700" anchor="ctr" anchorCtr="0">
                        <a:noAutofit/>
                      </a:bodyPr>
                      <a:lstStyle/>
                      <a:p>
                        <a:pPr marL="0" marR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 sz="18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endParaRPr>
                      </a:p>
                    </p:txBody>
                  </p:sp>
                  <p:sp>
                    <p:nvSpPr>
                      <p:cNvPr id="2517" name="Google Shape;2517;p49"/>
                      <p:cNvSpPr/>
                      <p:nvPr/>
                    </p:nvSpPr>
                    <p:spPr>
                      <a:xfrm>
                        <a:off x="4426892" y="3822721"/>
                        <a:ext cx="19951" cy="18937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19951" h="18937" extrusionOk="0">
                            <a:moveTo>
                              <a:pt x="7671" y="18120"/>
                            </a:moveTo>
                            <a:cubicBezTo>
                              <a:pt x="10110" y="16403"/>
                              <a:pt x="12096" y="14416"/>
                              <a:pt x="14264" y="12428"/>
                            </a:cubicBezTo>
                            <a:cubicBezTo>
                              <a:pt x="16793" y="10259"/>
                              <a:pt x="19051" y="8723"/>
                              <a:pt x="19864" y="5290"/>
                            </a:cubicBezTo>
                            <a:cubicBezTo>
                              <a:pt x="20315" y="3482"/>
                              <a:pt x="18960" y="1133"/>
                              <a:pt x="17244" y="501"/>
                            </a:cubicBezTo>
                            <a:cubicBezTo>
                              <a:pt x="13271" y="-945"/>
                              <a:pt x="9477" y="952"/>
                              <a:pt x="6316" y="3482"/>
                            </a:cubicBezTo>
                            <a:cubicBezTo>
                              <a:pt x="2884" y="6193"/>
                              <a:pt x="988" y="9265"/>
                              <a:pt x="85" y="13512"/>
                            </a:cubicBezTo>
                            <a:cubicBezTo>
                              <a:pt x="-728" y="17668"/>
                              <a:pt x="4510" y="20379"/>
                              <a:pt x="7671" y="18120"/>
                            </a:cubicBezTo>
                            <a:close/>
                          </a:path>
                        </a:pathLst>
                      </a:custGeom>
                      <a:solidFill>
                        <a:srgbClr val="263238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45700" rIns="91425" bIns="45700" anchor="ctr" anchorCtr="0">
                        <a:noAutofit/>
                      </a:bodyPr>
                      <a:lstStyle/>
                      <a:p>
                        <a:pPr marL="0" marR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 sz="18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endParaRPr>
                      </a:p>
                    </p:txBody>
                  </p:sp>
                  <p:grpSp>
                    <p:nvGrpSpPr>
                      <p:cNvPr id="2518" name="Google Shape;2518;p49"/>
                      <p:cNvGrpSpPr/>
                      <p:nvPr/>
                    </p:nvGrpSpPr>
                    <p:grpSpPr>
                      <a:xfrm>
                        <a:off x="4425688" y="3846618"/>
                        <a:ext cx="35276" cy="30379"/>
                        <a:chOff x="4425688" y="3846618"/>
                        <a:chExt cx="35276" cy="30379"/>
                      </a:xfrm>
                    </p:grpSpPr>
                    <p:grpSp>
                      <p:nvGrpSpPr>
                        <p:cNvPr id="2519" name="Google Shape;2519;p49"/>
                        <p:cNvGrpSpPr/>
                        <p:nvPr/>
                      </p:nvGrpSpPr>
                      <p:grpSpPr>
                        <a:xfrm>
                          <a:off x="4439335" y="3846618"/>
                          <a:ext cx="21629" cy="30379"/>
                          <a:chOff x="4439335" y="3846618"/>
                          <a:chExt cx="21629" cy="30379"/>
                        </a:xfrm>
                      </p:grpSpPr>
                      <p:sp>
                        <p:nvSpPr>
                          <p:cNvPr id="2520" name="Google Shape;2520;p49"/>
                          <p:cNvSpPr/>
                          <p:nvPr/>
                        </p:nvSpPr>
                        <p:spPr>
                          <a:xfrm>
                            <a:off x="4455443" y="3852537"/>
                            <a:ext cx="5521" cy="24460"/>
                          </a:xfrm>
                          <a:custGeom>
                            <a:avLst/>
                            <a:gdLst/>
                            <a:ahLst/>
                            <a:cxnLst/>
                            <a:rect l="l" t="t" r="r" b="b"/>
                            <a:pathLst>
                              <a:path w="5521" h="24460" extrusionOk="0">
                                <a:moveTo>
                                  <a:pt x="976" y="50"/>
                                </a:moveTo>
                                <a:cubicBezTo>
                                  <a:pt x="795" y="-221"/>
                                  <a:pt x="524" y="683"/>
                                  <a:pt x="615" y="954"/>
                                </a:cubicBezTo>
                                <a:cubicBezTo>
                                  <a:pt x="3866" y="8905"/>
                                  <a:pt x="6304" y="18573"/>
                                  <a:pt x="73" y="23994"/>
                                </a:cubicBezTo>
                                <a:cubicBezTo>
                                  <a:pt x="-108" y="24175"/>
                                  <a:pt x="73" y="24536"/>
                                  <a:pt x="344" y="24446"/>
                                </a:cubicBezTo>
                                <a:cubicBezTo>
                                  <a:pt x="8743" y="19838"/>
                                  <a:pt x="5401" y="7098"/>
                                  <a:pt x="976" y="50"/>
                                </a:cubicBezTo>
                                <a:close/>
                              </a:path>
                            </a:pathLst>
                          </a:custGeom>
                          <a:solidFill>
                            <a:srgbClr val="263238"/>
                          </a:solidFill>
                          <a:ln>
                            <a:noFill/>
                          </a:ln>
                        </p:spPr>
                        <p:txBody>
                          <a:bodyPr spcFirstLastPara="1" wrap="square" lIns="91425" tIns="45700" rIns="91425" bIns="45700" anchor="ctr" anchorCtr="0">
                            <a:noAutofit/>
                          </a:bodyPr>
                          <a:lstStyle/>
                          <a:p>
                            <a:pPr marL="0" marR="0" lvl="0" indent="0" algn="l" rtl="0"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None/>
                            </a:pPr>
                            <a:endParaRPr sz="1800">
                              <a:solidFill>
                                <a:srgbClr val="000000"/>
                              </a:solidFill>
                              <a:latin typeface="Calibri"/>
                              <a:ea typeface="Calibri"/>
                              <a:cs typeface="Calibri"/>
                              <a:sym typeface="Calibri"/>
                            </a:endParaRPr>
                          </a:p>
                        </p:txBody>
                      </p:sp>
                      <p:sp>
                        <p:nvSpPr>
                          <p:cNvPr id="2521" name="Google Shape;2521;p49"/>
                          <p:cNvSpPr/>
                          <p:nvPr/>
                        </p:nvSpPr>
                        <p:spPr>
                          <a:xfrm>
                            <a:off x="4439335" y="3846618"/>
                            <a:ext cx="20363" cy="27271"/>
                          </a:xfrm>
                          <a:custGeom>
                            <a:avLst/>
                            <a:gdLst/>
                            <a:ahLst/>
                            <a:cxnLst/>
                            <a:rect l="l" t="t" r="r" b="b"/>
                            <a:pathLst>
                              <a:path w="20363" h="27271" extrusionOk="0">
                                <a:moveTo>
                                  <a:pt x="6698" y="277"/>
                                </a:moveTo>
                                <a:cubicBezTo>
                                  <a:pt x="-6669" y="4162"/>
                                  <a:pt x="2092" y="30546"/>
                                  <a:pt x="14465" y="26932"/>
                                </a:cubicBezTo>
                                <a:cubicBezTo>
                                  <a:pt x="26658" y="23408"/>
                                  <a:pt x="17897" y="-2976"/>
                                  <a:pt x="6698" y="277"/>
                                </a:cubicBezTo>
                                <a:close/>
                              </a:path>
                            </a:pathLst>
                          </a:custGeom>
                          <a:solidFill>
                            <a:srgbClr val="263238"/>
                          </a:solidFill>
                          <a:ln>
                            <a:noFill/>
                          </a:ln>
                        </p:spPr>
                        <p:txBody>
                          <a:bodyPr spcFirstLastPara="1" wrap="square" lIns="91425" tIns="45700" rIns="91425" bIns="45700" anchor="ctr" anchorCtr="0">
                            <a:noAutofit/>
                          </a:bodyPr>
                          <a:lstStyle/>
                          <a:p>
                            <a:pPr marL="0" marR="0" lvl="0" indent="0" algn="l" rtl="0"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None/>
                            </a:pPr>
                            <a:endParaRPr sz="1800">
                              <a:solidFill>
                                <a:srgbClr val="000000"/>
                              </a:solidFill>
                              <a:latin typeface="Calibri"/>
                              <a:ea typeface="Calibri"/>
                              <a:cs typeface="Calibri"/>
                              <a:sym typeface="Calibri"/>
                            </a:endParaRPr>
                          </a:p>
                        </p:txBody>
                      </p:sp>
                    </p:grpSp>
                    <p:sp>
                      <p:nvSpPr>
                        <p:cNvPr id="2522" name="Google Shape;2522;p49"/>
                        <p:cNvSpPr/>
                        <p:nvPr/>
                      </p:nvSpPr>
                      <p:spPr>
                        <a:xfrm>
                          <a:off x="4425688" y="3849643"/>
                          <a:ext cx="17785" cy="13834"/>
                        </a:xfrm>
                        <a:custGeom>
                          <a:avLst/>
                          <a:gdLst/>
                          <a:ahLst/>
                          <a:cxnLst/>
                          <a:rect l="l" t="t" r="r" b="b"/>
                          <a:pathLst>
                            <a:path w="17785" h="13834" extrusionOk="0">
                              <a:moveTo>
                                <a:pt x="15648" y="323"/>
                              </a:moveTo>
                              <a:cubicBezTo>
                                <a:pt x="13842" y="2582"/>
                                <a:pt x="12487" y="5925"/>
                                <a:pt x="9778" y="7190"/>
                              </a:cubicBezTo>
                              <a:cubicBezTo>
                                <a:pt x="6707" y="8546"/>
                                <a:pt x="3365" y="6648"/>
                                <a:pt x="385" y="4661"/>
                              </a:cubicBezTo>
                              <a:cubicBezTo>
                                <a:pt x="114" y="4480"/>
                                <a:pt x="-67" y="4751"/>
                                <a:pt x="23" y="5112"/>
                              </a:cubicBezTo>
                              <a:cubicBezTo>
                                <a:pt x="1649" y="10172"/>
                                <a:pt x="5262" y="14690"/>
                                <a:pt x="10952" y="13696"/>
                              </a:cubicBezTo>
                              <a:cubicBezTo>
                                <a:pt x="16100" y="12702"/>
                                <a:pt x="18177" y="7100"/>
                                <a:pt x="17725" y="1588"/>
                              </a:cubicBezTo>
                              <a:cubicBezTo>
                                <a:pt x="17635" y="594"/>
                                <a:pt x="16370" y="-580"/>
                                <a:pt x="15648" y="323"/>
                              </a:cubicBezTo>
                              <a:close/>
                            </a:path>
                          </a:pathLst>
                        </a:custGeom>
                        <a:solidFill>
                          <a:srgbClr val="263238"/>
                        </a:solidFill>
                        <a:ln>
                          <a:noFill/>
                        </a:ln>
                      </p:spPr>
                      <p:txBody>
                        <a:bodyPr spcFirstLastPara="1" wrap="square" lIns="91425" tIns="45700" rIns="91425" bIns="45700" anchor="ctr" anchorCtr="0">
                          <a:noAutofit/>
                        </a:bodyPr>
                        <a:lstStyle/>
                        <a:p>
                          <a:pPr marL="0" marR="0" lvl="0" indent="0" algn="l" rtl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None/>
                          </a:pPr>
                          <a:endParaRPr sz="1800">
                            <a:solidFill>
                              <a:srgbClr val="000000"/>
                            </a:solidFill>
                            <a:latin typeface="Calibri"/>
                            <a:ea typeface="Calibri"/>
                            <a:cs typeface="Calibri"/>
                            <a:sym typeface="Calibri"/>
                          </a:endParaRPr>
                        </a:p>
                      </p:txBody>
                    </p:sp>
                  </p:grpSp>
                  <p:grpSp>
                    <p:nvGrpSpPr>
                      <p:cNvPr id="2523" name="Google Shape;2523;p49"/>
                      <p:cNvGrpSpPr/>
                      <p:nvPr/>
                    </p:nvGrpSpPr>
                    <p:grpSpPr>
                      <a:xfrm>
                        <a:off x="4501070" y="3816694"/>
                        <a:ext cx="25097" cy="36786"/>
                        <a:chOff x="4501070" y="3816694"/>
                        <a:chExt cx="25097" cy="36786"/>
                      </a:xfrm>
                    </p:grpSpPr>
                    <p:grpSp>
                      <p:nvGrpSpPr>
                        <p:cNvPr id="2524" name="Google Shape;2524;p49"/>
                        <p:cNvGrpSpPr/>
                        <p:nvPr/>
                      </p:nvGrpSpPr>
                      <p:grpSpPr>
                        <a:xfrm>
                          <a:off x="4501070" y="3823435"/>
                          <a:ext cx="21015" cy="30045"/>
                          <a:chOff x="4501070" y="3823435"/>
                          <a:chExt cx="21015" cy="30045"/>
                        </a:xfrm>
                      </p:grpSpPr>
                      <p:sp>
                        <p:nvSpPr>
                          <p:cNvPr id="2525" name="Google Shape;2525;p49"/>
                          <p:cNvSpPr/>
                          <p:nvPr/>
                        </p:nvSpPr>
                        <p:spPr>
                          <a:xfrm>
                            <a:off x="4501390" y="3835299"/>
                            <a:ext cx="16787" cy="18181"/>
                          </a:xfrm>
                          <a:custGeom>
                            <a:avLst/>
                            <a:gdLst/>
                            <a:ahLst/>
                            <a:cxnLst/>
                            <a:rect l="l" t="t" r="r" b="b"/>
                            <a:pathLst>
                              <a:path w="16787" h="18181" extrusionOk="0">
                                <a:moveTo>
                                  <a:pt x="6" y="120"/>
                                </a:moveTo>
                                <a:cubicBezTo>
                                  <a:pt x="-84" y="-241"/>
                                  <a:pt x="819" y="301"/>
                                  <a:pt x="909" y="572"/>
                                </a:cubicBezTo>
                                <a:cubicBezTo>
                                  <a:pt x="3709" y="8704"/>
                                  <a:pt x="8225" y="17559"/>
                                  <a:pt x="16534" y="17469"/>
                                </a:cubicBezTo>
                                <a:cubicBezTo>
                                  <a:pt x="16805" y="17469"/>
                                  <a:pt x="16895" y="17920"/>
                                  <a:pt x="16624" y="17920"/>
                                </a:cubicBezTo>
                                <a:cubicBezTo>
                                  <a:pt x="7232" y="20089"/>
                                  <a:pt x="1361" y="8252"/>
                                  <a:pt x="6" y="120"/>
                                </a:cubicBezTo>
                                <a:close/>
                              </a:path>
                            </a:pathLst>
                          </a:custGeom>
                          <a:solidFill>
                            <a:srgbClr val="263238"/>
                          </a:solidFill>
                          <a:ln>
                            <a:noFill/>
                          </a:ln>
                        </p:spPr>
                        <p:txBody>
                          <a:bodyPr spcFirstLastPara="1" wrap="square" lIns="91425" tIns="45700" rIns="91425" bIns="45700" anchor="ctr" anchorCtr="0">
                            <a:noAutofit/>
                          </a:bodyPr>
                          <a:lstStyle/>
                          <a:p>
                            <a:pPr marL="0" marR="0" lvl="0" indent="0" algn="l" rtl="0"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None/>
                            </a:pPr>
                            <a:endParaRPr sz="1800">
                              <a:solidFill>
                                <a:srgbClr val="000000"/>
                              </a:solidFill>
                              <a:latin typeface="Calibri"/>
                              <a:ea typeface="Calibri"/>
                              <a:cs typeface="Calibri"/>
                              <a:sym typeface="Calibri"/>
                            </a:endParaRPr>
                          </a:p>
                        </p:txBody>
                      </p:sp>
                      <p:sp>
                        <p:nvSpPr>
                          <p:cNvPr id="2526" name="Google Shape;2526;p49"/>
                          <p:cNvSpPr/>
                          <p:nvPr/>
                        </p:nvSpPr>
                        <p:spPr>
                          <a:xfrm>
                            <a:off x="4501070" y="3823435"/>
                            <a:ext cx="21015" cy="26737"/>
                          </a:xfrm>
                          <a:custGeom>
                            <a:avLst/>
                            <a:gdLst/>
                            <a:ahLst/>
                            <a:cxnLst/>
                            <a:rect l="l" t="t" r="r" b="b"/>
                            <a:pathLst>
                              <a:path w="21015" h="26737" extrusionOk="0">
                                <a:moveTo>
                                  <a:pt x="4300" y="870"/>
                                </a:moveTo>
                                <a:cubicBezTo>
                                  <a:pt x="16854" y="-5003"/>
                                  <a:pt x="27691" y="20568"/>
                                  <a:pt x="16041" y="25989"/>
                                </a:cubicBezTo>
                                <a:cubicBezTo>
                                  <a:pt x="4571" y="31411"/>
                                  <a:pt x="-6267" y="5750"/>
                                  <a:pt x="4300" y="870"/>
                                </a:cubicBezTo>
                                <a:close/>
                              </a:path>
                            </a:pathLst>
                          </a:custGeom>
                          <a:solidFill>
                            <a:srgbClr val="263238"/>
                          </a:solidFill>
                          <a:ln>
                            <a:noFill/>
                          </a:ln>
                        </p:spPr>
                        <p:txBody>
                          <a:bodyPr spcFirstLastPara="1" wrap="square" lIns="91425" tIns="45700" rIns="91425" bIns="45700" anchor="ctr" anchorCtr="0">
                            <a:noAutofit/>
                          </a:bodyPr>
                          <a:lstStyle/>
                          <a:p>
                            <a:pPr marL="0" marR="0" lvl="0" indent="0" algn="l" rtl="0"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None/>
                            </a:pPr>
                            <a:endParaRPr sz="1800">
                              <a:solidFill>
                                <a:srgbClr val="000000"/>
                              </a:solidFill>
                              <a:latin typeface="Calibri"/>
                              <a:ea typeface="Calibri"/>
                              <a:cs typeface="Calibri"/>
                              <a:sym typeface="Calibri"/>
                            </a:endParaRPr>
                          </a:p>
                        </p:txBody>
                      </p:sp>
                    </p:grpSp>
                    <p:sp>
                      <p:nvSpPr>
                        <p:cNvPr id="2527" name="Google Shape;2527;p49"/>
                        <p:cNvSpPr/>
                        <p:nvPr/>
                      </p:nvSpPr>
                      <p:spPr>
                        <a:xfrm>
                          <a:off x="4510484" y="3816694"/>
                          <a:ext cx="15683" cy="14896"/>
                        </a:xfrm>
                        <a:custGeom>
                          <a:avLst/>
                          <a:gdLst/>
                          <a:ahLst/>
                          <a:cxnLst/>
                          <a:rect l="l" t="t" r="r" b="b"/>
                          <a:pathLst>
                            <a:path w="15683" h="14896" extrusionOk="0">
                              <a:moveTo>
                                <a:pt x="937" y="6979"/>
                              </a:moveTo>
                              <a:cubicBezTo>
                                <a:pt x="3556" y="7521"/>
                                <a:pt x="6536" y="9057"/>
                                <a:pt x="9065" y="8244"/>
                              </a:cubicBezTo>
                              <a:cubicBezTo>
                                <a:pt x="11955" y="7250"/>
                                <a:pt x="12858" y="3636"/>
                                <a:pt x="13490" y="202"/>
                              </a:cubicBezTo>
                              <a:cubicBezTo>
                                <a:pt x="13581" y="-159"/>
                                <a:pt x="13852" y="22"/>
                                <a:pt x="14032" y="293"/>
                              </a:cubicBezTo>
                              <a:cubicBezTo>
                                <a:pt x="16200" y="5082"/>
                                <a:pt x="16742" y="10864"/>
                                <a:pt x="12497" y="13846"/>
                              </a:cubicBezTo>
                              <a:cubicBezTo>
                                <a:pt x="8613" y="16557"/>
                                <a:pt x="3646" y="13665"/>
                                <a:pt x="395" y="9238"/>
                              </a:cubicBezTo>
                              <a:cubicBezTo>
                                <a:pt x="-238" y="8515"/>
                                <a:pt x="-147" y="6798"/>
                                <a:pt x="937" y="6979"/>
                              </a:cubicBezTo>
                              <a:close/>
                            </a:path>
                          </a:pathLst>
                        </a:custGeom>
                        <a:solidFill>
                          <a:srgbClr val="263238"/>
                        </a:solidFill>
                        <a:ln>
                          <a:noFill/>
                        </a:ln>
                      </p:spPr>
                      <p:txBody>
                        <a:bodyPr spcFirstLastPara="1" wrap="square" lIns="91425" tIns="45700" rIns="91425" bIns="45700" anchor="ctr" anchorCtr="0">
                          <a:noAutofit/>
                        </a:bodyPr>
                        <a:lstStyle/>
                        <a:p>
                          <a:pPr marL="0" marR="0" lvl="0" indent="0" algn="l" rtl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None/>
                          </a:pPr>
                          <a:endParaRPr sz="1800">
                            <a:solidFill>
                              <a:srgbClr val="000000"/>
                            </a:solidFill>
                            <a:latin typeface="Calibri"/>
                            <a:ea typeface="Calibri"/>
                            <a:cs typeface="Calibri"/>
                            <a:sym typeface="Calibri"/>
                          </a:endParaRPr>
                        </a:p>
                      </p:txBody>
                    </p:sp>
                  </p:grpSp>
                  <p:sp>
                    <p:nvSpPr>
                      <p:cNvPr id="2528" name="Google Shape;2528;p49"/>
                      <p:cNvSpPr/>
                      <p:nvPr/>
                    </p:nvSpPr>
                    <p:spPr>
                      <a:xfrm>
                        <a:off x="4475805" y="3917314"/>
                        <a:ext cx="18022" cy="7108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18022" h="7108" extrusionOk="0">
                            <a:moveTo>
                              <a:pt x="845" y="420"/>
                            </a:moveTo>
                            <a:cubicBezTo>
                              <a:pt x="3283" y="1956"/>
                              <a:pt x="5812" y="4305"/>
                              <a:pt x="8883" y="3944"/>
                            </a:cubicBezTo>
                            <a:cubicBezTo>
                              <a:pt x="11863" y="3582"/>
                              <a:pt x="15024" y="1595"/>
                              <a:pt x="17553" y="58"/>
                            </a:cubicBezTo>
                            <a:cubicBezTo>
                              <a:pt x="17824" y="-122"/>
                              <a:pt x="18095" y="149"/>
                              <a:pt x="18005" y="420"/>
                            </a:cubicBezTo>
                            <a:cubicBezTo>
                              <a:pt x="16469" y="4125"/>
                              <a:pt x="12224" y="7016"/>
                              <a:pt x="8160" y="7106"/>
                            </a:cubicBezTo>
                            <a:cubicBezTo>
                              <a:pt x="4186" y="7197"/>
                              <a:pt x="1657" y="4305"/>
                              <a:pt x="32" y="962"/>
                            </a:cubicBezTo>
                            <a:cubicBezTo>
                              <a:pt x="-149" y="510"/>
                              <a:pt x="483" y="149"/>
                              <a:pt x="845" y="420"/>
                            </a:cubicBezTo>
                            <a:close/>
                          </a:path>
                        </a:pathLst>
                      </a:custGeom>
                      <a:solidFill>
                        <a:srgbClr val="263238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45700" rIns="91425" bIns="45700" anchor="ctr" anchorCtr="0">
                        <a:noAutofit/>
                      </a:bodyPr>
                      <a:lstStyle/>
                      <a:p>
                        <a:pPr marL="0" marR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 sz="18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endParaRPr>
                      </a:p>
                    </p:txBody>
                  </p:sp>
                  <p:sp>
                    <p:nvSpPr>
                      <p:cNvPr id="2529" name="Google Shape;2529;p49"/>
                      <p:cNvSpPr/>
                      <p:nvPr/>
                    </p:nvSpPr>
                    <p:spPr>
                      <a:xfrm>
                        <a:off x="4476608" y="3798331"/>
                        <a:ext cx="41529" cy="102709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41529" h="102709" extrusionOk="0">
                            <a:moveTo>
                              <a:pt x="27046" y="80279"/>
                            </a:moveTo>
                            <a:cubicBezTo>
                              <a:pt x="27046" y="80279"/>
                              <a:pt x="32013" y="92296"/>
                              <a:pt x="33458" y="98169"/>
                            </a:cubicBezTo>
                            <a:cubicBezTo>
                              <a:pt x="33639" y="98711"/>
                              <a:pt x="32284" y="99344"/>
                              <a:pt x="30297" y="99976"/>
                            </a:cubicBezTo>
                            <a:cubicBezTo>
                              <a:pt x="30207" y="100067"/>
                              <a:pt x="30207" y="100067"/>
                              <a:pt x="30026" y="100067"/>
                            </a:cubicBezTo>
                            <a:cubicBezTo>
                              <a:pt x="20092" y="104404"/>
                              <a:pt x="8712" y="103500"/>
                              <a:pt x="222" y="96633"/>
                            </a:cubicBezTo>
                            <a:cubicBezTo>
                              <a:pt x="-320" y="96181"/>
                              <a:pt x="222" y="95368"/>
                              <a:pt x="854" y="95639"/>
                            </a:cubicBezTo>
                            <a:cubicBezTo>
                              <a:pt x="10067" y="99344"/>
                              <a:pt x="19008" y="98621"/>
                              <a:pt x="28220" y="96362"/>
                            </a:cubicBezTo>
                            <a:cubicBezTo>
                              <a:pt x="28220" y="94645"/>
                              <a:pt x="19098" y="76122"/>
                              <a:pt x="20001" y="75761"/>
                            </a:cubicBezTo>
                            <a:cubicBezTo>
                              <a:pt x="23162" y="74677"/>
                              <a:pt x="30026" y="75219"/>
                              <a:pt x="34090" y="75309"/>
                            </a:cubicBezTo>
                            <a:cubicBezTo>
                              <a:pt x="24517" y="50010"/>
                              <a:pt x="10970" y="26427"/>
                              <a:pt x="1848" y="1127"/>
                            </a:cubicBezTo>
                            <a:cubicBezTo>
                              <a:pt x="1577" y="224"/>
                              <a:pt x="2841" y="-409"/>
                              <a:pt x="3293" y="314"/>
                            </a:cubicBezTo>
                            <a:cubicBezTo>
                              <a:pt x="19188" y="23987"/>
                              <a:pt x="30839" y="52901"/>
                              <a:pt x="41406" y="78743"/>
                            </a:cubicBezTo>
                            <a:cubicBezTo>
                              <a:pt x="42941" y="81905"/>
                              <a:pt x="29665" y="80640"/>
                              <a:pt x="27046" y="80279"/>
                            </a:cubicBezTo>
                            <a:close/>
                          </a:path>
                        </a:pathLst>
                      </a:custGeom>
                      <a:solidFill>
                        <a:srgbClr val="263238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45700" rIns="91425" bIns="45700" anchor="ctr" anchorCtr="0">
                        <a:noAutofit/>
                      </a:bodyPr>
                      <a:lstStyle/>
                      <a:p>
                        <a:pPr marL="0" marR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 sz="18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endParaRPr>
                      </a:p>
                    </p:txBody>
                  </p:sp>
                </p:grpSp>
                <p:sp>
                  <p:nvSpPr>
                    <p:cNvPr id="2530" name="Google Shape;2530;p49"/>
                    <p:cNvSpPr/>
                    <p:nvPr/>
                  </p:nvSpPr>
                  <p:spPr>
                    <a:xfrm>
                      <a:off x="4276928" y="3692440"/>
                      <a:ext cx="238828" cy="229359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238828" h="229359" extrusionOk="0">
                          <a:moveTo>
                            <a:pt x="55760" y="229360"/>
                          </a:moveTo>
                          <a:cubicBezTo>
                            <a:pt x="76171" y="223938"/>
                            <a:pt x="66056" y="180658"/>
                            <a:pt x="66056" y="180658"/>
                          </a:cubicBezTo>
                          <a:cubicBezTo>
                            <a:pt x="66056" y="180658"/>
                            <a:pt x="106426" y="166562"/>
                            <a:pt x="99382" y="103855"/>
                          </a:cubicBezTo>
                          <a:cubicBezTo>
                            <a:pt x="99382" y="103855"/>
                            <a:pt x="107962" y="131143"/>
                            <a:pt x="98388" y="158159"/>
                          </a:cubicBezTo>
                          <a:cubicBezTo>
                            <a:pt x="98388" y="158159"/>
                            <a:pt x="166847" y="125631"/>
                            <a:pt x="175879" y="55515"/>
                          </a:cubicBezTo>
                          <a:cubicBezTo>
                            <a:pt x="175879" y="55515"/>
                            <a:pt x="174614" y="90031"/>
                            <a:pt x="167209" y="104759"/>
                          </a:cubicBezTo>
                          <a:cubicBezTo>
                            <a:pt x="167209" y="104759"/>
                            <a:pt x="194122" y="85965"/>
                            <a:pt x="200174" y="56600"/>
                          </a:cubicBezTo>
                          <a:cubicBezTo>
                            <a:pt x="200174" y="56600"/>
                            <a:pt x="225913" y="87320"/>
                            <a:pt x="238828" y="93465"/>
                          </a:cubicBezTo>
                          <a:cubicBezTo>
                            <a:pt x="238828" y="93465"/>
                            <a:pt x="211644" y="-55984"/>
                            <a:pt x="80235" y="23077"/>
                          </a:cubicBezTo>
                          <a:cubicBezTo>
                            <a:pt x="80235" y="23077"/>
                            <a:pt x="6177" y="42233"/>
                            <a:pt x="397" y="108554"/>
                          </a:cubicBezTo>
                          <a:cubicBezTo>
                            <a:pt x="-5474" y="174785"/>
                            <a:pt x="55760" y="229360"/>
                            <a:pt x="55760" y="229360"/>
                          </a:cubicBezTo>
                          <a:close/>
                        </a:path>
                      </a:pathLst>
                    </a:custGeom>
                    <a:solidFill>
                      <a:srgbClr val="263238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  <p:grpSp>
                  <p:nvGrpSpPr>
                    <p:cNvPr id="2531" name="Google Shape;2531;p49"/>
                    <p:cNvGrpSpPr/>
                    <p:nvPr/>
                  </p:nvGrpSpPr>
                  <p:grpSpPr>
                    <a:xfrm>
                      <a:off x="4301598" y="3878261"/>
                      <a:ext cx="70195" cy="82518"/>
                      <a:chOff x="4301598" y="3878261"/>
                      <a:chExt cx="70195" cy="82518"/>
                    </a:xfrm>
                  </p:grpSpPr>
                  <p:grpSp>
                    <p:nvGrpSpPr>
                      <p:cNvPr id="2532" name="Google Shape;2532;p49"/>
                      <p:cNvGrpSpPr/>
                      <p:nvPr/>
                    </p:nvGrpSpPr>
                    <p:grpSpPr>
                      <a:xfrm>
                        <a:off x="4301598" y="3878261"/>
                        <a:ext cx="70195" cy="70290"/>
                        <a:chOff x="4301598" y="3878261"/>
                        <a:chExt cx="70195" cy="70290"/>
                      </a:xfrm>
                    </p:grpSpPr>
                    <p:sp>
                      <p:nvSpPr>
                        <p:cNvPr id="2533" name="Google Shape;2533;p49"/>
                        <p:cNvSpPr/>
                        <p:nvPr/>
                      </p:nvSpPr>
                      <p:spPr>
                        <a:xfrm>
                          <a:off x="4301598" y="3878261"/>
                          <a:ext cx="70195" cy="70290"/>
                        </a:xfrm>
                        <a:custGeom>
                          <a:avLst/>
                          <a:gdLst/>
                          <a:ahLst/>
                          <a:cxnLst/>
                          <a:rect l="l" t="t" r="r" b="b"/>
                          <a:pathLst>
                            <a:path w="70195" h="70290" extrusionOk="0">
                              <a:moveTo>
                                <a:pt x="55023" y="20950"/>
                              </a:moveTo>
                              <a:cubicBezTo>
                                <a:pt x="55023" y="20950"/>
                                <a:pt x="18535" y="-10403"/>
                                <a:pt x="3633" y="3602"/>
                              </a:cubicBezTo>
                              <a:cubicBezTo>
                                <a:pt x="-11269" y="17607"/>
                                <a:pt x="23051" y="67755"/>
                                <a:pt x="45359" y="70104"/>
                              </a:cubicBezTo>
                              <a:cubicBezTo>
                                <a:pt x="67667" y="72453"/>
                                <a:pt x="70196" y="51852"/>
                                <a:pt x="70196" y="51852"/>
                              </a:cubicBezTo>
                              <a:lnTo>
                                <a:pt x="55023" y="20950"/>
                              </a:lnTo>
                              <a:close/>
                            </a:path>
                          </a:pathLst>
                        </a:custGeom>
                        <a:solidFill>
                          <a:srgbClr val="AD6359"/>
                        </a:solidFill>
                        <a:ln>
                          <a:noFill/>
                        </a:ln>
                      </p:spPr>
                      <p:txBody>
                        <a:bodyPr spcFirstLastPara="1" wrap="square" lIns="91425" tIns="45700" rIns="91425" bIns="45700" anchor="ctr" anchorCtr="0">
                          <a:noAutofit/>
                        </a:bodyPr>
                        <a:lstStyle/>
                        <a:p>
                          <a:pPr marL="0" marR="0" lvl="0" indent="0" algn="l" rtl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None/>
                          </a:pPr>
                          <a:endParaRPr sz="1800">
                            <a:solidFill>
                              <a:srgbClr val="000000"/>
                            </a:solidFill>
                            <a:latin typeface="Calibri"/>
                            <a:ea typeface="Calibri"/>
                            <a:cs typeface="Calibri"/>
                            <a:sym typeface="Calibri"/>
                          </a:endParaRPr>
                        </a:p>
                      </p:txBody>
                    </p:sp>
                    <p:sp>
                      <p:nvSpPr>
                        <p:cNvPr id="2534" name="Google Shape;2534;p49"/>
                        <p:cNvSpPr/>
                        <p:nvPr/>
                      </p:nvSpPr>
                      <p:spPr>
                        <a:xfrm>
                          <a:off x="4315199" y="3895724"/>
                          <a:ext cx="45611" cy="39315"/>
                        </a:xfrm>
                        <a:custGeom>
                          <a:avLst/>
                          <a:gdLst/>
                          <a:ahLst/>
                          <a:cxnLst/>
                          <a:rect l="l" t="t" r="r" b="b"/>
                          <a:pathLst>
                            <a:path w="45611" h="39315" extrusionOk="0">
                              <a:moveTo>
                                <a:pt x="238" y="324"/>
                              </a:moveTo>
                              <a:cubicBezTo>
                                <a:pt x="-123" y="415"/>
                                <a:pt x="-33" y="866"/>
                                <a:pt x="238" y="866"/>
                              </a:cubicBezTo>
                              <a:cubicBezTo>
                                <a:pt x="15953" y="2945"/>
                                <a:pt x="26881" y="14239"/>
                                <a:pt x="35642" y="26618"/>
                              </a:cubicBezTo>
                              <a:cubicBezTo>
                                <a:pt x="30042" y="22462"/>
                                <a:pt x="23539" y="21016"/>
                                <a:pt x="17759" y="27883"/>
                              </a:cubicBezTo>
                              <a:cubicBezTo>
                                <a:pt x="17488" y="28244"/>
                                <a:pt x="17940" y="28696"/>
                                <a:pt x="18301" y="28515"/>
                              </a:cubicBezTo>
                              <a:cubicBezTo>
                                <a:pt x="23811" y="25805"/>
                                <a:pt x="28326" y="25714"/>
                                <a:pt x="33474" y="29328"/>
                              </a:cubicBezTo>
                              <a:cubicBezTo>
                                <a:pt x="37087" y="31949"/>
                                <a:pt x="40067" y="35653"/>
                                <a:pt x="43138" y="38906"/>
                              </a:cubicBezTo>
                              <a:cubicBezTo>
                                <a:pt x="44131" y="39990"/>
                                <a:pt x="46299" y="38725"/>
                                <a:pt x="45396" y="37370"/>
                              </a:cubicBezTo>
                              <a:cubicBezTo>
                                <a:pt x="45305" y="37280"/>
                                <a:pt x="45215" y="37189"/>
                                <a:pt x="45215" y="37099"/>
                              </a:cubicBezTo>
                              <a:cubicBezTo>
                                <a:pt x="40880" y="18938"/>
                                <a:pt x="20198" y="-2929"/>
                                <a:pt x="238" y="324"/>
                              </a:cubicBezTo>
                              <a:close/>
                            </a:path>
                          </a:pathLst>
                        </a:custGeom>
                        <a:solidFill>
                          <a:srgbClr val="263238"/>
                        </a:solidFill>
                        <a:ln>
                          <a:noFill/>
                        </a:ln>
                      </p:spPr>
                      <p:txBody>
                        <a:bodyPr spcFirstLastPara="1" wrap="square" lIns="91425" tIns="45700" rIns="91425" bIns="45700" anchor="ctr" anchorCtr="0">
                          <a:noAutofit/>
                        </a:bodyPr>
                        <a:lstStyle/>
                        <a:p>
                          <a:pPr marL="0" marR="0" lvl="0" indent="0" algn="l" rtl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None/>
                          </a:pPr>
                          <a:endParaRPr sz="1800">
                            <a:solidFill>
                              <a:srgbClr val="000000"/>
                            </a:solidFill>
                            <a:latin typeface="Calibri"/>
                            <a:ea typeface="Calibri"/>
                            <a:cs typeface="Calibri"/>
                            <a:sym typeface="Calibri"/>
                          </a:endParaRPr>
                        </a:p>
                      </p:txBody>
                    </p:sp>
                  </p:grpSp>
                  <p:sp>
                    <p:nvSpPr>
                      <p:cNvPr id="2535" name="Google Shape;2535;p49"/>
                      <p:cNvSpPr/>
                      <p:nvPr/>
                    </p:nvSpPr>
                    <p:spPr>
                      <a:xfrm>
                        <a:off x="4346469" y="3939563"/>
                        <a:ext cx="21206" cy="21216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21206" h="21216" extrusionOk="0">
                            <a:moveTo>
                              <a:pt x="20990" y="8530"/>
                            </a:moveTo>
                            <a:cubicBezTo>
                              <a:pt x="22164" y="14313"/>
                              <a:pt x="18461" y="19825"/>
                              <a:pt x="12681" y="20999"/>
                            </a:cubicBezTo>
                            <a:cubicBezTo>
                              <a:pt x="6901" y="22174"/>
                              <a:pt x="1391" y="18469"/>
                              <a:pt x="217" y="12686"/>
                            </a:cubicBezTo>
                            <a:cubicBezTo>
                              <a:pt x="-957" y="6903"/>
                              <a:pt x="2746" y="1392"/>
                              <a:pt x="8526" y="217"/>
                            </a:cubicBezTo>
                            <a:cubicBezTo>
                              <a:pt x="14216" y="-957"/>
                              <a:pt x="19816" y="2747"/>
                              <a:pt x="20990" y="8530"/>
                            </a:cubicBezTo>
                            <a:close/>
                          </a:path>
                        </a:pathLst>
                      </a:custGeom>
                      <a:solidFill>
                        <a:srgbClr val="FFC727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45700" rIns="91425" bIns="45700" anchor="ctr" anchorCtr="0">
                        <a:noAutofit/>
                      </a:bodyPr>
                      <a:lstStyle/>
                      <a:p>
                        <a:pPr marL="0" marR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 sz="18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endParaRPr>
                      </a:p>
                    </p:txBody>
                  </p:sp>
                </p:grpSp>
              </p:grpSp>
              <p:grpSp>
                <p:nvGrpSpPr>
                  <p:cNvPr id="2536" name="Google Shape;2536;p49"/>
                  <p:cNvGrpSpPr/>
                  <p:nvPr/>
                </p:nvGrpSpPr>
                <p:grpSpPr>
                  <a:xfrm>
                    <a:off x="4323385" y="4016492"/>
                    <a:ext cx="141163" cy="129844"/>
                    <a:chOff x="4323385" y="4016492"/>
                    <a:chExt cx="141163" cy="129844"/>
                  </a:xfrm>
                </p:grpSpPr>
                <p:sp>
                  <p:nvSpPr>
                    <p:cNvPr id="2537" name="Google Shape;2537;p49"/>
                    <p:cNvSpPr/>
                    <p:nvPr/>
                  </p:nvSpPr>
                  <p:spPr>
                    <a:xfrm>
                      <a:off x="4323385" y="4016492"/>
                      <a:ext cx="138723" cy="125242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38723" h="125242" extrusionOk="0">
                          <a:moveTo>
                            <a:pt x="111991" y="2620"/>
                          </a:moveTo>
                          <a:lnTo>
                            <a:pt x="96818" y="62255"/>
                          </a:lnTo>
                          <a:lnTo>
                            <a:pt x="16889" y="0"/>
                          </a:lnTo>
                          <a:lnTo>
                            <a:pt x="0" y="25661"/>
                          </a:lnTo>
                          <a:cubicBezTo>
                            <a:pt x="0" y="25661"/>
                            <a:pt x="83993" y="130293"/>
                            <a:pt x="83722" y="125052"/>
                          </a:cubicBezTo>
                          <a:lnTo>
                            <a:pt x="100521" y="73098"/>
                          </a:lnTo>
                          <a:lnTo>
                            <a:pt x="138724" y="102554"/>
                          </a:lnTo>
                          <a:lnTo>
                            <a:pt x="124635" y="17710"/>
                          </a:lnTo>
                          <a:lnTo>
                            <a:pt x="111991" y="2620"/>
                          </a:lnTo>
                          <a:close/>
                        </a:path>
                      </a:pathLst>
                    </a:custGeom>
                    <a:solidFill>
                      <a:schemeClr val="lt1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  <p:sp>
                  <p:nvSpPr>
                    <p:cNvPr id="2538" name="Google Shape;2538;p49"/>
                    <p:cNvSpPr/>
                    <p:nvPr/>
                  </p:nvSpPr>
                  <p:spPr>
                    <a:xfrm>
                      <a:off x="4326990" y="4034516"/>
                      <a:ext cx="137558" cy="11182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37558" h="111820" extrusionOk="0">
                          <a:moveTo>
                            <a:pt x="130603" y="42244"/>
                          </a:moveTo>
                          <a:cubicBezTo>
                            <a:pt x="127803" y="28329"/>
                            <a:pt x="125365" y="14234"/>
                            <a:pt x="121933" y="409"/>
                          </a:cubicBezTo>
                          <a:cubicBezTo>
                            <a:pt x="121843" y="-42"/>
                            <a:pt x="121030" y="-223"/>
                            <a:pt x="120939" y="409"/>
                          </a:cubicBezTo>
                          <a:cubicBezTo>
                            <a:pt x="119946" y="14324"/>
                            <a:pt x="130964" y="67544"/>
                            <a:pt x="132590" y="80465"/>
                          </a:cubicBezTo>
                          <a:cubicBezTo>
                            <a:pt x="132500" y="80465"/>
                            <a:pt x="132500" y="80374"/>
                            <a:pt x="132409" y="80374"/>
                          </a:cubicBezTo>
                          <a:cubicBezTo>
                            <a:pt x="130784" y="79109"/>
                            <a:pt x="97187" y="54713"/>
                            <a:pt x="97006" y="55165"/>
                          </a:cubicBezTo>
                          <a:cubicBezTo>
                            <a:pt x="92942" y="63568"/>
                            <a:pt x="80659" y="101427"/>
                            <a:pt x="79846" y="104770"/>
                          </a:cubicBezTo>
                          <a:cubicBezTo>
                            <a:pt x="66570" y="88145"/>
                            <a:pt x="16084" y="28058"/>
                            <a:pt x="911" y="12607"/>
                          </a:cubicBezTo>
                          <a:cubicBezTo>
                            <a:pt x="459" y="12156"/>
                            <a:pt x="-263" y="12698"/>
                            <a:pt x="98" y="13240"/>
                          </a:cubicBezTo>
                          <a:cubicBezTo>
                            <a:pt x="12290" y="31040"/>
                            <a:pt x="79214" y="112179"/>
                            <a:pt x="80027" y="111818"/>
                          </a:cubicBezTo>
                          <a:cubicBezTo>
                            <a:pt x="80659" y="112179"/>
                            <a:pt x="96103" y="65556"/>
                            <a:pt x="97548" y="56972"/>
                          </a:cubicBezTo>
                          <a:cubicBezTo>
                            <a:pt x="103418" y="62484"/>
                            <a:pt x="137738" y="90494"/>
                            <a:pt x="137557" y="88416"/>
                          </a:cubicBezTo>
                          <a:cubicBezTo>
                            <a:pt x="136474" y="74140"/>
                            <a:pt x="133403" y="56159"/>
                            <a:pt x="130603" y="42244"/>
                          </a:cubicBezTo>
                          <a:close/>
                        </a:path>
                      </a:pathLst>
                    </a:custGeom>
                    <a:solidFill>
                      <a:schemeClr val="dk1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</p:grpSp>
            </p:grpSp>
          </p:grpSp>
        </p:grpSp>
        <p:grpSp>
          <p:nvGrpSpPr>
            <p:cNvPr id="2539" name="Google Shape;2539;p49"/>
            <p:cNvGrpSpPr/>
            <p:nvPr/>
          </p:nvGrpSpPr>
          <p:grpSpPr>
            <a:xfrm>
              <a:off x="2849816" y="669432"/>
              <a:ext cx="331119" cy="316013"/>
              <a:chOff x="3637803" y="3162524"/>
              <a:chExt cx="531236" cy="507000"/>
            </a:xfrm>
          </p:grpSpPr>
          <p:grpSp>
            <p:nvGrpSpPr>
              <p:cNvPr id="2540" name="Google Shape;2540;p49"/>
              <p:cNvGrpSpPr/>
              <p:nvPr/>
            </p:nvGrpSpPr>
            <p:grpSpPr>
              <a:xfrm>
                <a:off x="3637803" y="3162524"/>
                <a:ext cx="531236" cy="507000"/>
                <a:chOff x="3637803" y="3162524"/>
                <a:chExt cx="531236" cy="507000"/>
              </a:xfrm>
            </p:grpSpPr>
            <p:sp>
              <p:nvSpPr>
                <p:cNvPr id="2541" name="Google Shape;2541;p49"/>
                <p:cNvSpPr/>
                <p:nvPr/>
              </p:nvSpPr>
              <p:spPr>
                <a:xfrm>
                  <a:off x="3644848" y="3164257"/>
                  <a:ext cx="524188" cy="50301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24188" h="503010" extrusionOk="0">
                      <a:moveTo>
                        <a:pt x="524189" y="251550"/>
                      </a:moveTo>
                      <a:cubicBezTo>
                        <a:pt x="524189" y="390427"/>
                        <a:pt x="411656" y="503010"/>
                        <a:pt x="272842" y="503010"/>
                      </a:cubicBezTo>
                      <a:cubicBezTo>
                        <a:pt x="216756" y="503010"/>
                        <a:pt x="165006" y="484578"/>
                        <a:pt x="123100" y="453405"/>
                      </a:cubicBezTo>
                      <a:lnTo>
                        <a:pt x="0" y="484849"/>
                      </a:lnTo>
                      <a:lnTo>
                        <a:pt x="51299" y="370097"/>
                      </a:lnTo>
                      <a:cubicBezTo>
                        <a:pt x="32242" y="334768"/>
                        <a:pt x="21585" y="294288"/>
                        <a:pt x="21585" y="251460"/>
                      </a:cubicBezTo>
                      <a:cubicBezTo>
                        <a:pt x="21585" y="112583"/>
                        <a:pt x="134118" y="0"/>
                        <a:pt x="272932" y="0"/>
                      </a:cubicBezTo>
                      <a:cubicBezTo>
                        <a:pt x="411747" y="0"/>
                        <a:pt x="524189" y="112764"/>
                        <a:pt x="524189" y="251550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2542" name="Google Shape;2542;p49"/>
                <p:cNvSpPr/>
                <p:nvPr/>
              </p:nvSpPr>
              <p:spPr>
                <a:xfrm>
                  <a:off x="3637803" y="3162524"/>
                  <a:ext cx="531236" cy="5070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31236" h="507000" extrusionOk="0">
                      <a:moveTo>
                        <a:pt x="531233" y="253284"/>
                      </a:moveTo>
                      <a:cubicBezTo>
                        <a:pt x="529879" y="465529"/>
                        <a:pt x="288376" y="577661"/>
                        <a:pt x="130867" y="458301"/>
                      </a:cubicBezTo>
                      <a:cubicBezTo>
                        <a:pt x="130867" y="458301"/>
                        <a:pt x="7948" y="490467"/>
                        <a:pt x="7948" y="490467"/>
                      </a:cubicBezTo>
                      <a:lnTo>
                        <a:pt x="0" y="492545"/>
                      </a:lnTo>
                      <a:lnTo>
                        <a:pt x="3342" y="485046"/>
                      </a:lnTo>
                      <a:lnTo>
                        <a:pt x="54279" y="370204"/>
                      </a:lnTo>
                      <a:lnTo>
                        <a:pt x="54460" y="373999"/>
                      </a:lnTo>
                      <a:cubicBezTo>
                        <a:pt x="-3251" y="271174"/>
                        <a:pt x="24746" y="132297"/>
                        <a:pt x="115965" y="58477"/>
                      </a:cubicBezTo>
                      <a:cubicBezTo>
                        <a:pt x="281061" y="-77780"/>
                        <a:pt x="530601" y="39231"/>
                        <a:pt x="531233" y="253284"/>
                      </a:cubicBezTo>
                      <a:lnTo>
                        <a:pt x="531233" y="253284"/>
                      </a:lnTo>
                      <a:close/>
                      <a:moveTo>
                        <a:pt x="531233" y="253284"/>
                      </a:moveTo>
                      <a:cubicBezTo>
                        <a:pt x="532046" y="92541"/>
                        <a:pt x="374808" y="-30343"/>
                        <a:pt x="219375" y="12034"/>
                      </a:cubicBezTo>
                      <a:cubicBezTo>
                        <a:pt x="64304" y="50706"/>
                        <a:pt x="-14541" y="232050"/>
                        <a:pt x="63040" y="371830"/>
                      </a:cubicBezTo>
                      <a:cubicBezTo>
                        <a:pt x="63040" y="371830"/>
                        <a:pt x="62137" y="373728"/>
                        <a:pt x="62137" y="373728"/>
                      </a:cubicBezTo>
                      <a:lnTo>
                        <a:pt x="10657" y="488299"/>
                      </a:lnTo>
                      <a:lnTo>
                        <a:pt x="6051" y="482878"/>
                      </a:lnTo>
                      <a:lnTo>
                        <a:pt x="129422" y="452156"/>
                      </a:lnTo>
                      <a:cubicBezTo>
                        <a:pt x="297317" y="573685"/>
                        <a:pt x="527440" y="462909"/>
                        <a:pt x="531233" y="253284"/>
                      </a:cubicBezTo>
                      <a:lnTo>
                        <a:pt x="531233" y="253284"/>
                      </a:ln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  <p:sp>
            <p:nvSpPr>
              <p:cNvPr id="2543" name="Google Shape;2543;p49"/>
              <p:cNvSpPr/>
              <p:nvPr/>
            </p:nvSpPr>
            <p:spPr>
              <a:xfrm>
                <a:off x="3772373" y="3277383"/>
                <a:ext cx="285305" cy="299258"/>
              </a:xfrm>
              <a:custGeom>
                <a:avLst/>
                <a:gdLst/>
                <a:ahLst/>
                <a:cxnLst/>
                <a:rect l="l" t="t" r="r" b="b"/>
                <a:pathLst>
                  <a:path w="285305" h="299258" extrusionOk="0">
                    <a:moveTo>
                      <a:pt x="112713" y="299258"/>
                    </a:moveTo>
                    <a:lnTo>
                      <a:pt x="0" y="185229"/>
                    </a:lnTo>
                    <a:lnTo>
                      <a:pt x="37932" y="147822"/>
                    </a:lnTo>
                    <a:lnTo>
                      <a:pt x="103682" y="214414"/>
                    </a:lnTo>
                    <a:lnTo>
                      <a:pt x="240419" y="0"/>
                    </a:lnTo>
                    <a:lnTo>
                      <a:pt x="285305" y="28643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2544" name="Google Shape;2544;p49"/>
            <p:cNvGrpSpPr/>
            <p:nvPr/>
          </p:nvGrpSpPr>
          <p:grpSpPr>
            <a:xfrm>
              <a:off x="2578144" y="999769"/>
              <a:ext cx="649992" cy="1862369"/>
              <a:chOff x="3201943" y="3676032"/>
              <a:chExt cx="1042823" cy="2987917"/>
            </a:xfrm>
          </p:grpSpPr>
          <p:grpSp>
            <p:nvGrpSpPr>
              <p:cNvPr id="2545" name="Google Shape;2545;p49"/>
              <p:cNvGrpSpPr/>
              <p:nvPr/>
            </p:nvGrpSpPr>
            <p:grpSpPr>
              <a:xfrm>
                <a:off x="3201943" y="4565403"/>
                <a:ext cx="1042823" cy="2098546"/>
                <a:chOff x="3201943" y="4565403"/>
                <a:chExt cx="1042823" cy="2098546"/>
              </a:xfrm>
            </p:grpSpPr>
            <p:grpSp>
              <p:nvGrpSpPr>
                <p:cNvPr id="2546" name="Google Shape;2546;p49"/>
                <p:cNvGrpSpPr/>
                <p:nvPr/>
              </p:nvGrpSpPr>
              <p:grpSpPr>
                <a:xfrm>
                  <a:off x="3438026" y="4565403"/>
                  <a:ext cx="806740" cy="2098546"/>
                  <a:chOff x="3438026" y="4565403"/>
                  <a:chExt cx="806740" cy="2098546"/>
                </a:xfrm>
              </p:grpSpPr>
              <p:grpSp>
                <p:nvGrpSpPr>
                  <p:cNvPr id="2547" name="Google Shape;2547;p49"/>
                  <p:cNvGrpSpPr/>
                  <p:nvPr/>
                </p:nvGrpSpPr>
                <p:grpSpPr>
                  <a:xfrm>
                    <a:off x="3635907" y="6109945"/>
                    <a:ext cx="608859" cy="554004"/>
                    <a:chOff x="3635907" y="6109945"/>
                    <a:chExt cx="608859" cy="554004"/>
                  </a:xfrm>
                </p:grpSpPr>
                <p:sp>
                  <p:nvSpPr>
                    <p:cNvPr id="2548" name="Google Shape;2548;p49"/>
                    <p:cNvSpPr/>
                    <p:nvPr/>
                  </p:nvSpPr>
                  <p:spPr>
                    <a:xfrm>
                      <a:off x="3635907" y="6109945"/>
                      <a:ext cx="608834" cy="554004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608834" h="554004" extrusionOk="0">
                          <a:moveTo>
                            <a:pt x="600234" y="551712"/>
                          </a:moveTo>
                          <a:cubicBezTo>
                            <a:pt x="581087" y="557947"/>
                            <a:pt x="34500" y="550899"/>
                            <a:pt x="13909" y="537436"/>
                          </a:cubicBezTo>
                          <a:cubicBezTo>
                            <a:pt x="5961" y="532466"/>
                            <a:pt x="2348" y="452682"/>
                            <a:pt x="723" y="356273"/>
                          </a:cubicBezTo>
                          <a:cubicBezTo>
                            <a:pt x="723" y="355279"/>
                            <a:pt x="723" y="354284"/>
                            <a:pt x="723" y="353291"/>
                          </a:cubicBezTo>
                          <a:cubicBezTo>
                            <a:pt x="361" y="333412"/>
                            <a:pt x="90" y="312902"/>
                            <a:pt x="90" y="292210"/>
                          </a:cubicBezTo>
                          <a:cubicBezTo>
                            <a:pt x="90" y="289319"/>
                            <a:pt x="90" y="286518"/>
                            <a:pt x="0" y="283626"/>
                          </a:cubicBezTo>
                          <a:lnTo>
                            <a:pt x="26462" y="0"/>
                          </a:lnTo>
                          <a:lnTo>
                            <a:pt x="379323" y="3614"/>
                          </a:lnTo>
                          <a:lnTo>
                            <a:pt x="356112" y="284621"/>
                          </a:lnTo>
                          <a:lnTo>
                            <a:pt x="355661" y="295734"/>
                          </a:lnTo>
                          <a:lnTo>
                            <a:pt x="353493" y="353923"/>
                          </a:lnTo>
                          <a:lnTo>
                            <a:pt x="353313" y="359886"/>
                          </a:lnTo>
                          <a:cubicBezTo>
                            <a:pt x="353313" y="359886"/>
                            <a:pt x="561308" y="456206"/>
                            <a:pt x="582442" y="473373"/>
                          </a:cubicBezTo>
                          <a:cubicBezTo>
                            <a:pt x="603305" y="490451"/>
                            <a:pt x="619471" y="545568"/>
                            <a:pt x="600234" y="551712"/>
                          </a:cubicBezTo>
                          <a:close/>
                        </a:path>
                      </a:pathLst>
                    </a:custGeom>
                    <a:solidFill>
                      <a:srgbClr val="D3766A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  <p:sp>
                  <p:nvSpPr>
                    <p:cNvPr id="2549" name="Google Shape;2549;p49"/>
                    <p:cNvSpPr/>
                    <p:nvPr/>
                  </p:nvSpPr>
                  <p:spPr>
                    <a:xfrm>
                      <a:off x="3635907" y="6393571"/>
                      <a:ext cx="608831" cy="270378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608831" h="270378" extrusionOk="0">
                          <a:moveTo>
                            <a:pt x="600234" y="268086"/>
                          </a:moveTo>
                          <a:cubicBezTo>
                            <a:pt x="581087" y="274320"/>
                            <a:pt x="34500" y="267272"/>
                            <a:pt x="13909" y="253809"/>
                          </a:cubicBezTo>
                          <a:cubicBezTo>
                            <a:pt x="5961" y="248840"/>
                            <a:pt x="2348" y="169056"/>
                            <a:pt x="723" y="72646"/>
                          </a:cubicBezTo>
                          <a:cubicBezTo>
                            <a:pt x="723" y="71653"/>
                            <a:pt x="723" y="70658"/>
                            <a:pt x="723" y="69664"/>
                          </a:cubicBezTo>
                          <a:cubicBezTo>
                            <a:pt x="361" y="49786"/>
                            <a:pt x="90" y="29276"/>
                            <a:pt x="90" y="8584"/>
                          </a:cubicBezTo>
                          <a:cubicBezTo>
                            <a:pt x="90" y="5692"/>
                            <a:pt x="90" y="2891"/>
                            <a:pt x="0" y="0"/>
                          </a:cubicBezTo>
                          <a:lnTo>
                            <a:pt x="356022" y="904"/>
                          </a:lnTo>
                          <a:lnTo>
                            <a:pt x="355570" y="12017"/>
                          </a:lnTo>
                          <a:lnTo>
                            <a:pt x="353403" y="70207"/>
                          </a:lnTo>
                          <a:lnTo>
                            <a:pt x="353222" y="76170"/>
                          </a:lnTo>
                          <a:cubicBezTo>
                            <a:pt x="353222" y="76170"/>
                            <a:pt x="561218" y="172489"/>
                            <a:pt x="582352" y="189657"/>
                          </a:cubicBezTo>
                          <a:cubicBezTo>
                            <a:pt x="603305" y="206824"/>
                            <a:pt x="619471" y="261942"/>
                            <a:pt x="600234" y="268086"/>
                          </a:cubicBezTo>
                          <a:close/>
                        </a:path>
                      </a:pathLst>
                    </a:custGeom>
                    <a:solidFill>
                      <a:srgbClr val="EBEBEB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  <p:grpSp>
                  <p:nvGrpSpPr>
                    <p:cNvPr id="2550" name="Google Shape;2550;p49"/>
                    <p:cNvGrpSpPr/>
                    <p:nvPr/>
                  </p:nvGrpSpPr>
                  <p:grpSpPr>
                    <a:xfrm>
                      <a:off x="3636629" y="6462199"/>
                      <a:ext cx="608137" cy="201638"/>
                      <a:chOff x="3636629" y="6462199"/>
                      <a:chExt cx="608137" cy="201638"/>
                    </a:xfrm>
                  </p:grpSpPr>
                  <p:sp>
                    <p:nvSpPr>
                      <p:cNvPr id="2551" name="Google Shape;2551;p49"/>
                      <p:cNvSpPr/>
                      <p:nvPr/>
                    </p:nvSpPr>
                    <p:spPr>
                      <a:xfrm>
                        <a:off x="3636629" y="6463054"/>
                        <a:ext cx="608137" cy="200783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608137" h="200783" extrusionOk="0">
                            <a:moveTo>
                              <a:pt x="599602" y="198512"/>
                            </a:moveTo>
                            <a:cubicBezTo>
                              <a:pt x="589758" y="201674"/>
                              <a:pt x="441280" y="201403"/>
                              <a:pt x="296143" y="198512"/>
                            </a:cubicBezTo>
                            <a:cubicBezTo>
                              <a:pt x="266971" y="197970"/>
                              <a:pt x="237980" y="197247"/>
                              <a:pt x="210254" y="196524"/>
                            </a:cubicBezTo>
                            <a:cubicBezTo>
                              <a:pt x="106752" y="193723"/>
                              <a:pt x="21224" y="189476"/>
                              <a:pt x="13276" y="184235"/>
                            </a:cubicBezTo>
                            <a:cubicBezTo>
                              <a:pt x="5419" y="179266"/>
                              <a:pt x="1806" y="101741"/>
                              <a:pt x="181" y="7048"/>
                            </a:cubicBezTo>
                            <a:cubicBezTo>
                              <a:pt x="181" y="5692"/>
                              <a:pt x="90" y="4337"/>
                              <a:pt x="90" y="3072"/>
                            </a:cubicBezTo>
                            <a:cubicBezTo>
                              <a:pt x="90" y="2079"/>
                              <a:pt x="90" y="994"/>
                              <a:pt x="0" y="0"/>
                            </a:cubicBezTo>
                            <a:lnTo>
                              <a:pt x="452" y="0"/>
                            </a:lnTo>
                            <a:lnTo>
                              <a:pt x="352680" y="633"/>
                            </a:lnTo>
                            <a:lnTo>
                              <a:pt x="352500" y="6687"/>
                            </a:lnTo>
                            <a:cubicBezTo>
                              <a:pt x="352500" y="6687"/>
                              <a:pt x="560495" y="102915"/>
                              <a:pt x="581629" y="120174"/>
                            </a:cubicBezTo>
                            <a:cubicBezTo>
                              <a:pt x="602582" y="137341"/>
                              <a:pt x="618749" y="192458"/>
                              <a:pt x="599602" y="198512"/>
                            </a:cubicBezTo>
                            <a:close/>
                          </a:path>
                        </a:pathLst>
                      </a:custGeom>
                      <a:solidFill>
                        <a:srgbClr val="FFC727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45700" rIns="91425" bIns="45700" anchor="ctr" anchorCtr="0">
                        <a:noAutofit/>
                      </a:bodyPr>
                      <a:lstStyle/>
                      <a:p>
                        <a:pPr marL="0" marR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 sz="18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endParaRPr>
                      </a:p>
                    </p:txBody>
                  </p:sp>
                  <p:sp>
                    <p:nvSpPr>
                      <p:cNvPr id="2552" name="Google Shape;2552;p49"/>
                      <p:cNvSpPr/>
                      <p:nvPr/>
                    </p:nvSpPr>
                    <p:spPr>
                      <a:xfrm>
                        <a:off x="3636629" y="6463054"/>
                        <a:ext cx="608137" cy="200783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608137" h="200783" extrusionOk="0">
                            <a:moveTo>
                              <a:pt x="599602" y="198512"/>
                            </a:moveTo>
                            <a:cubicBezTo>
                              <a:pt x="589758" y="201674"/>
                              <a:pt x="441280" y="201403"/>
                              <a:pt x="296143" y="198512"/>
                            </a:cubicBezTo>
                            <a:cubicBezTo>
                              <a:pt x="266971" y="197970"/>
                              <a:pt x="237980" y="197247"/>
                              <a:pt x="210254" y="196524"/>
                            </a:cubicBezTo>
                            <a:cubicBezTo>
                              <a:pt x="106752" y="193723"/>
                              <a:pt x="21224" y="189476"/>
                              <a:pt x="13276" y="184235"/>
                            </a:cubicBezTo>
                            <a:cubicBezTo>
                              <a:pt x="5419" y="179266"/>
                              <a:pt x="1806" y="101741"/>
                              <a:pt x="181" y="7048"/>
                            </a:cubicBezTo>
                            <a:cubicBezTo>
                              <a:pt x="181" y="5692"/>
                              <a:pt x="90" y="4337"/>
                              <a:pt x="90" y="3072"/>
                            </a:cubicBezTo>
                            <a:cubicBezTo>
                              <a:pt x="90" y="2079"/>
                              <a:pt x="90" y="994"/>
                              <a:pt x="0" y="0"/>
                            </a:cubicBezTo>
                            <a:lnTo>
                              <a:pt x="452" y="0"/>
                            </a:lnTo>
                            <a:lnTo>
                              <a:pt x="352680" y="633"/>
                            </a:lnTo>
                            <a:lnTo>
                              <a:pt x="352500" y="6687"/>
                            </a:lnTo>
                            <a:cubicBezTo>
                              <a:pt x="352500" y="6687"/>
                              <a:pt x="560495" y="102915"/>
                              <a:pt x="581629" y="120174"/>
                            </a:cubicBezTo>
                            <a:cubicBezTo>
                              <a:pt x="602582" y="137341"/>
                              <a:pt x="618749" y="192458"/>
                              <a:pt x="599602" y="198512"/>
                            </a:cubicBezTo>
                            <a:close/>
                          </a:path>
                        </a:pathLst>
                      </a:custGeom>
                      <a:solidFill>
                        <a:schemeClr val="accent2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45700" rIns="91425" bIns="45700" anchor="ctr" anchorCtr="0">
                        <a:noAutofit/>
                      </a:bodyPr>
                      <a:lstStyle/>
                      <a:p>
                        <a:pPr marL="0" marR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 sz="18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endParaRPr>
                      </a:p>
                    </p:txBody>
                  </p:sp>
                  <p:grpSp>
                    <p:nvGrpSpPr>
                      <p:cNvPr id="2553" name="Google Shape;2553;p49"/>
                      <p:cNvGrpSpPr/>
                      <p:nvPr/>
                    </p:nvGrpSpPr>
                    <p:grpSpPr>
                      <a:xfrm>
                        <a:off x="3674471" y="6462199"/>
                        <a:ext cx="557210" cy="180197"/>
                        <a:chOff x="3674471" y="6462199"/>
                        <a:chExt cx="557210" cy="180197"/>
                      </a:xfrm>
                    </p:grpSpPr>
                    <p:sp>
                      <p:nvSpPr>
                        <p:cNvPr id="2554" name="Google Shape;2554;p49"/>
                        <p:cNvSpPr/>
                        <p:nvPr/>
                      </p:nvSpPr>
                      <p:spPr>
                        <a:xfrm>
                          <a:off x="3674471" y="6634130"/>
                          <a:ext cx="557210" cy="8266"/>
                        </a:xfrm>
                        <a:custGeom>
                          <a:avLst/>
                          <a:gdLst/>
                          <a:ahLst/>
                          <a:cxnLst/>
                          <a:rect l="l" t="t" r="r" b="b"/>
                          <a:pathLst>
                            <a:path w="557210" h="8266" extrusionOk="0">
                              <a:moveTo>
                                <a:pt x="555799" y="6202"/>
                              </a:moveTo>
                              <a:cubicBezTo>
                                <a:pt x="463678" y="2769"/>
                                <a:pt x="91850" y="-2381"/>
                                <a:pt x="542" y="1232"/>
                              </a:cubicBezTo>
                              <a:cubicBezTo>
                                <a:pt x="-181" y="1232"/>
                                <a:pt x="-181" y="1775"/>
                                <a:pt x="542" y="1775"/>
                              </a:cubicBezTo>
                              <a:cubicBezTo>
                                <a:pt x="91760" y="7196"/>
                                <a:pt x="463587" y="9365"/>
                                <a:pt x="555709" y="7738"/>
                              </a:cubicBezTo>
                              <a:cubicBezTo>
                                <a:pt x="557696" y="7738"/>
                                <a:pt x="557696" y="6292"/>
                                <a:pt x="555799" y="6202"/>
                              </a:cubicBezTo>
                              <a:close/>
                            </a:path>
                          </a:pathLst>
                        </a:custGeom>
                        <a:solidFill>
                          <a:schemeClr val="dk1"/>
                        </a:solidFill>
                        <a:ln>
                          <a:noFill/>
                        </a:ln>
                      </p:spPr>
                      <p:txBody>
                        <a:bodyPr spcFirstLastPara="1" wrap="square" lIns="91425" tIns="45700" rIns="91425" bIns="45700" anchor="ctr" anchorCtr="0">
                          <a:noAutofit/>
                        </a:bodyPr>
                        <a:lstStyle/>
                        <a:p>
                          <a:pPr marL="0" marR="0" lvl="0" indent="0" algn="l" rtl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None/>
                          </a:pPr>
                          <a:endParaRPr sz="1800">
                            <a:solidFill>
                              <a:srgbClr val="000000"/>
                            </a:solidFill>
                            <a:latin typeface="Calibri"/>
                            <a:ea typeface="Calibri"/>
                            <a:cs typeface="Calibri"/>
                            <a:sym typeface="Calibri"/>
                          </a:endParaRPr>
                        </a:p>
                      </p:txBody>
                    </p:sp>
                    <p:sp>
                      <p:nvSpPr>
                        <p:cNvPr id="2555" name="Google Shape;2555;p49"/>
                        <p:cNvSpPr/>
                        <p:nvPr/>
                      </p:nvSpPr>
                      <p:spPr>
                        <a:xfrm>
                          <a:off x="3919475" y="6462199"/>
                          <a:ext cx="110907" cy="28467"/>
                        </a:xfrm>
                        <a:custGeom>
                          <a:avLst/>
                          <a:gdLst/>
                          <a:ahLst/>
                          <a:cxnLst/>
                          <a:rect l="l" t="t" r="r" b="b"/>
                          <a:pathLst>
                            <a:path w="110907" h="28467" extrusionOk="0">
                              <a:moveTo>
                                <a:pt x="109032" y="3024"/>
                              </a:moveTo>
                              <a:cubicBezTo>
                                <a:pt x="72905" y="-4205"/>
                                <a:pt x="28470" y="765"/>
                                <a:pt x="382" y="26245"/>
                              </a:cubicBezTo>
                              <a:cubicBezTo>
                                <a:pt x="-701" y="27239"/>
                                <a:pt x="744" y="28775"/>
                                <a:pt x="1918" y="28414"/>
                              </a:cubicBezTo>
                              <a:cubicBezTo>
                                <a:pt x="37863" y="17571"/>
                                <a:pt x="71280" y="10794"/>
                                <a:pt x="108851" y="7542"/>
                              </a:cubicBezTo>
                              <a:cubicBezTo>
                                <a:pt x="111470" y="7361"/>
                                <a:pt x="111651" y="3566"/>
                                <a:pt x="109032" y="3024"/>
                              </a:cubicBezTo>
                              <a:close/>
                            </a:path>
                          </a:pathLst>
                        </a:custGeom>
                        <a:solidFill>
                          <a:schemeClr val="dk1"/>
                        </a:solidFill>
                        <a:ln>
                          <a:noFill/>
                        </a:ln>
                      </p:spPr>
                      <p:txBody>
                        <a:bodyPr spcFirstLastPara="1" wrap="square" lIns="91425" tIns="45700" rIns="91425" bIns="45700" anchor="ctr" anchorCtr="0">
                          <a:noAutofit/>
                        </a:bodyPr>
                        <a:lstStyle/>
                        <a:p>
                          <a:pPr marL="0" marR="0" lvl="0" indent="0" algn="l" rtl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None/>
                          </a:pPr>
                          <a:endParaRPr sz="1800">
                            <a:solidFill>
                              <a:srgbClr val="000000"/>
                            </a:solidFill>
                            <a:latin typeface="Calibri"/>
                            <a:ea typeface="Calibri"/>
                            <a:cs typeface="Calibri"/>
                            <a:sym typeface="Calibri"/>
                          </a:endParaRPr>
                        </a:p>
                      </p:txBody>
                    </p:sp>
                    <p:sp>
                      <p:nvSpPr>
                        <p:cNvPr id="2556" name="Google Shape;2556;p49"/>
                        <p:cNvSpPr/>
                        <p:nvPr/>
                      </p:nvSpPr>
                      <p:spPr>
                        <a:xfrm>
                          <a:off x="3945485" y="6478283"/>
                          <a:ext cx="110907" cy="28467"/>
                        </a:xfrm>
                        <a:custGeom>
                          <a:avLst/>
                          <a:gdLst/>
                          <a:ahLst/>
                          <a:cxnLst/>
                          <a:rect l="l" t="t" r="r" b="b"/>
                          <a:pathLst>
                            <a:path w="110907" h="28467" extrusionOk="0">
                              <a:moveTo>
                                <a:pt x="109032" y="3024"/>
                              </a:moveTo>
                              <a:cubicBezTo>
                                <a:pt x="72906" y="-4205"/>
                                <a:pt x="28470" y="765"/>
                                <a:pt x="382" y="26245"/>
                              </a:cubicBezTo>
                              <a:cubicBezTo>
                                <a:pt x="-701" y="27239"/>
                                <a:pt x="744" y="28775"/>
                                <a:pt x="1918" y="28414"/>
                              </a:cubicBezTo>
                              <a:cubicBezTo>
                                <a:pt x="37863" y="17571"/>
                                <a:pt x="71280" y="10794"/>
                                <a:pt x="108851" y="7542"/>
                              </a:cubicBezTo>
                              <a:cubicBezTo>
                                <a:pt x="111470" y="7361"/>
                                <a:pt x="111651" y="3566"/>
                                <a:pt x="109032" y="3024"/>
                              </a:cubicBezTo>
                              <a:close/>
                            </a:path>
                          </a:pathLst>
                        </a:custGeom>
                        <a:solidFill>
                          <a:schemeClr val="dk1"/>
                        </a:solidFill>
                        <a:ln>
                          <a:noFill/>
                        </a:ln>
                      </p:spPr>
                      <p:txBody>
                        <a:bodyPr spcFirstLastPara="1" wrap="square" lIns="91425" tIns="45700" rIns="91425" bIns="45700" anchor="ctr" anchorCtr="0">
                          <a:noAutofit/>
                        </a:bodyPr>
                        <a:lstStyle/>
                        <a:p>
                          <a:pPr marL="0" marR="0" lvl="0" indent="0" algn="l" rtl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None/>
                          </a:pPr>
                          <a:endParaRPr sz="1800">
                            <a:solidFill>
                              <a:srgbClr val="000000"/>
                            </a:solidFill>
                            <a:latin typeface="Calibri"/>
                            <a:ea typeface="Calibri"/>
                            <a:cs typeface="Calibri"/>
                            <a:sym typeface="Calibri"/>
                          </a:endParaRPr>
                        </a:p>
                      </p:txBody>
                    </p:sp>
                    <p:sp>
                      <p:nvSpPr>
                        <p:cNvPr id="2557" name="Google Shape;2557;p49"/>
                        <p:cNvSpPr/>
                        <p:nvPr/>
                      </p:nvSpPr>
                      <p:spPr>
                        <a:xfrm>
                          <a:off x="3971406" y="6494456"/>
                          <a:ext cx="110907" cy="28467"/>
                        </a:xfrm>
                        <a:custGeom>
                          <a:avLst/>
                          <a:gdLst/>
                          <a:ahLst/>
                          <a:cxnLst/>
                          <a:rect l="l" t="t" r="r" b="b"/>
                          <a:pathLst>
                            <a:path w="110907" h="28467" extrusionOk="0">
                              <a:moveTo>
                                <a:pt x="109032" y="3024"/>
                              </a:moveTo>
                              <a:cubicBezTo>
                                <a:pt x="72905" y="-4205"/>
                                <a:pt x="28470" y="765"/>
                                <a:pt x="382" y="26245"/>
                              </a:cubicBezTo>
                              <a:cubicBezTo>
                                <a:pt x="-701" y="27240"/>
                                <a:pt x="744" y="28775"/>
                                <a:pt x="1918" y="28414"/>
                              </a:cubicBezTo>
                              <a:cubicBezTo>
                                <a:pt x="37863" y="17571"/>
                                <a:pt x="71280" y="10795"/>
                                <a:pt x="108851" y="7542"/>
                              </a:cubicBezTo>
                              <a:cubicBezTo>
                                <a:pt x="111470" y="7361"/>
                                <a:pt x="111651" y="3476"/>
                                <a:pt x="109032" y="3024"/>
                              </a:cubicBezTo>
                              <a:close/>
                            </a:path>
                          </a:pathLst>
                        </a:custGeom>
                        <a:solidFill>
                          <a:schemeClr val="dk1"/>
                        </a:solidFill>
                        <a:ln>
                          <a:noFill/>
                        </a:ln>
                      </p:spPr>
                      <p:txBody>
                        <a:bodyPr spcFirstLastPara="1" wrap="square" lIns="91425" tIns="45700" rIns="91425" bIns="45700" anchor="ctr" anchorCtr="0">
                          <a:noAutofit/>
                        </a:bodyPr>
                        <a:lstStyle/>
                        <a:p>
                          <a:pPr marL="0" marR="0" lvl="0" indent="0" algn="l" rtl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None/>
                          </a:pPr>
                          <a:endParaRPr sz="1800">
                            <a:solidFill>
                              <a:srgbClr val="000000"/>
                            </a:solidFill>
                            <a:latin typeface="Calibri"/>
                            <a:ea typeface="Calibri"/>
                            <a:cs typeface="Calibri"/>
                            <a:sym typeface="Calibri"/>
                          </a:endParaRPr>
                        </a:p>
                      </p:txBody>
                    </p:sp>
                  </p:grpSp>
                  <p:sp>
                    <p:nvSpPr>
                      <p:cNvPr id="2558" name="Google Shape;2558;p49"/>
                      <p:cNvSpPr/>
                      <p:nvPr/>
                    </p:nvSpPr>
                    <p:spPr>
                      <a:xfrm>
                        <a:off x="3636629" y="6463054"/>
                        <a:ext cx="296143" cy="198511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296143" h="198511" extrusionOk="0">
                            <a:moveTo>
                              <a:pt x="296143" y="198512"/>
                            </a:moveTo>
                            <a:cubicBezTo>
                              <a:pt x="266971" y="197970"/>
                              <a:pt x="237980" y="197247"/>
                              <a:pt x="210254" y="196524"/>
                            </a:cubicBezTo>
                            <a:cubicBezTo>
                              <a:pt x="106752" y="193723"/>
                              <a:pt x="21224" y="189476"/>
                              <a:pt x="13276" y="184235"/>
                            </a:cubicBezTo>
                            <a:cubicBezTo>
                              <a:pt x="5419" y="179266"/>
                              <a:pt x="1806" y="101741"/>
                              <a:pt x="181" y="7048"/>
                            </a:cubicBezTo>
                            <a:cubicBezTo>
                              <a:pt x="181" y="5692"/>
                              <a:pt x="90" y="4337"/>
                              <a:pt x="90" y="3072"/>
                            </a:cubicBezTo>
                            <a:cubicBezTo>
                              <a:pt x="90" y="2079"/>
                              <a:pt x="90" y="994"/>
                              <a:pt x="0" y="0"/>
                            </a:cubicBezTo>
                            <a:lnTo>
                              <a:pt x="452" y="0"/>
                            </a:lnTo>
                            <a:cubicBezTo>
                              <a:pt x="48680" y="33883"/>
                              <a:pt x="218743" y="147099"/>
                              <a:pt x="296143" y="198512"/>
                            </a:cubicBezTo>
                            <a:close/>
                          </a:path>
                        </a:pathLst>
                      </a:custGeom>
                      <a:solidFill>
                        <a:srgbClr val="263238">
                          <a:alpha val="29800"/>
                        </a:srgbClr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45700" rIns="91425" bIns="45700" anchor="ctr" anchorCtr="0">
                        <a:noAutofit/>
                      </a:bodyPr>
                      <a:lstStyle/>
                      <a:p>
                        <a:pPr marL="0" marR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 sz="18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endParaRPr>
                      </a:p>
                    </p:txBody>
                  </p:sp>
                </p:grpSp>
              </p:grpSp>
              <p:grpSp>
                <p:nvGrpSpPr>
                  <p:cNvPr id="2559" name="Google Shape;2559;p49"/>
                  <p:cNvGrpSpPr/>
                  <p:nvPr/>
                </p:nvGrpSpPr>
                <p:grpSpPr>
                  <a:xfrm>
                    <a:off x="3438026" y="4565403"/>
                    <a:ext cx="619939" cy="1898645"/>
                    <a:chOff x="3438026" y="4565403"/>
                    <a:chExt cx="619939" cy="1898645"/>
                  </a:xfrm>
                </p:grpSpPr>
                <p:sp>
                  <p:nvSpPr>
                    <p:cNvPr id="2560" name="Google Shape;2560;p49"/>
                    <p:cNvSpPr/>
                    <p:nvPr/>
                  </p:nvSpPr>
                  <p:spPr>
                    <a:xfrm>
                      <a:off x="3438117" y="4565403"/>
                      <a:ext cx="619848" cy="189864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619848" h="1898645" extrusionOk="0">
                          <a:moveTo>
                            <a:pt x="572236" y="1898555"/>
                          </a:moveTo>
                          <a:lnTo>
                            <a:pt x="178643" y="1898645"/>
                          </a:lnTo>
                          <a:cubicBezTo>
                            <a:pt x="178643" y="1898645"/>
                            <a:pt x="257669" y="967981"/>
                            <a:pt x="254598" y="951898"/>
                          </a:cubicBezTo>
                          <a:cubicBezTo>
                            <a:pt x="250624" y="931297"/>
                            <a:pt x="227413" y="838230"/>
                            <a:pt x="196435" y="716612"/>
                          </a:cubicBezTo>
                          <a:cubicBezTo>
                            <a:pt x="186772" y="678572"/>
                            <a:pt x="176295" y="637731"/>
                            <a:pt x="165367" y="595444"/>
                          </a:cubicBezTo>
                          <a:cubicBezTo>
                            <a:pt x="136014" y="481054"/>
                            <a:pt x="103591" y="356002"/>
                            <a:pt x="75413" y="247123"/>
                          </a:cubicBezTo>
                          <a:cubicBezTo>
                            <a:pt x="33055" y="84121"/>
                            <a:pt x="0" y="90"/>
                            <a:pt x="0" y="90"/>
                          </a:cubicBezTo>
                          <a:lnTo>
                            <a:pt x="333624" y="0"/>
                          </a:lnTo>
                          <a:cubicBezTo>
                            <a:pt x="333624" y="0"/>
                            <a:pt x="607820" y="785463"/>
                            <a:pt x="618749" y="947832"/>
                          </a:cubicBezTo>
                          <a:cubicBezTo>
                            <a:pt x="628322" y="1089419"/>
                            <a:pt x="572236" y="1898555"/>
                            <a:pt x="572236" y="1898555"/>
                          </a:cubicBezTo>
                          <a:close/>
                        </a:path>
                      </a:pathLst>
                    </a:custGeom>
                    <a:solidFill>
                      <a:srgbClr val="FFC727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  <p:sp>
                  <p:nvSpPr>
                    <p:cNvPr id="2561" name="Google Shape;2561;p49"/>
                    <p:cNvSpPr/>
                    <p:nvPr/>
                  </p:nvSpPr>
                  <p:spPr>
                    <a:xfrm>
                      <a:off x="3438117" y="4565403"/>
                      <a:ext cx="619848" cy="189864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619848" h="1898645" extrusionOk="0">
                          <a:moveTo>
                            <a:pt x="572236" y="1898555"/>
                          </a:moveTo>
                          <a:lnTo>
                            <a:pt x="178643" y="1898645"/>
                          </a:lnTo>
                          <a:cubicBezTo>
                            <a:pt x="178643" y="1898645"/>
                            <a:pt x="257669" y="967981"/>
                            <a:pt x="254598" y="951898"/>
                          </a:cubicBezTo>
                          <a:cubicBezTo>
                            <a:pt x="250624" y="931297"/>
                            <a:pt x="227413" y="838230"/>
                            <a:pt x="196435" y="716612"/>
                          </a:cubicBezTo>
                          <a:cubicBezTo>
                            <a:pt x="186772" y="678572"/>
                            <a:pt x="176295" y="637731"/>
                            <a:pt x="165367" y="595444"/>
                          </a:cubicBezTo>
                          <a:cubicBezTo>
                            <a:pt x="136014" y="481054"/>
                            <a:pt x="103591" y="356002"/>
                            <a:pt x="75413" y="247123"/>
                          </a:cubicBezTo>
                          <a:cubicBezTo>
                            <a:pt x="33055" y="84121"/>
                            <a:pt x="0" y="90"/>
                            <a:pt x="0" y="90"/>
                          </a:cubicBezTo>
                          <a:lnTo>
                            <a:pt x="333624" y="0"/>
                          </a:lnTo>
                          <a:cubicBezTo>
                            <a:pt x="333624" y="0"/>
                            <a:pt x="607820" y="785463"/>
                            <a:pt x="618749" y="947832"/>
                          </a:cubicBezTo>
                          <a:cubicBezTo>
                            <a:pt x="628322" y="1089419"/>
                            <a:pt x="572236" y="1898555"/>
                            <a:pt x="572236" y="1898555"/>
                          </a:cubicBezTo>
                          <a:close/>
                        </a:path>
                      </a:pathLst>
                    </a:custGeom>
                    <a:solidFill>
                      <a:schemeClr val="dk1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  <p:sp>
                  <p:nvSpPr>
                    <p:cNvPr id="2562" name="Google Shape;2562;p49"/>
                    <p:cNvSpPr/>
                    <p:nvPr/>
                  </p:nvSpPr>
                  <p:spPr>
                    <a:xfrm>
                      <a:off x="3506203" y="4649116"/>
                      <a:ext cx="270143" cy="1708518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270143" h="1708518" extrusionOk="0">
                          <a:moveTo>
                            <a:pt x="260570" y="811984"/>
                          </a:moveTo>
                          <a:cubicBezTo>
                            <a:pt x="247655" y="755059"/>
                            <a:pt x="228327" y="699310"/>
                            <a:pt x="211529" y="643380"/>
                          </a:cubicBezTo>
                          <a:cubicBezTo>
                            <a:pt x="177390" y="529893"/>
                            <a:pt x="142980" y="416406"/>
                            <a:pt x="108479" y="303010"/>
                          </a:cubicBezTo>
                          <a:cubicBezTo>
                            <a:pt x="91229" y="246266"/>
                            <a:pt x="11210" y="34111"/>
                            <a:pt x="3262" y="5920"/>
                          </a:cubicBezTo>
                          <a:cubicBezTo>
                            <a:pt x="11" y="-5555"/>
                            <a:pt x="-1705" y="770"/>
                            <a:pt x="2449" y="15317"/>
                          </a:cubicBezTo>
                          <a:cubicBezTo>
                            <a:pt x="10758" y="44682"/>
                            <a:pt x="147495" y="465289"/>
                            <a:pt x="182086" y="580582"/>
                          </a:cubicBezTo>
                          <a:cubicBezTo>
                            <a:pt x="199426" y="638320"/>
                            <a:pt x="216857" y="696057"/>
                            <a:pt x="234198" y="753884"/>
                          </a:cubicBezTo>
                          <a:cubicBezTo>
                            <a:pt x="242507" y="781534"/>
                            <a:pt x="250635" y="809273"/>
                            <a:pt x="255512" y="837735"/>
                          </a:cubicBezTo>
                          <a:cubicBezTo>
                            <a:pt x="260570" y="867372"/>
                            <a:pt x="260841" y="897460"/>
                            <a:pt x="259034" y="927458"/>
                          </a:cubicBezTo>
                          <a:cubicBezTo>
                            <a:pt x="255241" y="987725"/>
                            <a:pt x="248287" y="1047902"/>
                            <a:pt x="242778" y="1107989"/>
                          </a:cubicBezTo>
                          <a:cubicBezTo>
                            <a:pt x="237178" y="1168256"/>
                            <a:pt x="231669" y="1228433"/>
                            <a:pt x="226069" y="1288700"/>
                          </a:cubicBezTo>
                          <a:cubicBezTo>
                            <a:pt x="214961" y="1408602"/>
                            <a:pt x="203942" y="1539347"/>
                            <a:pt x="193195" y="1659249"/>
                          </a:cubicBezTo>
                          <a:cubicBezTo>
                            <a:pt x="191840" y="1674429"/>
                            <a:pt x="190485" y="1689609"/>
                            <a:pt x="189311" y="1704879"/>
                          </a:cubicBezTo>
                          <a:cubicBezTo>
                            <a:pt x="188950" y="1709939"/>
                            <a:pt x="196627" y="1709577"/>
                            <a:pt x="197169" y="1704698"/>
                          </a:cubicBezTo>
                          <a:cubicBezTo>
                            <a:pt x="210084" y="1586152"/>
                            <a:pt x="220018" y="1456310"/>
                            <a:pt x="231127" y="1337583"/>
                          </a:cubicBezTo>
                          <a:cubicBezTo>
                            <a:pt x="242145" y="1219488"/>
                            <a:pt x="253254" y="1101302"/>
                            <a:pt x="264182" y="983207"/>
                          </a:cubicBezTo>
                          <a:cubicBezTo>
                            <a:pt x="266982" y="953571"/>
                            <a:pt x="270053" y="923844"/>
                            <a:pt x="270143" y="894026"/>
                          </a:cubicBezTo>
                          <a:cubicBezTo>
                            <a:pt x="270143" y="866197"/>
                            <a:pt x="266621" y="838910"/>
                            <a:pt x="260570" y="811984"/>
                          </a:cubicBezTo>
                          <a:close/>
                        </a:path>
                      </a:pathLst>
                    </a:custGeom>
                    <a:solidFill>
                      <a:schemeClr val="dk1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  <p:sp>
                  <p:nvSpPr>
                    <p:cNvPr id="2563" name="Google Shape;2563;p49"/>
                    <p:cNvSpPr/>
                    <p:nvPr/>
                  </p:nvSpPr>
                  <p:spPr>
                    <a:xfrm>
                      <a:off x="3438026" y="4565494"/>
                      <a:ext cx="295781" cy="716521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295781" h="716521" extrusionOk="0">
                          <a:moveTo>
                            <a:pt x="295782" y="0"/>
                          </a:moveTo>
                          <a:cubicBezTo>
                            <a:pt x="272661" y="179266"/>
                            <a:pt x="228588" y="472741"/>
                            <a:pt x="196435" y="716521"/>
                          </a:cubicBezTo>
                          <a:cubicBezTo>
                            <a:pt x="121113" y="421058"/>
                            <a:pt x="0" y="0"/>
                            <a:pt x="0" y="0"/>
                          </a:cubicBezTo>
                          <a:lnTo>
                            <a:pt x="295782" y="0"/>
                          </a:lnTo>
                          <a:close/>
                        </a:path>
                      </a:pathLst>
                    </a:custGeom>
                    <a:solidFill>
                      <a:schemeClr val="dk1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</p:grpSp>
            </p:grpSp>
            <p:grpSp>
              <p:nvGrpSpPr>
                <p:cNvPr id="2564" name="Google Shape;2564;p49"/>
                <p:cNvGrpSpPr/>
                <p:nvPr/>
              </p:nvGrpSpPr>
              <p:grpSpPr>
                <a:xfrm>
                  <a:off x="3201943" y="4565494"/>
                  <a:ext cx="635641" cy="2092322"/>
                  <a:chOff x="3201943" y="4565494"/>
                  <a:chExt cx="635641" cy="2092322"/>
                </a:xfrm>
              </p:grpSpPr>
              <p:grpSp>
                <p:nvGrpSpPr>
                  <p:cNvPr id="2565" name="Google Shape;2565;p49"/>
                  <p:cNvGrpSpPr/>
                  <p:nvPr/>
                </p:nvGrpSpPr>
                <p:grpSpPr>
                  <a:xfrm>
                    <a:off x="3227661" y="6105607"/>
                    <a:ext cx="609923" cy="552209"/>
                    <a:chOff x="3227661" y="6105607"/>
                    <a:chExt cx="609923" cy="552209"/>
                  </a:xfrm>
                </p:grpSpPr>
                <p:sp>
                  <p:nvSpPr>
                    <p:cNvPr id="2566" name="Google Shape;2566;p49"/>
                    <p:cNvSpPr/>
                    <p:nvPr/>
                  </p:nvSpPr>
                  <p:spPr>
                    <a:xfrm>
                      <a:off x="3227661" y="6105607"/>
                      <a:ext cx="609920" cy="552209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609920" h="552209" extrusionOk="0">
                          <a:moveTo>
                            <a:pt x="601429" y="549544"/>
                          </a:moveTo>
                          <a:cubicBezTo>
                            <a:pt x="582282" y="555778"/>
                            <a:pt x="35695" y="550809"/>
                            <a:pt x="15013" y="537436"/>
                          </a:cubicBezTo>
                          <a:cubicBezTo>
                            <a:pt x="7065" y="532466"/>
                            <a:pt x="3182" y="452773"/>
                            <a:pt x="1195" y="356273"/>
                          </a:cubicBezTo>
                          <a:cubicBezTo>
                            <a:pt x="1195" y="355279"/>
                            <a:pt x="1195" y="354285"/>
                            <a:pt x="1195" y="353291"/>
                          </a:cubicBezTo>
                          <a:cubicBezTo>
                            <a:pt x="743" y="333413"/>
                            <a:pt x="382" y="312902"/>
                            <a:pt x="292" y="292211"/>
                          </a:cubicBezTo>
                          <a:cubicBezTo>
                            <a:pt x="292" y="289319"/>
                            <a:pt x="292" y="286518"/>
                            <a:pt x="111" y="283627"/>
                          </a:cubicBezTo>
                          <a:cubicBezTo>
                            <a:pt x="-1153" y="144389"/>
                            <a:pt x="8781" y="0"/>
                            <a:pt x="8781" y="0"/>
                          </a:cubicBezTo>
                          <a:lnTo>
                            <a:pt x="366068" y="2259"/>
                          </a:lnTo>
                          <a:lnTo>
                            <a:pt x="356133" y="283266"/>
                          </a:lnTo>
                          <a:lnTo>
                            <a:pt x="355772" y="294379"/>
                          </a:lnTo>
                          <a:lnTo>
                            <a:pt x="353785" y="352568"/>
                          </a:lnTo>
                          <a:lnTo>
                            <a:pt x="353604" y="358531"/>
                          </a:lnTo>
                          <a:cubicBezTo>
                            <a:pt x="353604" y="358531"/>
                            <a:pt x="561961" y="454038"/>
                            <a:pt x="583185" y="471205"/>
                          </a:cubicBezTo>
                          <a:cubicBezTo>
                            <a:pt x="604229" y="488283"/>
                            <a:pt x="620576" y="543309"/>
                            <a:pt x="601429" y="549544"/>
                          </a:cubicBezTo>
                          <a:close/>
                        </a:path>
                      </a:pathLst>
                    </a:custGeom>
                    <a:solidFill>
                      <a:srgbClr val="D3766A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  <p:sp>
                  <p:nvSpPr>
                    <p:cNvPr id="2567" name="Google Shape;2567;p49"/>
                    <p:cNvSpPr/>
                    <p:nvPr/>
                  </p:nvSpPr>
                  <p:spPr>
                    <a:xfrm>
                      <a:off x="3227773" y="6388873"/>
                      <a:ext cx="609809" cy="268943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609809" h="268943" extrusionOk="0">
                          <a:moveTo>
                            <a:pt x="601318" y="266278"/>
                          </a:moveTo>
                          <a:cubicBezTo>
                            <a:pt x="582171" y="272513"/>
                            <a:pt x="35584" y="267543"/>
                            <a:pt x="14902" y="254171"/>
                          </a:cubicBezTo>
                          <a:cubicBezTo>
                            <a:pt x="6954" y="249201"/>
                            <a:pt x="3071" y="169507"/>
                            <a:pt x="1084" y="73007"/>
                          </a:cubicBezTo>
                          <a:cubicBezTo>
                            <a:pt x="1084" y="72013"/>
                            <a:pt x="1084" y="71019"/>
                            <a:pt x="1084" y="70026"/>
                          </a:cubicBezTo>
                          <a:cubicBezTo>
                            <a:pt x="632" y="50147"/>
                            <a:pt x="271" y="29636"/>
                            <a:pt x="181" y="8945"/>
                          </a:cubicBezTo>
                          <a:cubicBezTo>
                            <a:pt x="181" y="6054"/>
                            <a:pt x="181" y="3253"/>
                            <a:pt x="0" y="361"/>
                          </a:cubicBezTo>
                          <a:lnTo>
                            <a:pt x="356022" y="0"/>
                          </a:lnTo>
                          <a:lnTo>
                            <a:pt x="355661" y="11114"/>
                          </a:lnTo>
                          <a:lnTo>
                            <a:pt x="353674" y="69303"/>
                          </a:lnTo>
                          <a:lnTo>
                            <a:pt x="353493" y="75266"/>
                          </a:lnTo>
                          <a:cubicBezTo>
                            <a:pt x="353493" y="75266"/>
                            <a:pt x="561850" y="170772"/>
                            <a:pt x="583074" y="187940"/>
                          </a:cubicBezTo>
                          <a:cubicBezTo>
                            <a:pt x="604118" y="205017"/>
                            <a:pt x="620465" y="260044"/>
                            <a:pt x="601318" y="266278"/>
                          </a:cubicBezTo>
                          <a:close/>
                        </a:path>
                      </a:pathLst>
                    </a:custGeom>
                    <a:solidFill>
                      <a:srgbClr val="EBEBEB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  <p:grpSp>
                  <p:nvGrpSpPr>
                    <p:cNvPr id="2568" name="Google Shape;2568;p49"/>
                    <p:cNvGrpSpPr/>
                    <p:nvPr/>
                  </p:nvGrpSpPr>
                  <p:grpSpPr>
                    <a:xfrm>
                      <a:off x="3228856" y="6456521"/>
                      <a:ext cx="608728" cy="201295"/>
                      <a:chOff x="3228856" y="6456521"/>
                      <a:chExt cx="608728" cy="201295"/>
                    </a:xfrm>
                  </p:grpSpPr>
                  <p:sp>
                    <p:nvSpPr>
                      <p:cNvPr id="2569" name="Google Shape;2569;p49"/>
                      <p:cNvSpPr/>
                      <p:nvPr/>
                    </p:nvSpPr>
                    <p:spPr>
                      <a:xfrm>
                        <a:off x="3228856" y="6458175"/>
                        <a:ext cx="608728" cy="199641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608728" h="199641" extrusionOk="0">
                            <a:moveTo>
                              <a:pt x="600234" y="196975"/>
                            </a:moveTo>
                            <a:cubicBezTo>
                              <a:pt x="581087" y="203210"/>
                              <a:pt x="34500" y="198241"/>
                              <a:pt x="13818" y="184868"/>
                            </a:cubicBezTo>
                            <a:cubicBezTo>
                              <a:pt x="5870" y="179898"/>
                              <a:pt x="1987" y="100205"/>
                              <a:pt x="0" y="3704"/>
                            </a:cubicBezTo>
                            <a:cubicBezTo>
                              <a:pt x="0" y="2711"/>
                              <a:pt x="0" y="1717"/>
                              <a:pt x="0" y="723"/>
                            </a:cubicBezTo>
                            <a:lnTo>
                              <a:pt x="352680" y="0"/>
                            </a:lnTo>
                            <a:lnTo>
                              <a:pt x="352500" y="5963"/>
                            </a:lnTo>
                            <a:cubicBezTo>
                              <a:pt x="352500" y="5963"/>
                              <a:pt x="560857" y="101469"/>
                              <a:pt x="582081" y="118637"/>
                            </a:cubicBezTo>
                            <a:cubicBezTo>
                              <a:pt x="603034" y="135714"/>
                              <a:pt x="619381" y="190741"/>
                              <a:pt x="600234" y="196975"/>
                            </a:cubicBezTo>
                            <a:close/>
                          </a:path>
                        </a:pathLst>
                      </a:custGeom>
                      <a:solidFill>
                        <a:srgbClr val="FFC727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45700" rIns="91425" bIns="45700" anchor="ctr" anchorCtr="0">
                        <a:noAutofit/>
                      </a:bodyPr>
                      <a:lstStyle/>
                      <a:p>
                        <a:pPr marL="0" marR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 sz="18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endParaRPr>
                      </a:p>
                    </p:txBody>
                  </p:sp>
                  <p:sp>
                    <p:nvSpPr>
                      <p:cNvPr id="2570" name="Google Shape;2570;p49"/>
                      <p:cNvSpPr/>
                      <p:nvPr/>
                    </p:nvSpPr>
                    <p:spPr>
                      <a:xfrm>
                        <a:off x="3228856" y="6458175"/>
                        <a:ext cx="608728" cy="199641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608728" h="199641" extrusionOk="0">
                            <a:moveTo>
                              <a:pt x="600234" y="196975"/>
                            </a:moveTo>
                            <a:cubicBezTo>
                              <a:pt x="581087" y="203210"/>
                              <a:pt x="34500" y="198241"/>
                              <a:pt x="13818" y="184868"/>
                            </a:cubicBezTo>
                            <a:cubicBezTo>
                              <a:pt x="5870" y="179898"/>
                              <a:pt x="1987" y="100205"/>
                              <a:pt x="0" y="3704"/>
                            </a:cubicBezTo>
                            <a:cubicBezTo>
                              <a:pt x="0" y="2711"/>
                              <a:pt x="0" y="1717"/>
                              <a:pt x="0" y="723"/>
                            </a:cubicBezTo>
                            <a:lnTo>
                              <a:pt x="352680" y="0"/>
                            </a:lnTo>
                            <a:lnTo>
                              <a:pt x="352500" y="5963"/>
                            </a:lnTo>
                            <a:cubicBezTo>
                              <a:pt x="352500" y="5963"/>
                              <a:pt x="560857" y="101469"/>
                              <a:pt x="582081" y="118637"/>
                            </a:cubicBezTo>
                            <a:cubicBezTo>
                              <a:pt x="603034" y="135714"/>
                              <a:pt x="619381" y="190741"/>
                              <a:pt x="600234" y="196975"/>
                            </a:cubicBezTo>
                            <a:close/>
                          </a:path>
                        </a:pathLst>
                      </a:custGeom>
                      <a:solidFill>
                        <a:schemeClr val="accent2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45700" rIns="91425" bIns="45700" anchor="ctr" anchorCtr="0">
                        <a:noAutofit/>
                      </a:bodyPr>
                      <a:lstStyle/>
                      <a:p>
                        <a:pPr marL="0" marR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 sz="18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endParaRPr>
                      </a:p>
                    </p:txBody>
                  </p:sp>
                  <p:grpSp>
                    <p:nvGrpSpPr>
                      <p:cNvPr id="2571" name="Google Shape;2571;p49"/>
                      <p:cNvGrpSpPr/>
                      <p:nvPr/>
                    </p:nvGrpSpPr>
                    <p:grpSpPr>
                      <a:xfrm>
                        <a:off x="3267331" y="6456521"/>
                        <a:ext cx="557221" cy="179842"/>
                        <a:chOff x="3267331" y="6456521"/>
                        <a:chExt cx="557221" cy="179842"/>
                      </a:xfrm>
                    </p:grpSpPr>
                    <p:sp>
                      <p:nvSpPr>
                        <p:cNvPr id="2572" name="Google Shape;2572;p49"/>
                        <p:cNvSpPr/>
                        <p:nvPr/>
                      </p:nvSpPr>
                      <p:spPr>
                        <a:xfrm>
                          <a:off x="3267331" y="6629285"/>
                          <a:ext cx="557221" cy="7078"/>
                        </a:xfrm>
                        <a:custGeom>
                          <a:avLst/>
                          <a:gdLst/>
                          <a:ahLst/>
                          <a:cxnLst/>
                          <a:rect l="l" t="t" r="r" b="b"/>
                          <a:pathLst>
                            <a:path w="557221" h="7078" extrusionOk="0">
                              <a:moveTo>
                                <a:pt x="555799" y="4632"/>
                              </a:moveTo>
                              <a:cubicBezTo>
                                <a:pt x="463678" y="1560"/>
                                <a:pt x="91850" y="-2235"/>
                                <a:pt x="542" y="1650"/>
                              </a:cubicBezTo>
                              <a:cubicBezTo>
                                <a:pt x="-181" y="1650"/>
                                <a:pt x="-181" y="2192"/>
                                <a:pt x="542" y="2192"/>
                              </a:cubicBezTo>
                              <a:cubicBezTo>
                                <a:pt x="91760" y="7252"/>
                                <a:pt x="463587" y="8066"/>
                                <a:pt x="555799" y="6077"/>
                              </a:cubicBezTo>
                              <a:cubicBezTo>
                                <a:pt x="557696" y="6077"/>
                                <a:pt x="557696" y="4632"/>
                                <a:pt x="555799" y="4632"/>
                              </a:cubicBezTo>
                              <a:close/>
                            </a:path>
                          </a:pathLst>
                        </a:custGeom>
                        <a:solidFill>
                          <a:schemeClr val="dk1"/>
                        </a:solidFill>
                        <a:ln>
                          <a:noFill/>
                        </a:ln>
                      </p:spPr>
                      <p:txBody>
                        <a:bodyPr spcFirstLastPara="1" wrap="square" lIns="91425" tIns="45700" rIns="91425" bIns="45700" anchor="ctr" anchorCtr="0">
                          <a:noAutofit/>
                        </a:bodyPr>
                        <a:lstStyle/>
                        <a:p>
                          <a:pPr marL="0" marR="0" lvl="0" indent="0" algn="l" rtl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None/>
                          </a:pPr>
                          <a:endParaRPr sz="1800">
                            <a:solidFill>
                              <a:srgbClr val="000000"/>
                            </a:solidFill>
                            <a:latin typeface="Calibri"/>
                            <a:ea typeface="Calibri"/>
                            <a:cs typeface="Calibri"/>
                            <a:sym typeface="Calibri"/>
                          </a:endParaRPr>
                        </a:p>
                      </p:txBody>
                    </p:sp>
                    <p:sp>
                      <p:nvSpPr>
                        <p:cNvPr id="2573" name="Google Shape;2573;p49"/>
                        <p:cNvSpPr/>
                        <p:nvPr/>
                      </p:nvSpPr>
                      <p:spPr>
                        <a:xfrm>
                          <a:off x="3511792" y="6456521"/>
                          <a:ext cx="110817" cy="28814"/>
                        </a:xfrm>
                        <a:custGeom>
                          <a:avLst/>
                          <a:gdLst/>
                          <a:ahLst/>
                          <a:cxnLst/>
                          <a:rect l="l" t="t" r="r" b="b"/>
                          <a:pathLst>
                            <a:path w="110817" h="28814" extrusionOk="0">
                              <a:moveTo>
                                <a:pt x="108941" y="2919"/>
                              </a:moveTo>
                              <a:cubicBezTo>
                                <a:pt x="72725" y="-4219"/>
                                <a:pt x="28380" y="1021"/>
                                <a:pt x="382" y="26592"/>
                              </a:cubicBezTo>
                              <a:cubicBezTo>
                                <a:pt x="-701" y="27586"/>
                                <a:pt x="744" y="29122"/>
                                <a:pt x="1918" y="28761"/>
                              </a:cubicBezTo>
                              <a:cubicBezTo>
                                <a:pt x="37773" y="17827"/>
                                <a:pt x="71280" y="10870"/>
                                <a:pt x="108761" y="7527"/>
                              </a:cubicBezTo>
                              <a:cubicBezTo>
                                <a:pt x="111380" y="7256"/>
                                <a:pt x="111560" y="3461"/>
                                <a:pt x="108941" y="2919"/>
                              </a:cubicBezTo>
                              <a:close/>
                            </a:path>
                          </a:pathLst>
                        </a:custGeom>
                        <a:solidFill>
                          <a:schemeClr val="dk1"/>
                        </a:solidFill>
                        <a:ln>
                          <a:noFill/>
                        </a:ln>
                      </p:spPr>
                      <p:txBody>
                        <a:bodyPr spcFirstLastPara="1" wrap="square" lIns="91425" tIns="45700" rIns="91425" bIns="45700" anchor="ctr" anchorCtr="0">
                          <a:noAutofit/>
                        </a:bodyPr>
                        <a:lstStyle/>
                        <a:p>
                          <a:pPr marL="0" marR="0" lvl="0" indent="0" algn="l" rtl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None/>
                          </a:pPr>
                          <a:endParaRPr sz="1800">
                            <a:solidFill>
                              <a:srgbClr val="000000"/>
                            </a:solidFill>
                            <a:latin typeface="Calibri"/>
                            <a:ea typeface="Calibri"/>
                            <a:cs typeface="Calibri"/>
                            <a:sym typeface="Calibri"/>
                          </a:endParaRPr>
                        </a:p>
                      </p:txBody>
                    </p:sp>
                    <p:sp>
                      <p:nvSpPr>
                        <p:cNvPr id="2574" name="Google Shape;2574;p49"/>
                        <p:cNvSpPr/>
                        <p:nvPr/>
                      </p:nvSpPr>
                      <p:spPr>
                        <a:xfrm>
                          <a:off x="3537803" y="6472605"/>
                          <a:ext cx="110850" cy="28814"/>
                        </a:xfrm>
                        <a:custGeom>
                          <a:avLst/>
                          <a:gdLst/>
                          <a:ahLst/>
                          <a:cxnLst/>
                          <a:rect l="l" t="t" r="r" b="b"/>
                          <a:pathLst>
                            <a:path w="110850" h="28814" extrusionOk="0">
                              <a:moveTo>
                                <a:pt x="108941" y="2919"/>
                              </a:moveTo>
                              <a:cubicBezTo>
                                <a:pt x="72725" y="-4219"/>
                                <a:pt x="28380" y="1022"/>
                                <a:pt x="382" y="26592"/>
                              </a:cubicBezTo>
                              <a:cubicBezTo>
                                <a:pt x="-701" y="27586"/>
                                <a:pt x="744" y="29122"/>
                                <a:pt x="1918" y="28761"/>
                              </a:cubicBezTo>
                              <a:cubicBezTo>
                                <a:pt x="37773" y="17828"/>
                                <a:pt x="71280" y="10870"/>
                                <a:pt x="108761" y="7527"/>
                              </a:cubicBezTo>
                              <a:cubicBezTo>
                                <a:pt x="111470" y="7256"/>
                                <a:pt x="111560" y="3370"/>
                                <a:pt x="108941" y="2919"/>
                              </a:cubicBezTo>
                              <a:close/>
                            </a:path>
                          </a:pathLst>
                        </a:custGeom>
                        <a:solidFill>
                          <a:schemeClr val="dk1"/>
                        </a:solidFill>
                        <a:ln>
                          <a:noFill/>
                        </a:ln>
                      </p:spPr>
                      <p:txBody>
                        <a:bodyPr spcFirstLastPara="1" wrap="square" lIns="91425" tIns="45700" rIns="91425" bIns="45700" anchor="ctr" anchorCtr="0">
                          <a:noAutofit/>
                        </a:bodyPr>
                        <a:lstStyle/>
                        <a:p>
                          <a:pPr marL="0" marR="0" lvl="0" indent="0" algn="l" rtl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None/>
                          </a:pPr>
                          <a:endParaRPr sz="1800">
                            <a:solidFill>
                              <a:srgbClr val="000000"/>
                            </a:solidFill>
                            <a:latin typeface="Calibri"/>
                            <a:ea typeface="Calibri"/>
                            <a:cs typeface="Calibri"/>
                            <a:sym typeface="Calibri"/>
                          </a:endParaRPr>
                        </a:p>
                      </p:txBody>
                    </p:sp>
                    <p:sp>
                      <p:nvSpPr>
                        <p:cNvPr id="2575" name="Google Shape;2575;p49"/>
                        <p:cNvSpPr/>
                        <p:nvPr/>
                      </p:nvSpPr>
                      <p:spPr>
                        <a:xfrm>
                          <a:off x="3563904" y="6488598"/>
                          <a:ext cx="110782" cy="28814"/>
                        </a:xfrm>
                        <a:custGeom>
                          <a:avLst/>
                          <a:gdLst/>
                          <a:ahLst/>
                          <a:cxnLst/>
                          <a:rect l="l" t="t" r="r" b="b"/>
                          <a:pathLst>
                            <a:path w="110782" h="28814" extrusionOk="0">
                              <a:moveTo>
                                <a:pt x="108941" y="2919"/>
                              </a:moveTo>
                              <a:cubicBezTo>
                                <a:pt x="72725" y="-4219"/>
                                <a:pt x="28380" y="1021"/>
                                <a:pt x="382" y="26592"/>
                              </a:cubicBezTo>
                              <a:cubicBezTo>
                                <a:pt x="-701" y="27586"/>
                                <a:pt x="744" y="29122"/>
                                <a:pt x="1918" y="28761"/>
                              </a:cubicBezTo>
                              <a:cubicBezTo>
                                <a:pt x="37773" y="17828"/>
                                <a:pt x="71280" y="10870"/>
                                <a:pt x="108761" y="7527"/>
                              </a:cubicBezTo>
                              <a:cubicBezTo>
                                <a:pt x="111380" y="7256"/>
                                <a:pt x="111470" y="3371"/>
                                <a:pt x="108941" y="2919"/>
                              </a:cubicBezTo>
                              <a:close/>
                            </a:path>
                          </a:pathLst>
                        </a:custGeom>
                        <a:solidFill>
                          <a:schemeClr val="dk1"/>
                        </a:solidFill>
                        <a:ln>
                          <a:noFill/>
                        </a:ln>
                      </p:spPr>
                      <p:txBody>
                        <a:bodyPr spcFirstLastPara="1" wrap="square" lIns="91425" tIns="45700" rIns="91425" bIns="45700" anchor="ctr" anchorCtr="0">
                          <a:noAutofit/>
                        </a:bodyPr>
                        <a:lstStyle/>
                        <a:p>
                          <a:pPr marL="0" marR="0" lvl="0" indent="0" algn="l" rtl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None/>
                          </a:pPr>
                          <a:endParaRPr sz="1800">
                            <a:solidFill>
                              <a:srgbClr val="000000"/>
                            </a:solidFill>
                            <a:latin typeface="Calibri"/>
                            <a:ea typeface="Calibri"/>
                            <a:cs typeface="Calibri"/>
                            <a:sym typeface="Calibri"/>
                          </a:endParaRPr>
                        </a:p>
                      </p:txBody>
                    </p:sp>
                  </p:grpSp>
                </p:grpSp>
              </p:grpSp>
              <p:grpSp>
                <p:nvGrpSpPr>
                  <p:cNvPr id="2576" name="Google Shape;2576;p49"/>
                  <p:cNvGrpSpPr/>
                  <p:nvPr/>
                </p:nvGrpSpPr>
                <p:grpSpPr>
                  <a:xfrm>
                    <a:off x="3201943" y="4565494"/>
                    <a:ext cx="567539" cy="1895211"/>
                    <a:chOff x="3201943" y="4565494"/>
                    <a:chExt cx="567539" cy="1895211"/>
                  </a:xfrm>
                </p:grpSpPr>
                <p:sp>
                  <p:nvSpPr>
                    <p:cNvPr id="2577" name="Google Shape;2577;p49"/>
                    <p:cNvSpPr/>
                    <p:nvPr/>
                  </p:nvSpPr>
                  <p:spPr>
                    <a:xfrm>
                      <a:off x="3201943" y="4565494"/>
                      <a:ext cx="567539" cy="1895211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567539" h="1895211" extrusionOk="0">
                          <a:moveTo>
                            <a:pt x="567540" y="0"/>
                          </a:moveTo>
                          <a:cubicBezTo>
                            <a:pt x="567540" y="0"/>
                            <a:pt x="559863" y="117011"/>
                            <a:pt x="523376" y="243509"/>
                          </a:cubicBezTo>
                          <a:cubicBezTo>
                            <a:pt x="520486" y="253990"/>
                            <a:pt x="517234" y="264291"/>
                            <a:pt x="513893" y="274139"/>
                          </a:cubicBezTo>
                          <a:cubicBezTo>
                            <a:pt x="513893" y="274139"/>
                            <a:pt x="484360" y="287964"/>
                            <a:pt x="426287" y="323564"/>
                          </a:cubicBezTo>
                          <a:cubicBezTo>
                            <a:pt x="426287" y="323564"/>
                            <a:pt x="422494" y="452050"/>
                            <a:pt x="418701" y="595354"/>
                          </a:cubicBezTo>
                          <a:cubicBezTo>
                            <a:pt x="414456" y="755555"/>
                            <a:pt x="410121" y="934188"/>
                            <a:pt x="411024" y="972137"/>
                          </a:cubicBezTo>
                          <a:cubicBezTo>
                            <a:pt x="414366" y="1113906"/>
                            <a:pt x="393503" y="1893495"/>
                            <a:pt x="393503" y="1893495"/>
                          </a:cubicBezTo>
                          <a:lnTo>
                            <a:pt x="0" y="1895212"/>
                          </a:lnTo>
                          <a:cubicBezTo>
                            <a:pt x="0" y="1895212"/>
                            <a:pt x="70988" y="1024634"/>
                            <a:pt x="70446" y="972679"/>
                          </a:cubicBezTo>
                          <a:cubicBezTo>
                            <a:pt x="69633" y="889191"/>
                            <a:pt x="87515" y="554061"/>
                            <a:pt x="102779" y="284982"/>
                          </a:cubicBezTo>
                          <a:cubicBezTo>
                            <a:pt x="102779" y="284982"/>
                            <a:pt x="84264" y="223269"/>
                            <a:pt x="85528" y="203120"/>
                          </a:cubicBezTo>
                          <a:cubicBezTo>
                            <a:pt x="93025" y="80236"/>
                            <a:pt x="121654" y="181"/>
                            <a:pt x="121654" y="181"/>
                          </a:cubicBezTo>
                          <a:lnTo>
                            <a:pt x="567540" y="0"/>
                          </a:lnTo>
                          <a:close/>
                        </a:path>
                      </a:pathLst>
                    </a:custGeom>
                    <a:solidFill>
                      <a:srgbClr val="FFC727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  <p:sp>
                  <p:nvSpPr>
                    <p:cNvPr id="2578" name="Google Shape;2578;p49"/>
                    <p:cNvSpPr/>
                    <p:nvPr/>
                  </p:nvSpPr>
                  <p:spPr>
                    <a:xfrm>
                      <a:off x="3201943" y="4565494"/>
                      <a:ext cx="567539" cy="1895211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567539" h="1895211" extrusionOk="0">
                          <a:moveTo>
                            <a:pt x="567540" y="0"/>
                          </a:moveTo>
                          <a:cubicBezTo>
                            <a:pt x="567540" y="0"/>
                            <a:pt x="559863" y="117011"/>
                            <a:pt x="523376" y="243509"/>
                          </a:cubicBezTo>
                          <a:cubicBezTo>
                            <a:pt x="520486" y="253990"/>
                            <a:pt x="517234" y="264291"/>
                            <a:pt x="513893" y="274139"/>
                          </a:cubicBezTo>
                          <a:cubicBezTo>
                            <a:pt x="513893" y="274139"/>
                            <a:pt x="484360" y="287964"/>
                            <a:pt x="426287" y="323564"/>
                          </a:cubicBezTo>
                          <a:cubicBezTo>
                            <a:pt x="426287" y="323564"/>
                            <a:pt x="422494" y="452050"/>
                            <a:pt x="418701" y="595354"/>
                          </a:cubicBezTo>
                          <a:cubicBezTo>
                            <a:pt x="414456" y="755555"/>
                            <a:pt x="410121" y="934188"/>
                            <a:pt x="411024" y="972137"/>
                          </a:cubicBezTo>
                          <a:cubicBezTo>
                            <a:pt x="414366" y="1113906"/>
                            <a:pt x="393503" y="1893495"/>
                            <a:pt x="393503" y="1893495"/>
                          </a:cubicBezTo>
                          <a:lnTo>
                            <a:pt x="0" y="1895212"/>
                          </a:lnTo>
                          <a:cubicBezTo>
                            <a:pt x="0" y="1895212"/>
                            <a:pt x="70988" y="1024634"/>
                            <a:pt x="70446" y="972679"/>
                          </a:cubicBezTo>
                          <a:cubicBezTo>
                            <a:pt x="69633" y="889191"/>
                            <a:pt x="87515" y="554061"/>
                            <a:pt x="102779" y="284982"/>
                          </a:cubicBezTo>
                          <a:cubicBezTo>
                            <a:pt x="102779" y="284982"/>
                            <a:pt x="84264" y="223269"/>
                            <a:pt x="85528" y="203120"/>
                          </a:cubicBezTo>
                          <a:cubicBezTo>
                            <a:pt x="93025" y="80236"/>
                            <a:pt x="121654" y="181"/>
                            <a:pt x="121654" y="181"/>
                          </a:cubicBezTo>
                          <a:lnTo>
                            <a:pt x="567540" y="0"/>
                          </a:lnTo>
                          <a:close/>
                        </a:path>
                      </a:pathLst>
                    </a:custGeom>
                    <a:solidFill>
                      <a:schemeClr val="dk1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  <p:grpSp>
                  <p:nvGrpSpPr>
                    <p:cNvPr id="2579" name="Google Shape;2579;p49"/>
                    <p:cNvGrpSpPr/>
                    <p:nvPr/>
                  </p:nvGrpSpPr>
                  <p:grpSpPr>
                    <a:xfrm>
                      <a:off x="3257391" y="4584563"/>
                      <a:ext cx="470881" cy="1733419"/>
                      <a:chOff x="3257391" y="4584563"/>
                      <a:chExt cx="470881" cy="1733419"/>
                    </a:xfrm>
                  </p:grpSpPr>
                  <p:sp>
                    <p:nvSpPr>
                      <p:cNvPr id="2580" name="Google Shape;2580;p49"/>
                      <p:cNvSpPr/>
                      <p:nvPr/>
                    </p:nvSpPr>
                    <p:spPr>
                      <a:xfrm>
                        <a:off x="3257391" y="4621217"/>
                        <a:ext cx="101880" cy="1696765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101880" h="1696765" extrusionOk="0">
                            <a:moveTo>
                              <a:pt x="99080" y="1381"/>
                            </a:moveTo>
                            <a:cubicBezTo>
                              <a:pt x="91855" y="221036"/>
                              <a:pt x="84269" y="398134"/>
                              <a:pt x="74515" y="617698"/>
                            </a:cubicBezTo>
                            <a:cubicBezTo>
                              <a:pt x="64670" y="837985"/>
                              <a:pt x="51484" y="1058273"/>
                              <a:pt x="33150" y="1278018"/>
                            </a:cubicBezTo>
                            <a:cubicBezTo>
                              <a:pt x="22854" y="1400811"/>
                              <a:pt x="13191" y="1573481"/>
                              <a:pt x="5" y="1696003"/>
                            </a:cubicBezTo>
                            <a:cubicBezTo>
                              <a:pt x="-86" y="1696816"/>
                              <a:pt x="1179" y="1697088"/>
                              <a:pt x="1269" y="1696274"/>
                            </a:cubicBezTo>
                            <a:cubicBezTo>
                              <a:pt x="29899" y="1478336"/>
                              <a:pt x="45794" y="1208895"/>
                              <a:pt x="59793" y="989692"/>
                            </a:cubicBezTo>
                            <a:cubicBezTo>
                              <a:pt x="73792" y="770489"/>
                              <a:pt x="83365" y="550834"/>
                              <a:pt x="90771" y="331270"/>
                            </a:cubicBezTo>
                            <a:cubicBezTo>
                              <a:pt x="95016" y="207031"/>
                              <a:pt x="98177" y="125440"/>
                              <a:pt x="101880" y="1201"/>
                            </a:cubicBezTo>
                            <a:cubicBezTo>
                              <a:pt x="101880" y="-516"/>
                              <a:pt x="99171" y="-335"/>
                              <a:pt x="99080" y="1381"/>
                            </a:cubicBezTo>
                            <a:close/>
                          </a:path>
                        </a:pathLst>
                      </a:custGeom>
                      <a:solidFill>
                        <a:schemeClr val="dk1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45700" rIns="91425" bIns="45700" anchor="ctr" anchorCtr="0">
                        <a:noAutofit/>
                      </a:bodyPr>
                      <a:lstStyle/>
                      <a:p>
                        <a:pPr marL="0" marR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 sz="18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endParaRPr>
                      </a:p>
                    </p:txBody>
                  </p:sp>
                  <p:sp>
                    <p:nvSpPr>
                      <p:cNvPr id="2581" name="Google Shape;2581;p49"/>
                      <p:cNvSpPr/>
                      <p:nvPr/>
                    </p:nvSpPr>
                    <p:spPr>
                      <a:xfrm>
                        <a:off x="3370642" y="4636291"/>
                        <a:ext cx="147764" cy="132201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147764" h="132201" extrusionOk="0">
                            <a:moveTo>
                              <a:pt x="1003" y="129070"/>
                            </a:moveTo>
                            <a:cubicBezTo>
                              <a:pt x="10667" y="126540"/>
                              <a:pt x="21053" y="125817"/>
                              <a:pt x="30897" y="124191"/>
                            </a:cubicBezTo>
                            <a:cubicBezTo>
                              <a:pt x="38845" y="122926"/>
                              <a:pt x="46793" y="121480"/>
                              <a:pt x="54740" y="119763"/>
                            </a:cubicBezTo>
                            <a:cubicBezTo>
                              <a:pt x="69552" y="116511"/>
                              <a:pt x="84635" y="111541"/>
                              <a:pt x="96737" y="102053"/>
                            </a:cubicBezTo>
                            <a:cubicBezTo>
                              <a:pt x="116335" y="86693"/>
                              <a:pt x="138914" y="8987"/>
                              <a:pt x="141623" y="4018"/>
                            </a:cubicBezTo>
                            <a:cubicBezTo>
                              <a:pt x="146320" y="-4476"/>
                              <a:pt x="147765" y="3024"/>
                              <a:pt x="147765" y="3747"/>
                            </a:cubicBezTo>
                            <a:cubicBezTo>
                              <a:pt x="147765" y="12782"/>
                              <a:pt x="127083" y="80820"/>
                              <a:pt x="119135" y="93560"/>
                            </a:cubicBezTo>
                            <a:cubicBezTo>
                              <a:pt x="104504" y="116781"/>
                              <a:pt x="78403" y="126179"/>
                              <a:pt x="52302" y="129522"/>
                            </a:cubicBezTo>
                            <a:cubicBezTo>
                              <a:pt x="44806" y="130425"/>
                              <a:pt x="37310" y="130967"/>
                              <a:pt x="29723" y="131419"/>
                            </a:cubicBezTo>
                            <a:cubicBezTo>
                              <a:pt x="20421" y="131961"/>
                              <a:pt x="10486" y="132775"/>
                              <a:pt x="1184" y="131600"/>
                            </a:cubicBezTo>
                            <a:cubicBezTo>
                              <a:pt x="-171" y="131419"/>
                              <a:pt x="-532" y="129431"/>
                              <a:pt x="1003" y="129070"/>
                            </a:cubicBezTo>
                            <a:close/>
                          </a:path>
                        </a:pathLst>
                      </a:custGeom>
                      <a:solidFill>
                        <a:schemeClr val="dk1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45700" rIns="91425" bIns="45700" anchor="ctr" anchorCtr="0">
                        <a:noAutofit/>
                      </a:bodyPr>
                      <a:lstStyle/>
                      <a:p>
                        <a:pPr marL="0" marR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 sz="18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endParaRPr>
                      </a:p>
                    </p:txBody>
                  </p:sp>
                  <p:grpSp>
                    <p:nvGrpSpPr>
                      <p:cNvPr id="2582" name="Google Shape;2582;p49"/>
                      <p:cNvGrpSpPr/>
                      <p:nvPr/>
                    </p:nvGrpSpPr>
                    <p:grpSpPr>
                      <a:xfrm>
                        <a:off x="3602998" y="4584563"/>
                        <a:ext cx="125274" cy="310937"/>
                        <a:chOff x="3602998" y="4584563"/>
                        <a:chExt cx="125274" cy="310937"/>
                      </a:xfrm>
                    </p:grpSpPr>
                    <p:sp>
                      <p:nvSpPr>
                        <p:cNvPr id="2583" name="Google Shape;2583;p49"/>
                        <p:cNvSpPr/>
                        <p:nvPr/>
                      </p:nvSpPr>
                      <p:spPr>
                        <a:xfrm>
                          <a:off x="3602998" y="4841286"/>
                          <a:ext cx="114904" cy="54214"/>
                        </a:xfrm>
                        <a:custGeom>
                          <a:avLst/>
                          <a:gdLst/>
                          <a:ahLst/>
                          <a:cxnLst/>
                          <a:rect l="l" t="t" r="r" b="b"/>
                          <a:pathLst>
                            <a:path w="114904" h="54214" extrusionOk="0">
                              <a:moveTo>
                                <a:pt x="111483" y="155"/>
                              </a:moveTo>
                              <a:cubicBezTo>
                                <a:pt x="73099" y="13347"/>
                                <a:pt x="36070" y="32140"/>
                                <a:pt x="666" y="51838"/>
                              </a:cubicBezTo>
                              <a:cubicBezTo>
                                <a:pt x="-688" y="52651"/>
                                <a:pt x="215" y="54729"/>
                                <a:pt x="1660" y="54097"/>
                              </a:cubicBezTo>
                              <a:cubicBezTo>
                                <a:pt x="38960" y="38014"/>
                                <a:pt x="77073" y="22744"/>
                                <a:pt x="113470" y="4672"/>
                              </a:cubicBezTo>
                              <a:cubicBezTo>
                                <a:pt x="116360" y="3226"/>
                                <a:pt x="114463" y="-839"/>
                                <a:pt x="111483" y="155"/>
                              </a:cubicBezTo>
                              <a:close/>
                            </a:path>
                          </a:pathLst>
                        </a:custGeom>
                        <a:solidFill>
                          <a:schemeClr val="dk1"/>
                        </a:solidFill>
                        <a:ln>
                          <a:noFill/>
                        </a:ln>
                      </p:spPr>
                      <p:txBody>
                        <a:bodyPr spcFirstLastPara="1" wrap="square" lIns="91425" tIns="45700" rIns="91425" bIns="45700" anchor="ctr" anchorCtr="0">
                          <a:noAutofit/>
                        </a:bodyPr>
                        <a:lstStyle/>
                        <a:p>
                          <a:pPr marL="0" marR="0" lvl="0" indent="0" algn="l" rtl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None/>
                          </a:pPr>
                          <a:endParaRPr sz="1800">
                            <a:solidFill>
                              <a:srgbClr val="000000"/>
                            </a:solidFill>
                            <a:latin typeface="Calibri"/>
                            <a:ea typeface="Calibri"/>
                            <a:cs typeface="Calibri"/>
                            <a:sym typeface="Calibri"/>
                          </a:endParaRPr>
                        </a:p>
                      </p:txBody>
                    </p:sp>
                    <p:sp>
                      <p:nvSpPr>
                        <p:cNvPr id="2584" name="Google Shape;2584;p49"/>
                        <p:cNvSpPr/>
                        <p:nvPr/>
                      </p:nvSpPr>
                      <p:spPr>
                        <a:xfrm>
                          <a:off x="3649676" y="4584563"/>
                          <a:ext cx="78596" cy="250384"/>
                        </a:xfrm>
                        <a:custGeom>
                          <a:avLst/>
                          <a:gdLst/>
                          <a:ahLst/>
                          <a:cxnLst/>
                          <a:rect l="l" t="t" r="r" b="b"/>
                          <a:pathLst>
                            <a:path w="78596" h="250384" extrusionOk="0">
                              <a:moveTo>
                                <a:pt x="76094" y="1080"/>
                              </a:moveTo>
                              <a:cubicBezTo>
                                <a:pt x="76004" y="-185"/>
                                <a:pt x="73746" y="-456"/>
                                <a:pt x="73746" y="899"/>
                              </a:cubicBezTo>
                              <a:cubicBezTo>
                                <a:pt x="74017" y="45264"/>
                                <a:pt x="71217" y="84298"/>
                                <a:pt x="67514" y="125681"/>
                              </a:cubicBezTo>
                              <a:cubicBezTo>
                                <a:pt x="65798" y="144927"/>
                                <a:pt x="50264" y="251275"/>
                                <a:pt x="16938" y="243505"/>
                              </a:cubicBezTo>
                              <a:cubicBezTo>
                                <a:pt x="11338" y="242240"/>
                                <a:pt x="8538" y="236728"/>
                                <a:pt x="7635" y="228325"/>
                              </a:cubicBezTo>
                              <a:cubicBezTo>
                                <a:pt x="6551" y="218205"/>
                                <a:pt x="10435" y="205736"/>
                                <a:pt x="12061" y="195706"/>
                              </a:cubicBezTo>
                              <a:cubicBezTo>
                                <a:pt x="15763" y="173479"/>
                                <a:pt x="18744" y="151071"/>
                                <a:pt x="20641" y="128663"/>
                              </a:cubicBezTo>
                              <a:cubicBezTo>
                                <a:pt x="24253" y="86647"/>
                                <a:pt x="24343" y="44722"/>
                                <a:pt x="19286" y="2887"/>
                              </a:cubicBezTo>
                              <a:cubicBezTo>
                                <a:pt x="19105" y="1532"/>
                                <a:pt x="17118" y="1622"/>
                                <a:pt x="17118" y="2978"/>
                              </a:cubicBezTo>
                              <a:cubicBezTo>
                                <a:pt x="17209" y="61077"/>
                                <a:pt x="15673" y="119085"/>
                                <a:pt x="7003" y="176641"/>
                              </a:cubicBezTo>
                              <a:cubicBezTo>
                                <a:pt x="2848" y="204290"/>
                                <a:pt x="-11060" y="245944"/>
                                <a:pt x="17841" y="250191"/>
                              </a:cubicBezTo>
                              <a:cubicBezTo>
                                <a:pt x="47284" y="254528"/>
                                <a:pt x="66340" y="184774"/>
                                <a:pt x="69953" y="165708"/>
                              </a:cubicBezTo>
                              <a:cubicBezTo>
                                <a:pt x="79887" y="112399"/>
                                <a:pt x="80248" y="54932"/>
                                <a:pt x="76094" y="1080"/>
                              </a:cubicBezTo>
                              <a:close/>
                            </a:path>
                          </a:pathLst>
                        </a:custGeom>
                        <a:solidFill>
                          <a:schemeClr val="dk1"/>
                        </a:solidFill>
                        <a:ln>
                          <a:noFill/>
                        </a:ln>
                      </p:spPr>
                      <p:txBody>
                        <a:bodyPr spcFirstLastPara="1" wrap="square" lIns="91425" tIns="45700" rIns="91425" bIns="45700" anchor="ctr" anchorCtr="0">
                          <a:noAutofit/>
                        </a:bodyPr>
                        <a:lstStyle/>
                        <a:p>
                          <a:pPr marL="0" marR="0" lvl="0" indent="0" algn="l" rtl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None/>
                          </a:pPr>
                          <a:endParaRPr sz="1800">
                            <a:solidFill>
                              <a:srgbClr val="000000"/>
                            </a:solidFill>
                            <a:latin typeface="Calibri"/>
                            <a:ea typeface="Calibri"/>
                            <a:cs typeface="Calibri"/>
                            <a:sym typeface="Calibri"/>
                          </a:endParaRPr>
                        </a:p>
                      </p:txBody>
                    </p:sp>
                    <p:sp>
                      <p:nvSpPr>
                        <p:cNvPr id="2585" name="Google Shape;2585;p49"/>
                        <p:cNvSpPr/>
                        <p:nvPr/>
                      </p:nvSpPr>
                      <p:spPr>
                        <a:xfrm>
                          <a:off x="3656657" y="4828599"/>
                          <a:ext cx="18041" cy="43553"/>
                        </a:xfrm>
                        <a:custGeom>
                          <a:avLst/>
                          <a:gdLst/>
                          <a:ahLst/>
                          <a:cxnLst/>
                          <a:rect l="l" t="t" r="r" b="b"/>
                          <a:pathLst>
                            <a:path w="18041" h="43553" extrusionOk="0">
                              <a:moveTo>
                                <a:pt x="10770" y="2360"/>
                              </a:moveTo>
                              <a:cubicBezTo>
                                <a:pt x="7789" y="9499"/>
                                <a:pt x="5351" y="16908"/>
                                <a:pt x="3273" y="24407"/>
                              </a:cubicBezTo>
                              <a:cubicBezTo>
                                <a:pt x="1648" y="30190"/>
                                <a:pt x="-520" y="36515"/>
                                <a:pt x="112" y="42569"/>
                              </a:cubicBezTo>
                              <a:cubicBezTo>
                                <a:pt x="203" y="43743"/>
                                <a:pt x="1828" y="43834"/>
                                <a:pt x="2461" y="43020"/>
                              </a:cubicBezTo>
                              <a:cubicBezTo>
                                <a:pt x="6344" y="38051"/>
                                <a:pt x="8060" y="31274"/>
                                <a:pt x="10228" y="25401"/>
                              </a:cubicBezTo>
                              <a:cubicBezTo>
                                <a:pt x="12757" y="18625"/>
                                <a:pt x="15466" y="11848"/>
                                <a:pt x="17814" y="4890"/>
                              </a:cubicBezTo>
                              <a:cubicBezTo>
                                <a:pt x="19350" y="282"/>
                                <a:pt x="12666" y="-2067"/>
                                <a:pt x="10770" y="2360"/>
                              </a:cubicBezTo>
                              <a:close/>
                            </a:path>
                          </a:pathLst>
                        </a:custGeom>
                        <a:solidFill>
                          <a:schemeClr val="dk1"/>
                        </a:solidFill>
                        <a:ln>
                          <a:noFill/>
                        </a:ln>
                      </p:spPr>
                      <p:txBody>
                        <a:bodyPr spcFirstLastPara="1" wrap="square" lIns="91425" tIns="45700" rIns="91425" bIns="45700" anchor="ctr" anchorCtr="0">
                          <a:noAutofit/>
                        </a:bodyPr>
                        <a:lstStyle/>
                        <a:p>
                          <a:pPr marL="0" marR="0" lvl="0" indent="0" algn="l" rtl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None/>
                          </a:pPr>
                          <a:endParaRPr sz="1800">
                            <a:solidFill>
                              <a:srgbClr val="000000"/>
                            </a:solidFill>
                            <a:latin typeface="Calibri"/>
                            <a:ea typeface="Calibri"/>
                            <a:cs typeface="Calibri"/>
                            <a:sym typeface="Calibri"/>
                          </a:endParaRPr>
                        </a:p>
                      </p:txBody>
                    </p:sp>
                  </p:grpSp>
                </p:grpSp>
              </p:grpSp>
            </p:grpSp>
          </p:grpSp>
          <p:grpSp>
            <p:nvGrpSpPr>
              <p:cNvPr id="2586" name="Google Shape;2586;p49"/>
              <p:cNvGrpSpPr/>
              <p:nvPr/>
            </p:nvGrpSpPr>
            <p:grpSpPr>
              <a:xfrm>
                <a:off x="3233643" y="3676032"/>
                <a:ext cx="615135" cy="1068636"/>
                <a:chOff x="3233643" y="3676032"/>
                <a:chExt cx="615135" cy="1068636"/>
              </a:xfrm>
            </p:grpSpPr>
            <p:grpSp>
              <p:nvGrpSpPr>
                <p:cNvPr id="2587" name="Google Shape;2587;p49"/>
                <p:cNvGrpSpPr/>
                <p:nvPr/>
              </p:nvGrpSpPr>
              <p:grpSpPr>
                <a:xfrm>
                  <a:off x="3233643" y="3998846"/>
                  <a:ext cx="615135" cy="745822"/>
                  <a:chOff x="3233643" y="3998846"/>
                  <a:chExt cx="615135" cy="745822"/>
                </a:xfrm>
              </p:grpSpPr>
              <p:sp>
                <p:nvSpPr>
                  <p:cNvPr id="2588" name="Google Shape;2588;p49"/>
                  <p:cNvSpPr/>
                  <p:nvPr/>
                </p:nvSpPr>
                <p:spPr>
                  <a:xfrm>
                    <a:off x="3273527" y="3998846"/>
                    <a:ext cx="557798" cy="699052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57798" h="699052" extrusionOk="0">
                        <a:moveTo>
                          <a:pt x="668" y="699019"/>
                        </a:moveTo>
                        <a:cubicBezTo>
                          <a:pt x="2022" y="700375"/>
                          <a:pt x="553035" y="659985"/>
                          <a:pt x="557641" y="653932"/>
                        </a:cubicBezTo>
                        <a:cubicBezTo>
                          <a:pt x="564053" y="645438"/>
                          <a:pt x="373849" y="82793"/>
                          <a:pt x="311713" y="13309"/>
                        </a:cubicBezTo>
                        <a:cubicBezTo>
                          <a:pt x="298436" y="-1509"/>
                          <a:pt x="258156" y="-2864"/>
                          <a:pt x="224559" y="3912"/>
                        </a:cubicBezTo>
                        <a:cubicBezTo>
                          <a:pt x="215256" y="5720"/>
                          <a:pt x="206496" y="8250"/>
                          <a:pt x="198819" y="11231"/>
                        </a:cubicBezTo>
                        <a:cubicBezTo>
                          <a:pt x="198638" y="11322"/>
                          <a:pt x="198367" y="11412"/>
                          <a:pt x="197916" y="11502"/>
                        </a:cubicBezTo>
                        <a:cubicBezTo>
                          <a:pt x="190239" y="14665"/>
                          <a:pt x="183736" y="18369"/>
                          <a:pt x="179401" y="22345"/>
                        </a:cubicBezTo>
                        <a:cubicBezTo>
                          <a:pt x="90802" y="104930"/>
                          <a:pt x="51786" y="349523"/>
                          <a:pt x="39232" y="430030"/>
                        </a:cubicBezTo>
                        <a:cubicBezTo>
                          <a:pt x="18550" y="562763"/>
                          <a:pt x="-4210" y="694140"/>
                          <a:pt x="668" y="699019"/>
                        </a:cubicBezTo>
                        <a:close/>
                      </a:path>
                    </a:pathLst>
                  </a:custGeom>
                  <a:solidFill>
                    <a:schemeClr val="lt1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2589" name="Google Shape;2589;p49"/>
                  <p:cNvSpPr/>
                  <p:nvPr/>
                </p:nvSpPr>
                <p:spPr>
                  <a:xfrm>
                    <a:off x="3233643" y="4002678"/>
                    <a:ext cx="425925" cy="74199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25925" h="741990" extrusionOk="0">
                        <a:moveTo>
                          <a:pt x="264443" y="80"/>
                        </a:moveTo>
                        <a:cubicBezTo>
                          <a:pt x="264443" y="80"/>
                          <a:pt x="383026" y="202025"/>
                          <a:pt x="395761" y="265003"/>
                        </a:cubicBezTo>
                        <a:cubicBezTo>
                          <a:pt x="408405" y="327981"/>
                          <a:pt x="425926" y="709734"/>
                          <a:pt x="425926" y="709734"/>
                        </a:cubicBezTo>
                        <a:lnTo>
                          <a:pt x="0" y="741991"/>
                        </a:lnTo>
                        <a:cubicBezTo>
                          <a:pt x="0" y="741991"/>
                          <a:pt x="57802" y="514023"/>
                          <a:pt x="57531" y="499837"/>
                        </a:cubicBezTo>
                        <a:cubicBezTo>
                          <a:pt x="57531" y="499837"/>
                          <a:pt x="98714" y="237625"/>
                          <a:pt x="150555" y="122873"/>
                        </a:cubicBezTo>
                        <a:cubicBezTo>
                          <a:pt x="209441" y="-7419"/>
                          <a:pt x="264443" y="80"/>
                          <a:pt x="264443" y="80"/>
                        </a:cubicBezTo>
                        <a:close/>
                      </a:path>
                    </a:pathLst>
                  </a:custGeom>
                  <a:solidFill>
                    <a:schemeClr val="lt2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2590" name="Google Shape;2590;p49"/>
                  <p:cNvSpPr/>
                  <p:nvPr/>
                </p:nvSpPr>
                <p:spPr>
                  <a:xfrm>
                    <a:off x="3588581" y="4008993"/>
                    <a:ext cx="260197" cy="689414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60197" h="689414" extrusionOk="0">
                        <a:moveTo>
                          <a:pt x="0" y="0"/>
                        </a:moveTo>
                        <a:cubicBezTo>
                          <a:pt x="0" y="0"/>
                          <a:pt x="87967" y="211432"/>
                          <a:pt x="93566" y="231672"/>
                        </a:cubicBezTo>
                        <a:cubicBezTo>
                          <a:pt x="99076" y="251912"/>
                          <a:pt x="211337" y="689414"/>
                          <a:pt x="211337" y="689414"/>
                        </a:cubicBezTo>
                        <a:lnTo>
                          <a:pt x="260198" y="655982"/>
                        </a:lnTo>
                        <a:lnTo>
                          <a:pt x="201041" y="474819"/>
                        </a:lnTo>
                        <a:cubicBezTo>
                          <a:pt x="200951" y="474819"/>
                          <a:pt x="45248" y="49605"/>
                          <a:pt x="0" y="0"/>
                        </a:cubicBezTo>
                        <a:close/>
                      </a:path>
                    </a:pathLst>
                  </a:custGeom>
                  <a:solidFill>
                    <a:schemeClr val="lt2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grpSp>
                <p:nvGrpSpPr>
                  <p:cNvPr id="2591" name="Google Shape;2591;p49"/>
                  <p:cNvGrpSpPr/>
                  <p:nvPr/>
                </p:nvGrpSpPr>
                <p:grpSpPr>
                  <a:xfrm>
                    <a:off x="3413336" y="4049053"/>
                    <a:ext cx="433408" cy="479322"/>
                    <a:chOff x="3413336" y="4049053"/>
                    <a:chExt cx="433408" cy="479322"/>
                  </a:xfrm>
                </p:grpSpPr>
                <p:sp>
                  <p:nvSpPr>
                    <p:cNvPr id="2592" name="Google Shape;2592;p49"/>
                    <p:cNvSpPr/>
                    <p:nvPr/>
                  </p:nvSpPr>
                  <p:spPr>
                    <a:xfrm>
                      <a:off x="3414925" y="4054170"/>
                      <a:ext cx="431819" cy="47260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431819" h="472605" extrusionOk="0">
                          <a:moveTo>
                            <a:pt x="88941" y="15271"/>
                          </a:moveTo>
                          <a:cubicBezTo>
                            <a:pt x="217008" y="95326"/>
                            <a:pt x="425184" y="292843"/>
                            <a:pt x="430061" y="346063"/>
                          </a:cubicBezTo>
                          <a:cubicBezTo>
                            <a:pt x="433584" y="384554"/>
                            <a:pt x="432951" y="422414"/>
                            <a:pt x="417417" y="441930"/>
                          </a:cubicBezTo>
                          <a:cubicBezTo>
                            <a:pt x="385716" y="481777"/>
                            <a:pt x="320148" y="476356"/>
                            <a:pt x="297208" y="461628"/>
                          </a:cubicBezTo>
                          <a:cubicBezTo>
                            <a:pt x="196958" y="397295"/>
                            <a:pt x="89393" y="256791"/>
                            <a:pt x="20663" y="110957"/>
                          </a:cubicBezTo>
                          <a:cubicBezTo>
                            <a:pt x="-39668" y="-17167"/>
                            <a:pt x="47216" y="-10842"/>
                            <a:pt x="88941" y="15271"/>
                          </a:cubicBezTo>
                          <a:close/>
                        </a:path>
                      </a:pathLst>
                    </a:custGeom>
                    <a:solidFill>
                      <a:schemeClr val="lt2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  <p:grpSp>
                  <p:nvGrpSpPr>
                    <p:cNvPr id="2593" name="Google Shape;2593;p49"/>
                    <p:cNvGrpSpPr/>
                    <p:nvPr/>
                  </p:nvGrpSpPr>
                  <p:grpSpPr>
                    <a:xfrm>
                      <a:off x="3452748" y="4129347"/>
                      <a:ext cx="365233" cy="399028"/>
                      <a:chOff x="3452748" y="4129347"/>
                      <a:chExt cx="365233" cy="399028"/>
                    </a:xfrm>
                  </p:grpSpPr>
                  <p:sp>
                    <p:nvSpPr>
                      <p:cNvPr id="2594" name="Google Shape;2594;p49"/>
                      <p:cNvSpPr/>
                      <p:nvPr/>
                    </p:nvSpPr>
                    <p:spPr>
                      <a:xfrm>
                        <a:off x="3587949" y="4129347"/>
                        <a:ext cx="199776" cy="185138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199776" h="185138" extrusionOk="0">
                            <a:moveTo>
                              <a:pt x="199777" y="185139"/>
                            </a:moveTo>
                            <a:cubicBezTo>
                              <a:pt x="137550" y="125052"/>
                              <a:pt x="63853" y="58641"/>
                              <a:pt x="0" y="0"/>
                            </a:cubicBezTo>
                            <a:cubicBezTo>
                              <a:pt x="74691" y="51683"/>
                              <a:pt x="143420" y="113758"/>
                              <a:pt x="199777" y="185139"/>
                            </a:cubicBezTo>
                            <a:lnTo>
                              <a:pt x="199777" y="185139"/>
                            </a:lnTo>
                            <a:close/>
                          </a:path>
                        </a:pathLst>
                      </a:custGeom>
                      <a:solidFill>
                        <a:schemeClr val="dk1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45700" rIns="91425" bIns="45700" anchor="ctr" anchorCtr="0">
                        <a:noAutofit/>
                      </a:bodyPr>
                      <a:lstStyle/>
                      <a:p>
                        <a:pPr marL="0" marR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 sz="18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endParaRPr>
                      </a:p>
                    </p:txBody>
                  </p:sp>
                  <p:sp>
                    <p:nvSpPr>
                      <p:cNvPr id="2595" name="Google Shape;2595;p49"/>
                      <p:cNvSpPr/>
                      <p:nvPr/>
                    </p:nvSpPr>
                    <p:spPr>
                      <a:xfrm>
                        <a:off x="3455728" y="4205517"/>
                        <a:ext cx="362253" cy="322858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362253" h="322858" extrusionOk="0">
                            <a:moveTo>
                              <a:pt x="0" y="0"/>
                            </a:moveTo>
                            <a:cubicBezTo>
                              <a:pt x="40100" y="75808"/>
                              <a:pt x="91579" y="145202"/>
                              <a:pt x="149110" y="208631"/>
                            </a:cubicBezTo>
                            <a:cubicBezTo>
                              <a:pt x="163470" y="224444"/>
                              <a:pt x="178463" y="239804"/>
                              <a:pt x="193816" y="254622"/>
                            </a:cubicBezTo>
                            <a:cubicBezTo>
                              <a:pt x="223710" y="283175"/>
                              <a:pt x="257127" y="313806"/>
                              <a:pt x="300569" y="315070"/>
                            </a:cubicBezTo>
                            <a:cubicBezTo>
                              <a:pt x="321341" y="316336"/>
                              <a:pt x="342294" y="311637"/>
                              <a:pt x="362254" y="303505"/>
                            </a:cubicBezTo>
                            <a:cubicBezTo>
                              <a:pt x="344371" y="315613"/>
                              <a:pt x="322696" y="322660"/>
                              <a:pt x="300388" y="322841"/>
                            </a:cubicBezTo>
                            <a:cubicBezTo>
                              <a:pt x="254508" y="323744"/>
                              <a:pt x="219285" y="289771"/>
                              <a:pt x="188397" y="260224"/>
                            </a:cubicBezTo>
                            <a:cubicBezTo>
                              <a:pt x="172953" y="245225"/>
                              <a:pt x="158051" y="229594"/>
                              <a:pt x="143962" y="213330"/>
                            </a:cubicBezTo>
                            <a:cubicBezTo>
                              <a:pt x="87335" y="148635"/>
                              <a:pt x="36849" y="77796"/>
                              <a:pt x="0" y="0"/>
                            </a:cubicBezTo>
                            <a:lnTo>
                              <a:pt x="0" y="0"/>
                            </a:lnTo>
                            <a:close/>
                          </a:path>
                        </a:pathLst>
                      </a:custGeom>
                      <a:solidFill>
                        <a:schemeClr val="dk1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45700" rIns="91425" bIns="45700" anchor="ctr" anchorCtr="0">
                        <a:noAutofit/>
                      </a:bodyPr>
                      <a:lstStyle/>
                      <a:p>
                        <a:pPr marL="0" marR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 sz="18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endParaRPr>
                      </a:p>
                    </p:txBody>
                  </p:sp>
                  <p:sp>
                    <p:nvSpPr>
                      <p:cNvPr id="2596" name="Google Shape;2596;p49"/>
                      <p:cNvSpPr/>
                      <p:nvPr/>
                    </p:nvSpPr>
                    <p:spPr>
                      <a:xfrm>
                        <a:off x="3452748" y="4219793"/>
                        <a:ext cx="26371" cy="29275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26371" h="29275" extrusionOk="0">
                            <a:moveTo>
                              <a:pt x="26372" y="29275"/>
                            </a:moveTo>
                            <a:cubicBezTo>
                              <a:pt x="14721" y="22589"/>
                              <a:pt x="5148" y="12560"/>
                              <a:pt x="0" y="0"/>
                            </a:cubicBezTo>
                            <a:cubicBezTo>
                              <a:pt x="10025" y="8765"/>
                              <a:pt x="18876" y="18071"/>
                              <a:pt x="26372" y="29275"/>
                            </a:cubicBezTo>
                            <a:lnTo>
                              <a:pt x="26372" y="29275"/>
                            </a:lnTo>
                            <a:close/>
                          </a:path>
                        </a:pathLst>
                      </a:custGeom>
                      <a:solidFill>
                        <a:schemeClr val="dk1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45700" rIns="91425" bIns="45700" anchor="ctr" anchorCtr="0">
                        <a:noAutofit/>
                      </a:bodyPr>
                      <a:lstStyle/>
                      <a:p>
                        <a:pPr marL="0" marR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 sz="18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endParaRPr>
                      </a:p>
                    </p:txBody>
                  </p:sp>
                </p:grpSp>
                <p:sp>
                  <p:nvSpPr>
                    <p:cNvPr id="2597" name="Google Shape;2597;p49"/>
                    <p:cNvSpPr/>
                    <p:nvPr/>
                  </p:nvSpPr>
                  <p:spPr>
                    <a:xfrm>
                      <a:off x="3413336" y="4049053"/>
                      <a:ext cx="141016" cy="141374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41016" h="141374" extrusionOk="0">
                          <a:moveTo>
                            <a:pt x="141016" y="55085"/>
                          </a:moveTo>
                          <a:cubicBezTo>
                            <a:pt x="112387" y="37104"/>
                            <a:pt x="52508" y="-6989"/>
                            <a:pt x="19814" y="14605"/>
                          </a:cubicBezTo>
                          <a:cubicBezTo>
                            <a:pt x="-8184" y="41532"/>
                            <a:pt x="22975" y="110021"/>
                            <a:pt x="34625" y="141375"/>
                          </a:cubicBezTo>
                          <a:cubicBezTo>
                            <a:pt x="15749" y="108756"/>
                            <a:pt x="-19925" y="39453"/>
                            <a:pt x="14214" y="7558"/>
                          </a:cubicBezTo>
                          <a:cubicBezTo>
                            <a:pt x="53050" y="-18645"/>
                            <a:pt x="112658" y="29695"/>
                            <a:pt x="141016" y="55085"/>
                          </a:cubicBezTo>
                          <a:lnTo>
                            <a:pt x="141016" y="55085"/>
                          </a:lnTo>
                          <a:close/>
                        </a:path>
                      </a:pathLst>
                    </a:custGeom>
                    <a:solidFill>
                      <a:schemeClr val="dk1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</p:grpSp>
              <p:grpSp>
                <p:nvGrpSpPr>
                  <p:cNvPr id="2598" name="Google Shape;2598;p49"/>
                  <p:cNvGrpSpPr/>
                  <p:nvPr/>
                </p:nvGrpSpPr>
                <p:grpSpPr>
                  <a:xfrm>
                    <a:off x="3550947" y="4215523"/>
                    <a:ext cx="272628" cy="192182"/>
                    <a:chOff x="3550947" y="4215523"/>
                    <a:chExt cx="272628" cy="192182"/>
                  </a:xfrm>
                </p:grpSpPr>
                <p:sp>
                  <p:nvSpPr>
                    <p:cNvPr id="2599" name="Google Shape;2599;p49"/>
                    <p:cNvSpPr/>
                    <p:nvPr/>
                  </p:nvSpPr>
                  <p:spPr>
                    <a:xfrm>
                      <a:off x="3550947" y="4215523"/>
                      <a:ext cx="272628" cy="192182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272628" h="192182" extrusionOk="0">
                          <a:moveTo>
                            <a:pt x="207246" y="24510"/>
                          </a:moveTo>
                          <a:cubicBezTo>
                            <a:pt x="138064" y="-7747"/>
                            <a:pt x="114131" y="-1513"/>
                            <a:pt x="93720" y="6168"/>
                          </a:cubicBezTo>
                          <a:cubicBezTo>
                            <a:pt x="51181" y="22161"/>
                            <a:pt x="-12762" y="65802"/>
                            <a:pt x="2230" y="95620"/>
                          </a:cubicBezTo>
                          <a:cubicBezTo>
                            <a:pt x="15778" y="122636"/>
                            <a:pt x="106003" y="48364"/>
                            <a:pt x="106003" y="48364"/>
                          </a:cubicBezTo>
                          <a:cubicBezTo>
                            <a:pt x="106003" y="48364"/>
                            <a:pt x="1508" y="108902"/>
                            <a:pt x="23816" y="138448"/>
                          </a:cubicBezTo>
                          <a:cubicBezTo>
                            <a:pt x="46124" y="167995"/>
                            <a:pt x="146012" y="75741"/>
                            <a:pt x="146012" y="75741"/>
                          </a:cubicBezTo>
                          <a:cubicBezTo>
                            <a:pt x="146012" y="75741"/>
                            <a:pt x="40072" y="140346"/>
                            <a:pt x="67890" y="167181"/>
                          </a:cubicBezTo>
                          <a:cubicBezTo>
                            <a:pt x="88933" y="187421"/>
                            <a:pt x="184035" y="108992"/>
                            <a:pt x="184035" y="108992"/>
                          </a:cubicBezTo>
                          <a:cubicBezTo>
                            <a:pt x="184035" y="108992"/>
                            <a:pt x="93358" y="165194"/>
                            <a:pt x="114041" y="186969"/>
                          </a:cubicBezTo>
                          <a:cubicBezTo>
                            <a:pt x="136981" y="211004"/>
                            <a:pt x="229283" y="144141"/>
                            <a:pt x="229283" y="144141"/>
                          </a:cubicBezTo>
                          <a:cubicBezTo>
                            <a:pt x="245630" y="148568"/>
                            <a:pt x="265951" y="151460"/>
                            <a:pt x="271189" y="149652"/>
                          </a:cubicBezTo>
                          <a:cubicBezTo>
                            <a:pt x="279137" y="147032"/>
                            <a:pt x="253668" y="46105"/>
                            <a:pt x="207246" y="24510"/>
                          </a:cubicBezTo>
                          <a:close/>
                        </a:path>
                      </a:pathLst>
                    </a:custGeom>
                    <a:solidFill>
                      <a:srgbClr val="EB9481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  <p:grpSp>
                  <p:nvGrpSpPr>
                    <p:cNvPr id="2600" name="Google Shape;2600;p49"/>
                    <p:cNvGrpSpPr/>
                    <p:nvPr/>
                  </p:nvGrpSpPr>
                  <p:grpSpPr>
                    <a:xfrm>
                      <a:off x="3579861" y="4240560"/>
                      <a:ext cx="172575" cy="123202"/>
                      <a:chOff x="3579861" y="4240560"/>
                      <a:chExt cx="172575" cy="123202"/>
                    </a:xfrm>
                  </p:grpSpPr>
                  <p:sp>
                    <p:nvSpPr>
                      <p:cNvPr id="2601" name="Google Shape;2601;p49"/>
                      <p:cNvSpPr/>
                      <p:nvPr/>
                    </p:nvSpPr>
                    <p:spPr>
                      <a:xfrm>
                        <a:off x="3579861" y="4240560"/>
                        <a:ext cx="112301" cy="84446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112301" h="84446" extrusionOk="0">
                            <a:moveTo>
                              <a:pt x="111860" y="14"/>
                            </a:moveTo>
                            <a:cubicBezTo>
                              <a:pt x="99307" y="6701"/>
                              <a:pt x="86572" y="13387"/>
                              <a:pt x="74741" y="21157"/>
                            </a:cubicBezTo>
                            <a:cubicBezTo>
                              <a:pt x="62819" y="28928"/>
                              <a:pt x="51169" y="37060"/>
                              <a:pt x="40060" y="45915"/>
                            </a:cubicBezTo>
                            <a:cubicBezTo>
                              <a:pt x="12785" y="67600"/>
                              <a:pt x="-943" y="85400"/>
                              <a:pt x="50" y="84407"/>
                            </a:cubicBezTo>
                            <a:cubicBezTo>
                              <a:pt x="22900" y="60552"/>
                              <a:pt x="65077" y="32090"/>
                              <a:pt x="76908" y="24320"/>
                            </a:cubicBezTo>
                            <a:cubicBezTo>
                              <a:pt x="88740" y="16549"/>
                              <a:pt x="100300" y="8237"/>
                              <a:pt x="112131" y="466"/>
                            </a:cubicBezTo>
                            <a:cubicBezTo>
                              <a:pt x="112493" y="285"/>
                              <a:pt x="112222" y="-76"/>
                              <a:pt x="111860" y="14"/>
                            </a:cubicBezTo>
                            <a:close/>
                          </a:path>
                        </a:pathLst>
                      </a:custGeom>
                      <a:solidFill>
                        <a:srgbClr val="263238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45700" rIns="91425" bIns="45700" anchor="ctr" anchorCtr="0">
                        <a:noAutofit/>
                      </a:bodyPr>
                      <a:lstStyle/>
                      <a:p>
                        <a:pPr marL="0" marR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 sz="18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endParaRPr>
                      </a:p>
                    </p:txBody>
                  </p:sp>
                  <p:sp>
                    <p:nvSpPr>
                      <p:cNvPr id="2602" name="Google Shape;2602;p49"/>
                      <p:cNvSpPr/>
                      <p:nvPr/>
                    </p:nvSpPr>
                    <p:spPr>
                      <a:xfrm>
                        <a:off x="3630247" y="4283027"/>
                        <a:ext cx="90668" cy="59926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90668" h="59926" extrusionOk="0">
                            <a:moveTo>
                              <a:pt x="90285" y="14"/>
                            </a:moveTo>
                            <a:cubicBezTo>
                              <a:pt x="74660" y="9231"/>
                              <a:pt x="58765" y="17814"/>
                              <a:pt x="43592" y="27663"/>
                            </a:cubicBezTo>
                            <a:cubicBezTo>
                              <a:pt x="28419" y="37512"/>
                              <a:pt x="14872" y="48174"/>
                              <a:pt x="512" y="59107"/>
                            </a:cubicBezTo>
                            <a:cubicBezTo>
                              <a:pt x="-572" y="59920"/>
                              <a:pt x="241" y="60282"/>
                              <a:pt x="1325" y="59469"/>
                            </a:cubicBezTo>
                            <a:cubicBezTo>
                              <a:pt x="16227" y="49168"/>
                              <a:pt x="30677" y="40855"/>
                              <a:pt x="45669" y="30736"/>
                            </a:cubicBezTo>
                            <a:cubicBezTo>
                              <a:pt x="60571" y="20615"/>
                              <a:pt x="75293" y="9954"/>
                              <a:pt x="90556" y="376"/>
                            </a:cubicBezTo>
                            <a:cubicBezTo>
                              <a:pt x="90827" y="285"/>
                              <a:pt x="90556" y="-76"/>
                              <a:pt x="90285" y="14"/>
                            </a:cubicBezTo>
                            <a:close/>
                          </a:path>
                        </a:pathLst>
                      </a:custGeom>
                      <a:solidFill>
                        <a:srgbClr val="263238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45700" rIns="91425" bIns="45700" anchor="ctr" anchorCtr="0">
                        <a:noAutofit/>
                      </a:bodyPr>
                      <a:lstStyle/>
                      <a:p>
                        <a:pPr marL="0" marR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 sz="18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endParaRPr>
                      </a:p>
                    </p:txBody>
                  </p:sp>
                  <p:sp>
                    <p:nvSpPr>
                      <p:cNvPr id="2603" name="Google Shape;2603;p49"/>
                      <p:cNvSpPr/>
                      <p:nvPr/>
                    </p:nvSpPr>
                    <p:spPr>
                      <a:xfrm>
                        <a:off x="3683146" y="4315064"/>
                        <a:ext cx="69290" cy="48698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69290" h="48698" extrusionOk="0">
                            <a:moveTo>
                              <a:pt x="68635" y="54"/>
                            </a:moveTo>
                            <a:cubicBezTo>
                              <a:pt x="43979" y="12885"/>
                              <a:pt x="21851" y="30324"/>
                              <a:pt x="447" y="47852"/>
                            </a:cubicBezTo>
                            <a:cubicBezTo>
                              <a:pt x="-637" y="48756"/>
                              <a:pt x="447" y="49027"/>
                              <a:pt x="1621" y="48214"/>
                            </a:cubicBezTo>
                            <a:cubicBezTo>
                              <a:pt x="24019" y="31859"/>
                              <a:pt x="41450" y="18939"/>
                              <a:pt x="69086" y="958"/>
                            </a:cubicBezTo>
                            <a:cubicBezTo>
                              <a:pt x="69538" y="596"/>
                              <a:pt x="69176" y="-217"/>
                              <a:pt x="68635" y="54"/>
                            </a:cubicBezTo>
                            <a:close/>
                          </a:path>
                        </a:pathLst>
                      </a:custGeom>
                      <a:solidFill>
                        <a:srgbClr val="263238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45700" rIns="91425" bIns="45700" anchor="ctr" anchorCtr="0">
                        <a:noAutofit/>
                      </a:bodyPr>
                      <a:lstStyle/>
                      <a:p>
                        <a:pPr marL="0" marR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 sz="18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endParaRPr>
                      </a:p>
                    </p:txBody>
                  </p:sp>
                </p:grpSp>
              </p:grpSp>
            </p:grpSp>
            <p:grpSp>
              <p:nvGrpSpPr>
                <p:cNvPr id="2604" name="Google Shape;2604;p49"/>
                <p:cNvGrpSpPr/>
                <p:nvPr/>
              </p:nvGrpSpPr>
              <p:grpSpPr>
                <a:xfrm>
                  <a:off x="3431274" y="3676032"/>
                  <a:ext cx="236931" cy="458194"/>
                  <a:chOff x="3431274" y="3676032"/>
                  <a:chExt cx="236931" cy="458194"/>
                </a:xfrm>
              </p:grpSpPr>
              <p:grpSp>
                <p:nvGrpSpPr>
                  <p:cNvPr id="2605" name="Google Shape;2605;p49"/>
                  <p:cNvGrpSpPr/>
                  <p:nvPr/>
                </p:nvGrpSpPr>
                <p:grpSpPr>
                  <a:xfrm>
                    <a:off x="3481192" y="3907108"/>
                    <a:ext cx="129878" cy="174212"/>
                    <a:chOff x="3481192" y="3907108"/>
                    <a:chExt cx="129878" cy="174212"/>
                  </a:xfrm>
                </p:grpSpPr>
                <p:sp>
                  <p:nvSpPr>
                    <p:cNvPr id="2606" name="Google Shape;2606;p49"/>
                    <p:cNvSpPr/>
                    <p:nvPr/>
                  </p:nvSpPr>
                  <p:spPr>
                    <a:xfrm>
                      <a:off x="3481192" y="3907108"/>
                      <a:ext cx="129878" cy="174212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29878" h="174212" extrusionOk="0">
                          <a:moveTo>
                            <a:pt x="109196" y="173356"/>
                          </a:moveTo>
                          <a:cubicBezTo>
                            <a:pt x="83546" y="180223"/>
                            <a:pt x="19694" y="144623"/>
                            <a:pt x="186" y="108210"/>
                          </a:cubicBezTo>
                          <a:cubicBezTo>
                            <a:pt x="-1169" y="105680"/>
                            <a:pt x="5334" y="20294"/>
                            <a:pt x="5424" y="325"/>
                          </a:cubicBezTo>
                          <a:cubicBezTo>
                            <a:pt x="5424" y="-3741"/>
                            <a:pt x="129878" y="31679"/>
                            <a:pt x="129878" y="31679"/>
                          </a:cubicBezTo>
                          <a:cubicBezTo>
                            <a:pt x="129878" y="31679"/>
                            <a:pt x="117234" y="73242"/>
                            <a:pt x="117234" y="107939"/>
                          </a:cubicBezTo>
                          <a:cubicBezTo>
                            <a:pt x="117234" y="110830"/>
                            <a:pt x="117505" y="113541"/>
                            <a:pt x="118047" y="116071"/>
                          </a:cubicBezTo>
                          <a:cubicBezTo>
                            <a:pt x="118047" y="116432"/>
                            <a:pt x="118227" y="116884"/>
                            <a:pt x="118227" y="117426"/>
                          </a:cubicBezTo>
                          <a:cubicBezTo>
                            <a:pt x="120576" y="133058"/>
                            <a:pt x="136561" y="165947"/>
                            <a:pt x="109196" y="173356"/>
                          </a:cubicBezTo>
                          <a:close/>
                        </a:path>
                      </a:pathLst>
                    </a:custGeom>
                    <a:solidFill>
                      <a:srgbClr val="EB9481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  <p:sp>
                  <p:nvSpPr>
                    <p:cNvPr id="2607" name="Google Shape;2607;p49"/>
                    <p:cNvSpPr/>
                    <p:nvPr/>
                  </p:nvSpPr>
                  <p:spPr>
                    <a:xfrm>
                      <a:off x="3491041" y="3907523"/>
                      <a:ext cx="120028" cy="117711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20028" h="117711" extrusionOk="0">
                          <a:moveTo>
                            <a:pt x="108198" y="115746"/>
                          </a:moveTo>
                          <a:cubicBezTo>
                            <a:pt x="108198" y="116107"/>
                            <a:pt x="108288" y="116649"/>
                            <a:pt x="108288" y="117101"/>
                          </a:cubicBezTo>
                          <a:cubicBezTo>
                            <a:pt x="104404" y="117643"/>
                            <a:pt x="100159" y="117824"/>
                            <a:pt x="95553" y="117643"/>
                          </a:cubicBezTo>
                          <a:cubicBezTo>
                            <a:pt x="22127" y="115384"/>
                            <a:pt x="3522" y="23312"/>
                            <a:pt x="0" y="0"/>
                          </a:cubicBezTo>
                          <a:cubicBezTo>
                            <a:pt x="22127" y="3343"/>
                            <a:pt x="120029" y="31263"/>
                            <a:pt x="120029" y="31263"/>
                          </a:cubicBezTo>
                          <a:cubicBezTo>
                            <a:pt x="120029" y="31263"/>
                            <a:pt x="107385" y="72917"/>
                            <a:pt x="107294" y="107614"/>
                          </a:cubicBezTo>
                          <a:cubicBezTo>
                            <a:pt x="107385" y="110415"/>
                            <a:pt x="107656" y="113216"/>
                            <a:pt x="108198" y="115746"/>
                          </a:cubicBezTo>
                          <a:close/>
                        </a:path>
                      </a:pathLst>
                    </a:custGeom>
                    <a:solidFill>
                      <a:srgbClr val="263238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</p:grpSp>
              <p:grpSp>
                <p:nvGrpSpPr>
                  <p:cNvPr id="2608" name="Google Shape;2608;p49"/>
                  <p:cNvGrpSpPr/>
                  <p:nvPr/>
                </p:nvGrpSpPr>
                <p:grpSpPr>
                  <a:xfrm>
                    <a:off x="3431274" y="3676032"/>
                    <a:ext cx="236931" cy="302745"/>
                    <a:chOff x="3431274" y="3676032"/>
                    <a:chExt cx="236931" cy="302745"/>
                  </a:xfrm>
                </p:grpSpPr>
                <p:sp>
                  <p:nvSpPr>
                    <p:cNvPr id="2609" name="Google Shape;2609;p49"/>
                    <p:cNvSpPr/>
                    <p:nvPr/>
                  </p:nvSpPr>
                  <p:spPr>
                    <a:xfrm>
                      <a:off x="3437885" y="3678582"/>
                      <a:ext cx="230315" cy="300151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230315" h="300151" extrusionOk="0">
                          <a:moveTo>
                            <a:pt x="683" y="88077"/>
                          </a:moveTo>
                          <a:cubicBezTo>
                            <a:pt x="-5910" y="133887"/>
                            <a:pt x="36538" y="256590"/>
                            <a:pt x="71941" y="279992"/>
                          </a:cubicBezTo>
                          <a:cubicBezTo>
                            <a:pt x="123240" y="313876"/>
                            <a:pt x="197660" y="306467"/>
                            <a:pt x="224032" y="246922"/>
                          </a:cubicBezTo>
                          <a:cubicBezTo>
                            <a:pt x="249591" y="189185"/>
                            <a:pt x="191428" y="30159"/>
                            <a:pt x="152773" y="9919"/>
                          </a:cubicBezTo>
                          <a:cubicBezTo>
                            <a:pt x="95785" y="-19808"/>
                            <a:pt x="10437" y="20491"/>
                            <a:pt x="683" y="88077"/>
                          </a:cubicBezTo>
                          <a:close/>
                        </a:path>
                      </a:pathLst>
                    </a:custGeom>
                    <a:solidFill>
                      <a:srgbClr val="EB9481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  <p:sp>
                  <p:nvSpPr>
                    <p:cNvPr id="2610" name="Google Shape;2610;p49"/>
                    <p:cNvSpPr/>
                    <p:nvPr/>
                  </p:nvSpPr>
                  <p:spPr>
                    <a:xfrm>
                      <a:off x="3467017" y="3838582"/>
                      <a:ext cx="201188" cy="14019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201188" h="140195" extrusionOk="0">
                          <a:moveTo>
                            <a:pt x="194900" y="87013"/>
                          </a:moveTo>
                          <a:cubicBezTo>
                            <a:pt x="168528" y="146467"/>
                            <a:pt x="94199" y="153966"/>
                            <a:pt x="42809" y="119992"/>
                          </a:cubicBezTo>
                          <a:cubicBezTo>
                            <a:pt x="28449" y="110505"/>
                            <a:pt x="12915" y="84664"/>
                            <a:pt x="0" y="54304"/>
                          </a:cubicBezTo>
                          <a:lnTo>
                            <a:pt x="19327" y="0"/>
                          </a:lnTo>
                          <a:cubicBezTo>
                            <a:pt x="19327" y="0"/>
                            <a:pt x="40281" y="34516"/>
                            <a:pt x="58614" y="42829"/>
                          </a:cubicBezTo>
                          <a:cubicBezTo>
                            <a:pt x="91308" y="57737"/>
                            <a:pt x="137550" y="44455"/>
                            <a:pt x="147214" y="16626"/>
                          </a:cubicBezTo>
                          <a:lnTo>
                            <a:pt x="161574" y="14186"/>
                          </a:lnTo>
                          <a:cubicBezTo>
                            <a:pt x="161574" y="14186"/>
                            <a:pt x="187946" y="28462"/>
                            <a:pt x="195893" y="1898"/>
                          </a:cubicBezTo>
                          <a:cubicBezTo>
                            <a:pt x="202577" y="35781"/>
                            <a:pt x="203660" y="67315"/>
                            <a:pt x="194900" y="87013"/>
                          </a:cubicBezTo>
                          <a:close/>
                        </a:path>
                      </a:pathLst>
                    </a:custGeom>
                    <a:solidFill>
                      <a:srgbClr val="263238">
                        <a:alpha val="29800"/>
                      </a:srgbClr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  <p:sp>
                  <p:nvSpPr>
                    <p:cNvPr id="2611" name="Google Shape;2611;p49"/>
                    <p:cNvSpPr/>
                    <p:nvPr/>
                  </p:nvSpPr>
                  <p:spPr>
                    <a:xfrm>
                      <a:off x="3434650" y="3676032"/>
                      <a:ext cx="194934" cy="19878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94934" h="198785" extrusionOk="0">
                          <a:moveTo>
                            <a:pt x="27942" y="198783"/>
                          </a:moveTo>
                          <a:cubicBezTo>
                            <a:pt x="47360" y="199054"/>
                            <a:pt x="53411" y="180983"/>
                            <a:pt x="55036" y="168423"/>
                          </a:cubicBezTo>
                          <a:cubicBezTo>
                            <a:pt x="56662" y="155954"/>
                            <a:pt x="34716" y="88188"/>
                            <a:pt x="39051" y="69032"/>
                          </a:cubicBezTo>
                          <a:cubicBezTo>
                            <a:pt x="43386" y="49786"/>
                            <a:pt x="59733" y="35510"/>
                            <a:pt x="75719" y="35962"/>
                          </a:cubicBezTo>
                          <a:cubicBezTo>
                            <a:pt x="91704" y="36414"/>
                            <a:pt x="123315" y="46714"/>
                            <a:pt x="133972" y="42739"/>
                          </a:cubicBezTo>
                          <a:cubicBezTo>
                            <a:pt x="144719" y="38853"/>
                            <a:pt x="133882" y="18613"/>
                            <a:pt x="141558" y="16626"/>
                          </a:cubicBezTo>
                          <a:cubicBezTo>
                            <a:pt x="158357" y="12198"/>
                            <a:pt x="187077" y="49063"/>
                            <a:pt x="194935" y="66683"/>
                          </a:cubicBezTo>
                          <a:cubicBezTo>
                            <a:pt x="194935" y="66683"/>
                            <a:pt x="176420" y="-15270"/>
                            <a:pt x="86827" y="2530"/>
                          </a:cubicBezTo>
                          <a:cubicBezTo>
                            <a:pt x="6808" y="18433"/>
                            <a:pt x="667" y="75809"/>
                            <a:pt x="35" y="101289"/>
                          </a:cubicBezTo>
                          <a:cubicBezTo>
                            <a:pt x="-1140" y="150171"/>
                            <a:pt x="27942" y="198783"/>
                            <a:pt x="27942" y="198783"/>
                          </a:cubicBezTo>
                          <a:close/>
                        </a:path>
                      </a:pathLst>
                    </a:custGeom>
                    <a:solidFill>
                      <a:srgbClr val="263238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  <p:grpSp>
                  <p:nvGrpSpPr>
                    <p:cNvPr id="2612" name="Google Shape;2612;p49"/>
                    <p:cNvGrpSpPr/>
                    <p:nvPr/>
                  </p:nvGrpSpPr>
                  <p:grpSpPr>
                    <a:xfrm>
                      <a:off x="3431274" y="3836132"/>
                      <a:ext cx="70153" cy="76491"/>
                      <a:chOff x="3431274" y="3836132"/>
                      <a:chExt cx="70153" cy="76491"/>
                    </a:xfrm>
                  </p:grpSpPr>
                  <p:sp>
                    <p:nvSpPr>
                      <p:cNvPr id="2613" name="Google Shape;2613;p49"/>
                      <p:cNvSpPr/>
                      <p:nvPr/>
                    </p:nvSpPr>
                    <p:spPr>
                      <a:xfrm>
                        <a:off x="3431274" y="3836132"/>
                        <a:ext cx="70153" cy="76491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70153" h="76491" extrusionOk="0">
                            <a:moveTo>
                              <a:pt x="56877" y="25401"/>
                            </a:moveTo>
                            <a:cubicBezTo>
                              <a:pt x="56877" y="25401"/>
                              <a:pt x="21293" y="-10380"/>
                              <a:pt x="4675" y="2993"/>
                            </a:cubicBezTo>
                            <a:cubicBezTo>
                              <a:pt x="-12033" y="16365"/>
                              <a:pt x="19668" y="71663"/>
                              <a:pt x="42698" y="75909"/>
                            </a:cubicBezTo>
                            <a:cubicBezTo>
                              <a:pt x="65819" y="80247"/>
                              <a:pt x="70154" y="58922"/>
                              <a:pt x="70154" y="58922"/>
                            </a:cubicBezTo>
                            <a:lnTo>
                              <a:pt x="56877" y="25401"/>
                            </a:lnTo>
                            <a:close/>
                          </a:path>
                        </a:pathLst>
                      </a:custGeom>
                      <a:solidFill>
                        <a:srgbClr val="EB9481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45700" rIns="91425" bIns="45700" anchor="ctr" anchorCtr="0">
                        <a:noAutofit/>
                      </a:bodyPr>
                      <a:lstStyle/>
                      <a:p>
                        <a:pPr marL="0" marR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 sz="18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endParaRPr>
                      </a:p>
                    </p:txBody>
                  </p:sp>
                  <p:sp>
                    <p:nvSpPr>
                      <p:cNvPr id="2614" name="Google Shape;2614;p49"/>
                      <p:cNvSpPr/>
                      <p:nvPr/>
                    </p:nvSpPr>
                    <p:spPr>
                      <a:xfrm>
                        <a:off x="3445071" y="3854679"/>
                        <a:ext cx="44422" cy="44618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44422" h="44618" extrusionOk="0">
                            <a:moveTo>
                              <a:pt x="271" y="77"/>
                            </a:moveTo>
                            <a:cubicBezTo>
                              <a:pt x="-90" y="77"/>
                              <a:pt x="-90" y="619"/>
                              <a:pt x="271" y="709"/>
                            </a:cubicBezTo>
                            <a:cubicBezTo>
                              <a:pt x="16528" y="4233"/>
                              <a:pt x="27004" y="16883"/>
                              <a:pt x="35133" y="30527"/>
                            </a:cubicBezTo>
                            <a:cubicBezTo>
                              <a:pt x="29623" y="25648"/>
                              <a:pt x="22940" y="23660"/>
                              <a:pt x="16347" y="30346"/>
                            </a:cubicBezTo>
                            <a:cubicBezTo>
                              <a:pt x="15986" y="30708"/>
                              <a:pt x="16528" y="31250"/>
                              <a:pt x="16889" y="31069"/>
                            </a:cubicBezTo>
                            <a:cubicBezTo>
                              <a:pt x="22850" y="28629"/>
                              <a:pt x="27546" y="28991"/>
                              <a:pt x="32604" y="33238"/>
                            </a:cubicBezTo>
                            <a:cubicBezTo>
                              <a:pt x="36216" y="36219"/>
                              <a:pt x="39016" y="40376"/>
                              <a:pt x="41816" y="44080"/>
                            </a:cubicBezTo>
                            <a:cubicBezTo>
                              <a:pt x="42719" y="45345"/>
                              <a:pt x="45067" y="44171"/>
                              <a:pt x="44254" y="42725"/>
                            </a:cubicBezTo>
                            <a:cubicBezTo>
                              <a:pt x="44164" y="42634"/>
                              <a:pt x="44164" y="42544"/>
                              <a:pt x="44074" y="42363"/>
                            </a:cubicBezTo>
                            <a:cubicBezTo>
                              <a:pt x="41184" y="22937"/>
                              <a:pt x="21405" y="-1549"/>
                              <a:pt x="271" y="77"/>
                            </a:cubicBezTo>
                            <a:close/>
                          </a:path>
                        </a:pathLst>
                      </a:custGeom>
                      <a:solidFill>
                        <a:srgbClr val="263238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45700" rIns="91425" bIns="45700" anchor="ctr" anchorCtr="0">
                        <a:noAutofit/>
                      </a:bodyPr>
                      <a:lstStyle/>
                      <a:p>
                        <a:pPr marL="0" marR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 sz="18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endParaRPr>
                      </a:p>
                    </p:txBody>
                  </p:sp>
                </p:grpSp>
                <p:grpSp>
                  <p:nvGrpSpPr>
                    <p:cNvPr id="2615" name="Google Shape;2615;p49"/>
                    <p:cNvGrpSpPr/>
                    <p:nvPr/>
                  </p:nvGrpSpPr>
                  <p:grpSpPr>
                    <a:xfrm>
                      <a:off x="3541381" y="3759458"/>
                      <a:ext cx="98807" cy="147030"/>
                      <a:chOff x="3541381" y="3759458"/>
                      <a:chExt cx="98807" cy="147030"/>
                    </a:xfrm>
                  </p:grpSpPr>
                  <p:grpSp>
                    <p:nvGrpSpPr>
                      <p:cNvPr id="2616" name="Google Shape;2616;p49"/>
                      <p:cNvGrpSpPr/>
                      <p:nvPr/>
                    </p:nvGrpSpPr>
                    <p:grpSpPr>
                      <a:xfrm>
                        <a:off x="3553032" y="3813867"/>
                        <a:ext cx="21624" cy="31235"/>
                        <a:chOff x="3553032" y="3813867"/>
                        <a:chExt cx="21624" cy="31235"/>
                      </a:xfrm>
                    </p:grpSpPr>
                    <p:sp>
                      <p:nvSpPr>
                        <p:cNvPr id="2617" name="Google Shape;2617;p49"/>
                        <p:cNvSpPr/>
                        <p:nvPr/>
                      </p:nvSpPr>
                      <p:spPr>
                        <a:xfrm>
                          <a:off x="3568730" y="3820190"/>
                          <a:ext cx="5926" cy="24912"/>
                        </a:xfrm>
                        <a:custGeom>
                          <a:avLst/>
                          <a:gdLst/>
                          <a:ahLst/>
                          <a:cxnLst/>
                          <a:rect l="l" t="t" r="r" b="b"/>
                          <a:pathLst>
                            <a:path w="5926" h="24912" extrusionOk="0">
                              <a:moveTo>
                                <a:pt x="1789" y="50"/>
                              </a:moveTo>
                              <a:cubicBezTo>
                                <a:pt x="1608" y="-221"/>
                                <a:pt x="1247" y="683"/>
                                <a:pt x="1427" y="1044"/>
                              </a:cubicBezTo>
                              <a:cubicBezTo>
                                <a:pt x="4498" y="9266"/>
                                <a:pt x="6666" y="19115"/>
                                <a:pt x="73" y="24446"/>
                              </a:cubicBezTo>
                              <a:cubicBezTo>
                                <a:pt x="-108" y="24627"/>
                                <a:pt x="73" y="24988"/>
                                <a:pt x="344" y="24898"/>
                              </a:cubicBezTo>
                              <a:cubicBezTo>
                                <a:pt x="9014" y="20380"/>
                                <a:pt x="6033" y="7279"/>
                                <a:pt x="1789" y="50"/>
                              </a:cubicBezTo>
                              <a:close/>
                            </a:path>
                          </a:pathLst>
                        </a:custGeom>
                        <a:solidFill>
                          <a:srgbClr val="263238"/>
                        </a:solidFill>
                        <a:ln>
                          <a:noFill/>
                        </a:ln>
                      </p:spPr>
                      <p:txBody>
                        <a:bodyPr spcFirstLastPara="1" wrap="square" lIns="91425" tIns="45700" rIns="91425" bIns="45700" anchor="ctr" anchorCtr="0">
                          <a:noAutofit/>
                        </a:bodyPr>
                        <a:lstStyle/>
                        <a:p>
                          <a:pPr marL="0" marR="0" lvl="0" indent="0" algn="l" rtl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None/>
                          </a:pPr>
                          <a:endParaRPr sz="1800">
                            <a:solidFill>
                              <a:srgbClr val="000000"/>
                            </a:solidFill>
                            <a:latin typeface="Calibri"/>
                            <a:ea typeface="Calibri"/>
                            <a:cs typeface="Calibri"/>
                            <a:sym typeface="Calibri"/>
                          </a:endParaRPr>
                        </a:p>
                      </p:txBody>
                    </p:sp>
                    <p:sp>
                      <p:nvSpPr>
                        <p:cNvPr id="2618" name="Google Shape;2618;p49"/>
                        <p:cNvSpPr/>
                        <p:nvPr/>
                      </p:nvSpPr>
                      <p:spPr>
                        <a:xfrm>
                          <a:off x="3553032" y="3813867"/>
                          <a:ext cx="20431" cy="27876"/>
                        </a:xfrm>
                        <a:custGeom>
                          <a:avLst/>
                          <a:gdLst/>
                          <a:ahLst/>
                          <a:cxnLst/>
                          <a:rect l="l" t="t" r="r" b="b"/>
                          <a:pathLst>
                            <a:path w="20431" h="27876" extrusionOk="0">
                              <a:moveTo>
                                <a:pt x="7100" y="229"/>
                              </a:moveTo>
                              <a:cubicBezTo>
                                <a:pt x="-6537" y="3753"/>
                                <a:pt x="1501" y="30859"/>
                                <a:pt x="14145" y="27606"/>
                              </a:cubicBezTo>
                              <a:cubicBezTo>
                                <a:pt x="26608" y="24354"/>
                                <a:pt x="18570" y="-2753"/>
                                <a:pt x="7100" y="229"/>
                              </a:cubicBezTo>
                              <a:close/>
                            </a:path>
                          </a:pathLst>
                        </a:custGeom>
                        <a:solidFill>
                          <a:srgbClr val="263238"/>
                        </a:solidFill>
                        <a:ln>
                          <a:noFill/>
                        </a:ln>
                      </p:spPr>
                      <p:txBody>
                        <a:bodyPr spcFirstLastPara="1" wrap="square" lIns="91425" tIns="45700" rIns="91425" bIns="45700" anchor="ctr" anchorCtr="0">
                          <a:noAutofit/>
                        </a:bodyPr>
                        <a:lstStyle/>
                        <a:p>
                          <a:pPr marL="0" marR="0" lvl="0" indent="0" algn="l" rtl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None/>
                          </a:pPr>
                          <a:endParaRPr sz="1800">
                            <a:solidFill>
                              <a:srgbClr val="000000"/>
                            </a:solidFill>
                            <a:latin typeface="Calibri"/>
                            <a:ea typeface="Calibri"/>
                            <a:cs typeface="Calibri"/>
                            <a:sym typeface="Calibri"/>
                          </a:endParaRPr>
                        </a:p>
                      </p:txBody>
                    </p:sp>
                  </p:grpSp>
                  <p:grpSp>
                    <p:nvGrpSpPr>
                      <p:cNvPr id="2619" name="Google Shape;2619;p49"/>
                      <p:cNvGrpSpPr/>
                      <p:nvPr/>
                    </p:nvGrpSpPr>
                    <p:grpSpPr>
                      <a:xfrm>
                        <a:off x="3619331" y="3795481"/>
                        <a:ext cx="20857" cy="31109"/>
                        <a:chOff x="3619331" y="3795481"/>
                        <a:chExt cx="20857" cy="31109"/>
                      </a:xfrm>
                    </p:grpSpPr>
                    <p:sp>
                      <p:nvSpPr>
                        <p:cNvPr id="2620" name="Google Shape;2620;p49"/>
                        <p:cNvSpPr/>
                        <p:nvPr/>
                      </p:nvSpPr>
                      <p:spPr>
                        <a:xfrm>
                          <a:off x="3619469" y="3807019"/>
                          <a:ext cx="15788" cy="19571"/>
                        </a:xfrm>
                        <a:custGeom>
                          <a:avLst/>
                          <a:gdLst/>
                          <a:ahLst/>
                          <a:cxnLst/>
                          <a:rect l="l" t="t" r="r" b="b"/>
                          <a:pathLst>
                            <a:path w="15788" h="19571" extrusionOk="0">
                              <a:moveTo>
                                <a:pt x="0" y="119"/>
                              </a:moveTo>
                              <a:cubicBezTo>
                                <a:pt x="0" y="-242"/>
                                <a:pt x="813" y="300"/>
                                <a:pt x="903" y="661"/>
                              </a:cubicBezTo>
                              <a:cubicBezTo>
                                <a:pt x="3161" y="9155"/>
                                <a:pt x="7135" y="18461"/>
                                <a:pt x="15534" y="19004"/>
                              </a:cubicBezTo>
                              <a:cubicBezTo>
                                <a:pt x="15805" y="19004"/>
                                <a:pt x="15895" y="19455"/>
                                <a:pt x="15624" y="19455"/>
                              </a:cubicBezTo>
                              <a:cubicBezTo>
                                <a:pt x="5870" y="20901"/>
                                <a:pt x="723" y="8522"/>
                                <a:pt x="0" y="119"/>
                              </a:cubicBezTo>
                              <a:close/>
                            </a:path>
                          </a:pathLst>
                        </a:custGeom>
                        <a:solidFill>
                          <a:srgbClr val="263238"/>
                        </a:solidFill>
                        <a:ln>
                          <a:noFill/>
                        </a:ln>
                      </p:spPr>
                      <p:txBody>
                        <a:bodyPr spcFirstLastPara="1" wrap="square" lIns="91425" tIns="45700" rIns="91425" bIns="45700" anchor="ctr" anchorCtr="0">
                          <a:noAutofit/>
                        </a:bodyPr>
                        <a:lstStyle/>
                        <a:p>
                          <a:pPr marL="0" marR="0" lvl="0" indent="0" algn="l" rtl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None/>
                          </a:pPr>
                          <a:endParaRPr sz="1800">
                            <a:solidFill>
                              <a:srgbClr val="000000"/>
                            </a:solidFill>
                            <a:latin typeface="Calibri"/>
                            <a:ea typeface="Calibri"/>
                            <a:cs typeface="Calibri"/>
                            <a:sym typeface="Calibri"/>
                          </a:endParaRPr>
                        </a:p>
                      </p:txBody>
                    </p:sp>
                    <p:sp>
                      <p:nvSpPr>
                        <p:cNvPr id="2621" name="Google Shape;2621;p49"/>
                        <p:cNvSpPr/>
                        <p:nvPr/>
                      </p:nvSpPr>
                      <p:spPr>
                        <a:xfrm>
                          <a:off x="3619331" y="3795481"/>
                          <a:ext cx="20857" cy="27549"/>
                        </a:xfrm>
                        <a:custGeom>
                          <a:avLst/>
                          <a:gdLst/>
                          <a:ahLst/>
                          <a:cxnLst/>
                          <a:rect l="l" t="t" r="r" b="b"/>
                          <a:pathLst>
                            <a:path w="20857" h="27549" extrusionOk="0">
                              <a:moveTo>
                                <a:pt x="5015" y="634"/>
                              </a:moveTo>
                              <a:cubicBezTo>
                                <a:pt x="18201" y="-4426"/>
                                <a:pt x="27323" y="22319"/>
                                <a:pt x="15130" y="27018"/>
                              </a:cubicBezTo>
                              <a:cubicBezTo>
                                <a:pt x="3028" y="31626"/>
                                <a:pt x="-6094" y="4881"/>
                                <a:pt x="5015" y="634"/>
                              </a:cubicBezTo>
                              <a:close/>
                            </a:path>
                          </a:pathLst>
                        </a:custGeom>
                        <a:solidFill>
                          <a:srgbClr val="263238"/>
                        </a:solidFill>
                        <a:ln>
                          <a:noFill/>
                        </a:ln>
                      </p:spPr>
                      <p:txBody>
                        <a:bodyPr spcFirstLastPara="1" wrap="square" lIns="91425" tIns="45700" rIns="91425" bIns="45700" anchor="ctr" anchorCtr="0">
                          <a:noAutofit/>
                        </a:bodyPr>
                        <a:lstStyle/>
                        <a:p>
                          <a:pPr marL="0" marR="0" lvl="0" indent="0" algn="l" rtl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None/>
                          </a:pPr>
                          <a:endParaRPr sz="1800">
                            <a:solidFill>
                              <a:srgbClr val="000000"/>
                            </a:solidFill>
                            <a:latin typeface="Calibri"/>
                            <a:ea typeface="Calibri"/>
                            <a:cs typeface="Calibri"/>
                            <a:sym typeface="Calibri"/>
                          </a:endParaRPr>
                        </a:p>
                      </p:txBody>
                    </p:sp>
                  </p:grpSp>
                  <p:sp>
                    <p:nvSpPr>
                      <p:cNvPr id="2622" name="Google Shape;2622;p49"/>
                      <p:cNvSpPr/>
                      <p:nvPr/>
                    </p:nvSpPr>
                    <p:spPr>
                      <a:xfrm>
                        <a:off x="3541381" y="3791765"/>
                        <a:ext cx="29970" cy="20548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29970" h="20548" extrusionOk="0">
                            <a:moveTo>
                              <a:pt x="8185" y="20343"/>
                            </a:moveTo>
                            <a:cubicBezTo>
                              <a:pt x="11978" y="19258"/>
                              <a:pt x="15320" y="17632"/>
                              <a:pt x="19023" y="16186"/>
                            </a:cubicBezTo>
                            <a:cubicBezTo>
                              <a:pt x="23177" y="14560"/>
                              <a:pt x="26609" y="13656"/>
                              <a:pt x="29228" y="9771"/>
                            </a:cubicBezTo>
                            <a:cubicBezTo>
                              <a:pt x="30673" y="7693"/>
                              <a:pt x="29860" y="4169"/>
                              <a:pt x="28054" y="2543"/>
                            </a:cubicBezTo>
                            <a:cubicBezTo>
                              <a:pt x="23719" y="-1072"/>
                              <a:pt x="18119" y="-258"/>
                              <a:pt x="13062" y="1458"/>
                            </a:cubicBezTo>
                            <a:cubicBezTo>
                              <a:pt x="7553" y="3446"/>
                              <a:pt x="3850" y="6338"/>
                              <a:pt x="869" y="11307"/>
                            </a:cubicBezTo>
                            <a:cubicBezTo>
                              <a:pt x="-2111" y="16096"/>
                              <a:pt x="3127" y="21698"/>
                              <a:pt x="8185" y="20343"/>
                            </a:cubicBezTo>
                            <a:close/>
                          </a:path>
                        </a:pathLst>
                      </a:custGeom>
                      <a:solidFill>
                        <a:srgbClr val="263238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45700" rIns="91425" bIns="45700" anchor="ctr" anchorCtr="0">
                        <a:noAutofit/>
                      </a:bodyPr>
                      <a:lstStyle/>
                      <a:p>
                        <a:pPr marL="0" marR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 sz="18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endParaRPr>
                      </a:p>
                    </p:txBody>
                  </p:sp>
                  <p:sp>
                    <p:nvSpPr>
                      <p:cNvPr id="2623" name="Google Shape;2623;p49"/>
                      <p:cNvSpPr/>
                      <p:nvPr/>
                    </p:nvSpPr>
                    <p:spPr>
                      <a:xfrm>
                        <a:off x="3602130" y="3759458"/>
                        <a:ext cx="31370" cy="15898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31370" h="15898" extrusionOk="0">
                            <a:moveTo>
                              <a:pt x="25739" y="15333"/>
                            </a:moveTo>
                            <a:cubicBezTo>
                              <a:pt x="21765" y="15875"/>
                              <a:pt x="18062" y="15604"/>
                              <a:pt x="14178" y="15785"/>
                            </a:cubicBezTo>
                            <a:cubicBezTo>
                              <a:pt x="9753" y="15875"/>
                              <a:pt x="6230" y="16417"/>
                              <a:pt x="2257" y="13978"/>
                            </a:cubicBezTo>
                            <a:cubicBezTo>
                              <a:pt x="179" y="12622"/>
                              <a:pt x="-633" y="9098"/>
                              <a:pt x="541" y="6930"/>
                            </a:cubicBezTo>
                            <a:cubicBezTo>
                              <a:pt x="3069" y="1870"/>
                              <a:pt x="8488" y="424"/>
                              <a:pt x="13907" y="63"/>
                            </a:cubicBezTo>
                            <a:cubicBezTo>
                              <a:pt x="19687" y="-299"/>
                              <a:pt x="24293" y="876"/>
                              <a:pt x="28990" y="4219"/>
                            </a:cubicBezTo>
                            <a:cubicBezTo>
                              <a:pt x="33596" y="7382"/>
                              <a:pt x="30977" y="14701"/>
                              <a:pt x="25739" y="15333"/>
                            </a:cubicBezTo>
                            <a:close/>
                          </a:path>
                        </a:pathLst>
                      </a:custGeom>
                      <a:solidFill>
                        <a:srgbClr val="263238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45700" rIns="91425" bIns="45700" anchor="ctr" anchorCtr="0">
                        <a:noAutofit/>
                      </a:bodyPr>
                      <a:lstStyle/>
                      <a:p>
                        <a:pPr marL="0" marR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 sz="18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endParaRPr>
                      </a:p>
                    </p:txBody>
                  </p:sp>
                  <p:sp>
                    <p:nvSpPr>
                      <p:cNvPr id="2624" name="Google Shape;2624;p49"/>
                      <p:cNvSpPr/>
                      <p:nvPr/>
                    </p:nvSpPr>
                    <p:spPr>
                      <a:xfrm>
                        <a:off x="3583729" y="3898327"/>
                        <a:ext cx="18177" cy="8161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18177" h="8161" extrusionOk="0">
                            <a:moveTo>
                              <a:pt x="788" y="2059"/>
                            </a:moveTo>
                            <a:cubicBezTo>
                              <a:pt x="3407" y="3414"/>
                              <a:pt x="6207" y="5492"/>
                              <a:pt x="9278" y="4860"/>
                            </a:cubicBezTo>
                            <a:cubicBezTo>
                              <a:pt x="12258" y="4227"/>
                              <a:pt x="15329" y="1878"/>
                              <a:pt x="17677" y="71"/>
                            </a:cubicBezTo>
                            <a:cubicBezTo>
                              <a:pt x="17948" y="-110"/>
                              <a:pt x="18309" y="71"/>
                              <a:pt x="18129" y="432"/>
                            </a:cubicBezTo>
                            <a:cubicBezTo>
                              <a:pt x="16864" y="4318"/>
                              <a:pt x="12890" y="7661"/>
                              <a:pt x="8826" y="8112"/>
                            </a:cubicBezTo>
                            <a:cubicBezTo>
                              <a:pt x="4852" y="8564"/>
                              <a:pt x="1962" y="5854"/>
                              <a:pt x="66" y="2691"/>
                            </a:cubicBezTo>
                            <a:cubicBezTo>
                              <a:pt x="-205" y="2239"/>
                              <a:pt x="427" y="1878"/>
                              <a:pt x="788" y="2059"/>
                            </a:cubicBezTo>
                            <a:close/>
                          </a:path>
                        </a:pathLst>
                      </a:custGeom>
                      <a:solidFill>
                        <a:srgbClr val="263238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45700" rIns="91425" bIns="45700" anchor="ctr" anchorCtr="0">
                        <a:noAutofit/>
                      </a:bodyPr>
                      <a:lstStyle/>
                      <a:p>
                        <a:pPr marL="0" marR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 sz="18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endParaRPr>
                      </a:p>
                    </p:txBody>
                  </p:sp>
                  <p:sp>
                    <p:nvSpPr>
                      <p:cNvPr id="2625" name="Google Shape;2625;p49"/>
                      <p:cNvSpPr/>
                      <p:nvPr/>
                    </p:nvSpPr>
                    <p:spPr>
                      <a:xfrm>
                        <a:off x="3587222" y="3770256"/>
                        <a:ext cx="47581" cy="109131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47581" h="109131" extrusionOk="0">
                            <a:moveTo>
                              <a:pt x="366" y="101938"/>
                            </a:moveTo>
                            <a:cubicBezTo>
                              <a:pt x="7230" y="107811"/>
                              <a:pt x="15268" y="109709"/>
                              <a:pt x="23216" y="108986"/>
                            </a:cubicBezTo>
                            <a:cubicBezTo>
                              <a:pt x="26738" y="108624"/>
                              <a:pt x="30260" y="107721"/>
                              <a:pt x="33602" y="106366"/>
                            </a:cubicBezTo>
                            <a:cubicBezTo>
                              <a:pt x="34234" y="106185"/>
                              <a:pt x="34957" y="105914"/>
                              <a:pt x="35499" y="105552"/>
                            </a:cubicBezTo>
                            <a:cubicBezTo>
                              <a:pt x="36131" y="105281"/>
                              <a:pt x="36582" y="105100"/>
                              <a:pt x="37215" y="104739"/>
                            </a:cubicBezTo>
                            <a:cubicBezTo>
                              <a:pt x="38118" y="104287"/>
                              <a:pt x="38479" y="103294"/>
                              <a:pt x="38298" y="102390"/>
                            </a:cubicBezTo>
                            <a:lnTo>
                              <a:pt x="38298" y="102299"/>
                            </a:lnTo>
                            <a:cubicBezTo>
                              <a:pt x="38208" y="102028"/>
                              <a:pt x="38118" y="101757"/>
                              <a:pt x="37937" y="101486"/>
                            </a:cubicBezTo>
                            <a:cubicBezTo>
                              <a:pt x="37937" y="101486"/>
                              <a:pt x="37937" y="101486"/>
                              <a:pt x="37937" y="101396"/>
                            </a:cubicBezTo>
                            <a:lnTo>
                              <a:pt x="37666" y="100673"/>
                            </a:lnTo>
                            <a:cubicBezTo>
                              <a:pt x="35950" y="94167"/>
                              <a:pt x="32338" y="84499"/>
                              <a:pt x="32338" y="84499"/>
                            </a:cubicBezTo>
                            <a:cubicBezTo>
                              <a:pt x="35047" y="84951"/>
                              <a:pt x="48685" y="86849"/>
                              <a:pt x="47510" y="83506"/>
                            </a:cubicBezTo>
                            <a:cubicBezTo>
                              <a:pt x="37576" y="56037"/>
                              <a:pt x="26467" y="25588"/>
                              <a:pt x="10752" y="378"/>
                            </a:cubicBezTo>
                            <a:cubicBezTo>
                              <a:pt x="10301" y="-435"/>
                              <a:pt x="8946" y="198"/>
                              <a:pt x="9307" y="1011"/>
                            </a:cubicBezTo>
                            <a:cubicBezTo>
                              <a:pt x="17887" y="27756"/>
                              <a:pt x="31073" y="52784"/>
                              <a:pt x="40014" y="79530"/>
                            </a:cubicBezTo>
                            <a:cubicBezTo>
                              <a:pt x="35770" y="79259"/>
                              <a:pt x="28725" y="78355"/>
                              <a:pt x="25293" y="79439"/>
                            </a:cubicBezTo>
                            <a:cubicBezTo>
                              <a:pt x="24480" y="79982"/>
                              <a:pt x="32518" y="97962"/>
                              <a:pt x="33060" y="100944"/>
                            </a:cubicBezTo>
                            <a:cubicBezTo>
                              <a:pt x="33060" y="100944"/>
                              <a:pt x="33060" y="101035"/>
                              <a:pt x="33060" y="101306"/>
                            </a:cubicBezTo>
                            <a:cubicBezTo>
                              <a:pt x="22584" y="105914"/>
                              <a:pt x="13462" y="105100"/>
                              <a:pt x="818" y="100944"/>
                            </a:cubicBezTo>
                            <a:cubicBezTo>
                              <a:pt x="95" y="100673"/>
                              <a:pt x="-357" y="101486"/>
                              <a:pt x="366" y="101938"/>
                            </a:cubicBezTo>
                            <a:close/>
                          </a:path>
                        </a:pathLst>
                      </a:custGeom>
                      <a:solidFill>
                        <a:srgbClr val="263238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45700" rIns="91425" bIns="45700" anchor="ctr" anchorCtr="0">
                        <a:noAutofit/>
                      </a:bodyPr>
                      <a:lstStyle/>
                      <a:p>
                        <a:pPr marL="0" marR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 sz="18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endParaRPr>
                      </a:p>
                    </p:txBody>
                  </p:sp>
                  <p:grpSp>
                    <p:nvGrpSpPr>
                      <p:cNvPr id="2626" name="Google Shape;2626;p49"/>
                      <p:cNvGrpSpPr/>
                      <p:nvPr/>
                    </p:nvGrpSpPr>
                    <p:grpSpPr>
                      <a:xfrm>
                        <a:off x="3587675" y="3872827"/>
                        <a:ext cx="28633" cy="20529"/>
                        <a:chOff x="3587675" y="3872827"/>
                        <a:chExt cx="28633" cy="20529"/>
                      </a:xfrm>
                    </p:grpSpPr>
                    <p:sp>
                      <p:nvSpPr>
                        <p:cNvPr id="2627" name="Google Shape;2627;p49"/>
                        <p:cNvSpPr/>
                        <p:nvPr/>
                      </p:nvSpPr>
                      <p:spPr>
                        <a:xfrm>
                          <a:off x="3587675" y="3872827"/>
                          <a:ext cx="28633" cy="20529"/>
                        </a:xfrm>
                        <a:custGeom>
                          <a:avLst/>
                          <a:gdLst/>
                          <a:ahLst/>
                          <a:cxnLst/>
                          <a:rect l="l" t="t" r="r" b="b"/>
                          <a:pathLst>
                            <a:path w="28633" h="20529" extrusionOk="0">
                              <a:moveTo>
                                <a:pt x="28634" y="4427"/>
                              </a:moveTo>
                              <a:cubicBezTo>
                                <a:pt x="28634" y="4427"/>
                                <a:pt x="24660" y="13373"/>
                                <a:pt x="17525" y="17891"/>
                              </a:cubicBezTo>
                              <a:cubicBezTo>
                                <a:pt x="14906" y="19517"/>
                                <a:pt x="11925" y="20692"/>
                                <a:pt x="8493" y="20511"/>
                              </a:cubicBezTo>
                              <a:cubicBezTo>
                                <a:pt x="1449" y="20240"/>
                                <a:pt x="-87" y="14186"/>
                                <a:pt x="4" y="8674"/>
                              </a:cubicBezTo>
                              <a:cubicBezTo>
                                <a:pt x="4" y="4156"/>
                                <a:pt x="1178" y="0"/>
                                <a:pt x="1178" y="0"/>
                              </a:cubicBezTo>
                              <a:cubicBezTo>
                                <a:pt x="1178" y="0"/>
                                <a:pt x="12828" y="6958"/>
                                <a:pt x="28634" y="4427"/>
                              </a:cubicBezTo>
                              <a:close/>
                            </a:path>
                          </a:pathLst>
                        </a:custGeom>
                        <a:solidFill>
                          <a:srgbClr val="263238"/>
                        </a:solidFill>
                        <a:ln>
                          <a:noFill/>
                        </a:ln>
                      </p:spPr>
                      <p:txBody>
                        <a:bodyPr spcFirstLastPara="1" wrap="square" lIns="91425" tIns="45700" rIns="91425" bIns="45700" anchor="ctr" anchorCtr="0">
                          <a:noAutofit/>
                        </a:bodyPr>
                        <a:lstStyle/>
                        <a:p>
                          <a:pPr marL="0" marR="0" lvl="0" indent="0" algn="l" rtl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None/>
                          </a:pPr>
                          <a:endParaRPr sz="1800">
                            <a:solidFill>
                              <a:srgbClr val="000000"/>
                            </a:solidFill>
                            <a:latin typeface="Calibri"/>
                            <a:ea typeface="Calibri"/>
                            <a:cs typeface="Calibri"/>
                            <a:sym typeface="Calibri"/>
                          </a:endParaRPr>
                        </a:p>
                      </p:txBody>
                    </p:sp>
                    <p:sp>
                      <p:nvSpPr>
                        <p:cNvPr id="2628" name="Google Shape;2628;p49"/>
                        <p:cNvSpPr/>
                        <p:nvPr/>
                      </p:nvSpPr>
                      <p:spPr>
                        <a:xfrm>
                          <a:off x="3587675" y="3881378"/>
                          <a:ext cx="17524" cy="11977"/>
                        </a:xfrm>
                        <a:custGeom>
                          <a:avLst/>
                          <a:gdLst/>
                          <a:ahLst/>
                          <a:cxnLst/>
                          <a:rect l="l" t="t" r="r" b="b"/>
                          <a:pathLst>
                            <a:path w="17524" h="11977" extrusionOk="0">
                              <a:moveTo>
                                <a:pt x="17525" y="9339"/>
                              </a:moveTo>
                              <a:cubicBezTo>
                                <a:pt x="14906" y="10965"/>
                                <a:pt x="11925" y="12140"/>
                                <a:pt x="8493" y="11959"/>
                              </a:cubicBezTo>
                              <a:cubicBezTo>
                                <a:pt x="1449" y="11688"/>
                                <a:pt x="-87" y="5634"/>
                                <a:pt x="4" y="123"/>
                              </a:cubicBezTo>
                              <a:cubicBezTo>
                                <a:pt x="7229" y="-691"/>
                                <a:pt x="15357" y="2562"/>
                                <a:pt x="17525" y="9339"/>
                              </a:cubicBezTo>
                              <a:close/>
                            </a:path>
                          </a:pathLst>
                        </a:custGeom>
                        <a:solidFill>
                          <a:srgbClr val="F291B8"/>
                        </a:solidFill>
                        <a:ln>
                          <a:noFill/>
                        </a:ln>
                      </p:spPr>
                      <p:txBody>
                        <a:bodyPr spcFirstLastPara="1" wrap="square" lIns="91425" tIns="45700" rIns="91425" bIns="45700" anchor="ctr" anchorCtr="0">
                          <a:noAutofit/>
                        </a:bodyPr>
                        <a:lstStyle/>
                        <a:p>
                          <a:pPr marL="0" marR="0" lvl="0" indent="0" algn="l" rtl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None/>
                          </a:pPr>
                          <a:endParaRPr sz="1800">
                            <a:solidFill>
                              <a:srgbClr val="000000"/>
                            </a:solidFill>
                            <a:latin typeface="Calibri"/>
                            <a:ea typeface="Calibri"/>
                            <a:cs typeface="Calibri"/>
                            <a:sym typeface="Calibri"/>
                          </a:endParaRPr>
                        </a:p>
                      </p:txBody>
                    </p:sp>
                  </p:grpSp>
                </p:grpSp>
              </p:grpSp>
              <p:grpSp>
                <p:nvGrpSpPr>
                  <p:cNvPr id="2629" name="Google Shape;2629;p49"/>
                  <p:cNvGrpSpPr/>
                  <p:nvPr/>
                </p:nvGrpSpPr>
                <p:grpSpPr>
                  <a:xfrm>
                    <a:off x="3476591" y="3981706"/>
                    <a:ext cx="148748" cy="141496"/>
                    <a:chOff x="3476591" y="3981706"/>
                    <a:chExt cx="148748" cy="141496"/>
                  </a:xfrm>
                </p:grpSpPr>
                <p:sp>
                  <p:nvSpPr>
                    <p:cNvPr id="2630" name="Google Shape;2630;p49"/>
                    <p:cNvSpPr/>
                    <p:nvPr/>
                  </p:nvSpPr>
                  <p:spPr>
                    <a:xfrm>
                      <a:off x="3476591" y="3981706"/>
                      <a:ext cx="146762" cy="136979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46762" h="136979" extrusionOk="0">
                          <a:moveTo>
                            <a:pt x="123009" y="36684"/>
                          </a:moveTo>
                          <a:lnTo>
                            <a:pt x="116958" y="90536"/>
                          </a:lnTo>
                          <a:lnTo>
                            <a:pt x="5148" y="0"/>
                          </a:lnTo>
                          <a:lnTo>
                            <a:pt x="0" y="30540"/>
                          </a:lnTo>
                          <a:lnTo>
                            <a:pt x="111810" y="136979"/>
                          </a:lnTo>
                          <a:lnTo>
                            <a:pt x="119306" y="96590"/>
                          </a:lnTo>
                          <a:lnTo>
                            <a:pt x="146762" y="117914"/>
                          </a:lnTo>
                          <a:lnTo>
                            <a:pt x="137640" y="58821"/>
                          </a:lnTo>
                          <a:close/>
                        </a:path>
                      </a:pathLst>
                    </a:custGeom>
                    <a:solidFill>
                      <a:schemeClr val="lt1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  <p:sp>
                  <p:nvSpPr>
                    <p:cNvPr id="2631" name="Google Shape;2631;p49"/>
                    <p:cNvSpPr/>
                    <p:nvPr/>
                  </p:nvSpPr>
                  <p:spPr>
                    <a:xfrm>
                      <a:off x="3476591" y="4012246"/>
                      <a:ext cx="148748" cy="110956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48748" h="110956" extrusionOk="0">
                          <a:moveTo>
                            <a:pt x="0" y="0"/>
                          </a:moveTo>
                          <a:cubicBezTo>
                            <a:pt x="38474" y="34154"/>
                            <a:pt x="76045" y="69303"/>
                            <a:pt x="113255" y="104903"/>
                          </a:cubicBezTo>
                          <a:lnTo>
                            <a:pt x="109552" y="106078"/>
                          </a:lnTo>
                          <a:lnTo>
                            <a:pt x="117319" y="65689"/>
                          </a:lnTo>
                          <a:lnTo>
                            <a:pt x="117951" y="62526"/>
                          </a:lnTo>
                          <a:lnTo>
                            <a:pt x="120480" y="64514"/>
                          </a:lnTo>
                          <a:lnTo>
                            <a:pt x="147575" y="86290"/>
                          </a:lnTo>
                          <a:lnTo>
                            <a:pt x="145227" y="87645"/>
                          </a:lnTo>
                          <a:cubicBezTo>
                            <a:pt x="142427" y="67857"/>
                            <a:pt x="140079" y="48069"/>
                            <a:pt x="137640" y="28281"/>
                          </a:cubicBezTo>
                          <a:cubicBezTo>
                            <a:pt x="141433" y="49154"/>
                            <a:pt x="145407" y="69936"/>
                            <a:pt x="148749" y="90898"/>
                          </a:cubicBezTo>
                          <a:lnTo>
                            <a:pt x="145769" y="88639"/>
                          </a:lnTo>
                          <a:lnTo>
                            <a:pt x="118132" y="67677"/>
                          </a:lnTo>
                          <a:lnTo>
                            <a:pt x="121293" y="66502"/>
                          </a:lnTo>
                          <a:lnTo>
                            <a:pt x="113978" y="106981"/>
                          </a:lnTo>
                          <a:lnTo>
                            <a:pt x="113255" y="110957"/>
                          </a:lnTo>
                          <a:lnTo>
                            <a:pt x="110275" y="108156"/>
                          </a:lnTo>
                          <a:cubicBezTo>
                            <a:pt x="72975" y="72556"/>
                            <a:pt x="36036" y="36775"/>
                            <a:pt x="0" y="0"/>
                          </a:cubicBezTo>
                          <a:lnTo>
                            <a:pt x="0" y="0"/>
                          </a:lnTo>
                          <a:close/>
                        </a:path>
                      </a:pathLst>
                    </a:custGeom>
                    <a:solidFill>
                      <a:schemeClr val="dk1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</p:grpSp>
              <p:sp>
                <p:nvSpPr>
                  <p:cNvPr id="2632" name="Google Shape;2632;p49"/>
                  <p:cNvSpPr/>
                  <p:nvPr/>
                </p:nvSpPr>
                <p:spPr>
                  <a:xfrm>
                    <a:off x="3474243" y="3982067"/>
                    <a:ext cx="86612" cy="15215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86612" h="152159" extrusionOk="0">
                        <a:moveTo>
                          <a:pt x="3071" y="33612"/>
                        </a:moveTo>
                        <a:lnTo>
                          <a:pt x="0" y="0"/>
                        </a:lnTo>
                        <a:cubicBezTo>
                          <a:pt x="0" y="0"/>
                          <a:pt x="58163" y="44274"/>
                          <a:pt x="63311" y="52497"/>
                        </a:cubicBezTo>
                        <a:cubicBezTo>
                          <a:pt x="68549" y="60719"/>
                          <a:pt x="86612" y="152159"/>
                          <a:pt x="86612" y="152159"/>
                        </a:cubicBezTo>
                        <a:cubicBezTo>
                          <a:pt x="86612" y="152159"/>
                          <a:pt x="17611" y="71020"/>
                          <a:pt x="3071" y="33612"/>
                        </a:cubicBezTo>
                        <a:close/>
                      </a:path>
                    </a:pathLst>
                  </a:custGeom>
                  <a:solidFill>
                    <a:schemeClr val="lt2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</p:grpSp>
          </p:grpSp>
        </p:grpSp>
      </p:grpSp>
      <p:sp>
        <p:nvSpPr>
          <p:cNvPr id="3" name="TextBox 2">
            <a:extLst>
              <a:ext uri="{FF2B5EF4-FFF2-40B4-BE49-F238E27FC236}">
                <a16:creationId xmlns:a16="http://schemas.microsoft.com/office/drawing/2014/main" id="{F385E06C-A50C-D238-DA28-B50148B0EEF2}"/>
              </a:ext>
            </a:extLst>
          </p:cNvPr>
          <p:cNvSpPr txBox="1"/>
          <p:nvPr/>
        </p:nvSpPr>
        <p:spPr>
          <a:xfrm>
            <a:off x="399995" y="3242925"/>
            <a:ext cx="8340762" cy="10887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50000"/>
              </a:lnSpc>
            </a:pPr>
            <a:r>
              <a:rPr lang="fa-IR" dirty="0">
                <a:solidFill>
                  <a:srgbClr val="273848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dirty="0">
                <a:solidFill>
                  <a:srgbClr val="273848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 </a:t>
            </a:r>
            <a:r>
              <a:rPr lang="fa-IR" dirty="0">
                <a:solidFill>
                  <a:srgbClr val="273848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 که شما به راحتی میتوانید بعد از خرید فایل آن را به راحتی تغییر دهید.</a:t>
            </a:r>
            <a:endParaRPr lang="fa-IR" dirty="0">
              <a:solidFill>
                <a:srgbClr val="273848"/>
              </a:solidFill>
            </a:endParaRPr>
          </a:p>
        </p:txBody>
      </p:sp>
    </p:spTree>
  </p:cSld>
  <p:clrMapOvr>
    <a:masterClrMapping/>
  </p:clrMapOvr>
  <p:transition spd="slow">
    <p:cover dir="d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58" name="Google Shape;2658;p51"/>
          <p:cNvGrpSpPr/>
          <p:nvPr/>
        </p:nvGrpSpPr>
        <p:grpSpPr>
          <a:xfrm>
            <a:off x="4974630" y="1388341"/>
            <a:ext cx="598257" cy="1870200"/>
            <a:chOff x="2640493" y="1388341"/>
            <a:chExt cx="598257" cy="1870200"/>
          </a:xfrm>
        </p:grpSpPr>
        <p:cxnSp>
          <p:nvCxnSpPr>
            <p:cNvPr id="2659" name="Google Shape;2659;p51"/>
            <p:cNvCxnSpPr/>
            <p:nvPr/>
          </p:nvCxnSpPr>
          <p:spPr>
            <a:xfrm>
              <a:off x="2644150" y="1850225"/>
              <a:ext cx="594600" cy="0"/>
            </a:xfrm>
            <a:prstGeom prst="straightConnector1">
              <a:avLst/>
            </a:prstGeom>
            <a:noFill/>
            <a:ln w="9525" cap="flat" cmpd="sng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660" name="Google Shape;2660;p51"/>
            <p:cNvCxnSpPr/>
            <p:nvPr/>
          </p:nvCxnSpPr>
          <p:spPr>
            <a:xfrm>
              <a:off x="2644150" y="2316838"/>
              <a:ext cx="594600" cy="0"/>
            </a:xfrm>
            <a:prstGeom prst="straightConnector1">
              <a:avLst/>
            </a:prstGeom>
            <a:noFill/>
            <a:ln w="9525" cap="flat" cmpd="sng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661" name="Google Shape;2661;p51"/>
            <p:cNvCxnSpPr/>
            <p:nvPr/>
          </p:nvCxnSpPr>
          <p:spPr>
            <a:xfrm>
              <a:off x="2644150" y="2787225"/>
              <a:ext cx="594600" cy="0"/>
            </a:xfrm>
            <a:prstGeom prst="straightConnector1">
              <a:avLst/>
            </a:prstGeom>
            <a:noFill/>
            <a:ln w="9525" cap="flat" cmpd="sng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sp>
          <p:nvSpPr>
            <p:cNvPr id="2662" name="Google Shape;2662;p51"/>
            <p:cNvSpPr/>
            <p:nvPr/>
          </p:nvSpPr>
          <p:spPr>
            <a:xfrm rot="-5400000">
              <a:off x="2002693" y="2026141"/>
              <a:ext cx="1870200" cy="594600"/>
            </a:xfrm>
            <a:prstGeom prst="rect">
              <a:avLst/>
            </a:pr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663" name="Google Shape;2663;p51"/>
          <p:cNvGrpSpPr/>
          <p:nvPr/>
        </p:nvGrpSpPr>
        <p:grpSpPr>
          <a:xfrm>
            <a:off x="7295993" y="1388341"/>
            <a:ext cx="598257" cy="1870200"/>
            <a:chOff x="2640493" y="1388341"/>
            <a:chExt cx="598257" cy="1870200"/>
          </a:xfrm>
        </p:grpSpPr>
        <p:cxnSp>
          <p:nvCxnSpPr>
            <p:cNvPr id="2664" name="Google Shape;2664;p51"/>
            <p:cNvCxnSpPr/>
            <p:nvPr/>
          </p:nvCxnSpPr>
          <p:spPr>
            <a:xfrm>
              <a:off x="2644150" y="1850225"/>
              <a:ext cx="594600" cy="0"/>
            </a:xfrm>
            <a:prstGeom prst="straightConnector1">
              <a:avLst/>
            </a:prstGeom>
            <a:noFill/>
            <a:ln w="9525" cap="flat" cmpd="sng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665" name="Google Shape;2665;p51"/>
            <p:cNvCxnSpPr/>
            <p:nvPr/>
          </p:nvCxnSpPr>
          <p:spPr>
            <a:xfrm>
              <a:off x="2644150" y="2316838"/>
              <a:ext cx="594600" cy="0"/>
            </a:xfrm>
            <a:prstGeom prst="straightConnector1">
              <a:avLst/>
            </a:prstGeom>
            <a:noFill/>
            <a:ln w="9525" cap="flat" cmpd="sng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666" name="Google Shape;2666;p51"/>
            <p:cNvCxnSpPr/>
            <p:nvPr/>
          </p:nvCxnSpPr>
          <p:spPr>
            <a:xfrm>
              <a:off x="2644150" y="2787225"/>
              <a:ext cx="594600" cy="0"/>
            </a:xfrm>
            <a:prstGeom prst="straightConnector1">
              <a:avLst/>
            </a:prstGeom>
            <a:noFill/>
            <a:ln w="9525" cap="flat" cmpd="sng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sp>
          <p:nvSpPr>
            <p:cNvPr id="2667" name="Google Shape;2667;p51"/>
            <p:cNvSpPr/>
            <p:nvPr/>
          </p:nvSpPr>
          <p:spPr>
            <a:xfrm rot="-5400000">
              <a:off x="2002693" y="2026141"/>
              <a:ext cx="1870200" cy="594600"/>
            </a:xfrm>
            <a:prstGeom prst="rect">
              <a:avLst/>
            </a:pr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668" name="Google Shape;2668;p51"/>
          <p:cNvGrpSpPr/>
          <p:nvPr/>
        </p:nvGrpSpPr>
        <p:grpSpPr>
          <a:xfrm>
            <a:off x="2640493" y="1388341"/>
            <a:ext cx="598257" cy="1870200"/>
            <a:chOff x="2640493" y="1388341"/>
            <a:chExt cx="598257" cy="1870200"/>
          </a:xfrm>
        </p:grpSpPr>
        <p:cxnSp>
          <p:nvCxnSpPr>
            <p:cNvPr id="2669" name="Google Shape;2669;p51"/>
            <p:cNvCxnSpPr/>
            <p:nvPr/>
          </p:nvCxnSpPr>
          <p:spPr>
            <a:xfrm>
              <a:off x="2644150" y="1850225"/>
              <a:ext cx="594600" cy="0"/>
            </a:xfrm>
            <a:prstGeom prst="straightConnector1">
              <a:avLst/>
            </a:prstGeom>
            <a:noFill/>
            <a:ln w="9525" cap="flat" cmpd="sng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670" name="Google Shape;2670;p51"/>
            <p:cNvCxnSpPr/>
            <p:nvPr/>
          </p:nvCxnSpPr>
          <p:spPr>
            <a:xfrm>
              <a:off x="2644150" y="2316838"/>
              <a:ext cx="594600" cy="0"/>
            </a:xfrm>
            <a:prstGeom prst="straightConnector1">
              <a:avLst/>
            </a:prstGeom>
            <a:noFill/>
            <a:ln w="9525" cap="flat" cmpd="sng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671" name="Google Shape;2671;p51"/>
            <p:cNvCxnSpPr/>
            <p:nvPr/>
          </p:nvCxnSpPr>
          <p:spPr>
            <a:xfrm>
              <a:off x="2644150" y="2787225"/>
              <a:ext cx="594600" cy="0"/>
            </a:xfrm>
            <a:prstGeom prst="straightConnector1">
              <a:avLst/>
            </a:prstGeom>
            <a:noFill/>
            <a:ln w="9525" cap="flat" cmpd="sng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sp>
          <p:nvSpPr>
            <p:cNvPr id="2672" name="Google Shape;2672;p51"/>
            <p:cNvSpPr/>
            <p:nvPr/>
          </p:nvSpPr>
          <p:spPr>
            <a:xfrm rot="-5400000">
              <a:off x="2002693" y="2026141"/>
              <a:ext cx="1870200" cy="594600"/>
            </a:xfrm>
            <a:prstGeom prst="rect">
              <a:avLst/>
            </a:pr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673" name="Google Shape;2673;p51"/>
          <p:cNvSpPr/>
          <p:nvPr/>
        </p:nvSpPr>
        <p:spPr>
          <a:xfrm>
            <a:off x="3577200" y="1988675"/>
            <a:ext cx="987600" cy="8037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Abel"/>
              <a:ea typeface="Abel"/>
              <a:cs typeface="Abel"/>
              <a:sym typeface="Abel"/>
            </a:endParaRPr>
          </a:p>
        </p:txBody>
      </p:sp>
      <p:sp>
        <p:nvSpPr>
          <p:cNvPr id="2674" name="Google Shape;2674;p51"/>
          <p:cNvSpPr/>
          <p:nvPr/>
        </p:nvSpPr>
        <p:spPr>
          <a:xfrm>
            <a:off x="5909075" y="1988675"/>
            <a:ext cx="987600" cy="8037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Abel"/>
              <a:ea typeface="Abel"/>
              <a:cs typeface="Abel"/>
              <a:sym typeface="Abel"/>
            </a:endParaRPr>
          </a:p>
        </p:txBody>
      </p:sp>
      <p:sp>
        <p:nvSpPr>
          <p:cNvPr id="2682" name="Google Shape;2682;p51"/>
          <p:cNvSpPr txBox="1"/>
          <p:nvPr/>
        </p:nvSpPr>
        <p:spPr>
          <a:xfrm>
            <a:off x="3577200" y="2849475"/>
            <a:ext cx="987600" cy="4068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a-IR" sz="2000" b="1" dirty="0">
                <a:solidFill>
                  <a:schemeClr val="dk1"/>
                </a:solidFill>
                <a:latin typeface="Oswald"/>
                <a:ea typeface="Oswald"/>
                <a:cs typeface="B Titr" panose="00000700000000000000" pitchFamily="2" charset="-78"/>
                <a:sym typeface="Oswald"/>
              </a:rPr>
              <a:t>50%</a:t>
            </a:r>
            <a:endParaRPr sz="2000" b="1" dirty="0">
              <a:solidFill>
                <a:schemeClr val="dk1"/>
              </a:solidFill>
              <a:latin typeface="Oswald"/>
              <a:ea typeface="Oswald"/>
              <a:cs typeface="B Titr" panose="00000700000000000000" pitchFamily="2" charset="-78"/>
              <a:sym typeface="Oswald"/>
            </a:endParaRPr>
          </a:p>
        </p:txBody>
      </p:sp>
      <p:sp>
        <p:nvSpPr>
          <p:cNvPr id="2683" name="Google Shape;2683;p51"/>
          <p:cNvSpPr txBox="1"/>
          <p:nvPr/>
        </p:nvSpPr>
        <p:spPr>
          <a:xfrm>
            <a:off x="5909075" y="2849475"/>
            <a:ext cx="987600" cy="4068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a-IR" sz="2000" b="1" dirty="0">
                <a:solidFill>
                  <a:schemeClr val="dk1"/>
                </a:solidFill>
                <a:latin typeface="Oswald"/>
                <a:ea typeface="Oswald"/>
                <a:cs typeface="B Titr" panose="00000700000000000000" pitchFamily="2" charset="-78"/>
                <a:sym typeface="Oswald"/>
              </a:rPr>
              <a:t>70%</a:t>
            </a:r>
            <a:endParaRPr sz="2000" b="1" dirty="0">
              <a:solidFill>
                <a:schemeClr val="dk1"/>
              </a:solidFill>
              <a:latin typeface="Oswald"/>
              <a:ea typeface="Oswald"/>
              <a:cs typeface="B Titr" panose="00000700000000000000" pitchFamily="2" charset="-78"/>
              <a:sym typeface="Oswald"/>
            </a:endParaRPr>
          </a:p>
        </p:txBody>
      </p:sp>
      <p:sp>
        <p:nvSpPr>
          <p:cNvPr id="2684" name="Google Shape;2684;p51"/>
          <p:cNvSpPr txBox="1"/>
          <p:nvPr/>
        </p:nvSpPr>
        <p:spPr>
          <a:xfrm>
            <a:off x="1245325" y="2849475"/>
            <a:ext cx="987600" cy="4068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a-IR" sz="2000" b="1" dirty="0">
                <a:solidFill>
                  <a:schemeClr val="dk1"/>
                </a:solidFill>
                <a:latin typeface="Oswald"/>
                <a:ea typeface="Oswald"/>
                <a:cs typeface="B Titr" panose="00000700000000000000" pitchFamily="2" charset="-78"/>
                <a:sym typeface="Oswald"/>
              </a:rPr>
              <a:t>20%</a:t>
            </a:r>
            <a:endParaRPr sz="2000" b="1" dirty="0">
              <a:solidFill>
                <a:schemeClr val="dk1"/>
              </a:solidFill>
              <a:latin typeface="Oswald"/>
              <a:ea typeface="Oswald"/>
              <a:cs typeface="B Titr" panose="00000700000000000000" pitchFamily="2" charset="-78"/>
              <a:sym typeface="Oswald"/>
            </a:endParaRPr>
          </a:p>
        </p:txBody>
      </p:sp>
      <p:sp>
        <p:nvSpPr>
          <p:cNvPr id="2685" name="Google Shape;2685;p51"/>
          <p:cNvSpPr/>
          <p:nvPr/>
        </p:nvSpPr>
        <p:spPr>
          <a:xfrm rot="-5400000">
            <a:off x="2753925" y="2783000"/>
            <a:ext cx="369000" cy="5727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86" name="Google Shape;2686;p51"/>
          <p:cNvSpPr/>
          <p:nvPr/>
        </p:nvSpPr>
        <p:spPr>
          <a:xfrm rot="-5400000">
            <a:off x="4807413" y="2501150"/>
            <a:ext cx="932700" cy="5727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87" name="Google Shape;2687;p51"/>
          <p:cNvSpPr/>
          <p:nvPr/>
        </p:nvSpPr>
        <p:spPr>
          <a:xfrm rot="-5400000">
            <a:off x="6946375" y="2318750"/>
            <a:ext cx="1297500" cy="5727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88" name="Google Shape;2688;p51"/>
          <p:cNvSpPr/>
          <p:nvPr/>
        </p:nvSpPr>
        <p:spPr>
          <a:xfrm>
            <a:off x="1245325" y="1988675"/>
            <a:ext cx="987600" cy="8037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Abel"/>
              <a:ea typeface="Abel"/>
              <a:cs typeface="Abel"/>
              <a:sym typeface="Abel"/>
            </a:endParaRPr>
          </a:p>
        </p:txBody>
      </p:sp>
      <p:grpSp>
        <p:nvGrpSpPr>
          <p:cNvPr id="2689" name="Google Shape;2689;p51"/>
          <p:cNvGrpSpPr/>
          <p:nvPr/>
        </p:nvGrpSpPr>
        <p:grpSpPr>
          <a:xfrm>
            <a:off x="1514733" y="2165259"/>
            <a:ext cx="448780" cy="450537"/>
            <a:chOff x="6894725" y="3524525"/>
            <a:chExt cx="408725" cy="410325"/>
          </a:xfrm>
          <a:solidFill>
            <a:srgbClr val="192B77"/>
          </a:solidFill>
        </p:grpSpPr>
        <p:sp>
          <p:nvSpPr>
            <p:cNvPr id="2690" name="Google Shape;2690;p51"/>
            <p:cNvSpPr/>
            <p:nvPr/>
          </p:nvSpPr>
          <p:spPr>
            <a:xfrm>
              <a:off x="6894725" y="3524525"/>
              <a:ext cx="408725" cy="168325"/>
            </a:xfrm>
            <a:custGeom>
              <a:avLst/>
              <a:gdLst/>
              <a:ahLst/>
              <a:cxnLst/>
              <a:rect l="l" t="t" r="r" b="b"/>
              <a:pathLst>
                <a:path w="16349" h="6733" extrusionOk="0">
                  <a:moveTo>
                    <a:pt x="3047" y="964"/>
                  </a:moveTo>
                  <a:cubicBezTo>
                    <a:pt x="3297" y="964"/>
                    <a:pt x="3542" y="1061"/>
                    <a:pt x="3726" y="1245"/>
                  </a:cubicBezTo>
                  <a:cubicBezTo>
                    <a:pt x="4002" y="1521"/>
                    <a:pt x="4084" y="1934"/>
                    <a:pt x="3934" y="2294"/>
                  </a:cubicBezTo>
                  <a:cubicBezTo>
                    <a:pt x="3786" y="2653"/>
                    <a:pt x="3435" y="2887"/>
                    <a:pt x="3047" y="2887"/>
                  </a:cubicBezTo>
                  <a:cubicBezTo>
                    <a:pt x="2515" y="2887"/>
                    <a:pt x="2085" y="2457"/>
                    <a:pt x="2085" y="1925"/>
                  </a:cubicBezTo>
                  <a:cubicBezTo>
                    <a:pt x="2085" y="1537"/>
                    <a:pt x="2319" y="1185"/>
                    <a:pt x="2678" y="1037"/>
                  </a:cubicBezTo>
                  <a:cubicBezTo>
                    <a:pt x="2797" y="988"/>
                    <a:pt x="2923" y="964"/>
                    <a:pt x="3047" y="964"/>
                  </a:cubicBezTo>
                  <a:close/>
                  <a:moveTo>
                    <a:pt x="8175" y="964"/>
                  </a:moveTo>
                  <a:cubicBezTo>
                    <a:pt x="8426" y="964"/>
                    <a:pt x="8671" y="1061"/>
                    <a:pt x="8855" y="1245"/>
                  </a:cubicBezTo>
                  <a:cubicBezTo>
                    <a:pt x="9130" y="1521"/>
                    <a:pt x="9212" y="1934"/>
                    <a:pt x="9063" y="2294"/>
                  </a:cubicBezTo>
                  <a:cubicBezTo>
                    <a:pt x="8914" y="2653"/>
                    <a:pt x="8564" y="2887"/>
                    <a:pt x="8174" y="2887"/>
                  </a:cubicBezTo>
                  <a:cubicBezTo>
                    <a:pt x="7644" y="2887"/>
                    <a:pt x="7213" y="2457"/>
                    <a:pt x="7213" y="1925"/>
                  </a:cubicBezTo>
                  <a:cubicBezTo>
                    <a:pt x="7213" y="1537"/>
                    <a:pt x="7448" y="1185"/>
                    <a:pt x="7806" y="1037"/>
                  </a:cubicBezTo>
                  <a:cubicBezTo>
                    <a:pt x="7926" y="988"/>
                    <a:pt x="8051" y="964"/>
                    <a:pt x="8175" y="964"/>
                  </a:cubicBezTo>
                  <a:close/>
                  <a:moveTo>
                    <a:pt x="13303" y="964"/>
                  </a:moveTo>
                  <a:cubicBezTo>
                    <a:pt x="13553" y="964"/>
                    <a:pt x="13800" y="1061"/>
                    <a:pt x="13984" y="1245"/>
                  </a:cubicBezTo>
                  <a:cubicBezTo>
                    <a:pt x="14257" y="1521"/>
                    <a:pt x="14341" y="1934"/>
                    <a:pt x="14191" y="2294"/>
                  </a:cubicBezTo>
                  <a:cubicBezTo>
                    <a:pt x="14042" y="2653"/>
                    <a:pt x="13692" y="2887"/>
                    <a:pt x="13303" y="2887"/>
                  </a:cubicBezTo>
                  <a:cubicBezTo>
                    <a:pt x="12772" y="2887"/>
                    <a:pt x="12342" y="2457"/>
                    <a:pt x="12342" y="1925"/>
                  </a:cubicBezTo>
                  <a:cubicBezTo>
                    <a:pt x="12342" y="1537"/>
                    <a:pt x="12576" y="1185"/>
                    <a:pt x="12935" y="1037"/>
                  </a:cubicBezTo>
                  <a:cubicBezTo>
                    <a:pt x="13054" y="988"/>
                    <a:pt x="13179" y="964"/>
                    <a:pt x="13303" y="964"/>
                  </a:cubicBezTo>
                  <a:close/>
                  <a:moveTo>
                    <a:pt x="3045" y="3845"/>
                  </a:moveTo>
                  <a:cubicBezTo>
                    <a:pt x="4136" y="3845"/>
                    <a:pt x="5041" y="4685"/>
                    <a:pt x="5123" y="5772"/>
                  </a:cubicBezTo>
                  <a:lnTo>
                    <a:pt x="967" y="5772"/>
                  </a:lnTo>
                  <a:cubicBezTo>
                    <a:pt x="1049" y="4685"/>
                    <a:pt x="1956" y="3845"/>
                    <a:pt x="3045" y="3845"/>
                  </a:cubicBezTo>
                  <a:close/>
                  <a:moveTo>
                    <a:pt x="8174" y="3845"/>
                  </a:moveTo>
                  <a:cubicBezTo>
                    <a:pt x="9264" y="3845"/>
                    <a:pt x="10170" y="4685"/>
                    <a:pt x="10252" y="5772"/>
                  </a:cubicBezTo>
                  <a:lnTo>
                    <a:pt x="6096" y="5772"/>
                  </a:lnTo>
                  <a:cubicBezTo>
                    <a:pt x="6178" y="4685"/>
                    <a:pt x="7084" y="3845"/>
                    <a:pt x="8174" y="3845"/>
                  </a:cubicBezTo>
                  <a:close/>
                  <a:moveTo>
                    <a:pt x="13303" y="3845"/>
                  </a:moveTo>
                  <a:cubicBezTo>
                    <a:pt x="14392" y="3845"/>
                    <a:pt x="15299" y="4685"/>
                    <a:pt x="15381" y="5772"/>
                  </a:cubicBezTo>
                  <a:lnTo>
                    <a:pt x="11224" y="5772"/>
                  </a:lnTo>
                  <a:cubicBezTo>
                    <a:pt x="11306" y="4685"/>
                    <a:pt x="12211" y="3845"/>
                    <a:pt x="13303" y="3845"/>
                  </a:cubicBezTo>
                  <a:close/>
                  <a:moveTo>
                    <a:pt x="3047" y="1"/>
                  </a:moveTo>
                  <a:cubicBezTo>
                    <a:pt x="2281" y="1"/>
                    <a:pt x="1588" y="455"/>
                    <a:pt x="1284" y="1156"/>
                  </a:cubicBezTo>
                  <a:cubicBezTo>
                    <a:pt x="978" y="1858"/>
                    <a:pt x="1117" y="2673"/>
                    <a:pt x="1638" y="3233"/>
                  </a:cubicBezTo>
                  <a:cubicBezTo>
                    <a:pt x="632" y="3758"/>
                    <a:pt x="2" y="4798"/>
                    <a:pt x="1" y="5932"/>
                  </a:cubicBezTo>
                  <a:lnTo>
                    <a:pt x="1" y="6252"/>
                  </a:lnTo>
                  <a:cubicBezTo>
                    <a:pt x="1" y="6518"/>
                    <a:pt x="216" y="6733"/>
                    <a:pt x="483" y="6733"/>
                  </a:cubicBezTo>
                  <a:lnTo>
                    <a:pt x="15867" y="6733"/>
                  </a:lnTo>
                  <a:cubicBezTo>
                    <a:pt x="16133" y="6733"/>
                    <a:pt x="16349" y="6518"/>
                    <a:pt x="16349" y="6252"/>
                  </a:cubicBezTo>
                  <a:lnTo>
                    <a:pt x="16349" y="5932"/>
                  </a:lnTo>
                  <a:cubicBezTo>
                    <a:pt x="16347" y="4798"/>
                    <a:pt x="15716" y="3758"/>
                    <a:pt x="14711" y="3233"/>
                  </a:cubicBezTo>
                  <a:cubicBezTo>
                    <a:pt x="15233" y="2673"/>
                    <a:pt x="15372" y="1858"/>
                    <a:pt x="15066" y="1156"/>
                  </a:cubicBezTo>
                  <a:cubicBezTo>
                    <a:pt x="14760" y="455"/>
                    <a:pt x="14068" y="1"/>
                    <a:pt x="13303" y="1"/>
                  </a:cubicBezTo>
                  <a:cubicBezTo>
                    <a:pt x="12538" y="1"/>
                    <a:pt x="11845" y="455"/>
                    <a:pt x="11539" y="1156"/>
                  </a:cubicBezTo>
                  <a:cubicBezTo>
                    <a:pt x="11235" y="1858"/>
                    <a:pt x="11374" y="2673"/>
                    <a:pt x="11895" y="3233"/>
                  </a:cubicBezTo>
                  <a:cubicBezTo>
                    <a:pt x="11424" y="3480"/>
                    <a:pt x="11025" y="3845"/>
                    <a:pt x="10738" y="4292"/>
                  </a:cubicBezTo>
                  <a:cubicBezTo>
                    <a:pt x="10451" y="3845"/>
                    <a:pt x="10053" y="3480"/>
                    <a:pt x="9583" y="3233"/>
                  </a:cubicBezTo>
                  <a:cubicBezTo>
                    <a:pt x="10104" y="2673"/>
                    <a:pt x="10243" y="1858"/>
                    <a:pt x="9937" y="1156"/>
                  </a:cubicBezTo>
                  <a:cubicBezTo>
                    <a:pt x="9631" y="455"/>
                    <a:pt x="8940" y="1"/>
                    <a:pt x="8174" y="1"/>
                  </a:cubicBezTo>
                  <a:cubicBezTo>
                    <a:pt x="7410" y="1"/>
                    <a:pt x="6717" y="455"/>
                    <a:pt x="6412" y="1156"/>
                  </a:cubicBezTo>
                  <a:cubicBezTo>
                    <a:pt x="6106" y="1858"/>
                    <a:pt x="6245" y="2673"/>
                    <a:pt x="6767" y="3233"/>
                  </a:cubicBezTo>
                  <a:cubicBezTo>
                    <a:pt x="6295" y="3480"/>
                    <a:pt x="5898" y="3845"/>
                    <a:pt x="5611" y="4292"/>
                  </a:cubicBezTo>
                  <a:cubicBezTo>
                    <a:pt x="5323" y="3845"/>
                    <a:pt x="4924" y="3480"/>
                    <a:pt x="4454" y="3233"/>
                  </a:cubicBezTo>
                  <a:cubicBezTo>
                    <a:pt x="4976" y="2673"/>
                    <a:pt x="5115" y="1858"/>
                    <a:pt x="4809" y="1156"/>
                  </a:cubicBezTo>
                  <a:cubicBezTo>
                    <a:pt x="4504" y="455"/>
                    <a:pt x="3811" y="1"/>
                    <a:pt x="3047" y="1"/>
                  </a:cubicBez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91" name="Google Shape;2691;p51"/>
            <p:cNvSpPr/>
            <p:nvPr/>
          </p:nvSpPr>
          <p:spPr>
            <a:xfrm>
              <a:off x="7006950" y="3718500"/>
              <a:ext cx="184325" cy="216350"/>
            </a:xfrm>
            <a:custGeom>
              <a:avLst/>
              <a:gdLst/>
              <a:ahLst/>
              <a:cxnLst/>
              <a:rect l="l" t="t" r="r" b="b"/>
              <a:pathLst>
                <a:path w="7373" h="8654" extrusionOk="0">
                  <a:moveTo>
                    <a:pt x="3684" y="961"/>
                  </a:moveTo>
                  <a:cubicBezTo>
                    <a:pt x="4060" y="961"/>
                    <a:pt x="4429" y="1108"/>
                    <a:pt x="4706" y="1384"/>
                  </a:cubicBezTo>
                  <a:cubicBezTo>
                    <a:pt x="5117" y="1797"/>
                    <a:pt x="5242" y="2417"/>
                    <a:pt x="5018" y="2956"/>
                  </a:cubicBezTo>
                  <a:cubicBezTo>
                    <a:pt x="4795" y="3495"/>
                    <a:pt x="4268" y="3846"/>
                    <a:pt x="3685" y="3846"/>
                  </a:cubicBezTo>
                  <a:cubicBezTo>
                    <a:pt x="2888" y="3846"/>
                    <a:pt x="2244" y="3200"/>
                    <a:pt x="2242" y="2404"/>
                  </a:cubicBezTo>
                  <a:cubicBezTo>
                    <a:pt x="2242" y="1821"/>
                    <a:pt x="2594" y="1295"/>
                    <a:pt x="3133" y="1071"/>
                  </a:cubicBezTo>
                  <a:cubicBezTo>
                    <a:pt x="3311" y="997"/>
                    <a:pt x="3498" y="961"/>
                    <a:pt x="3684" y="961"/>
                  </a:cubicBezTo>
                  <a:close/>
                  <a:moveTo>
                    <a:pt x="3685" y="4808"/>
                  </a:moveTo>
                  <a:cubicBezTo>
                    <a:pt x="5188" y="4808"/>
                    <a:pt x="6409" y="6030"/>
                    <a:pt x="6409" y="7532"/>
                  </a:cubicBezTo>
                  <a:lnTo>
                    <a:pt x="6409" y="7693"/>
                  </a:lnTo>
                  <a:lnTo>
                    <a:pt x="961" y="7693"/>
                  </a:lnTo>
                  <a:lnTo>
                    <a:pt x="961" y="7532"/>
                  </a:lnTo>
                  <a:cubicBezTo>
                    <a:pt x="961" y="6030"/>
                    <a:pt x="2182" y="4808"/>
                    <a:pt x="3685" y="4808"/>
                  </a:cubicBezTo>
                  <a:close/>
                  <a:moveTo>
                    <a:pt x="3685" y="0"/>
                  </a:moveTo>
                  <a:cubicBezTo>
                    <a:pt x="2360" y="0"/>
                    <a:pt x="1283" y="1080"/>
                    <a:pt x="1283" y="2404"/>
                  </a:cubicBezTo>
                  <a:cubicBezTo>
                    <a:pt x="1282" y="3095"/>
                    <a:pt x="1579" y="3751"/>
                    <a:pt x="2099" y="4206"/>
                  </a:cubicBezTo>
                  <a:cubicBezTo>
                    <a:pt x="859" y="4801"/>
                    <a:pt x="0" y="6068"/>
                    <a:pt x="0" y="7532"/>
                  </a:cubicBezTo>
                  <a:lnTo>
                    <a:pt x="0" y="8174"/>
                  </a:lnTo>
                  <a:cubicBezTo>
                    <a:pt x="0" y="8439"/>
                    <a:pt x="216" y="8654"/>
                    <a:pt x="481" y="8654"/>
                  </a:cubicBezTo>
                  <a:lnTo>
                    <a:pt x="6892" y="8654"/>
                  </a:lnTo>
                  <a:cubicBezTo>
                    <a:pt x="7157" y="8654"/>
                    <a:pt x="7372" y="8439"/>
                    <a:pt x="7372" y="8174"/>
                  </a:cubicBezTo>
                  <a:lnTo>
                    <a:pt x="7372" y="7532"/>
                  </a:lnTo>
                  <a:cubicBezTo>
                    <a:pt x="7372" y="6068"/>
                    <a:pt x="6514" y="4801"/>
                    <a:pt x="5275" y="4206"/>
                  </a:cubicBezTo>
                  <a:lnTo>
                    <a:pt x="5274" y="4206"/>
                  </a:lnTo>
                  <a:cubicBezTo>
                    <a:pt x="5792" y="3751"/>
                    <a:pt x="6090" y="3095"/>
                    <a:pt x="6090" y="2404"/>
                  </a:cubicBezTo>
                  <a:cubicBezTo>
                    <a:pt x="6090" y="1078"/>
                    <a:pt x="5010" y="0"/>
                    <a:pt x="3685" y="0"/>
                  </a:cubicBez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692" name="Google Shape;2692;p51"/>
          <p:cNvSpPr/>
          <p:nvPr/>
        </p:nvSpPr>
        <p:spPr>
          <a:xfrm>
            <a:off x="6178470" y="2165254"/>
            <a:ext cx="448753" cy="450537"/>
          </a:xfrm>
          <a:custGeom>
            <a:avLst/>
            <a:gdLst/>
            <a:ahLst/>
            <a:cxnLst/>
            <a:rect l="l" t="t" r="r" b="b"/>
            <a:pathLst>
              <a:path w="16348" h="16413" extrusionOk="0">
                <a:moveTo>
                  <a:pt x="13303" y="964"/>
                </a:moveTo>
                <a:cubicBezTo>
                  <a:pt x="13553" y="964"/>
                  <a:pt x="13798" y="1061"/>
                  <a:pt x="13982" y="1245"/>
                </a:cubicBezTo>
                <a:cubicBezTo>
                  <a:pt x="14257" y="1520"/>
                  <a:pt x="14339" y="1933"/>
                  <a:pt x="14192" y="2294"/>
                </a:cubicBezTo>
                <a:cubicBezTo>
                  <a:pt x="14042" y="2652"/>
                  <a:pt x="13692" y="2887"/>
                  <a:pt x="13303" y="2887"/>
                </a:cubicBezTo>
                <a:cubicBezTo>
                  <a:pt x="12772" y="2887"/>
                  <a:pt x="12342" y="2456"/>
                  <a:pt x="12340" y="1925"/>
                </a:cubicBezTo>
                <a:cubicBezTo>
                  <a:pt x="12340" y="1537"/>
                  <a:pt x="12575" y="1185"/>
                  <a:pt x="12935" y="1037"/>
                </a:cubicBezTo>
                <a:cubicBezTo>
                  <a:pt x="13054" y="988"/>
                  <a:pt x="13179" y="964"/>
                  <a:pt x="13303" y="964"/>
                </a:cubicBezTo>
                <a:close/>
                <a:moveTo>
                  <a:pt x="8173" y="3527"/>
                </a:moveTo>
                <a:cubicBezTo>
                  <a:pt x="8424" y="3527"/>
                  <a:pt x="8670" y="3625"/>
                  <a:pt x="8854" y="3809"/>
                </a:cubicBezTo>
                <a:cubicBezTo>
                  <a:pt x="9129" y="4083"/>
                  <a:pt x="9211" y="4498"/>
                  <a:pt x="9063" y="4856"/>
                </a:cubicBezTo>
                <a:cubicBezTo>
                  <a:pt x="8914" y="5217"/>
                  <a:pt x="8564" y="5451"/>
                  <a:pt x="8174" y="5451"/>
                </a:cubicBezTo>
                <a:cubicBezTo>
                  <a:pt x="7644" y="5450"/>
                  <a:pt x="7213" y="5021"/>
                  <a:pt x="7213" y="4489"/>
                </a:cubicBezTo>
                <a:cubicBezTo>
                  <a:pt x="7212" y="4101"/>
                  <a:pt x="7446" y="3749"/>
                  <a:pt x="7806" y="3600"/>
                </a:cubicBezTo>
                <a:cubicBezTo>
                  <a:pt x="7925" y="3551"/>
                  <a:pt x="8050" y="3527"/>
                  <a:pt x="8173" y="3527"/>
                </a:cubicBezTo>
                <a:close/>
                <a:moveTo>
                  <a:pt x="13303" y="3849"/>
                </a:moveTo>
                <a:cubicBezTo>
                  <a:pt x="14391" y="3850"/>
                  <a:pt x="15294" y="4687"/>
                  <a:pt x="15381" y="5772"/>
                </a:cubicBezTo>
                <a:lnTo>
                  <a:pt x="11225" y="5772"/>
                </a:lnTo>
                <a:cubicBezTo>
                  <a:pt x="11311" y="4687"/>
                  <a:pt x="12215" y="3850"/>
                  <a:pt x="13303" y="3849"/>
                </a:cubicBezTo>
                <a:close/>
                <a:moveTo>
                  <a:pt x="3046" y="6091"/>
                </a:moveTo>
                <a:cubicBezTo>
                  <a:pt x="3296" y="6091"/>
                  <a:pt x="3542" y="6188"/>
                  <a:pt x="3725" y="6372"/>
                </a:cubicBezTo>
                <a:cubicBezTo>
                  <a:pt x="4000" y="6648"/>
                  <a:pt x="4082" y="7061"/>
                  <a:pt x="3934" y="7421"/>
                </a:cubicBezTo>
                <a:cubicBezTo>
                  <a:pt x="3785" y="7780"/>
                  <a:pt x="3435" y="8014"/>
                  <a:pt x="3045" y="8014"/>
                </a:cubicBezTo>
                <a:cubicBezTo>
                  <a:pt x="2515" y="8014"/>
                  <a:pt x="2085" y="7583"/>
                  <a:pt x="2085" y="7053"/>
                </a:cubicBezTo>
                <a:cubicBezTo>
                  <a:pt x="2085" y="6664"/>
                  <a:pt x="2318" y="6312"/>
                  <a:pt x="2678" y="6164"/>
                </a:cubicBezTo>
                <a:cubicBezTo>
                  <a:pt x="2797" y="6115"/>
                  <a:pt x="2922" y="6091"/>
                  <a:pt x="3046" y="6091"/>
                </a:cubicBezTo>
                <a:close/>
                <a:moveTo>
                  <a:pt x="8174" y="6412"/>
                </a:moveTo>
                <a:cubicBezTo>
                  <a:pt x="9262" y="6413"/>
                  <a:pt x="10166" y="7251"/>
                  <a:pt x="10252" y="8335"/>
                </a:cubicBezTo>
                <a:lnTo>
                  <a:pt x="6096" y="8335"/>
                </a:lnTo>
                <a:cubicBezTo>
                  <a:pt x="6181" y="7249"/>
                  <a:pt x="7086" y="6413"/>
                  <a:pt x="8174" y="6412"/>
                </a:cubicBezTo>
                <a:close/>
                <a:moveTo>
                  <a:pt x="3045" y="8976"/>
                </a:moveTo>
                <a:cubicBezTo>
                  <a:pt x="4134" y="8977"/>
                  <a:pt x="5037" y="9814"/>
                  <a:pt x="5124" y="10899"/>
                </a:cubicBezTo>
                <a:lnTo>
                  <a:pt x="967" y="10899"/>
                </a:lnTo>
                <a:cubicBezTo>
                  <a:pt x="1052" y="9814"/>
                  <a:pt x="1957" y="8977"/>
                  <a:pt x="3045" y="8976"/>
                </a:cubicBezTo>
                <a:close/>
                <a:moveTo>
                  <a:pt x="15387" y="6732"/>
                </a:moveTo>
                <a:lnTo>
                  <a:pt x="15387" y="15452"/>
                </a:lnTo>
                <a:lnTo>
                  <a:pt x="963" y="15452"/>
                </a:lnTo>
                <a:lnTo>
                  <a:pt x="963" y="11861"/>
                </a:lnTo>
                <a:lnTo>
                  <a:pt x="5611" y="11861"/>
                </a:lnTo>
                <a:cubicBezTo>
                  <a:pt x="5876" y="11861"/>
                  <a:pt x="6092" y="11646"/>
                  <a:pt x="6092" y="11381"/>
                </a:cubicBezTo>
                <a:lnTo>
                  <a:pt x="6092" y="9297"/>
                </a:lnTo>
                <a:lnTo>
                  <a:pt x="10740" y="9297"/>
                </a:lnTo>
                <a:cubicBezTo>
                  <a:pt x="11005" y="9297"/>
                  <a:pt x="11220" y="9081"/>
                  <a:pt x="11220" y="8816"/>
                </a:cubicBezTo>
                <a:lnTo>
                  <a:pt x="11220" y="6732"/>
                </a:lnTo>
                <a:close/>
                <a:moveTo>
                  <a:pt x="13303" y="0"/>
                </a:moveTo>
                <a:cubicBezTo>
                  <a:pt x="12538" y="0"/>
                  <a:pt x="11845" y="454"/>
                  <a:pt x="11539" y="1156"/>
                </a:cubicBezTo>
                <a:cubicBezTo>
                  <a:pt x="11235" y="1857"/>
                  <a:pt x="11374" y="2673"/>
                  <a:pt x="11894" y="3232"/>
                </a:cubicBezTo>
                <a:cubicBezTo>
                  <a:pt x="10889" y="3758"/>
                  <a:pt x="10258" y="4798"/>
                  <a:pt x="10258" y="5931"/>
                </a:cubicBezTo>
                <a:lnTo>
                  <a:pt x="10258" y="6277"/>
                </a:lnTo>
                <a:cubicBezTo>
                  <a:pt x="10056" y="6088"/>
                  <a:pt x="9829" y="5926"/>
                  <a:pt x="9583" y="5797"/>
                </a:cubicBezTo>
                <a:cubicBezTo>
                  <a:pt x="10104" y="5237"/>
                  <a:pt x="10243" y="4422"/>
                  <a:pt x="9937" y="3720"/>
                </a:cubicBezTo>
                <a:cubicBezTo>
                  <a:pt x="9631" y="3019"/>
                  <a:pt x="8940" y="2565"/>
                  <a:pt x="8174" y="2565"/>
                </a:cubicBezTo>
                <a:cubicBezTo>
                  <a:pt x="7410" y="2565"/>
                  <a:pt x="6717" y="3019"/>
                  <a:pt x="6411" y="3720"/>
                </a:cubicBezTo>
                <a:cubicBezTo>
                  <a:pt x="6106" y="4422"/>
                  <a:pt x="6245" y="5237"/>
                  <a:pt x="6765" y="5797"/>
                </a:cubicBezTo>
                <a:cubicBezTo>
                  <a:pt x="5761" y="6322"/>
                  <a:pt x="5131" y="7362"/>
                  <a:pt x="5129" y="8496"/>
                </a:cubicBezTo>
                <a:lnTo>
                  <a:pt x="5129" y="8841"/>
                </a:lnTo>
                <a:cubicBezTo>
                  <a:pt x="4927" y="8651"/>
                  <a:pt x="4700" y="8490"/>
                  <a:pt x="4454" y="8361"/>
                </a:cubicBezTo>
                <a:cubicBezTo>
                  <a:pt x="4976" y="7800"/>
                  <a:pt x="5115" y="6984"/>
                  <a:pt x="4809" y="6283"/>
                </a:cubicBezTo>
                <a:cubicBezTo>
                  <a:pt x="4504" y="5581"/>
                  <a:pt x="3811" y="5129"/>
                  <a:pt x="3045" y="5129"/>
                </a:cubicBezTo>
                <a:cubicBezTo>
                  <a:pt x="2281" y="5129"/>
                  <a:pt x="1588" y="5581"/>
                  <a:pt x="1282" y="6283"/>
                </a:cubicBezTo>
                <a:cubicBezTo>
                  <a:pt x="978" y="6984"/>
                  <a:pt x="1117" y="7800"/>
                  <a:pt x="1638" y="8361"/>
                </a:cubicBezTo>
                <a:cubicBezTo>
                  <a:pt x="632" y="8887"/>
                  <a:pt x="2" y="9926"/>
                  <a:pt x="1" y="11060"/>
                </a:cubicBezTo>
                <a:lnTo>
                  <a:pt x="1" y="15932"/>
                </a:lnTo>
                <a:cubicBezTo>
                  <a:pt x="1" y="16197"/>
                  <a:pt x="216" y="16413"/>
                  <a:pt x="481" y="16413"/>
                </a:cubicBezTo>
                <a:lnTo>
                  <a:pt x="15867" y="16413"/>
                </a:lnTo>
                <a:cubicBezTo>
                  <a:pt x="16132" y="16413"/>
                  <a:pt x="16347" y="16197"/>
                  <a:pt x="16347" y="15932"/>
                </a:cubicBezTo>
                <a:lnTo>
                  <a:pt x="16347" y="5931"/>
                </a:lnTo>
                <a:cubicBezTo>
                  <a:pt x="16347" y="4798"/>
                  <a:pt x="15716" y="3758"/>
                  <a:pt x="14711" y="3232"/>
                </a:cubicBezTo>
                <a:cubicBezTo>
                  <a:pt x="15231" y="2673"/>
                  <a:pt x="15370" y="1857"/>
                  <a:pt x="15066" y="1156"/>
                </a:cubicBezTo>
                <a:cubicBezTo>
                  <a:pt x="14760" y="454"/>
                  <a:pt x="14067" y="0"/>
                  <a:pt x="13303" y="0"/>
                </a:cubicBezTo>
                <a:close/>
              </a:path>
            </a:pathLst>
          </a:custGeom>
          <a:solidFill>
            <a:srgbClr val="192B77"/>
          </a:solidFill>
          <a:ln w="9525" cap="flat" cmpd="sng">
            <a:noFill/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2693" name="Google Shape;2693;p51"/>
          <p:cNvGrpSpPr/>
          <p:nvPr/>
        </p:nvGrpSpPr>
        <p:grpSpPr>
          <a:xfrm>
            <a:off x="3845739" y="2165267"/>
            <a:ext cx="450509" cy="450509"/>
            <a:chOff x="5254050" y="3500500"/>
            <a:chExt cx="410300" cy="410300"/>
          </a:xfrm>
          <a:solidFill>
            <a:srgbClr val="192B77"/>
          </a:solidFill>
        </p:grpSpPr>
        <p:sp>
          <p:nvSpPr>
            <p:cNvPr id="2694" name="Google Shape;2694;p51"/>
            <p:cNvSpPr/>
            <p:nvPr/>
          </p:nvSpPr>
          <p:spPr>
            <a:xfrm>
              <a:off x="5254050" y="3500500"/>
              <a:ext cx="410300" cy="410300"/>
            </a:xfrm>
            <a:custGeom>
              <a:avLst/>
              <a:gdLst/>
              <a:ahLst/>
              <a:cxnLst/>
              <a:rect l="l" t="t" r="r" b="b"/>
              <a:pathLst>
                <a:path w="16412" h="16412" extrusionOk="0">
                  <a:moveTo>
                    <a:pt x="14969" y="962"/>
                  </a:moveTo>
                  <a:cubicBezTo>
                    <a:pt x="15234" y="962"/>
                    <a:pt x="15449" y="1177"/>
                    <a:pt x="15449" y="1443"/>
                  </a:cubicBezTo>
                  <a:lnTo>
                    <a:pt x="15451" y="7853"/>
                  </a:lnTo>
                  <a:cubicBezTo>
                    <a:pt x="15451" y="8118"/>
                    <a:pt x="15234" y="8334"/>
                    <a:pt x="14969" y="8335"/>
                  </a:cubicBezTo>
                  <a:lnTo>
                    <a:pt x="11529" y="8335"/>
                  </a:lnTo>
                  <a:cubicBezTo>
                    <a:pt x="11576" y="8105"/>
                    <a:pt x="11451" y="7875"/>
                    <a:pt x="11233" y="7790"/>
                  </a:cubicBezTo>
                  <a:cubicBezTo>
                    <a:pt x="11176" y="7768"/>
                    <a:pt x="11117" y="7758"/>
                    <a:pt x="11059" y="7758"/>
                  </a:cubicBezTo>
                  <a:cubicBezTo>
                    <a:pt x="10894" y="7758"/>
                    <a:pt x="10735" y="7843"/>
                    <a:pt x="10646" y="7991"/>
                  </a:cubicBezTo>
                  <a:lnTo>
                    <a:pt x="10441" y="8335"/>
                  </a:lnTo>
                  <a:lnTo>
                    <a:pt x="7276" y="8335"/>
                  </a:lnTo>
                  <a:cubicBezTo>
                    <a:pt x="7011" y="8334"/>
                    <a:pt x="6796" y="8118"/>
                    <a:pt x="6796" y="7853"/>
                  </a:cubicBezTo>
                  <a:lnTo>
                    <a:pt x="6796" y="1443"/>
                  </a:lnTo>
                  <a:cubicBezTo>
                    <a:pt x="6796" y="1177"/>
                    <a:pt x="7011" y="962"/>
                    <a:pt x="7276" y="962"/>
                  </a:cubicBezTo>
                  <a:close/>
                  <a:moveTo>
                    <a:pt x="3366" y="9040"/>
                  </a:moveTo>
                  <a:cubicBezTo>
                    <a:pt x="3699" y="9040"/>
                    <a:pt x="4026" y="9170"/>
                    <a:pt x="4271" y="9416"/>
                  </a:cubicBezTo>
                  <a:cubicBezTo>
                    <a:pt x="4637" y="9782"/>
                    <a:pt x="4747" y="10333"/>
                    <a:pt x="4549" y="10812"/>
                  </a:cubicBezTo>
                  <a:cubicBezTo>
                    <a:pt x="4350" y="11290"/>
                    <a:pt x="3883" y="11602"/>
                    <a:pt x="3366" y="11602"/>
                  </a:cubicBezTo>
                  <a:cubicBezTo>
                    <a:pt x="2659" y="11601"/>
                    <a:pt x="2084" y="11028"/>
                    <a:pt x="2084" y="10321"/>
                  </a:cubicBezTo>
                  <a:cubicBezTo>
                    <a:pt x="2084" y="9803"/>
                    <a:pt x="2396" y="9335"/>
                    <a:pt x="2875" y="9138"/>
                  </a:cubicBezTo>
                  <a:cubicBezTo>
                    <a:pt x="3034" y="9072"/>
                    <a:pt x="3201" y="9040"/>
                    <a:pt x="3366" y="9040"/>
                  </a:cubicBezTo>
                  <a:close/>
                  <a:moveTo>
                    <a:pt x="7853" y="12565"/>
                  </a:moveTo>
                  <a:cubicBezTo>
                    <a:pt x="8115" y="12569"/>
                    <a:pt x="8325" y="12783"/>
                    <a:pt x="8325" y="13045"/>
                  </a:cubicBezTo>
                  <a:cubicBezTo>
                    <a:pt x="8325" y="13307"/>
                    <a:pt x="8115" y="13521"/>
                    <a:pt x="7853" y="13527"/>
                  </a:cubicBezTo>
                  <a:lnTo>
                    <a:pt x="6084" y="13527"/>
                  </a:lnTo>
                  <a:cubicBezTo>
                    <a:pt x="5752" y="13527"/>
                    <a:pt x="5520" y="13855"/>
                    <a:pt x="5630" y="14167"/>
                  </a:cubicBezTo>
                  <a:cubicBezTo>
                    <a:pt x="5722" y="14424"/>
                    <a:pt x="5769" y="14695"/>
                    <a:pt x="5771" y="14968"/>
                  </a:cubicBezTo>
                  <a:lnTo>
                    <a:pt x="5771" y="15450"/>
                  </a:lnTo>
                  <a:lnTo>
                    <a:pt x="963" y="15450"/>
                  </a:lnTo>
                  <a:lnTo>
                    <a:pt x="963" y="14968"/>
                  </a:lnTo>
                  <a:cubicBezTo>
                    <a:pt x="963" y="13642"/>
                    <a:pt x="2041" y="12565"/>
                    <a:pt x="3366" y="12565"/>
                  </a:cubicBezTo>
                  <a:close/>
                  <a:moveTo>
                    <a:pt x="7276" y="1"/>
                  </a:moveTo>
                  <a:cubicBezTo>
                    <a:pt x="6479" y="1"/>
                    <a:pt x="5835" y="647"/>
                    <a:pt x="5834" y="1443"/>
                  </a:cubicBezTo>
                  <a:lnTo>
                    <a:pt x="5834" y="7853"/>
                  </a:lnTo>
                  <a:cubicBezTo>
                    <a:pt x="5835" y="8650"/>
                    <a:pt x="6479" y="9294"/>
                    <a:pt x="7276" y="9296"/>
                  </a:cubicBezTo>
                  <a:lnTo>
                    <a:pt x="9864" y="9296"/>
                  </a:lnTo>
                  <a:lnTo>
                    <a:pt x="8411" y="11715"/>
                  </a:lnTo>
                  <a:cubicBezTo>
                    <a:pt x="8235" y="11642"/>
                    <a:pt x="8045" y="11604"/>
                    <a:pt x="7853" y="11604"/>
                  </a:cubicBezTo>
                  <a:lnTo>
                    <a:pt x="5205" y="11604"/>
                  </a:lnTo>
                  <a:cubicBezTo>
                    <a:pt x="5709" y="10882"/>
                    <a:pt x="5744" y="9933"/>
                    <a:pt x="5296" y="9176"/>
                  </a:cubicBezTo>
                  <a:cubicBezTo>
                    <a:pt x="4890" y="8489"/>
                    <a:pt x="4153" y="8076"/>
                    <a:pt x="3368" y="8076"/>
                  </a:cubicBezTo>
                  <a:cubicBezTo>
                    <a:pt x="3287" y="8076"/>
                    <a:pt x="3206" y="8080"/>
                    <a:pt x="3124" y="8089"/>
                  </a:cubicBezTo>
                  <a:cubicBezTo>
                    <a:pt x="2250" y="8184"/>
                    <a:pt x="1510" y="8780"/>
                    <a:pt x="1235" y="9617"/>
                  </a:cubicBezTo>
                  <a:cubicBezTo>
                    <a:pt x="960" y="10451"/>
                    <a:pt x="1197" y="11371"/>
                    <a:pt x="1844" y="11967"/>
                  </a:cubicBezTo>
                  <a:cubicBezTo>
                    <a:pt x="750" y="12525"/>
                    <a:pt x="1" y="13660"/>
                    <a:pt x="1" y="14969"/>
                  </a:cubicBezTo>
                  <a:lnTo>
                    <a:pt x="1" y="15931"/>
                  </a:lnTo>
                  <a:cubicBezTo>
                    <a:pt x="1" y="16196"/>
                    <a:pt x="216" y="16412"/>
                    <a:pt x="481" y="16412"/>
                  </a:cubicBezTo>
                  <a:lnTo>
                    <a:pt x="6251" y="16412"/>
                  </a:lnTo>
                  <a:cubicBezTo>
                    <a:pt x="6516" y="16412"/>
                    <a:pt x="6731" y="16196"/>
                    <a:pt x="6731" y="15931"/>
                  </a:cubicBezTo>
                  <a:lnTo>
                    <a:pt x="6731" y="14969"/>
                  </a:lnTo>
                  <a:cubicBezTo>
                    <a:pt x="6731" y="14810"/>
                    <a:pt x="6720" y="14649"/>
                    <a:pt x="6696" y="14489"/>
                  </a:cubicBezTo>
                  <a:lnTo>
                    <a:pt x="7853" y="14489"/>
                  </a:lnTo>
                  <a:cubicBezTo>
                    <a:pt x="8357" y="14489"/>
                    <a:pt x="8824" y="14227"/>
                    <a:pt x="9086" y="13796"/>
                  </a:cubicBezTo>
                  <a:cubicBezTo>
                    <a:pt x="9348" y="13366"/>
                    <a:pt x="9366" y="12830"/>
                    <a:pt x="9133" y="12383"/>
                  </a:cubicBezTo>
                  <a:lnTo>
                    <a:pt x="10984" y="9297"/>
                  </a:lnTo>
                  <a:lnTo>
                    <a:pt x="14969" y="9297"/>
                  </a:lnTo>
                  <a:cubicBezTo>
                    <a:pt x="15766" y="9296"/>
                    <a:pt x="16410" y="8650"/>
                    <a:pt x="16411" y="7855"/>
                  </a:cubicBezTo>
                  <a:lnTo>
                    <a:pt x="16411" y="1443"/>
                  </a:lnTo>
                  <a:cubicBezTo>
                    <a:pt x="16410" y="647"/>
                    <a:pt x="15766" y="1"/>
                    <a:pt x="14969" y="1"/>
                  </a:cubicBez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95" name="Google Shape;2695;p51"/>
            <p:cNvSpPr/>
            <p:nvPr/>
          </p:nvSpPr>
          <p:spPr>
            <a:xfrm>
              <a:off x="5592050" y="3548575"/>
              <a:ext cx="24325" cy="136475"/>
            </a:xfrm>
            <a:custGeom>
              <a:avLst/>
              <a:gdLst/>
              <a:ahLst/>
              <a:cxnLst/>
              <a:rect l="l" t="t" r="r" b="b"/>
              <a:pathLst>
                <a:path w="973" h="5459" extrusionOk="0">
                  <a:moveTo>
                    <a:pt x="487" y="1"/>
                  </a:moveTo>
                  <a:cubicBezTo>
                    <a:pt x="222" y="1"/>
                    <a:pt x="6" y="216"/>
                    <a:pt x="6" y="481"/>
                  </a:cubicBezTo>
                  <a:lnTo>
                    <a:pt x="6" y="4968"/>
                  </a:lnTo>
                  <a:cubicBezTo>
                    <a:pt x="1" y="5238"/>
                    <a:pt x="217" y="5459"/>
                    <a:pt x="487" y="5459"/>
                  </a:cubicBezTo>
                  <a:cubicBezTo>
                    <a:pt x="756" y="5459"/>
                    <a:pt x="973" y="5238"/>
                    <a:pt x="969" y="4968"/>
                  </a:cubicBezTo>
                  <a:lnTo>
                    <a:pt x="969" y="481"/>
                  </a:lnTo>
                  <a:cubicBezTo>
                    <a:pt x="969" y="216"/>
                    <a:pt x="753" y="1"/>
                    <a:pt x="487" y="1"/>
                  </a:cubicBez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96" name="Google Shape;2696;p51"/>
            <p:cNvSpPr/>
            <p:nvPr/>
          </p:nvSpPr>
          <p:spPr>
            <a:xfrm>
              <a:off x="5543975" y="3572625"/>
              <a:ext cx="24350" cy="112425"/>
            </a:xfrm>
            <a:custGeom>
              <a:avLst/>
              <a:gdLst/>
              <a:ahLst/>
              <a:cxnLst/>
              <a:rect l="l" t="t" r="r" b="b"/>
              <a:pathLst>
                <a:path w="974" h="4497" extrusionOk="0">
                  <a:moveTo>
                    <a:pt x="484" y="1"/>
                  </a:moveTo>
                  <a:cubicBezTo>
                    <a:pt x="220" y="1"/>
                    <a:pt x="7" y="216"/>
                    <a:pt x="7" y="481"/>
                  </a:cubicBezTo>
                  <a:lnTo>
                    <a:pt x="7" y="4006"/>
                  </a:lnTo>
                  <a:cubicBezTo>
                    <a:pt x="1" y="4276"/>
                    <a:pt x="217" y="4497"/>
                    <a:pt x="487" y="4497"/>
                  </a:cubicBezTo>
                  <a:cubicBezTo>
                    <a:pt x="756" y="4497"/>
                    <a:pt x="973" y="4276"/>
                    <a:pt x="969" y="4006"/>
                  </a:cubicBezTo>
                  <a:lnTo>
                    <a:pt x="969" y="481"/>
                  </a:lnTo>
                  <a:cubicBezTo>
                    <a:pt x="969" y="216"/>
                    <a:pt x="753" y="1"/>
                    <a:pt x="490" y="1"/>
                  </a:cubicBezTo>
                  <a:cubicBezTo>
                    <a:pt x="489" y="1"/>
                    <a:pt x="488" y="1"/>
                    <a:pt x="487" y="1"/>
                  </a:cubicBezTo>
                  <a:cubicBezTo>
                    <a:pt x="486" y="1"/>
                    <a:pt x="485" y="1"/>
                    <a:pt x="484" y="1"/>
                  </a:cubicBez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97" name="Google Shape;2697;p51"/>
            <p:cNvSpPr/>
            <p:nvPr/>
          </p:nvSpPr>
          <p:spPr>
            <a:xfrm>
              <a:off x="5495900" y="3596650"/>
              <a:ext cx="24350" cy="88400"/>
            </a:xfrm>
            <a:custGeom>
              <a:avLst/>
              <a:gdLst/>
              <a:ahLst/>
              <a:cxnLst/>
              <a:rect l="l" t="t" r="r" b="b"/>
              <a:pathLst>
                <a:path w="974" h="3536" extrusionOk="0">
                  <a:moveTo>
                    <a:pt x="487" y="1"/>
                  </a:moveTo>
                  <a:cubicBezTo>
                    <a:pt x="222" y="1"/>
                    <a:pt x="7" y="216"/>
                    <a:pt x="7" y="481"/>
                  </a:cubicBezTo>
                  <a:lnTo>
                    <a:pt x="7" y="3045"/>
                  </a:lnTo>
                  <a:cubicBezTo>
                    <a:pt x="1" y="3315"/>
                    <a:pt x="218" y="3536"/>
                    <a:pt x="487" y="3536"/>
                  </a:cubicBezTo>
                  <a:cubicBezTo>
                    <a:pt x="756" y="3536"/>
                    <a:pt x="973" y="3315"/>
                    <a:pt x="967" y="3045"/>
                  </a:cubicBezTo>
                  <a:lnTo>
                    <a:pt x="967" y="481"/>
                  </a:lnTo>
                  <a:cubicBezTo>
                    <a:pt x="967" y="216"/>
                    <a:pt x="752" y="1"/>
                    <a:pt x="487" y="1"/>
                  </a:cubicBez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98" name="Google Shape;2698;p51"/>
            <p:cNvSpPr/>
            <p:nvPr/>
          </p:nvSpPr>
          <p:spPr>
            <a:xfrm>
              <a:off x="5447825" y="3620700"/>
              <a:ext cx="24350" cy="64350"/>
            </a:xfrm>
            <a:custGeom>
              <a:avLst/>
              <a:gdLst/>
              <a:ahLst/>
              <a:cxnLst/>
              <a:rect l="l" t="t" r="r" b="b"/>
              <a:pathLst>
                <a:path w="974" h="2574" extrusionOk="0">
                  <a:moveTo>
                    <a:pt x="487" y="1"/>
                  </a:moveTo>
                  <a:cubicBezTo>
                    <a:pt x="221" y="1"/>
                    <a:pt x="5" y="216"/>
                    <a:pt x="5" y="481"/>
                  </a:cubicBezTo>
                  <a:lnTo>
                    <a:pt x="5" y="2083"/>
                  </a:lnTo>
                  <a:cubicBezTo>
                    <a:pt x="1" y="2353"/>
                    <a:pt x="218" y="2574"/>
                    <a:pt x="487" y="2574"/>
                  </a:cubicBezTo>
                  <a:cubicBezTo>
                    <a:pt x="757" y="2574"/>
                    <a:pt x="973" y="2353"/>
                    <a:pt x="968" y="2083"/>
                  </a:cubicBezTo>
                  <a:lnTo>
                    <a:pt x="968" y="481"/>
                  </a:lnTo>
                  <a:cubicBezTo>
                    <a:pt x="968" y="216"/>
                    <a:pt x="752" y="1"/>
                    <a:pt x="487" y="1"/>
                  </a:cubicBez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99" name="Google Shape;2699;p51"/>
            <p:cNvSpPr/>
            <p:nvPr/>
          </p:nvSpPr>
          <p:spPr>
            <a:xfrm>
              <a:off x="5447725" y="3548575"/>
              <a:ext cx="72150" cy="24100"/>
            </a:xfrm>
            <a:custGeom>
              <a:avLst/>
              <a:gdLst/>
              <a:ahLst/>
              <a:cxnLst/>
              <a:rect l="l" t="t" r="r" b="b"/>
              <a:pathLst>
                <a:path w="2886" h="964" extrusionOk="0">
                  <a:moveTo>
                    <a:pt x="481" y="1"/>
                  </a:moveTo>
                  <a:cubicBezTo>
                    <a:pt x="216" y="1"/>
                    <a:pt x="1" y="215"/>
                    <a:pt x="1" y="481"/>
                  </a:cubicBezTo>
                  <a:cubicBezTo>
                    <a:pt x="1" y="748"/>
                    <a:pt x="217" y="963"/>
                    <a:pt x="483" y="963"/>
                  </a:cubicBezTo>
                  <a:cubicBezTo>
                    <a:pt x="486" y="963"/>
                    <a:pt x="488" y="963"/>
                    <a:pt x="491" y="963"/>
                  </a:cubicBezTo>
                  <a:lnTo>
                    <a:pt x="2414" y="963"/>
                  </a:lnTo>
                  <a:cubicBezTo>
                    <a:pt x="2676" y="957"/>
                    <a:pt x="2886" y="743"/>
                    <a:pt x="2886" y="481"/>
                  </a:cubicBezTo>
                  <a:cubicBezTo>
                    <a:pt x="2886" y="219"/>
                    <a:pt x="2676" y="5"/>
                    <a:pt x="2414" y="1"/>
                  </a:cubicBezTo>
                  <a:lnTo>
                    <a:pt x="491" y="1"/>
                  </a:lnTo>
                  <a:cubicBezTo>
                    <a:pt x="488" y="1"/>
                    <a:pt x="484" y="1"/>
                    <a:pt x="481" y="1"/>
                  </a:cubicBez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" name="Rectangle 1">
            <a:extLst>
              <a:ext uri="{FF2B5EF4-FFF2-40B4-BE49-F238E27FC236}">
                <a16:creationId xmlns:a16="http://schemas.microsoft.com/office/drawing/2014/main" id="{2FDD44B4-CEAF-D5F6-EC27-69B719BC7383}"/>
              </a:ext>
            </a:extLst>
          </p:cNvPr>
          <p:cNvSpPr/>
          <p:nvPr/>
        </p:nvSpPr>
        <p:spPr>
          <a:xfrm>
            <a:off x="0" y="92212"/>
            <a:ext cx="9144000" cy="600164"/>
          </a:xfrm>
          <a:prstGeom prst="rect">
            <a:avLst/>
          </a:prstGeom>
          <a:noFill/>
          <a:ln w="9525" cap="flat">
            <a:noFill/>
            <a:prstDash val="solid"/>
            <a:miter/>
          </a:ln>
        </p:spPr>
        <p:txBody>
          <a:bodyPr wrap="square" lIns="91440" rtlCol="0" anchor="t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sz="2400" b="1" dirty="0">
                <a:solidFill>
                  <a:srgbClr val="FFCD8D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</a:t>
            </a:r>
            <a:r>
              <a:rPr lang="fa-IR" sz="2400" b="1" dirty="0">
                <a:solidFill>
                  <a:srgbClr val="192B7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خود را در این قسمت وارد نمایید</a:t>
            </a:r>
            <a:endParaRPr lang="en-US" sz="2400" b="1" dirty="0">
              <a:solidFill>
                <a:srgbClr val="192B7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9EAAB03-BD5C-F5D9-11C0-7916F5A8990A}"/>
              </a:ext>
            </a:extLst>
          </p:cNvPr>
          <p:cNvSpPr txBox="1"/>
          <p:nvPr/>
        </p:nvSpPr>
        <p:spPr>
          <a:xfrm>
            <a:off x="5909075" y="3393491"/>
            <a:ext cx="2142544" cy="14080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b="1" dirty="0">
                <a:solidFill>
                  <a:srgbClr val="FFCD8D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</a:t>
            </a:r>
            <a:r>
              <a:rPr lang="fa-IR" b="1" dirty="0">
                <a:solidFill>
                  <a:srgbClr val="192B7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را بنویسید</a:t>
            </a:r>
            <a:endParaRPr lang="en-US" b="1" dirty="0">
              <a:solidFill>
                <a:srgbClr val="192B7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000" dirty="0">
                <a:solidFill>
                  <a:schemeClr val="accent3">
                    <a:lumMod val="10000"/>
                  </a:schemeClr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100" dirty="0">
              <a:solidFill>
                <a:schemeClr val="accent3">
                  <a:lumMod val="10000"/>
                </a:schemeClr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1B901C3-0CF7-AB6D-A9DE-B3DD937494B6}"/>
              </a:ext>
            </a:extLst>
          </p:cNvPr>
          <p:cNvSpPr txBox="1"/>
          <p:nvPr/>
        </p:nvSpPr>
        <p:spPr>
          <a:xfrm>
            <a:off x="3493528" y="3393491"/>
            <a:ext cx="2142544" cy="14080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b="1" dirty="0">
                <a:solidFill>
                  <a:srgbClr val="FFCD8D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</a:t>
            </a:r>
            <a:r>
              <a:rPr lang="fa-IR" b="1" dirty="0">
                <a:solidFill>
                  <a:srgbClr val="192B7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را بنویسید</a:t>
            </a:r>
            <a:endParaRPr lang="en-US" b="1" dirty="0">
              <a:solidFill>
                <a:srgbClr val="192B7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000" dirty="0">
                <a:solidFill>
                  <a:schemeClr val="accent3">
                    <a:lumMod val="10000"/>
                  </a:schemeClr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100" dirty="0">
              <a:solidFill>
                <a:schemeClr val="accent3">
                  <a:lumMod val="10000"/>
                </a:schemeClr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404BC10-6BF8-1E67-9C68-86129A112192}"/>
              </a:ext>
            </a:extLst>
          </p:cNvPr>
          <p:cNvSpPr txBox="1"/>
          <p:nvPr/>
        </p:nvSpPr>
        <p:spPr>
          <a:xfrm>
            <a:off x="1092549" y="3393491"/>
            <a:ext cx="2142544" cy="14080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b="1" dirty="0">
                <a:solidFill>
                  <a:srgbClr val="FFCD8D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</a:t>
            </a:r>
            <a:r>
              <a:rPr lang="fa-IR" b="1" dirty="0">
                <a:solidFill>
                  <a:srgbClr val="192B7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را بنویسید</a:t>
            </a:r>
            <a:endParaRPr lang="en-US" b="1" dirty="0">
              <a:solidFill>
                <a:srgbClr val="192B7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000" dirty="0">
                <a:solidFill>
                  <a:schemeClr val="accent3">
                    <a:lumMod val="10000"/>
                  </a:schemeClr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100" dirty="0">
              <a:solidFill>
                <a:schemeClr val="accent3">
                  <a:lumMod val="10000"/>
                </a:schemeClr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</p:spTree>
  </p:cSld>
  <p:clrMapOvr>
    <a:masterClrMapping/>
  </p:clrMapOvr>
  <p:transition spd="slow">
    <p:cover dir="d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29" name="Google Shape;829;p37"/>
          <p:cNvGrpSpPr/>
          <p:nvPr/>
        </p:nvGrpSpPr>
        <p:grpSpPr>
          <a:xfrm>
            <a:off x="5068843" y="748193"/>
            <a:ext cx="3806952" cy="4150357"/>
            <a:chOff x="5068843" y="748193"/>
            <a:chExt cx="3806952" cy="4150357"/>
          </a:xfrm>
        </p:grpSpPr>
        <p:grpSp>
          <p:nvGrpSpPr>
            <p:cNvPr id="830" name="Google Shape;830;p37"/>
            <p:cNvGrpSpPr/>
            <p:nvPr/>
          </p:nvGrpSpPr>
          <p:grpSpPr>
            <a:xfrm>
              <a:off x="6351787" y="748193"/>
              <a:ext cx="1215690" cy="1224573"/>
              <a:chOff x="6300987" y="456093"/>
              <a:chExt cx="1215690" cy="1224573"/>
            </a:xfrm>
          </p:grpSpPr>
          <p:sp>
            <p:nvSpPr>
              <p:cNvPr id="831" name="Google Shape;831;p37"/>
              <p:cNvSpPr/>
              <p:nvPr/>
            </p:nvSpPr>
            <p:spPr>
              <a:xfrm rot="-4253141">
                <a:off x="6425745" y="592485"/>
                <a:ext cx="966174" cy="951788"/>
              </a:xfrm>
              <a:custGeom>
                <a:avLst/>
                <a:gdLst/>
                <a:ahLst/>
                <a:cxnLst/>
                <a:rect l="l" t="t" r="r" b="b"/>
                <a:pathLst>
                  <a:path w="966038" h="951654" extrusionOk="0">
                    <a:moveTo>
                      <a:pt x="966038" y="475827"/>
                    </a:moveTo>
                    <a:cubicBezTo>
                      <a:pt x="966038" y="738619"/>
                      <a:pt x="749783" y="951654"/>
                      <a:pt x="483019" y="951654"/>
                    </a:cubicBezTo>
                    <a:cubicBezTo>
                      <a:pt x="216255" y="951654"/>
                      <a:pt x="0" y="738619"/>
                      <a:pt x="0" y="475827"/>
                    </a:cubicBezTo>
                    <a:cubicBezTo>
                      <a:pt x="0" y="213035"/>
                      <a:pt x="216255" y="0"/>
                      <a:pt x="483019" y="0"/>
                    </a:cubicBezTo>
                    <a:cubicBezTo>
                      <a:pt x="749783" y="0"/>
                      <a:pt x="966038" y="213035"/>
                      <a:pt x="966038" y="475827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832" name="Google Shape;832;p37"/>
              <p:cNvSpPr/>
              <p:nvPr/>
            </p:nvSpPr>
            <p:spPr>
              <a:xfrm rot="-4253141">
                <a:off x="6531598" y="697057"/>
                <a:ext cx="753716" cy="742488"/>
              </a:xfrm>
              <a:custGeom>
                <a:avLst/>
                <a:gdLst/>
                <a:ahLst/>
                <a:cxnLst/>
                <a:rect l="l" t="t" r="r" b="b"/>
                <a:pathLst>
                  <a:path w="753610" h="742384" extrusionOk="0">
                    <a:moveTo>
                      <a:pt x="753611" y="371192"/>
                    </a:moveTo>
                    <a:cubicBezTo>
                      <a:pt x="753611" y="576196"/>
                      <a:pt x="584909" y="742384"/>
                      <a:pt x="376806" y="742384"/>
                    </a:cubicBezTo>
                    <a:cubicBezTo>
                      <a:pt x="168702" y="742384"/>
                      <a:pt x="0" y="576196"/>
                      <a:pt x="0" y="371192"/>
                    </a:cubicBezTo>
                    <a:cubicBezTo>
                      <a:pt x="0" y="166188"/>
                      <a:pt x="168702" y="0"/>
                      <a:pt x="376806" y="0"/>
                    </a:cubicBezTo>
                    <a:cubicBezTo>
                      <a:pt x="584909" y="0"/>
                      <a:pt x="753611" y="166188"/>
                      <a:pt x="753611" y="371192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833" name="Google Shape;833;p37"/>
              <p:cNvSpPr/>
              <p:nvPr/>
            </p:nvSpPr>
            <p:spPr>
              <a:xfrm rot="-4253141">
                <a:off x="6636957" y="801129"/>
                <a:ext cx="543409" cy="535340"/>
              </a:xfrm>
              <a:custGeom>
                <a:avLst/>
                <a:gdLst/>
                <a:ahLst/>
                <a:cxnLst/>
                <a:rect l="l" t="t" r="r" b="b"/>
                <a:pathLst>
                  <a:path w="543333" h="535265" extrusionOk="0">
                    <a:moveTo>
                      <a:pt x="543334" y="267633"/>
                    </a:moveTo>
                    <a:cubicBezTo>
                      <a:pt x="543334" y="415442"/>
                      <a:pt x="421704" y="535265"/>
                      <a:pt x="271667" y="535265"/>
                    </a:cubicBezTo>
                    <a:cubicBezTo>
                      <a:pt x="121629" y="535265"/>
                      <a:pt x="0" y="415442"/>
                      <a:pt x="0" y="267633"/>
                    </a:cubicBezTo>
                    <a:cubicBezTo>
                      <a:pt x="0" y="119823"/>
                      <a:pt x="121629" y="0"/>
                      <a:pt x="271667" y="0"/>
                    </a:cubicBezTo>
                    <a:cubicBezTo>
                      <a:pt x="421704" y="0"/>
                      <a:pt x="543334" y="119823"/>
                      <a:pt x="543334" y="267633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834" name="Google Shape;834;p37"/>
              <p:cNvSpPr/>
              <p:nvPr/>
            </p:nvSpPr>
            <p:spPr>
              <a:xfrm>
                <a:off x="6745696" y="904012"/>
                <a:ext cx="326226" cy="330292"/>
              </a:xfrm>
              <a:custGeom>
                <a:avLst/>
                <a:gdLst/>
                <a:ahLst/>
                <a:cxnLst/>
                <a:rect l="l" t="t" r="r" b="b"/>
                <a:pathLst>
                  <a:path w="326226" h="330292" extrusionOk="0">
                    <a:moveTo>
                      <a:pt x="326222" y="162481"/>
                    </a:moveTo>
                    <a:cubicBezTo>
                      <a:pt x="326854" y="253740"/>
                      <a:pt x="254241" y="328826"/>
                      <a:pt x="164197" y="330271"/>
                    </a:cubicBezTo>
                    <a:cubicBezTo>
                      <a:pt x="74153" y="331717"/>
                      <a:pt x="636" y="258981"/>
                      <a:pt x="4" y="167812"/>
                    </a:cubicBezTo>
                    <a:cubicBezTo>
                      <a:pt x="-628" y="76553"/>
                      <a:pt x="71985" y="1467"/>
                      <a:pt x="162029" y="21"/>
                    </a:cubicBezTo>
                    <a:cubicBezTo>
                      <a:pt x="252164" y="-1424"/>
                      <a:pt x="325680" y="71312"/>
                      <a:pt x="326222" y="16248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835" name="Google Shape;835;p37"/>
              <p:cNvSpPr/>
              <p:nvPr/>
            </p:nvSpPr>
            <p:spPr>
              <a:xfrm>
                <a:off x="6836195" y="995645"/>
                <a:ext cx="145229" cy="147117"/>
              </a:xfrm>
              <a:custGeom>
                <a:avLst/>
                <a:gdLst/>
                <a:ahLst/>
                <a:cxnLst/>
                <a:rect l="l" t="t" r="r" b="b"/>
                <a:pathLst>
                  <a:path w="145229" h="147117" extrusionOk="0">
                    <a:moveTo>
                      <a:pt x="145228" y="72384"/>
                    </a:moveTo>
                    <a:cubicBezTo>
                      <a:pt x="145499" y="112954"/>
                      <a:pt x="113166" y="146476"/>
                      <a:pt x="73066" y="147108"/>
                    </a:cubicBezTo>
                    <a:cubicBezTo>
                      <a:pt x="32966" y="147741"/>
                      <a:pt x="272" y="115393"/>
                      <a:pt x="2" y="74733"/>
                    </a:cubicBezTo>
                    <a:cubicBezTo>
                      <a:pt x="-270" y="34164"/>
                      <a:pt x="32063" y="642"/>
                      <a:pt x="72163" y="9"/>
                    </a:cubicBezTo>
                    <a:cubicBezTo>
                      <a:pt x="112263" y="-623"/>
                      <a:pt x="144957" y="31724"/>
                      <a:pt x="145228" y="72384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836" name="Google Shape;836;p37"/>
            <p:cNvSpPr/>
            <p:nvPr/>
          </p:nvSpPr>
          <p:spPr>
            <a:xfrm>
              <a:off x="6961200" y="4098450"/>
              <a:ext cx="1714500" cy="800100"/>
            </a:xfrm>
            <a:prstGeom prst="trapezoid">
              <a:avLst>
                <a:gd name="adj" fmla="val 25000"/>
              </a:avLst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Abel"/>
                <a:ea typeface="Abel"/>
                <a:cs typeface="Abel"/>
                <a:sym typeface="Abel"/>
              </a:endParaRPr>
            </a:p>
          </p:txBody>
        </p:sp>
        <p:grpSp>
          <p:nvGrpSpPr>
            <p:cNvPr id="837" name="Google Shape;837;p37"/>
            <p:cNvGrpSpPr/>
            <p:nvPr/>
          </p:nvGrpSpPr>
          <p:grpSpPr>
            <a:xfrm>
              <a:off x="5680881" y="1533940"/>
              <a:ext cx="1107942" cy="3362281"/>
              <a:chOff x="3813981" y="3299340"/>
              <a:chExt cx="1107942" cy="3362281"/>
            </a:xfrm>
          </p:grpSpPr>
          <p:grpSp>
            <p:nvGrpSpPr>
              <p:cNvPr id="838" name="Google Shape;838;p37"/>
              <p:cNvGrpSpPr/>
              <p:nvPr/>
            </p:nvGrpSpPr>
            <p:grpSpPr>
              <a:xfrm>
                <a:off x="3813981" y="4486523"/>
                <a:ext cx="1088470" cy="2175098"/>
                <a:chOff x="3813981" y="4486523"/>
                <a:chExt cx="1088470" cy="2175098"/>
              </a:xfrm>
            </p:grpSpPr>
            <p:grpSp>
              <p:nvGrpSpPr>
                <p:cNvPr id="839" name="Google Shape;839;p37"/>
                <p:cNvGrpSpPr/>
                <p:nvPr/>
              </p:nvGrpSpPr>
              <p:grpSpPr>
                <a:xfrm>
                  <a:off x="3813981" y="4486523"/>
                  <a:ext cx="909758" cy="2161887"/>
                  <a:chOff x="3813981" y="4486523"/>
                  <a:chExt cx="909758" cy="2161887"/>
                </a:xfrm>
              </p:grpSpPr>
              <p:grpSp>
                <p:nvGrpSpPr>
                  <p:cNvPr id="840" name="Google Shape;840;p37"/>
                  <p:cNvGrpSpPr/>
                  <p:nvPr/>
                </p:nvGrpSpPr>
                <p:grpSpPr>
                  <a:xfrm>
                    <a:off x="3813981" y="5864900"/>
                    <a:ext cx="569373" cy="783510"/>
                    <a:chOff x="3813981" y="5864900"/>
                    <a:chExt cx="569373" cy="783510"/>
                  </a:xfrm>
                </p:grpSpPr>
                <p:sp>
                  <p:nvSpPr>
                    <p:cNvPr id="841" name="Google Shape;841;p37"/>
                    <p:cNvSpPr/>
                    <p:nvPr/>
                  </p:nvSpPr>
                  <p:spPr>
                    <a:xfrm>
                      <a:off x="3813987" y="5864900"/>
                      <a:ext cx="569367" cy="783419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569367" h="783419" extrusionOk="0">
                          <a:moveTo>
                            <a:pt x="267444" y="0"/>
                          </a:moveTo>
                          <a:cubicBezTo>
                            <a:pt x="267444" y="0"/>
                            <a:pt x="78505" y="312721"/>
                            <a:pt x="78415" y="312901"/>
                          </a:cubicBezTo>
                          <a:cubicBezTo>
                            <a:pt x="45540" y="373982"/>
                            <a:pt x="17813" y="428195"/>
                            <a:pt x="6072" y="457561"/>
                          </a:cubicBezTo>
                          <a:cubicBezTo>
                            <a:pt x="5982" y="457742"/>
                            <a:pt x="5892" y="457832"/>
                            <a:pt x="5892" y="458013"/>
                          </a:cubicBezTo>
                          <a:cubicBezTo>
                            <a:pt x="1466" y="469127"/>
                            <a:pt x="-701" y="476536"/>
                            <a:pt x="202" y="479337"/>
                          </a:cubicBezTo>
                          <a:cubicBezTo>
                            <a:pt x="292" y="479608"/>
                            <a:pt x="292" y="479789"/>
                            <a:pt x="383" y="479879"/>
                          </a:cubicBezTo>
                          <a:cubicBezTo>
                            <a:pt x="11943" y="502016"/>
                            <a:pt x="492329" y="779228"/>
                            <a:pt x="512379" y="783203"/>
                          </a:cubicBezTo>
                          <a:cubicBezTo>
                            <a:pt x="532429" y="787359"/>
                            <a:pt x="545434" y="730526"/>
                            <a:pt x="535409" y="704865"/>
                          </a:cubicBezTo>
                          <a:cubicBezTo>
                            <a:pt x="525203" y="679113"/>
                            <a:pt x="388737" y="490722"/>
                            <a:pt x="388737" y="490722"/>
                          </a:cubicBezTo>
                          <a:lnTo>
                            <a:pt x="569368" y="176555"/>
                          </a:lnTo>
                          <a:lnTo>
                            <a:pt x="267444" y="0"/>
                          </a:lnTo>
                          <a:close/>
                        </a:path>
                      </a:pathLst>
                    </a:custGeom>
                    <a:solidFill>
                      <a:srgbClr val="AD6359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  <p:sp>
                  <p:nvSpPr>
                    <p:cNvPr id="842" name="Google Shape;842;p37"/>
                    <p:cNvSpPr/>
                    <p:nvPr/>
                  </p:nvSpPr>
                  <p:spPr>
                    <a:xfrm>
                      <a:off x="3813981" y="6233551"/>
                      <a:ext cx="538822" cy="414859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538822" h="414859" extrusionOk="0">
                          <a:moveTo>
                            <a:pt x="48797" y="0"/>
                          </a:moveTo>
                          <a:cubicBezTo>
                            <a:pt x="29470" y="37407"/>
                            <a:pt x="14026" y="68941"/>
                            <a:pt x="5988" y="88819"/>
                          </a:cubicBezTo>
                          <a:cubicBezTo>
                            <a:pt x="5897" y="89000"/>
                            <a:pt x="5807" y="89091"/>
                            <a:pt x="5807" y="89362"/>
                          </a:cubicBezTo>
                          <a:cubicBezTo>
                            <a:pt x="1382" y="100385"/>
                            <a:pt x="-696" y="107885"/>
                            <a:pt x="208" y="110686"/>
                          </a:cubicBezTo>
                          <a:cubicBezTo>
                            <a:pt x="298" y="110957"/>
                            <a:pt x="298" y="111137"/>
                            <a:pt x="388" y="111318"/>
                          </a:cubicBezTo>
                          <a:cubicBezTo>
                            <a:pt x="11858" y="133365"/>
                            <a:pt x="492334" y="410576"/>
                            <a:pt x="512384" y="414643"/>
                          </a:cubicBezTo>
                          <a:cubicBezTo>
                            <a:pt x="532344" y="418799"/>
                            <a:pt x="545440" y="362055"/>
                            <a:pt x="535324" y="336304"/>
                          </a:cubicBezTo>
                          <a:cubicBezTo>
                            <a:pt x="529996" y="322750"/>
                            <a:pt x="489625" y="264200"/>
                            <a:pt x="452686" y="211703"/>
                          </a:cubicBezTo>
                          <a:cubicBezTo>
                            <a:pt x="497482" y="276398"/>
                            <a:pt x="514462" y="355640"/>
                            <a:pt x="267269" y="172218"/>
                          </a:cubicBezTo>
                          <a:cubicBezTo>
                            <a:pt x="137125" y="75447"/>
                            <a:pt x="76704" y="25209"/>
                            <a:pt x="48797" y="0"/>
                          </a:cubicBezTo>
                          <a:close/>
                        </a:path>
                      </a:pathLst>
                    </a:custGeom>
                    <a:solidFill>
                      <a:schemeClr val="dk1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</p:grpSp>
              <p:sp>
                <p:nvSpPr>
                  <p:cNvPr id="843" name="Google Shape;843;p37"/>
                  <p:cNvSpPr/>
                  <p:nvPr/>
                </p:nvSpPr>
                <p:spPr>
                  <a:xfrm>
                    <a:off x="3929882" y="4486523"/>
                    <a:ext cx="793857" cy="179591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793857" h="1795910" extrusionOk="0">
                        <a:moveTo>
                          <a:pt x="0" y="1627939"/>
                        </a:moveTo>
                        <a:lnTo>
                          <a:pt x="314477" y="1795910"/>
                        </a:lnTo>
                        <a:cubicBezTo>
                          <a:pt x="314477" y="1795910"/>
                          <a:pt x="784296" y="1162517"/>
                          <a:pt x="793328" y="993552"/>
                        </a:cubicBezTo>
                        <a:cubicBezTo>
                          <a:pt x="805791" y="760163"/>
                          <a:pt x="594183" y="1446"/>
                          <a:pt x="594183" y="1446"/>
                        </a:cubicBezTo>
                        <a:lnTo>
                          <a:pt x="288828" y="0"/>
                        </a:lnTo>
                        <a:cubicBezTo>
                          <a:pt x="288828" y="0"/>
                          <a:pt x="417978" y="778957"/>
                          <a:pt x="407502" y="908979"/>
                        </a:cubicBezTo>
                        <a:cubicBezTo>
                          <a:pt x="401992" y="977107"/>
                          <a:pt x="0" y="1627939"/>
                          <a:pt x="0" y="1627939"/>
                        </a:cubicBezTo>
                        <a:close/>
                      </a:path>
                    </a:pathLst>
                  </a:custGeom>
                  <a:solidFill>
                    <a:srgbClr val="AD6359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844" name="Google Shape;844;p37"/>
                  <p:cNvSpPr/>
                  <p:nvPr/>
                </p:nvSpPr>
                <p:spPr>
                  <a:xfrm>
                    <a:off x="4218800" y="4486613"/>
                    <a:ext cx="481469" cy="176771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81469" h="1767719" extrusionOk="0">
                        <a:moveTo>
                          <a:pt x="118584" y="908979"/>
                        </a:moveTo>
                        <a:cubicBezTo>
                          <a:pt x="116778" y="931839"/>
                          <a:pt x="70356" y="1020116"/>
                          <a:pt x="9483" y="1127459"/>
                        </a:cubicBezTo>
                        <a:lnTo>
                          <a:pt x="46151" y="1767720"/>
                        </a:lnTo>
                        <a:cubicBezTo>
                          <a:pt x="124003" y="1660919"/>
                          <a:pt x="399554" y="1276546"/>
                          <a:pt x="481470" y="1076137"/>
                        </a:cubicBezTo>
                        <a:lnTo>
                          <a:pt x="305265" y="1356"/>
                        </a:lnTo>
                        <a:lnTo>
                          <a:pt x="0" y="0"/>
                        </a:lnTo>
                        <a:cubicBezTo>
                          <a:pt x="-90" y="0"/>
                          <a:pt x="129060" y="778957"/>
                          <a:pt x="118584" y="908979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9800"/>
                    </a:srgbClr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</p:grpSp>
            <p:grpSp>
              <p:nvGrpSpPr>
                <p:cNvPr id="845" name="Google Shape;845;p37"/>
                <p:cNvGrpSpPr/>
                <p:nvPr/>
              </p:nvGrpSpPr>
              <p:grpSpPr>
                <a:xfrm>
                  <a:off x="4035445" y="4486523"/>
                  <a:ext cx="867006" cy="2175098"/>
                  <a:chOff x="4035445" y="4486523"/>
                  <a:chExt cx="867006" cy="2175098"/>
                </a:xfrm>
              </p:grpSpPr>
              <p:grpSp>
                <p:nvGrpSpPr>
                  <p:cNvPr id="846" name="Google Shape;846;p37"/>
                  <p:cNvGrpSpPr/>
                  <p:nvPr/>
                </p:nvGrpSpPr>
                <p:grpSpPr>
                  <a:xfrm>
                    <a:off x="4285453" y="6098018"/>
                    <a:ext cx="616998" cy="563603"/>
                    <a:chOff x="4285453" y="6098018"/>
                    <a:chExt cx="616998" cy="563603"/>
                  </a:xfrm>
                </p:grpSpPr>
                <p:sp>
                  <p:nvSpPr>
                    <p:cNvPr id="847" name="Google Shape;847;p37"/>
                    <p:cNvSpPr/>
                    <p:nvPr/>
                  </p:nvSpPr>
                  <p:spPr>
                    <a:xfrm>
                      <a:off x="4285453" y="6098018"/>
                      <a:ext cx="616981" cy="563603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616981" h="563603" extrusionOk="0">
                          <a:moveTo>
                            <a:pt x="7767" y="0"/>
                          </a:moveTo>
                          <a:cubicBezTo>
                            <a:pt x="7767" y="0"/>
                            <a:pt x="90" y="362598"/>
                            <a:pt x="0" y="362868"/>
                          </a:cubicBezTo>
                          <a:cubicBezTo>
                            <a:pt x="1084" y="432262"/>
                            <a:pt x="3342" y="493071"/>
                            <a:pt x="7406" y="524424"/>
                          </a:cubicBezTo>
                          <a:cubicBezTo>
                            <a:pt x="7406" y="524605"/>
                            <a:pt x="7406" y="524786"/>
                            <a:pt x="7496" y="524967"/>
                          </a:cubicBezTo>
                          <a:cubicBezTo>
                            <a:pt x="9032" y="536803"/>
                            <a:pt x="10838" y="544303"/>
                            <a:pt x="13005" y="546290"/>
                          </a:cubicBezTo>
                          <a:cubicBezTo>
                            <a:pt x="13186" y="546471"/>
                            <a:pt x="13276" y="546652"/>
                            <a:pt x="13457" y="546743"/>
                          </a:cubicBezTo>
                          <a:cubicBezTo>
                            <a:pt x="34320" y="560386"/>
                            <a:pt x="588854" y="567615"/>
                            <a:pt x="608272" y="561290"/>
                          </a:cubicBezTo>
                          <a:cubicBezTo>
                            <a:pt x="627780" y="555146"/>
                            <a:pt x="611343" y="499125"/>
                            <a:pt x="590119" y="481686"/>
                          </a:cubicBezTo>
                          <a:cubicBezTo>
                            <a:pt x="568624" y="464248"/>
                            <a:pt x="357648" y="366483"/>
                            <a:pt x="357648" y="366483"/>
                          </a:cubicBezTo>
                          <a:lnTo>
                            <a:pt x="361893" y="4066"/>
                          </a:lnTo>
                          <a:lnTo>
                            <a:pt x="7767" y="0"/>
                          </a:lnTo>
                          <a:close/>
                        </a:path>
                      </a:pathLst>
                    </a:custGeom>
                    <a:solidFill>
                      <a:srgbClr val="AD6359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  <p:sp>
                  <p:nvSpPr>
                    <p:cNvPr id="848" name="Google Shape;848;p37"/>
                    <p:cNvSpPr/>
                    <p:nvPr/>
                  </p:nvSpPr>
                  <p:spPr>
                    <a:xfrm>
                      <a:off x="4286807" y="6511395"/>
                      <a:ext cx="615644" cy="150188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615644" h="150188" extrusionOk="0">
                          <a:moveTo>
                            <a:pt x="0" y="12649"/>
                          </a:moveTo>
                          <a:cubicBezTo>
                            <a:pt x="1355" y="54665"/>
                            <a:pt x="3342" y="89723"/>
                            <a:pt x="6051" y="111047"/>
                          </a:cubicBezTo>
                          <a:cubicBezTo>
                            <a:pt x="6051" y="111228"/>
                            <a:pt x="6051" y="111408"/>
                            <a:pt x="6141" y="111589"/>
                          </a:cubicBezTo>
                          <a:cubicBezTo>
                            <a:pt x="7677" y="123426"/>
                            <a:pt x="9483" y="130925"/>
                            <a:pt x="11651" y="132913"/>
                          </a:cubicBezTo>
                          <a:cubicBezTo>
                            <a:pt x="11831" y="133094"/>
                            <a:pt x="11922" y="133275"/>
                            <a:pt x="12102" y="133365"/>
                          </a:cubicBezTo>
                          <a:cubicBezTo>
                            <a:pt x="32875" y="147008"/>
                            <a:pt x="587500" y="154147"/>
                            <a:pt x="606917" y="147912"/>
                          </a:cubicBezTo>
                          <a:cubicBezTo>
                            <a:pt x="626425" y="141768"/>
                            <a:pt x="610078" y="85838"/>
                            <a:pt x="588764" y="68399"/>
                          </a:cubicBezTo>
                          <a:cubicBezTo>
                            <a:pt x="577475" y="59183"/>
                            <a:pt x="513712" y="27829"/>
                            <a:pt x="455820" y="0"/>
                          </a:cubicBezTo>
                          <a:cubicBezTo>
                            <a:pt x="526537" y="34516"/>
                            <a:pt x="580003" y="95506"/>
                            <a:pt x="274739" y="56111"/>
                          </a:cubicBezTo>
                          <a:cubicBezTo>
                            <a:pt x="113978" y="35329"/>
                            <a:pt x="36668" y="21052"/>
                            <a:pt x="0" y="12649"/>
                          </a:cubicBezTo>
                          <a:close/>
                        </a:path>
                      </a:pathLst>
                    </a:custGeom>
                    <a:solidFill>
                      <a:schemeClr val="dk1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</p:grpSp>
              <p:sp>
                <p:nvSpPr>
                  <p:cNvPr id="849" name="Google Shape;849;p37"/>
                  <p:cNvSpPr/>
                  <p:nvPr/>
                </p:nvSpPr>
                <p:spPr>
                  <a:xfrm>
                    <a:off x="4035445" y="4486523"/>
                    <a:ext cx="639373" cy="1879218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639373" h="1879218" extrusionOk="0">
                        <a:moveTo>
                          <a:pt x="488620" y="1536"/>
                        </a:moveTo>
                        <a:cubicBezTo>
                          <a:pt x="488620" y="1536"/>
                          <a:pt x="488620" y="1626"/>
                          <a:pt x="488529" y="1897"/>
                        </a:cubicBezTo>
                        <a:cubicBezTo>
                          <a:pt x="486452" y="8493"/>
                          <a:pt x="399479" y="317871"/>
                          <a:pt x="388641" y="322841"/>
                        </a:cubicBezTo>
                        <a:cubicBezTo>
                          <a:pt x="376448" y="328443"/>
                          <a:pt x="622105" y="756007"/>
                          <a:pt x="637730" y="962469"/>
                        </a:cubicBezTo>
                        <a:cubicBezTo>
                          <a:pt x="647755" y="1094479"/>
                          <a:pt x="608648" y="1879219"/>
                          <a:pt x="608648" y="1879219"/>
                        </a:cubicBezTo>
                        <a:lnTo>
                          <a:pt x="251994" y="1879219"/>
                        </a:lnTo>
                        <a:cubicBezTo>
                          <a:pt x="251994" y="1879219"/>
                          <a:pt x="260032" y="1207333"/>
                          <a:pt x="268793" y="994455"/>
                        </a:cubicBezTo>
                        <a:cubicBezTo>
                          <a:pt x="272225" y="911870"/>
                          <a:pt x="3357" y="500932"/>
                          <a:pt x="15" y="244955"/>
                        </a:cubicBezTo>
                        <a:cubicBezTo>
                          <a:pt x="-1069" y="164266"/>
                          <a:pt x="56913" y="0"/>
                          <a:pt x="56913" y="0"/>
                        </a:cubicBezTo>
                        <a:lnTo>
                          <a:pt x="488620" y="1536"/>
                        </a:lnTo>
                        <a:close/>
                      </a:path>
                    </a:pathLst>
                  </a:custGeom>
                  <a:solidFill>
                    <a:srgbClr val="AD6359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</p:grpSp>
            <p:sp>
              <p:nvSpPr>
                <p:cNvPr id="850" name="Google Shape;850;p37"/>
                <p:cNvSpPr/>
                <p:nvPr/>
              </p:nvSpPr>
              <p:spPr>
                <a:xfrm>
                  <a:off x="4027151" y="4488059"/>
                  <a:ext cx="709244" cy="141193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09244" h="1411934" extrusionOk="0">
                      <a:moveTo>
                        <a:pt x="496914" y="0"/>
                      </a:moveTo>
                      <a:lnTo>
                        <a:pt x="65388" y="0"/>
                      </a:lnTo>
                      <a:cubicBezTo>
                        <a:pt x="65388" y="0"/>
                        <a:pt x="0" y="157219"/>
                        <a:pt x="0" y="255074"/>
                      </a:cubicBezTo>
                      <a:cubicBezTo>
                        <a:pt x="0" y="438226"/>
                        <a:pt x="263359" y="957951"/>
                        <a:pt x="258301" y="979818"/>
                      </a:cubicBezTo>
                      <a:cubicBezTo>
                        <a:pt x="253244" y="1001684"/>
                        <a:pt x="100701" y="1245554"/>
                        <a:pt x="100701" y="1251517"/>
                      </a:cubicBezTo>
                      <a:cubicBezTo>
                        <a:pt x="100701" y="1257481"/>
                        <a:pt x="263449" y="1374040"/>
                        <a:pt x="338953" y="1401508"/>
                      </a:cubicBezTo>
                      <a:cubicBezTo>
                        <a:pt x="414546" y="1428976"/>
                        <a:pt x="661377" y="1394460"/>
                        <a:pt x="657945" y="1385877"/>
                      </a:cubicBezTo>
                      <a:cubicBezTo>
                        <a:pt x="654423" y="1377202"/>
                        <a:pt x="708973" y="1032585"/>
                        <a:pt x="709244" y="973854"/>
                      </a:cubicBezTo>
                      <a:cubicBezTo>
                        <a:pt x="709515" y="915123"/>
                        <a:pt x="566908" y="143304"/>
                        <a:pt x="496914" y="0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  <p:grpSp>
            <p:nvGrpSpPr>
              <p:cNvPr id="851" name="Google Shape;851;p37"/>
              <p:cNvGrpSpPr/>
              <p:nvPr/>
            </p:nvGrpSpPr>
            <p:grpSpPr>
              <a:xfrm>
                <a:off x="3937940" y="3299340"/>
                <a:ext cx="983983" cy="2128909"/>
                <a:chOff x="3937940" y="3299340"/>
                <a:chExt cx="983983" cy="2128909"/>
              </a:xfrm>
            </p:grpSpPr>
            <p:grpSp>
              <p:nvGrpSpPr>
                <p:cNvPr id="852" name="Google Shape;852;p37"/>
                <p:cNvGrpSpPr/>
                <p:nvPr/>
              </p:nvGrpSpPr>
              <p:grpSpPr>
                <a:xfrm>
                  <a:off x="4409569" y="3299340"/>
                  <a:ext cx="512354" cy="849121"/>
                  <a:chOff x="4409569" y="3299340"/>
                  <a:chExt cx="512354" cy="849121"/>
                </a:xfrm>
              </p:grpSpPr>
              <p:grpSp>
                <p:nvGrpSpPr>
                  <p:cNvPr id="853" name="Google Shape;853;p37"/>
                  <p:cNvGrpSpPr/>
                  <p:nvPr/>
                </p:nvGrpSpPr>
                <p:grpSpPr>
                  <a:xfrm>
                    <a:off x="4420164" y="3299340"/>
                    <a:ext cx="501759" cy="845289"/>
                    <a:chOff x="4420164" y="3299340"/>
                    <a:chExt cx="501759" cy="845289"/>
                  </a:xfrm>
                </p:grpSpPr>
                <p:sp>
                  <p:nvSpPr>
                    <p:cNvPr id="854" name="Google Shape;854;p37"/>
                    <p:cNvSpPr/>
                    <p:nvPr/>
                  </p:nvSpPr>
                  <p:spPr>
                    <a:xfrm>
                      <a:off x="4420164" y="3493995"/>
                      <a:ext cx="463396" cy="650634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463396" h="650634" extrusionOk="0">
                          <a:moveTo>
                            <a:pt x="28759" y="552315"/>
                          </a:moveTo>
                          <a:cubicBezTo>
                            <a:pt x="66059" y="494397"/>
                            <a:pt x="173353" y="322450"/>
                            <a:pt x="177688" y="309890"/>
                          </a:cubicBezTo>
                          <a:cubicBezTo>
                            <a:pt x="182023" y="297421"/>
                            <a:pt x="258340" y="46142"/>
                            <a:pt x="265836" y="5662"/>
                          </a:cubicBezTo>
                          <a:cubicBezTo>
                            <a:pt x="271074" y="-22890"/>
                            <a:pt x="469225" y="64574"/>
                            <a:pt x="463264" y="89241"/>
                          </a:cubicBezTo>
                          <a:cubicBezTo>
                            <a:pt x="449266" y="146798"/>
                            <a:pt x="399683" y="308264"/>
                            <a:pt x="365182" y="375127"/>
                          </a:cubicBezTo>
                          <a:cubicBezTo>
                            <a:pt x="337004" y="429792"/>
                            <a:pt x="139395" y="591439"/>
                            <a:pt x="76535" y="632008"/>
                          </a:cubicBezTo>
                          <a:cubicBezTo>
                            <a:pt x="14037" y="672488"/>
                            <a:pt x="-32565" y="647459"/>
                            <a:pt x="28759" y="552315"/>
                          </a:cubicBezTo>
                          <a:close/>
                        </a:path>
                      </a:pathLst>
                    </a:custGeom>
                    <a:solidFill>
                      <a:srgbClr val="AD6359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  <p:grpSp>
                  <p:nvGrpSpPr>
                    <p:cNvPr id="855" name="Google Shape;855;p37"/>
                    <p:cNvGrpSpPr/>
                    <p:nvPr/>
                  </p:nvGrpSpPr>
                  <p:grpSpPr>
                    <a:xfrm>
                      <a:off x="4640874" y="3299340"/>
                      <a:ext cx="281049" cy="333497"/>
                      <a:chOff x="4640874" y="3299340"/>
                      <a:chExt cx="281049" cy="333497"/>
                    </a:xfrm>
                  </p:grpSpPr>
                  <p:sp>
                    <p:nvSpPr>
                      <p:cNvPr id="856" name="Google Shape;856;p37"/>
                      <p:cNvSpPr/>
                      <p:nvPr/>
                    </p:nvSpPr>
                    <p:spPr>
                      <a:xfrm>
                        <a:off x="4688758" y="3355102"/>
                        <a:ext cx="232165" cy="277735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232165" h="277735" extrusionOk="0">
                            <a:moveTo>
                              <a:pt x="232152" y="127027"/>
                            </a:moveTo>
                            <a:cubicBezTo>
                              <a:pt x="230526" y="170126"/>
                              <a:pt x="192774" y="257139"/>
                              <a:pt x="175615" y="274578"/>
                            </a:cubicBezTo>
                            <a:cubicBezTo>
                              <a:pt x="158455" y="292017"/>
                              <a:pt x="8532" y="232653"/>
                              <a:pt x="1577" y="208528"/>
                            </a:cubicBezTo>
                            <a:cubicBezTo>
                              <a:pt x="-5377" y="184403"/>
                              <a:pt x="11241" y="39563"/>
                              <a:pt x="40052" y="6221"/>
                            </a:cubicBezTo>
                            <a:cubicBezTo>
                              <a:pt x="68862" y="-27120"/>
                              <a:pt x="233868" y="82301"/>
                              <a:pt x="232152" y="127027"/>
                            </a:cubicBezTo>
                            <a:close/>
                          </a:path>
                        </a:pathLst>
                      </a:custGeom>
                      <a:solidFill>
                        <a:srgbClr val="AD6359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45700" rIns="91425" bIns="45700" anchor="ctr" anchorCtr="0">
                        <a:noAutofit/>
                      </a:bodyPr>
                      <a:lstStyle/>
                      <a:p>
                        <a:pPr marL="0" marR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 sz="18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endParaRPr>
                      </a:p>
                    </p:txBody>
                  </p:sp>
                  <p:grpSp>
                    <p:nvGrpSpPr>
                      <p:cNvPr id="857" name="Google Shape;857;p37"/>
                      <p:cNvGrpSpPr/>
                      <p:nvPr/>
                    </p:nvGrpSpPr>
                    <p:grpSpPr>
                      <a:xfrm>
                        <a:off x="4682337" y="3299340"/>
                        <a:ext cx="239586" cy="236202"/>
                        <a:chOff x="4682337" y="3299340"/>
                        <a:chExt cx="239586" cy="236202"/>
                      </a:xfrm>
                    </p:grpSpPr>
                    <p:sp>
                      <p:nvSpPr>
                        <p:cNvPr id="858" name="Google Shape;858;p37"/>
                        <p:cNvSpPr/>
                        <p:nvPr/>
                      </p:nvSpPr>
                      <p:spPr>
                        <a:xfrm>
                          <a:off x="4682337" y="3299340"/>
                          <a:ext cx="239586" cy="233153"/>
                        </a:xfrm>
                        <a:custGeom>
                          <a:avLst/>
                          <a:gdLst/>
                          <a:ahLst/>
                          <a:cxnLst/>
                          <a:rect l="l" t="t" r="r" b="b"/>
                          <a:pathLst>
                            <a:path w="239586" h="233153" extrusionOk="0">
                              <a:moveTo>
                                <a:pt x="12514" y="122160"/>
                              </a:moveTo>
                              <a:cubicBezTo>
                                <a:pt x="31932" y="134177"/>
                                <a:pt x="40783" y="117642"/>
                                <a:pt x="40783" y="117642"/>
                              </a:cubicBezTo>
                              <a:cubicBezTo>
                                <a:pt x="40783" y="117642"/>
                                <a:pt x="24526" y="158935"/>
                                <a:pt x="43944" y="175109"/>
                              </a:cubicBezTo>
                              <a:cubicBezTo>
                                <a:pt x="62730" y="190650"/>
                                <a:pt x="82418" y="160290"/>
                                <a:pt x="83863" y="158122"/>
                              </a:cubicBezTo>
                              <a:cubicBezTo>
                                <a:pt x="83050" y="160290"/>
                                <a:pt x="69052" y="198601"/>
                                <a:pt x="90276" y="212877"/>
                              </a:cubicBezTo>
                              <a:cubicBezTo>
                                <a:pt x="112313" y="227696"/>
                                <a:pt x="126853" y="193812"/>
                                <a:pt x="127847" y="191644"/>
                              </a:cubicBezTo>
                              <a:cubicBezTo>
                                <a:pt x="127666" y="193993"/>
                                <a:pt x="126311" y="224624"/>
                                <a:pt x="144826" y="231852"/>
                              </a:cubicBezTo>
                              <a:cubicBezTo>
                                <a:pt x="176707" y="244141"/>
                                <a:pt x="182487" y="165802"/>
                                <a:pt x="204163" y="148634"/>
                              </a:cubicBezTo>
                              <a:cubicBezTo>
                                <a:pt x="204163" y="148634"/>
                                <a:pt x="237489" y="182066"/>
                                <a:pt x="238663" y="182879"/>
                              </a:cubicBezTo>
                              <a:cubicBezTo>
                                <a:pt x="238663" y="182879"/>
                                <a:pt x="245708" y="108426"/>
                                <a:pt x="220871" y="80416"/>
                              </a:cubicBezTo>
                              <a:cubicBezTo>
                                <a:pt x="207776" y="65688"/>
                                <a:pt x="191428" y="74995"/>
                                <a:pt x="191428" y="74995"/>
                              </a:cubicBezTo>
                              <a:cubicBezTo>
                                <a:pt x="191428" y="74995"/>
                                <a:pt x="196306" y="51231"/>
                                <a:pt x="180049" y="39485"/>
                              </a:cubicBezTo>
                              <a:cubicBezTo>
                                <a:pt x="171649" y="33431"/>
                                <a:pt x="154580" y="41563"/>
                                <a:pt x="154580" y="41563"/>
                              </a:cubicBezTo>
                              <a:cubicBezTo>
                                <a:pt x="154580" y="41563"/>
                                <a:pt x="157741" y="22407"/>
                                <a:pt x="142568" y="12830"/>
                              </a:cubicBezTo>
                              <a:cubicBezTo>
                                <a:pt x="130466" y="5149"/>
                                <a:pt x="115203" y="14456"/>
                                <a:pt x="115203" y="14456"/>
                              </a:cubicBezTo>
                              <a:cubicBezTo>
                                <a:pt x="115203" y="14456"/>
                                <a:pt x="123241" y="14727"/>
                                <a:pt x="100030" y="2620"/>
                              </a:cubicBezTo>
                              <a:cubicBezTo>
                                <a:pt x="60020" y="-18162"/>
                                <a:pt x="22901" y="91349"/>
                                <a:pt x="3934" y="97312"/>
                              </a:cubicBezTo>
                              <a:cubicBezTo>
                                <a:pt x="-5549" y="100204"/>
                                <a:pt x="4025" y="116829"/>
                                <a:pt x="12514" y="122160"/>
                              </a:cubicBezTo>
                              <a:close/>
                            </a:path>
                          </a:pathLst>
                        </a:custGeom>
                        <a:solidFill>
                          <a:srgbClr val="AD6359"/>
                        </a:solidFill>
                        <a:ln>
                          <a:noFill/>
                        </a:ln>
                      </p:spPr>
                      <p:txBody>
                        <a:bodyPr spcFirstLastPara="1" wrap="square" lIns="91425" tIns="45700" rIns="91425" bIns="45700" anchor="ctr" anchorCtr="0">
                          <a:noAutofit/>
                        </a:bodyPr>
                        <a:lstStyle/>
                        <a:p>
                          <a:pPr marL="0" marR="0" lvl="0" indent="0" algn="l" rtl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None/>
                          </a:pPr>
                          <a:endParaRPr sz="1800">
                            <a:solidFill>
                              <a:srgbClr val="000000"/>
                            </a:solidFill>
                            <a:latin typeface="Calibri"/>
                            <a:ea typeface="Calibri"/>
                            <a:cs typeface="Calibri"/>
                            <a:sym typeface="Calibri"/>
                          </a:endParaRPr>
                        </a:p>
                      </p:txBody>
                    </p:sp>
                    <p:grpSp>
                      <p:nvGrpSpPr>
                        <p:cNvPr id="859" name="Google Shape;859;p37"/>
                        <p:cNvGrpSpPr/>
                        <p:nvPr/>
                      </p:nvGrpSpPr>
                      <p:grpSpPr>
                        <a:xfrm>
                          <a:off x="4721990" y="3314254"/>
                          <a:ext cx="150346" cy="180815"/>
                          <a:chOff x="4721990" y="3314254"/>
                          <a:chExt cx="150346" cy="180815"/>
                        </a:xfrm>
                      </p:grpSpPr>
                      <p:sp>
                        <p:nvSpPr>
                          <p:cNvPr id="860" name="Google Shape;860;p37"/>
                          <p:cNvSpPr/>
                          <p:nvPr/>
                        </p:nvSpPr>
                        <p:spPr>
                          <a:xfrm>
                            <a:off x="4721990" y="3314254"/>
                            <a:ext cx="72933" cy="110087"/>
                          </a:xfrm>
                          <a:custGeom>
                            <a:avLst/>
                            <a:gdLst/>
                            <a:ahLst/>
                            <a:cxnLst/>
                            <a:rect l="l" t="t" r="r" b="b"/>
                            <a:pathLst>
                              <a:path w="72933" h="110087" extrusionOk="0">
                                <a:moveTo>
                                  <a:pt x="72839" y="535"/>
                                </a:moveTo>
                                <a:cubicBezTo>
                                  <a:pt x="73110" y="264"/>
                                  <a:pt x="72749" y="-187"/>
                                  <a:pt x="72388" y="84"/>
                                </a:cubicBezTo>
                                <a:cubicBezTo>
                                  <a:pt x="39694" y="25654"/>
                                  <a:pt x="11606" y="63784"/>
                                  <a:pt x="45" y="103902"/>
                                </a:cubicBezTo>
                                <a:cubicBezTo>
                                  <a:pt x="-316" y="105258"/>
                                  <a:pt x="1581" y="111311"/>
                                  <a:pt x="2123" y="109866"/>
                                </a:cubicBezTo>
                                <a:cubicBezTo>
                                  <a:pt x="15038" y="73633"/>
                                  <a:pt x="42855" y="32792"/>
                                  <a:pt x="72839" y="535"/>
                                </a:cubicBezTo>
                                <a:close/>
                              </a:path>
                            </a:pathLst>
                          </a:custGeom>
                          <a:solidFill>
                            <a:srgbClr val="263238"/>
                          </a:solidFill>
                          <a:ln>
                            <a:noFill/>
                          </a:ln>
                        </p:spPr>
                        <p:txBody>
                          <a:bodyPr spcFirstLastPara="1" wrap="square" lIns="91425" tIns="45700" rIns="91425" bIns="45700" anchor="ctr" anchorCtr="0">
                            <a:noAutofit/>
                          </a:bodyPr>
                          <a:lstStyle/>
                          <a:p>
                            <a:pPr marL="0" marR="0" lvl="0" indent="0" algn="l" rtl="0"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None/>
                            </a:pPr>
                            <a:endParaRPr sz="1800">
                              <a:solidFill>
                                <a:srgbClr val="000000"/>
                              </a:solidFill>
                              <a:latin typeface="Calibri"/>
                              <a:ea typeface="Calibri"/>
                              <a:cs typeface="Calibri"/>
                              <a:sym typeface="Calibri"/>
                            </a:endParaRPr>
                          </a:p>
                        </p:txBody>
                      </p:sp>
                      <p:sp>
                        <p:nvSpPr>
                          <p:cNvPr id="861" name="Google Shape;861;p37"/>
                          <p:cNvSpPr/>
                          <p:nvPr/>
                        </p:nvSpPr>
                        <p:spPr>
                          <a:xfrm>
                            <a:off x="4764450" y="3339518"/>
                            <a:ext cx="72664" cy="120613"/>
                          </a:xfrm>
                          <a:custGeom>
                            <a:avLst/>
                            <a:gdLst/>
                            <a:ahLst/>
                            <a:cxnLst/>
                            <a:rect l="l" t="t" r="r" b="b"/>
                            <a:pathLst>
                              <a:path w="72664" h="120613" extrusionOk="0">
                                <a:moveTo>
                                  <a:pt x="72557" y="661"/>
                                </a:moveTo>
                                <a:cubicBezTo>
                                  <a:pt x="72918" y="300"/>
                                  <a:pt x="72286" y="-242"/>
                                  <a:pt x="71924" y="119"/>
                                </a:cubicBezTo>
                                <a:cubicBezTo>
                                  <a:pt x="38327" y="26684"/>
                                  <a:pt x="7891" y="70506"/>
                                  <a:pt x="34" y="118305"/>
                                </a:cubicBezTo>
                                <a:cubicBezTo>
                                  <a:pt x="-237" y="119931"/>
                                  <a:pt x="1208" y="121648"/>
                                  <a:pt x="1659" y="119840"/>
                                </a:cubicBezTo>
                                <a:cubicBezTo>
                                  <a:pt x="9246" y="88397"/>
                                  <a:pt x="45462" y="29575"/>
                                  <a:pt x="72557" y="661"/>
                                </a:cubicBezTo>
                                <a:close/>
                              </a:path>
                            </a:pathLst>
                          </a:custGeom>
                          <a:solidFill>
                            <a:srgbClr val="263238"/>
                          </a:solidFill>
                          <a:ln>
                            <a:noFill/>
                          </a:ln>
                        </p:spPr>
                        <p:txBody>
                          <a:bodyPr spcFirstLastPara="1" wrap="square" lIns="91425" tIns="45700" rIns="91425" bIns="45700" anchor="ctr" anchorCtr="0">
                            <a:noAutofit/>
                          </a:bodyPr>
                          <a:lstStyle/>
                          <a:p>
                            <a:pPr marL="0" marR="0" lvl="0" indent="0" algn="l" rtl="0"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None/>
                            </a:pPr>
                            <a:endParaRPr sz="1800">
                              <a:solidFill>
                                <a:srgbClr val="000000"/>
                              </a:solidFill>
                              <a:latin typeface="Calibri"/>
                              <a:ea typeface="Calibri"/>
                              <a:cs typeface="Calibri"/>
                              <a:sym typeface="Calibri"/>
                            </a:endParaRPr>
                          </a:p>
                        </p:txBody>
                      </p:sp>
                      <p:sp>
                        <p:nvSpPr>
                          <p:cNvPr id="862" name="Google Shape;862;p37"/>
                          <p:cNvSpPr/>
                          <p:nvPr/>
                        </p:nvSpPr>
                        <p:spPr>
                          <a:xfrm>
                            <a:off x="4809098" y="3374487"/>
                            <a:ext cx="63238" cy="120582"/>
                          </a:xfrm>
                          <a:custGeom>
                            <a:avLst/>
                            <a:gdLst/>
                            <a:ahLst/>
                            <a:cxnLst/>
                            <a:rect l="l" t="t" r="r" b="b"/>
                            <a:pathLst>
                              <a:path w="63238" h="120582" extrusionOk="0">
                                <a:moveTo>
                                  <a:pt x="1627" y="120020"/>
                                </a:moveTo>
                                <a:cubicBezTo>
                                  <a:pt x="10929" y="74391"/>
                                  <a:pt x="33960" y="36441"/>
                                  <a:pt x="63131" y="750"/>
                                </a:cubicBezTo>
                                <a:cubicBezTo>
                                  <a:pt x="63493" y="299"/>
                                  <a:pt x="62860" y="-243"/>
                                  <a:pt x="62409" y="118"/>
                                </a:cubicBezTo>
                                <a:cubicBezTo>
                                  <a:pt x="43352" y="13671"/>
                                  <a:pt x="27096" y="38338"/>
                                  <a:pt x="16077" y="58578"/>
                                </a:cubicBezTo>
                                <a:cubicBezTo>
                                  <a:pt x="5510" y="78005"/>
                                  <a:pt x="-89" y="97612"/>
                                  <a:pt x="1" y="119659"/>
                                </a:cubicBezTo>
                                <a:cubicBezTo>
                                  <a:pt x="1" y="120562"/>
                                  <a:pt x="1446" y="121014"/>
                                  <a:pt x="1627" y="120020"/>
                                </a:cubicBezTo>
                                <a:close/>
                              </a:path>
                            </a:pathLst>
                          </a:custGeom>
                          <a:solidFill>
                            <a:srgbClr val="263238"/>
                          </a:solidFill>
                          <a:ln>
                            <a:noFill/>
                          </a:ln>
                        </p:spPr>
                        <p:txBody>
                          <a:bodyPr spcFirstLastPara="1" wrap="square" lIns="91425" tIns="45700" rIns="91425" bIns="45700" anchor="ctr" anchorCtr="0">
                            <a:noAutofit/>
                          </a:bodyPr>
                          <a:lstStyle/>
                          <a:p>
                            <a:pPr marL="0" marR="0" lvl="0" indent="0" algn="l" rtl="0"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None/>
                            </a:pPr>
                            <a:endParaRPr sz="1800">
                              <a:solidFill>
                                <a:srgbClr val="000000"/>
                              </a:solidFill>
                              <a:latin typeface="Calibri"/>
                              <a:ea typeface="Calibri"/>
                              <a:cs typeface="Calibri"/>
                              <a:sym typeface="Calibri"/>
                            </a:endParaRPr>
                          </a:p>
                        </p:txBody>
                      </p:sp>
                    </p:grpSp>
                    <p:sp>
                      <p:nvSpPr>
                        <p:cNvPr id="863" name="Google Shape;863;p37"/>
                        <p:cNvSpPr/>
                        <p:nvPr/>
                      </p:nvSpPr>
                      <p:spPr>
                        <a:xfrm>
                          <a:off x="4714608" y="3417163"/>
                          <a:ext cx="172072" cy="118379"/>
                        </a:xfrm>
                        <a:custGeom>
                          <a:avLst/>
                          <a:gdLst/>
                          <a:ahLst/>
                          <a:cxnLst/>
                          <a:rect l="l" t="t" r="r" b="b"/>
                          <a:pathLst>
                            <a:path w="172072" h="118379" extrusionOk="0">
                              <a:moveTo>
                                <a:pt x="7789" y="0"/>
                              </a:moveTo>
                              <a:cubicBezTo>
                                <a:pt x="7338" y="1626"/>
                                <a:pt x="12034" y="-362"/>
                                <a:pt x="11673" y="1265"/>
                              </a:cubicBezTo>
                              <a:cubicBezTo>
                                <a:pt x="7428" y="18613"/>
                                <a:pt x="1287" y="50057"/>
                                <a:pt x="14653" y="56743"/>
                              </a:cubicBezTo>
                              <a:cubicBezTo>
                                <a:pt x="25310" y="62074"/>
                                <a:pt x="39941" y="51322"/>
                                <a:pt x="43915" y="45087"/>
                              </a:cubicBezTo>
                              <a:lnTo>
                                <a:pt x="53940" y="29275"/>
                              </a:lnTo>
                              <a:lnTo>
                                <a:pt x="50057" y="47617"/>
                              </a:lnTo>
                              <a:cubicBezTo>
                                <a:pt x="48341" y="55659"/>
                                <a:pt x="47709" y="64333"/>
                                <a:pt x="48702" y="72465"/>
                              </a:cubicBezTo>
                              <a:cubicBezTo>
                                <a:pt x="49696" y="80507"/>
                                <a:pt x="52766" y="88368"/>
                                <a:pt x="58908" y="92434"/>
                              </a:cubicBezTo>
                              <a:cubicBezTo>
                                <a:pt x="65230" y="96861"/>
                                <a:pt x="72816" y="97042"/>
                                <a:pt x="78596" y="92163"/>
                              </a:cubicBezTo>
                              <a:cubicBezTo>
                                <a:pt x="84557" y="87555"/>
                                <a:pt x="89073" y="79965"/>
                                <a:pt x="92053" y="72556"/>
                              </a:cubicBezTo>
                              <a:lnTo>
                                <a:pt x="100362" y="51955"/>
                              </a:lnTo>
                              <a:lnTo>
                                <a:pt x="99278" y="74092"/>
                              </a:lnTo>
                              <a:cubicBezTo>
                                <a:pt x="99007" y="80055"/>
                                <a:pt x="99369" y="86561"/>
                                <a:pt x="100723" y="92434"/>
                              </a:cubicBezTo>
                              <a:cubicBezTo>
                                <a:pt x="101988" y="98307"/>
                                <a:pt x="104336" y="104090"/>
                                <a:pt x="108310" y="107794"/>
                              </a:cubicBezTo>
                              <a:cubicBezTo>
                                <a:pt x="112194" y="111408"/>
                                <a:pt x="118154" y="113035"/>
                                <a:pt x="122851" y="111047"/>
                              </a:cubicBezTo>
                              <a:cubicBezTo>
                                <a:pt x="127818" y="109059"/>
                                <a:pt x="131973" y="104090"/>
                                <a:pt x="135495" y="98940"/>
                              </a:cubicBezTo>
                              <a:cubicBezTo>
                                <a:pt x="142449" y="88368"/>
                                <a:pt x="147236" y="76260"/>
                                <a:pt x="152564" y="64424"/>
                              </a:cubicBezTo>
                              <a:cubicBezTo>
                                <a:pt x="155183" y="58460"/>
                                <a:pt x="157803" y="52497"/>
                                <a:pt x="160783" y="46624"/>
                              </a:cubicBezTo>
                              <a:cubicBezTo>
                                <a:pt x="163763" y="40931"/>
                                <a:pt x="166834" y="34787"/>
                                <a:pt x="172072" y="30721"/>
                              </a:cubicBezTo>
                              <a:cubicBezTo>
                                <a:pt x="167376" y="35239"/>
                                <a:pt x="165028" y="41473"/>
                                <a:pt x="162409" y="47346"/>
                              </a:cubicBezTo>
                              <a:cubicBezTo>
                                <a:pt x="159970" y="53310"/>
                                <a:pt x="157803" y="59454"/>
                                <a:pt x="155635" y="65598"/>
                              </a:cubicBezTo>
                              <a:cubicBezTo>
                                <a:pt x="151300" y="77887"/>
                                <a:pt x="146784" y="90175"/>
                                <a:pt x="140011" y="101741"/>
                              </a:cubicBezTo>
                              <a:cubicBezTo>
                                <a:pt x="136488" y="107343"/>
                                <a:pt x="132424" y="113396"/>
                                <a:pt x="125379" y="116739"/>
                              </a:cubicBezTo>
                              <a:cubicBezTo>
                                <a:pt x="118064" y="120173"/>
                                <a:pt x="109303" y="117914"/>
                                <a:pt x="103794" y="112764"/>
                              </a:cubicBezTo>
                              <a:cubicBezTo>
                                <a:pt x="98104" y="107523"/>
                                <a:pt x="95485" y="100566"/>
                                <a:pt x="93860" y="93970"/>
                              </a:cubicBezTo>
                              <a:cubicBezTo>
                                <a:pt x="92324" y="87193"/>
                                <a:pt x="91782" y="80597"/>
                                <a:pt x="91963" y="73549"/>
                              </a:cubicBezTo>
                              <a:lnTo>
                                <a:pt x="99188" y="74995"/>
                              </a:lnTo>
                              <a:cubicBezTo>
                                <a:pt x="95756" y="83760"/>
                                <a:pt x="91331" y="91892"/>
                                <a:pt x="83473" y="98307"/>
                              </a:cubicBezTo>
                              <a:cubicBezTo>
                                <a:pt x="79590" y="101470"/>
                                <a:pt x="74352" y="103638"/>
                                <a:pt x="69023" y="103457"/>
                              </a:cubicBezTo>
                              <a:cubicBezTo>
                                <a:pt x="63604" y="103367"/>
                                <a:pt x="58817" y="101379"/>
                                <a:pt x="54663" y="98488"/>
                              </a:cubicBezTo>
                              <a:cubicBezTo>
                                <a:pt x="46083" y="92434"/>
                                <a:pt x="42651" y="82224"/>
                                <a:pt x="41748" y="73188"/>
                              </a:cubicBezTo>
                              <a:cubicBezTo>
                                <a:pt x="40754" y="63882"/>
                                <a:pt x="41657" y="54936"/>
                                <a:pt x="43644" y="45901"/>
                              </a:cubicBezTo>
                              <a:lnTo>
                                <a:pt x="49786" y="48431"/>
                              </a:lnTo>
                              <a:cubicBezTo>
                                <a:pt x="44457" y="56292"/>
                                <a:pt x="29465" y="70026"/>
                                <a:pt x="11853" y="63882"/>
                              </a:cubicBezTo>
                              <a:cubicBezTo>
                                <a:pt x="-10093" y="52497"/>
                                <a:pt x="4538" y="7951"/>
                                <a:pt x="7789" y="0"/>
                              </a:cubicBezTo>
                              <a:close/>
                            </a:path>
                          </a:pathLst>
                        </a:custGeom>
                        <a:solidFill>
                          <a:srgbClr val="263238"/>
                        </a:solidFill>
                        <a:ln>
                          <a:noFill/>
                        </a:ln>
                      </p:spPr>
                      <p:txBody>
                        <a:bodyPr spcFirstLastPara="1" wrap="square" lIns="91425" tIns="45700" rIns="91425" bIns="45700" anchor="ctr" anchorCtr="0">
                          <a:noAutofit/>
                        </a:bodyPr>
                        <a:lstStyle/>
                        <a:p>
                          <a:pPr marL="0" marR="0" lvl="0" indent="0" algn="l" rtl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None/>
                          </a:pPr>
                          <a:endParaRPr sz="1800">
                            <a:solidFill>
                              <a:srgbClr val="000000"/>
                            </a:solidFill>
                            <a:latin typeface="Calibri"/>
                            <a:ea typeface="Calibri"/>
                            <a:cs typeface="Calibri"/>
                            <a:sym typeface="Calibri"/>
                          </a:endParaRPr>
                        </a:p>
                      </p:txBody>
                    </p:sp>
                  </p:grpSp>
                  <p:grpSp>
                    <p:nvGrpSpPr>
                      <p:cNvPr id="864" name="Google Shape;864;p37"/>
                      <p:cNvGrpSpPr/>
                      <p:nvPr/>
                    </p:nvGrpSpPr>
                    <p:grpSpPr>
                      <a:xfrm>
                        <a:off x="4640874" y="3340188"/>
                        <a:ext cx="171007" cy="223761"/>
                        <a:chOff x="4640874" y="3340188"/>
                        <a:chExt cx="171007" cy="223761"/>
                      </a:xfrm>
                    </p:grpSpPr>
                    <p:sp>
                      <p:nvSpPr>
                        <p:cNvPr id="865" name="Google Shape;865;p37"/>
                        <p:cNvSpPr/>
                        <p:nvPr/>
                      </p:nvSpPr>
                      <p:spPr>
                        <a:xfrm>
                          <a:off x="4640874" y="3343727"/>
                          <a:ext cx="166305" cy="220222"/>
                        </a:xfrm>
                        <a:custGeom>
                          <a:avLst/>
                          <a:gdLst/>
                          <a:ahLst/>
                          <a:cxnLst/>
                          <a:rect l="l" t="t" r="r" b="b"/>
                          <a:pathLst>
                            <a:path w="166305" h="220222" extrusionOk="0">
                              <a:moveTo>
                                <a:pt x="49461" y="219902"/>
                              </a:moveTo>
                              <a:cubicBezTo>
                                <a:pt x="49461" y="219902"/>
                                <a:pt x="-8069" y="115361"/>
                                <a:pt x="962" y="75966"/>
                              </a:cubicBezTo>
                              <a:cubicBezTo>
                                <a:pt x="9994" y="36661"/>
                                <a:pt x="94528" y="7115"/>
                                <a:pt x="127132" y="1242"/>
                              </a:cubicBezTo>
                              <a:cubicBezTo>
                                <a:pt x="172019" y="-6800"/>
                                <a:pt x="173283" y="26180"/>
                                <a:pt x="156033" y="43890"/>
                              </a:cubicBezTo>
                              <a:cubicBezTo>
                                <a:pt x="136073" y="64310"/>
                                <a:pt x="97238" y="83827"/>
                                <a:pt x="94528" y="85182"/>
                              </a:cubicBezTo>
                              <a:cubicBezTo>
                                <a:pt x="94528" y="85182"/>
                                <a:pt x="152059" y="125029"/>
                                <a:pt x="149440" y="175899"/>
                              </a:cubicBezTo>
                              <a:cubicBezTo>
                                <a:pt x="146821" y="226860"/>
                                <a:pt x="49461" y="219902"/>
                                <a:pt x="49461" y="219902"/>
                              </a:cubicBezTo>
                              <a:close/>
                            </a:path>
                          </a:pathLst>
                        </a:custGeom>
                        <a:solidFill>
                          <a:srgbClr val="AD6359"/>
                        </a:solidFill>
                        <a:ln>
                          <a:noFill/>
                        </a:ln>
                      </p:spPr>
                      <p:txBody>
                        <a:bodyPr spcFirstLastPara="1" wrap="square" lIns="91425" tIns="45700" rIns="91425" bIns="45700" anchor="ctr" anchorCtr="0">
                          <a:noAutofit/>
                        </a:bodyPr>
                        <a:lstStyle/>
                        <a:p>
                          <a:pPr marL="0" marR="0" lvl="0" indent="0" algn="l" rtl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None/>
                          </a:pPr>
                          <a:endParaRPr sz="1800">
                            <a:solidFill>
                              <a:srgbClr val="000000"/>
                            </a:solidFill>
                            <a:latin typeface="Calibri"/>
                            <a:ea typeface="Calibri"/>
                            <a:cs typeface="Calibri"/>
                            <a:sym typeface="Calibri"/>
                          </a:endParaRPr>
                        </a:p>
                      </p:txBody>
                    </p:sp>
                    <p:sp>
                      <p:nvSpPr>
                        <p:cNvPr id="866" name="Google Shape;866;p37"/>
                        <p:cNvSpPr/>
                        <p:nvPr/>
                      </p:nvSpPr>
                      <p:spPr>
                        <a:xfrm>
                          <a:off x="4706321" y="3340188"/>
                          <a:ext cx="105560" cy="171034"/>
                        </a:xfrm>
                        <a:custGeom>
                          <a:avLst/>
                          <a:gdLst/>
                          <a:ahLst/>
                          <a:cxnLst/>
                          <a:rect l="l" t="t" r="r" b="b"/>
                          <a:pathLst>
                            <a:path w="105560" h="171034" extrusionOk="0">
                              <a:moveTo>
                                <a:pt x="0" y="24749"/>
                              </a:moveTo>
                              <a:cubicBezTo>
                                <a:pt x="16166" y="16527"/>
                                <a:pt x="32875" y="9479"/>
                                <a:pt x="50396" y="4509"/>
                              </a:cubicBezTo>
                              <a:cubicBezTo>
                                <a:pt x="63491" y="985"/>
                                <a:pt x="79116" y="-3171"/>
                                <a:pt x="92483" y="3696"/>
                              </a:cubicBezTo>
                              <a:cubicBezTo>
                                <a:pt x="136376" y="34236"/>
                                <a:pt x="57982" y="82577"/>
                                <a:pt x="30436" y="92516"/>
                              </a:cubicBezTo>
                              <a:cubicBezTo>
                                <a:pt x="30436" y="92516"/>
                                <a:pt x="30978" y="85287"/>
                                <a:pt x="30978" y="85287"/>
                              </a:cubicBezTo>
                              <a:cubicBezTo>
                                <a:pt x="38745" y="90166"/>
                                <a:pt x="45338" y="95678"/>
                                <a:pt x="51480" y="102003"/>
                              </a:cubicBezTo>
                              <a:cubicBezTo>
                                <a:pt x="69723" y="120436"/>
                                <a:pt x="82096" y="145012"/>
                                <a:pt x="83812" y="171035"/>
                              </a:cubicBezTo>
                              <a:cubicBezTo>
                                <a:pt x="81735" y="162722"/>
                                <a:pt x="79568" y="154590"/>
                                <a:pt x="75955" y="146910"/>
                              </a:cubicBezTo>
                              <a:cubicBezTo>
                                <a:pt x="64846" y="121701"/>
                                <a:pt x="44254" y="101099"/>
                                <a:pt x="20230" y="88179"/>
                              </a:cubicBezTo>
                              <a:cubicBezTo>
                                <a:pt x="38835" y="80589"/>
                                <a:pt x="56718" y="70469"/>
                                <a:pt x="72433" y="57548"/>
                              </a:cubicBezTo>
                              <a:cubicBezTo>
                                <a:pt x="91489" y="44356"/>
                                <a:pt x="113887" y="12912"/>
                                <a:pt x="77400" y="7039"/>
                              </a:cubicBezTo>
                              <a:cubicBezTo>
                                <a:pt x="51299" y="6587"/>
                                <a:pt x="25017" y="16888"/>
                                <a:pt x="0" y="24749"/>
                              </a:cubicBezTo>
                              <a:lnTo>
                                <a:pt x="0" y="24749"/>
                              </a:lnTo>
                              <a:close/>
                            </a:path>
                          </a:pathLst>
                        </a:custGeom>
                        <a:solidFill>
                          <a:srgbClr val="263238"/>
                        </a:solidFill>
                        <a:ln>
                          <a:noFill/>
                        </a:ln>
                      </p:spPr>
                      <p:txBody>
                        <a:bodyPr spcFirstLastPara="1" wrap="square" lIns="91425" tIns="45700" rIns="91425" bIns="45700" anchor="ctr" anchorCtr="0">
                          <a:noAutofit/>
                        </a:bodyPr>
                        <a:lstStyle/>
                        <a:p>
                          <a:pPr marL="0" marR="0" lvl="0" indent="0" algn="l" rtl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None/>
                          </a:pPr>
                          <a:endParaRPr sz="1800">
                            <a:solidFill>
                              <a:srgbClr val="000000"/>
                            </a:solidFill>
                            <a:latin typeface="Calibri"/>
                            <a:ea typeface="Calibri"/>
                            <a:cs typeface="Calibri"/>
                            <a:sym typeface="Calibri"/>
                          </a:endParaRPr>
                        </a:p>
                      </p:txBody>
                    </p:sp>
                  </p:grpSp>
                </p:grpSp>
              </p:grpSp>
              <p:grpSp>
                <p:nvGrpSpPr>
                  <p:cNvPr id="867" name="Google Shape;867;p37"/>
                  <p:cNvGrpSpPr/>
                  <p:nvPr/>
                </p:nvGrpSpPr>
                <p:grpSpPr>
                  <a:xfrm>
                    <a:off x="4409569" y="3545197"/>
                    <a:ext cx="476749" cy="603264"/>
                    <a:chOff x="4409569" y="3545197"/>
                    <a:chExt cx="476749" cy="603264"/>
                  </a:xfrm>
                </p:grpSpPr>
                <p:sp>
                  <p:nvSpPr>
                    <p:cNvPr id="868" name="Google Shape;868;p37"/>
                    <p:cNvSpPr/>
                    <p:nvPr/>
                  </p:nvSpPr>
                  <p:spPr>
                    <a:xfrm>
                      <a:off x="4409569" y="3545197"/>
                      <a:ext cx="476749" cy="603264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476749" h="603264" extrusionOk="0">
                          <a:moveTo>
                            <a:pt x="476750" y="81411"/>
                          </a:moveTo>
                          <a:lnTo>
                            <a:pt x="249337" y="0"/>
                          </a:lnTo>
                          <a:cubicBezTo>
                            <a:pt x="249337" y="0"/>
                            <a:pt x="189458" y="251912"/>
                            <a:pt x="179162" y="265375"/>
                          </a:cubicBezTo>
                          <a:cubicBezTo>
                            <a:pt x="168956" y="278838"/>
                            <a:pt x="39535" y="481777"/>
                            <a:pt x="11176" y="534545"/>
                          </a:cubicBezTo>
                          <a:cubicBezTo>
                            <a:pt x="-17183" y="587403"/>
                            <a:pt x="5757" y="639899"/>
                            <a:pt x="110884" y="568609"/>
                          </a:cubicBezTo>
                          <a:cubicBezTo>
                            <a:pt x="216010" y="497318"/>
                            <a:pt x="329988" y="388891"/>
                            <a:pt x="367740" y="348864"/>
                          </a:cubicBezTo>
                          <a:cubicBezTo>
                            <a:pt x="398357" y="316697"/>
                            <a:pt x="476750" y="81411"/>
                            <a:pt x="476750" y="81411"/>
                          </a:cubicBezTo>
                          <a:close/>
                        </a:path>
                      </a:pathLst>
                    </a:custGeom>
                    <a:solidFill>
                      <a:srgbClr val="455A64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  <p:sp>
                  <p:nvSpPr>
                    <p:cNvPr id="869" name="Google Shape;869;p37"/>
                    <p:cNvSpPr/>
                    <p:nvPr/>
                  </p:nvSpPr>
                  <p:spPr>
                    <a:xfrm>
                      <a:off x="4409569" y="3545287"/>
                      <a:ext cx="476659" cy="603152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476659" h="603152" extrusionOk="0">
                          <a:moveTo>
                            <a:pt x="476660" y="81320"/>
                          </a:moveTo>
                          <a:cubicBezTo>
                            <a:pt x="476660" y="81320"/>
                            <a:pt x="398266" y="316607"/>
                            <a:pt x="367830" y="348864"/>
                          </a:cubicBezTo>
                          <a:cubicBezTo>
                            <a:pt x="340736" y="377416"/>
                            <a:pt x="274715" y="441117"/>
                            <a:pt x="200657" y="501113"/>
                          </a:cubicBezTo>
                          <a:cubicBezTo>
                            <a:pt x="171304" y="524967"/>
                            <a:pt x="140868" y="548279"/>
                            <a:pt x="110884" y="568518"/>
                          </a:cubicBezTo>
                          <a:cubicBezTo>
                            <a:pt x="5757" y="639809"/>
                            <a:pt x="-17183" y="587222"/>
                            <a:pt x="11176" y="534454"/>
                          </a:cubicBezTo>
                          <a:cubicBezTo>
                            <a:pt x="14517" y="528310"/>
                            <a:pt x="19123" y="520088"/>
                            <a:pt x="24813" y="510419"/>
                          </a:cubicBezTo>
                          <a:cubicBezTo>
                            <a:pt x="67984" y="436960"/>
                            <a:pt x="170040" y="277121"/>
                            <a:pt x="179162" y="265285"/>
                          </a:cubicBezTo>
                          <a:cubicBezTo>
                            <a:pt x="189367" y="251821"/>
                            <a:pt x="249246" y="0"/>
                            <a:pt x="249246" y="0"/>
                          </a:cubicBezTo>
                          <a:lnTo>
                            <a:pt x="476660" y="81320"/>
                          </a:lnTo>
                          <a:close/>
                        </a:path>
                      </a:pathLst>
                    </a:custGeom>
                    <a:solidFill>
                      <a:schemeClr val="lt2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  <p:sp>
                  <p:nvSpPr>
                    <p:cNvPr id="870" name="Google Shape;870;p37"/>
                    <p:cNvSpPr/>
                    <p:nvPr/>
                  </p:nvSpPr>
                  <p:spPr>
                    <a:xfrm>
                      <a:off x="4660684" y="3598846"/>
                      <a:ext cx="190603" cy="7800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90603" h="78005" extrusionOk="0">
                          <a:moveTo>
                            <a:pt x="189780" y="77999"/>
                          </a:moveTo>
                          <a:cubicBezTo>
                            <a:pt x="181380" y="76011"/>
                            <a:pt x="109851" y="47820"/>
                            <a:pt x="94407" y="41405"/>
                          </a:cubicBezTo>
                          <a:cubicBezTo>
                            <a:pt x="78963" y="34990"/>
                            <a:pt x="15743" y="9238"/>
                            <a:pt x="389" y="1196"/>
                          </a:cubicBezTo>
                          <a:cubicBezTo>
                            <a:pt x="-334" y="835"/>
                            <a:pt x="28" y="-159"/>
                            <a:pt x="841" y="22"/>
                          </a:cubicBezTo>
                          <a:cubicBezTo>
                            <a:pt x="17368" y="4991"/>
                            <a:pt x="81221" y="30743"/>
                            <a:pt x="97026" y="36977"/>
                          </a:cubicBezTo>
                          <a:cubicBezTo>
                            <a:pt x="112831" y="43212"/>
                            <a:pt x="183006" y="72577"/>
                            <a:pt x="190322" y="76915"/>
                          </a:cubicBezTo>
                          <a:cubicBezTo>
                            <a:pt x="190954" y="77276"/>
                            <a:pt x="190412" y="78089"/>
                            <a:pt x="189780" y="77999"/>
                          </a:cubicBezTo>
                          <a:close/>
                        </a:path>
                      </a:pathLst>
                    </a:custGeom>
                    <a:solidFill>
                      <a:srgbClr val="263238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  <p:sp>
                  <p:nvSpPr>
                    <p:cNvPr id="871" name="Google Shape;871;p37"/>
                    <p:cNvSpPr/>
                    <p:nvPr/>
                  </p:nvSpPr>
                  <p:spPr>
                    <a:xfrm>
                      <a:off x="4409659" y="4046400"/>
                      <a:ext cx="200656" cy="102039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200656" h="102039" extrusionOk="0">
                          <a:moveTo>
                            <a:pt x="200657" y="0"/>
                          </a:moveTo>
                          <a:cubicBezTo>
                            <a:pt x="171304" y="23854"/>
                            <a:pt x="140868" y="47166"/>
                            <a:pt x="110884" y="67406"/>
                          </a:cubicBezTo>
                          <a:cubicBezTo>
                            <a:pt x="5757" y="138696"/>
                            <a:pt x="-17183" y="86109"/>
                            <a:pt x="11176" y="33341"/>
                          </a:cubicBezTo>
                          <a:cubicBezTo>
                            <a:pt x="14517" y="27197"/>
                            <a:pt x="19123" y="18975"/>
                            <a:pt x="24813" y="9307"/>
                          </a:cubicBezTo>
                          <a:lnTo>
                            <a:pt x="200657" y="0"/>
                          </a:lnTo>
                          <a:close/>
                        </a:path>
                      </a:pathLst>
                    </a:custGeom>
                    <a:solidFill>
                      <a:srgbClr val="000000">
                        <a:alpha val="9800"/>
                      </a:srgbClr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</p:grpSp>
            </p:grpSp>
            <p:grpSp>
              <p:nvGrpSpPr>
                <p:cNvPr id="872" name="Google Shape;872;p37"/>
                <p:cNvGrpSpPr/>
                <p:nvPr/>
              </p:nvGrpSpPr>
              <p:grpSpPr>
                <a:xfrm>
                  <a:off x="4154655" y="3660944"/>
                  <a:ext cx="433820" cy="434794"/>
                  <a:chOff x="4154655" y="3660944"/>
                  <a:chExt cx="433820" cy="434794"/>
                </a:xfrm>
              </p:grpSpPr>
              <p:sp>
                <p:nvSpPr>
                  <p:cNvPr id="873" name="Google Shape;873;p37"/>
                  <p:cNvSpPr/>
                  <p:nvPr/>
                </p:nvSpPr>
                <p:spPr>
                  <a:xfrm>
                    <a:off x="4168401" y="3660944"/>
                    <a:ext cx="412934" cy="434794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12934" h="434794" extrusionOk="0">
                        <a:moveTo>
                          <a:pt x="263633" y="28732"/>
                        </a:moveTo>
                        <a:cubicBezTo>
                          <a:pt x="263633" y="28732"/>
                          <a:pt x="236719" y="-4610"/>
                          <a:pt x="204025" y="541"/>
                        </a:cubicBezTo>
                        <a:cubicBezTo>
                          <a:pt x="171331" y="5691"/>
                          <a:pt x="168351" y="26924"/>
                          <a:pt x="148572" y="31533"/>
                        </a:cubicBezTo>
                        <a:cubicBezTo>
                          <a:pt x="128793" y="36141"/>
                          <a:pt x="85893" y="32978"/>
                          <a:pt x="66024" y="54302"/>
                        </a:cubicBezTo>
                        <a:cubicBezTo>
                          <a:pt x="46155" y="75626"/>
                          <a:pt x="56541" y="115834"/>
                          <a:pt x="47600" y="128665"/>
                        </a:cubicBezTo>
                        <a:cubicBezTo>
                          <a:pt x="38658" y="141495"/>
                          <a:pt x="6506" y="145471"/>
                          <a:pt x="1087" y="176192"/>
                        </a:cubicBezTo>
                        <a:cubicBezTo>
                          <a:pt x="-5235" y="211973"/>
                          <a:pt x="18067" y="231490"/>
                          <a:pt x="18247" y="249742"/>
                        </a:cubicBezTo>
                        <a:cubicBezTo>
                          <a:pt x="18518" y="280101"/>
                          <a:pt x="-809" y="306033"/>
                          <a:pt x="18157" y="340278"/>
                        </a:cubicBezTo>
                        <a:cubicBezTo>
                          <a:pt x="38568" y="377143"/>
                          <a:pt x="71714" y="374071"/>
                          <a:pt x="94292" y="384914"/>
                        </a:cubicBezTo>
                        <a:cubicBezTo>
                          <a:pt x="115968" y="395395"/>
                          <a:pt x="122922" y="435242"/>
                          <a:pt x="169977" y="434790"/>
                        </a:cubicBezTo>
                        <a:cubicBezTo>
                          <a:pt x="217031" y="434248"/>
                          <a:pt x="227327" y="403798"/>
                          <a:pt x="254060" y="391239"/>
                        </a:cubicBezTo>
                        <a:cubicBezTo>
                          <a:pt x="280793" y="378679"/>
                          <a:pt x="321525" y="394401"/>
                          <a:pt x="349523" y="372535"/>
                        </a:cubicBezTo>
                        <a:cubicBezTo>
                          <a:pt x="377521" y="350669"/>
                          <a:pt x="366322" y="322749"/>
                          <a:pt x="373456" y="307208"/>
                        </a:cubicBezTo>
                        <a:cubicBezTo>
                          <a:pt x="380591" y="291667"/>
                          <a:pt x="404164" y="289498"/>
                          <a:pt x="411569" y="262482"/>
                        </a:cubicBezTo>
                        <a:cubicBezTo>
                          <a:pt x="418975" y="235466"/>
                          <a:pt x="393958" y="213328"/>
                          <a:pt x="391519" y="203118"/>
                        </a:cubicBezTo>
                        <a:cubicBezTo>
                          <a:pt x="387184" y="185679"/>
                          <a:pt x="398654" y="175198"/>
                          <a:pt x="392694" y="150260"/>
                        </a:cubicBezTo>
                        <a:cubicBezTo>
                          <a:pt x="386733" y="125322"/>
                          <a:pt x="354942" y="109871"/>
                          <a:pt x="348349" y="102552"/>
                        </a:cubicBezTo>
                        <a:cubicBezTo>
                          <a:pt x="332544" y="85114"/>
                          <a:pt x="344375" y="45447"/>
                          <a:pt x="319719" y="30177"/>
                        </a:cubicBezTo>
                        <a:cubicBezTo>
                          <a:pt x="288289" y="10841"/>
                          <a:pt x="263633" y="28732"/>
                          <a:pt x="263633" y="28732"/>
                        </a:cubicBezTo>
                        <a:close/>
                      </a:path>
                    </a:pathLst>
                  </a:custGeom>
                  <a:solidFill>
                    <a:srgbClr val="263238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874" name="Google Shape;874;p37"/>
                  <p:cNvSpPr/>
                  <p:nvPr/>
                </p:nvSpPr>
                <p:spPr>
                  <a:xfrm>
                    <a:off x="4154655" y="3737474"/>
                    <a:ext cx="68931" cy="263657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68931" h="263657" extrusionOk="0">
                        <a:moveTo>
                          <a:pt x="68932" y="0"/>
                        </a:moveTo>
                        <a:cubicBezTo>
                          <a:pt x="68209" y="18613"/>
                          <a:pt x="69383" y="40931"/>
                          <a:pt x="51953" y="52768"/>
                        </a:cubicBezTo>
                        <a:cubicBezTo>
                          <a:pt x="26484" y="66953"/>
                          <a:pt x="1466" y="90627"/>
                          <a:pt x="9956" y="122161"/>
                        </a:cubicBezTo>
                        <a:cubicBezTo>
                          <a:pt x="13027" y="140322"/>
                          <a:pt x="29283" y="154418"/>
                          <a:pt x="31270" y="173935"/>
                        </a:cubicBezTo>
                        <a:cubicBezTo>
                          <a:pt x="29283" y="192277"/>
                          <a:pt x="20704" y="210077"/>
                          <a:pt x="21787" y="229052"/>
                        </a:cubicBezTo>
                        <a:cubicBezTo>
                          <a:pt x="21697" y="241340"/>
                          <a:pt x="25219" y="253267"/>
                          <a:pt x="31903" y="263658"/>
                        </a:cubicBezTo>
                        <a:cubicBezTo>
                          <a:pt x="14201" y="244503"/>
                          <a:pt x="15285" y="215408"/>
                          <a:pt x="20613" y="191554"/>
                        </a:cubicBezTo>
                        <a:cubicBezTo>
                          <a:pt x="21245" y="188391"/>
                          <a:pt x="22781" y="180983"/>
                          <a:pt x="23232" y="178001"/>
                        </a:cubicBezTo>
                        <a:cubicBezTo>
                          <a:pt x="24316" y="171224"/>
                          <a:pt x="21065" y="165351"/>
                          <a:pt x="17452" y="158845"/>
                        </a:cubicBezTo>
                        <a:cubicBezTo>
                          <a:pt x="-7746" y="123516"/>
                          <a:pt x="-8107" y="80959"/>
                          <a:pt x="32625" y="57195"/>
                        </a:cubicBezTo>
                        <a:cubicBezTo>
                          <a:pt x="42831" y="50689"/>
                          <a:pt x="54843" y="46894"/>
                          <a:pt x="60532" y="35600"/>
                        </a:cubicBezTo>
                        <a:cubicBezTo>
                          <a:pt x="65681" y="25119"/>
                          <a:pt x="66313" y="12017"/>
                          <a:pt x="68932" y="0"/>
                        </a:cubicBezTo>
                        <a:lnTo>
                          <a:pt x="68932" y="0"/>
                        </a:lnTo>
                        <a:close/>
                      </a:path>
                    </a:pathLst>
                  </a:custGeom>
                  <a:solidFill>
                    <a:srgbClr val="263238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875" name="Google Shape;875;p37"/>
                  <p:cNvSpPr/>
                  <p:nvPr/>
                </p:nvSpPr>
                <p:spPr>
                  <a:xfrm>
                    <a:off x="4493539" y="3868942"/>
                    <a:ext cx="94936" cy="17510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94936" h="175109" extrusionOk="0">
                        <a:moveTo>
                          <a:pt x="0" y="175109"/>
                        </a:moveTo>
                        <a:cubicBezTo>
                          <a:pt x="32423" y="165983"/>
                          <a:pt x="48589" y="155773"/>
                          <a:pt x="48860" y="120806"/>
                        </a:cubicBezTo>
                        <a:cubicBezTo>
                          <a:pt x="49583" y="113758"/>
                          <a:pt x="49312" y="104180"/>
                          <a:pt x="54189" y="98126"/>
                        </a:cubicBezTo>
                        <a:cubicBezTo>
                          <a:pt x="62046" y="89091"/>
                          <a:pt x="72974" y="82946"/>
                          <a:pt x="79477" y="73911"/>
                        </a:cubicBezTo>
                        <a:cubicBezTo>
                          <a:pt x="85257" y="66954"/>
                          <a:pt x="87154" y="59002"/>
                          <a:pt x="87786" y="49967"/>
                        </a:cubicBezTo>
                        <a:cubicBezTo>
                          <a:pt x="90044" y="32076"/>
                          <a:pt x="77852" y="16083"/>
                          <a:pt x="68459" y="0"/>
                        </a:cubicBezTo>
                        <a:cubicBezTo>
                          <a:pt x="74781" y="7048"/>
                          <a:pt x="80832" y="14186"/>
                          <a:pt x="86251" y="22137"/>
                        </a:cubicBezTo>
                        <a:cubicBezTo>
                          <a:pt x="97360" y="38311"/>
                          <a:pt x="98263" y="62797"/>
                          <a:pt x="86341" y="79061"/>
                        </a:cubicBezTo>
                        <a:cubicBezTo>
                          <a:pt x="78845" y="90085"/>
                          <a:pt x="67375" y="95867"/>
                          <a:pt x="59969" y="105626"/>
                        </a:cubicBezTo>
                        <a:cubicBezTo>
                          <a:pt x="53376" y="150894"/>
                          <a:pt x="52292" y="169598"/>
                          <a:pt x="0" y="175109"/>
                        </a:cubicBezTo>
                        <a:lnTo>
                          <a:pt x="0" y="175109"/>
                        </a:lnTo>
                        <a:close/>
                      </a:path>
                    </a:pathLst>
                  </a:custGeom>
                  <a:solidFill>
                    <a:srgbClr val="263238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</p:grpSp>
            <p:grpSp>
              <p:nvGrpSpPr>
                <p:cNvPr id="876" name="Google Shape;876;p37"/>
                <p:cNvGrpSpPr/>
                <p:nvPr/>
              </p:nvGrpSpPr>
              <p:grpSpPr>
                <a:xfrm>
                  <a:off x="4097055" y="4015628"/>
                  <a:ext cx="458890" cy="531433"/>
                  <a:chOff x="4097055" y="4015628"/>
                  <a:chExt cx="458890" cy="531433"/>
                </a:xfrm>
              </p:grpSpPr>
              <p:grpSp>
                <p:nvGrpSpPr>
                  <p:cNvPr id="877" name="Google Shape;877;p37"/>
                  <p:cNvGrpSpPr/>
                  <p:nvPr/>
                </p:nvGrpSpPr>
                <p:grpSpPr>
                  <a:xfrm>
                    <a:off x="4097055" y="4015628"/>
                    <a:ext cx="458890" cy="531433"/>
                    <a:chOff x="4097055" y="4015628"/>
                    <a:chExt cx="458890" cy="531433"/>
                  </a:xfrm>
                </p:grpSpPr>
                <p:sp>
                  <p:nvSpPr>
                    <p:cNvPr id="878" name="Google Shape;878;p37"/>
                    <p:cNvSpPr/>
                    <p:nvPr/>
                  </p:nvSpPr>
                  <p:spPr>
                    <a:xfrm>
                      <a:off x="4109158" y="4015847"/>
                      <a:ext cx="439641" cy="476097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439641" h="476097" extrusionOk="0">
                          <a:moveTo>
                            <a:pt x="430261" y="476098"/>
                          </a:moveTo>
                          <a:lnTo>
                            <a:pt x="0" y="467333"/>
                          </a:lnTo>
                          <a:cubicBezTo>
                            <a:pt x="0" y="467333"/>
                            <a:pt x="100250" y="122807"/>
                            <a:pt x="203028" y="28475"/>
                          </a:cubicBezTo>
                          <a:cubicBezTo>
                            <a:pt x="249812" y="-14444"/>
                            <a:pt x="291537" y="-4143"/>
                            <a:pt x="325134" y="28295"/>
                          </a:cubicBezTo>
                          <a:cubicBezTo>
                            <a:pt x="333534" y="36427"/>
                            <a:pt x="433603" y="185604"/>
                            <a:pt x="439202" y="235390"/>
                          </a:cubicBezTo>
                          <a:cubicBezTo>
                            <a:pt x="444170" y="279393"/>
                            <a:pt x="405334" y="324752"/>
                            <a:pt x="405334" y="324752"/>
                          </a:cubicBezTo>
                          <a:lnTo>
                            <a:pt x="430261" y="476098"/>
                          </a:lnTo>
                          <a:close/>
                        </a:path>
                      </a:pathLst>
                    </a:custGeom>
                    <a:solidFill>
                      <a:schemeClr val="lt1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  <p:grpSp>
                  <p:nvGrpSpPr>
                    <p:cNvPr id="879" name="Google Shape;879;p37"/>
                    <p:cNvGrpSpPr/>
                    <p:nvPr/>
                  </p:nvGrpSpPr>
                  <p:grpSpPr>
                    <a:xfrm>
                      <a:off x="4412255" y="4091488"/>
                      <a:ext cx="104404" cy="386631"/>
                      <a:chOff x="4412255" y="4091488"/>
                      <a:chExt cx="104404" cy="386631"/>
                    </a:xfrm>
                  </p:grpSpPr>
                  <p:sp>
                    <p:nvSpPr>
                      <p:cNvPr id="880" name="Google Shape;880;p37"/>
                      <p:cNvSpPr/>
                      <p:nvPr/>
                    </p:nvSpPr>
                    <p:spPr>
                      <a:xfrm>
                        <a:off x="4412255" y="4091488"/>
                        <a:ext cx="47234" cy="61893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47234" h="61893" extrusionOk="0">
                            <a:moveTo>
                              <a:pt x="0" y="41021"/>
                            </a:moveTo>
                            <a:lnTo>
                              <a:pt x="12373" y="0"/>
                            </a:lnTo>
                            <a:lnTo>
                              <a:pt x="43893" y="23764"/>
                            </a:lnTo>
                            <a:lnTo>
                              <a:pt x="47235" y="57014"/>
                            </a:lnTo>
                            <a:lnTo>
                              <a:pt x="18605" y="61894"/>
                            </a:lnTo>
                            <a:close/>
                          </a:path>
                        </a:pathLst>
                      </a:custGeom>
                      <a:solidFill>
                        <a:schemeClr val="dk1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45700" rIns="91425" bIns="45700" anchor="ctr" anchorCtr="0">
                        <a:noAutofit/>
                      </a:bodyPr>
                      <a:lstStyle/>
                      <a:p>
                        <a:pPr marL="0" marR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 sz="18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endParaRPr>
                      </a:p>
                    </p:txBody>
                  </p:sp>
                  <p:sp>
                    <p:nvSpPr>
                      <p:cNvPr id="881" name="Google Shape;881;p37"/>
                      <p:cNvSpPr/>
                      <p:nvPr/>
                    </p:nvSpPr>
                    <p:spPr>
                      <a:xfrm>
                        <a:off x="4430860" y="4148502"/>
                        <a:ext cx="85799" cy="329617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85799" h="329617" extrusionOk="0">
                            <a:moveTo>
                              <a:pt x="0" y="4879"/>
                            </a:moveTo>
                            <a:lnTo>
                              <a:pt x="7677" y="241250"/>
                            </a:lnTo>
                            <a:lnTo>
                              <a:pt x="84445" y="329618"/>
                            </a:lnTo>
                            <a:lnTo>
                              <a:pt x="85799" y="216221"/>
                            </a:lnTo>
                            <a:lnTo>
                              <a:pt x="28630" y="0"/>
                            </a:lnTo>
                            <a:close/>
                          </a:path>
                        </a:pathLst>
                      </a:custGeom>
                      <a:solidFill>
                        <a:schemeClr val="dk1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45700" rIns="91425" bIns="45700" anchor="ctr" anchorCtr="0">
                        <a:noAutofit/>
                      </a:bodyPr>
                      <a:lstStyle/>
                      <a:p>
                        <a:pPr marL="0" marR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 sz="18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endParaRPr>
                      </a:p>
                    </p:txBody>
                  </p:sp>
                </p:grpSp>
                <p:sp>
                  <p:nvSpPr>
                    <p:cNvPr id="882" name="Google Shape;882;p37"/>
                    <p:cNvSpPr/>
                    <p:nvPr/>
                  </p:nvSpPr>
                  <p:spPr>
                    <a:xfrm>
                      <a:off x="4097055" y="4015628"/>
                      <a:ext cx="458890" cy="531433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458890" h="531433" extrusionOk="0">
                          <a:moveTo>
                            <a:pt x="336333" y="26978"/>
                          </a:moveTo>
                          <a:cubicBezTo>
                            <a:pt x="336333" y="26978"/>
                            <a:pt x="395851" y="152211"/>
                            <a:pt x="397025" y="186998"/>
                          </a:cubicBezTo>
                          <a:cubicBezTo>
                            <a:pt x="398290" y="224315"/>
                            <a:pt x="396212" y="334187"/>
                            <a:pt x="396212" y="334187"/>
                          </a:cubicBezTo>
                          <a:cubicBezTo>
                            <a:pt x="396212" y="334187"/>
                            <a:pt x="311045" y="206424"/>
                            <a:pt x="296685" y="163053"/>
                          </a:cubicBezTo>
                          <a:cubicBezTo>
                            <a:pt x="274468" y="95648"/>
                            <a:pt x="272481" y="413"/>
                            <a:pt x="272481" y="413"/>
                          </a:cubicBezTo>
                          <a:cubicBezTo>
                            <a:pt x="272481" y="413"/>
                            <a:pt x="240690" y="-8984"/>
                            <a:pt x="183249" y="61855"/>
                          </a:cubicBezTo>
                          <a:cubicBezTo>
                            <a:pt x="132221" y="124743"/>
                            <a:pt x="38565" y="341506"/>
                            <a:pt x="0" y="475865"/>
                          </a:cubicBezTo>
                          <a:lnTo>
                            <a:pt x="400547" y="531434"/>
                          </a:lnTo>
                          <a:lnTo>
                            <a:pt x="421230" y="474148"/>
                          </a:lnTo>
                          <a:lnTo>
                            <a:pt x="438660" y="516254"/>
                          </a:lnTo>
                          <a:lnTo>
                            <a:pt x="458891" y="483997"/>
                          </a:lnTo>
                          <a:lnTo>
                            <a:pt x="417436" y="324971"/>
                          </a:lnTo>
                          <a:cubicBezTo>
                            <a:pt x="417436" y="324971"/>
                            <a:pt x="463587" y="285937"/>
                            <a:pt x="451214" y="225399"/>
                          </a:cubicBezTo>
                          <a:cubicBezTo>
                            <a:pt x="437757" y="159620"/>
                            <a:pt x="336333" y="26978"/>
                            <a:pt x="336333" y="26978"/>
                          </a:cubicBezTo>
                          <a:close/>
                        </a:path>
                      </a:pathLst>
                    </a:custGeom>
                    <a:solidFill>
                      <a:schemeClr val="lt2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  <p:grpSp>
                  <p:nvGrpSpPr>
                    <p:cNvPr id="883" name="Google Shape;883;p37"/>
                    <p:cNvGrpSpPr/>
                    <p:nvPr/>
                  </p:nvGrpSpPr>
                  <p:grpSpPr>
                    <a:xfrm>
                      <a:off x="4349034" y="4016041"/>
                      <a:ext cx="180088" cy="333954"/>
                      <a:chOff x="4349034" y="4016041"/>
                      <a:chExt cx="180088" cy="333954"/>
                    </a:xfrm>
                  </p:grpSpPr>
                  <p:sp>
                    <p:nvSpPr>
                      <p:cNvPr id="884" name="Google Shape;884;p37"/>
                      <p:cNvSpPr/>
                      <p:nvPr/>
                    </p:nvSpPr>
                    <p:spPr>
                      <a:xfrm>
                        <a:off x="4433389" y="4042605"/>
                        <a:ext cx="95733" cy="307209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95733" h="307209" extrusionOk="0">
                            <a:moveTo>
                              <a:pt x="59879" y="307210"/>
                            </a:moveTo>
                            <a:lnTo>
                              <a:pt x="95734" y="170772"/>
                            </a:lnTo>
                            <a:lnTo>
                              <a:pt x="66201" y="129209"/>
                            </a:lnTo>
                            <a:lnTo>
                              <a:pt x="94831" y="125865"/>
                            </a:lnTo>
                            <a:cubicBezTo>
                              <a:pt x="94831" y="125865"/>
                              <a:pt x="6954" y="9758"/>
                              <a:pt x="0" y="0"/>
                            </a:cubicBezTo>
                            <a:cubicBezTo>
                              <a:pt x="1445" y="4969"/>
                              <a:pt x="60330" y="127582"/>
                              <a:pt x="60692" y="160020"/>
                            </a:cubicBezTo>
                            <a:cubicBezTo>
                              <a:pt x="61053" y="192096"/>
                              <a:pt x="61143" y="300613"/>
                              <a:pt x="59879" y="307210"/>
                            </a:cubicBezTo>
                            <a:close/>
                          </a:path>
                        </a:pathLst>
                      </a:custGeom>
                      <a:solidFill>
                        <a:schemeClr val="dk2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45700" rIns="91425" bIns="45700" anchor="ctr" anchorCtr="0">
                        <a:noAutofit/>
                      </a:bodyPr>
                      <a:lstStyle/>
                      <a:p>
                        <a:pPr marL="0" marR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 sz="18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endParaRPr>
                      </a:p>
                    </p:txBody>
                  </p:sp>
                  <p:sp>
                    <p:nvSpPr>
                      <p:cNvPr id="885" name="Google Shape;885;p37"/>
                      <p:cNvSpPr/>
                      <p:nvPr/>
                    </p:nvSpPr>
                    <p:spPr>
                      <a:xfrm>
                        <a:off x="4349034" y="4016041"/>
                        <a:ext cx="144142" cy="333954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144142" h="333954" extrusionOk="0">
                            <a:moveTo>
                              <a:pt x="31971" y="156496"/>
                            </a:moveTo>
                            <a:lnTo>
                              <a:pt x="14179" y="204927"/>
                            </a:lnTo>
                            <a:lnTo>
                              <a:pt x="144143" y="333955"/>
                            </a:lnTo>
                            <a:cubicBezTo>
                              <a:pt x="142337" y="329889"/>
                              <a:pt x="58885" y="205379"/>
                              <a:pt x="44796" y="162640"/>
                            </a:cubicBezTo>
                            <a:cubicBezTo>
                              <a:pt x="22579" y="95325"/>
                              <a:pt x="20592" y="0"/>
                              <a:pt x="20592" y="0"/>
                            </a:cubicBezTo>
                            <a:lnTo>
                              <a:pt x="0" y="144750"/>
                            </a:lnTo>
                            <a:lnTo>
                              <a:pt x="31971" y="156496"/>
                            </a:lnTo>
                            <a:close/>
                          </a:path>
                        </a:pathLst>
                      </a:custGeom>
                      <a:solidFill>
                        <a:schemeClr val="dk2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45700" rIns="91425" bIns="45700" anchor="ctr" anchorCtr="0">
                        <a:noAutofit/>
                      </a:bodyPr>
                      <a:lstStyle/>
                      <a:p>
                        <a:pPr marL="0" marR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 sz="18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endParaRPr>
                      </a:p>
                    </p:txBody>
                  </p:sp>
                </p:grpSp>
                <p:grpSp>
                  <p:nvGrpSpPr>
                    <p:cNvPr id="886" name="Google Shape;886;p37"/>
                    <p:cNvGrpSpPr/>
                    <p:nvPr/>
                  </p:nvGrpSpPr>
                  <p:grpSpPr>
                    <a:xfrm>
                      <a:off x="4467905" y="4349815"/>
                      <a:ext cx="50380" cy="140051"/>
                      <a:chOff x="4467905" y="4349815"/>
                      <a:chExt cx="50380" cy="140051"/>
                    </a:xfrm>
                  </p:grpSpPr>
                  <p:sp>
                    <p:nvSpPr>
                      <p:cNvPr id="887" name="Google Shape;887;p37"/>
                      <p:cNvSpPr/>
                      <p:nvPr/>
                    </p:nvSpPr>
                    <p:spPr>
                      <a:xfrm>
                        <a:off x="4493268" y="4349815"/>
                        <a:ext cx="25017" cy="140051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25017" h="140051" extrusionOk="0">
                            <a:moveTo>
                              <a:pt x="0" y="0"/>
                            </a:moveTo>
                            <a:cubicBezTo>
                              <a:pt x="12825" y="45720"/>
                              <a:pt x="21224" y="92705"/>
                              <a:pt x="25017" y="140051"/>
                            </a:cubicBezTo>
                            <a:cubicBezTo>
                              <a:pt x="12193" y="94331"/>
                              <a:pt x="3793" y="47346"/>
                              <a:pt x="0" y="0"/>
                            </a:cubicBezTo>
                            <a:lnTo>
                              <a:pt x="0" y="0"/>
                            </a:lnTo>
                            <a:close/>
                          </a:path>
                        </a:pathLst>
                      </a:custGeom>
                      <a:solidFill>
                        <a:schemeClr val="dk1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45700" rIns="91425" bIns="45700" anchor="ctr" anchorCtr="0">
                        <a:noAutofit/>
                      </a:bodyPr>
                      <a:lstStyle/>
                      <a:p>
                        <a:pPr marL="0" marR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 sz="18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endParaRPr>
                      </a:p>
                    </p:txBody>
                  </p:sp>
                  <p:sp>
                    <p:nvSpPr>
                      <p:cNvPr id="888" name="Google Shape;888;p37"/>
                      <p:cNvSpPr/>
                      <p:nvPr/>
                    </p:nvSpPr>
                    <p:spPr>
                      <a:xfrm>
                        <a:off x="4467905" y="4388309"/>
                        <a:ext cx="20527" cy="20454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20527" h="20454" extrusionOk="0">
                            <a:moveTo>
                              <a:pt x="74" y="11292"/>
                            </a:moveTo>
                            <a:cubicBezTo>
                              <a:pt x="1339" y="20960"/>
                              <a:pt x="14886" y="18701"/>
                              <a:pt x="13802" y="9936"/>
                            </a:cubicBezTo>
                            <a:cubicBezTo>
                              <a:pt x="13170" y="1082"/>
                              <a:pt x="-558" y="1533"/>
                              <a:pt x="74" y="11292"/>
                            </a:cubicBezTo>
                            <a:lnTo>
                              <a:pt x="74" y="11292"/>
                            </a:lnTo>
                            <a:close/>
                            <a:moveTo>
                              <a:pt x="74" y="11292"/>
                            </a:moveTo>
                            <a:cubicBezTo>
                              <a:pt x="-1371" y="-1810"/>
                              <a:pt x="18769" y="-4791"/>
                              <a:pt x="20485" y="9214"/>
                            </a:cubicBezTo>
                            <a:cubicBezTo>
                              <a:pt x="21569" y="23219"/>
                              <a:pt x="1339" y="24393"/>
                              <a:pt x="74" y="11292"/>
                            </a:cubicBezTo>
                            <a:lnTo>
                              <a:pt x="74" y="11292"/>
                            </a:lnTo>
                            <a:close/>
                          </a:path>
                        </a:pathLst>
                      </a:custGeom>
                      <a:solidFill>
                        <a:schemeClr val="dk1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45700" rIns="91425" bIns="45700" anchor="ctr" anchorCtr="0">
                        <a:noAutofit/>
                      </a:bodyPr>
                      <a:lstStyle/>
                      <a:p>
                        <a:pPr marL="0" marR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 sz="18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endParaRPr>
                      </a:p>
                    </p:txBody>
                  </p:sp>
                  <p:sp>
                    <p:nvSpPr>
                      <p:cNvPr id="889" name="Google Shape;889;p37"/>
                      <p:cNvSpPr/>
                      <p:nvPr/>
                    </p:nvSpPr>
                    <p:spPr>
                      <a:xfrm>
                        <a:off x="4475943" y="4441348"/>
                        <a:ext cx="20527" cy="20486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20527" h="20486" extrusionOk="0">
                            <a:moveTo>
                              <a:pt x="74" y="11292"/>
                            </a:moveTo>
                            <a:cubicBezTo>
                              <a:pt x="1339" y="20960"/>
                              <a:pt x="14886" y="18701"/>
                              <a:pt x="13802" y="9937"/>
                            </a:cubicBezTo>
                            <a:cubicBezTo>
                              <a:pt x="13170" y="1172"/>
                              <a:pt x="-558" y="1624"/>
                              <a:pt x="74" y="11292"/>
                            </a:cubicBezTo>
                            <a:lnTo>
                              <a:pt x="74" y="11292"/>
                            </a:lnTo>
                            <a:close/>
                            <a:moveTo>
                              <a:pt x="74" y="11292"/>
                            </a:moveTo>
                            <a:cubicBezTo>
                              <a:pt x="-1371" y="-1810"/>
                              <a:pt x="18769" y="-4791"/>
                              <a:pt x="20485" y="9214"/>
                            </a:cubicBezTo>
                            <a:cubicBezTo>
                              <a:pt x="21569" y="23309"/>
                              <a:pt x="1339" y="24393"/>
                              <a:pt x="74" y="11292"/>
                            </a:cubicBezTo>
                            <a:lnTo>
                              <a:pt x="74" y="11292"/>
                            </a:lnTo>
                            <a:close/>
                          </a:path>
                        </a:pathLst>
                      </a:custGeom>
                      <a:solidFill>
                        <a:schemeClr val="dk1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45700" rIns="91425" bIns="45700" anchor="ctr" anchorCtr="0">
                        <a:noAutofit/>
                      </a:bodyPr>
                      <a:lstStyle/>
                      <a:p>
                        <a:pPr marL="0" marR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 sz="18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endParaRPr>
                      </a:p>
                    </p:txBody>
                  </p:sp>
                </p:grpSp>
                <p:sp>
                  <p:nvSpPr>
                    <p:cNvPr id="890" name="Google Shape;890;p37"/>
                    <p:cNvSpPr/>
                    <p:nvPr/>
                  </p:nvSpPr>
                  <p:spPr>
                    <a:xfrm>
                      <a:off x="4236050" y="4383969"/>
                      <a:ext cx="117590" cy="44183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17590" h="44183" extrusionOk="0">
                          <a:moveTo>
                            <a:pt x="117590" y="29456"/>
                          </a:moveTo>
                          <a:lnTo>
                            <a:pt x="4787" y="0"/>
                          </a:lnTo>
                          <a:lnTo>
                            <a:pt x="0" y="14457"/>
                          </a:lnTo>
                          <a:lnTo>
                            <a:pt x="113707" y="44184"/>
                          </a:lnTo>
                          <a:close/>
                        </a:path>
                      </a:pathLst>
                    </a:custGeom>
                    <a:solidFill>
                      <a:schemeClr val="dk1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</p:grpSp>
              <p:grpSp>
                <p:nvGrpSpPr>
                  <p:cNvPr id="891" name="Google Shape;891;p37"/>
                  <p:cNvGrpSpPr/>
                  <p:nvPr/>
                </p:nvGrpSpPr>
                <p:grpSpPr>
                  <a:xfrm>
                    <a:off x="4419341" y="4337150"/>
                    <a:ext cx="95714" cy="39417"/>
                    <a:chOff x="4419341" y="4337150"/>
                    <a:chExt cx="95714" cy="39417"/>
                  </a:xfrm>
                </p:grpSpPr>
                <p:sp>
                  <p:nvSpPr>
                    <p:cNvPr id="892" name="Google Shape;892;p37"/>
                    <p:cNvSpPr/>
                    <p:nvPr/>
                  </p:nvSpPr>
                  <p:spPr>
                    <a:xfrm>
                      <a:off x="4419341" y="4337150"/>
                      <a:ext cx="84255" cy="39417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84255" h="39417" extrusionOk="0">
                          <a:moveTo>
                            <a:pt x="83501" y="15"/>
                          </a:moveTo>
                          <a:cubicBezTo>
                            <a:pt x="69050" y="4261"/>
                            <a:pt x="54690" y="9231"/>
                            <a:pt x="41052" y="16369"/>
                          </a:cubicBezTo>
                          <a:cubicBezTo>
                            <a:pt x="34279" y="19983"/>
                            <a:pt x="27686" y="23959"/>
                            <a:pt x="21093" y="28115"/>
                          </a:cubicBezTo>
                          <a:cubicBezTo>
                            <a:pt x="17841" y="30194"/>
                            <a:pt x="14500" y="32181"/>
                            <a:pt x="11158" y="34079"/>
                          </a:cubicBezTo>
                          <a:cubicBezTo>
                            <a:pt x="7726" y="36067"/>
                            <a:pt x="4023" y="37964"/>
                            <a:pt x="230" y="38687"/>
                          </a:cubicBezTo>
                          <a:cubicBezTo>
                            <a:pt x="-131" y="38777"/>
                            <a:pt x="-41" y="39500"/>
                            <a:pt x="320" y="39410"/>
                          </a:cubicBezTo>
                          <a:cubicBezTo>
                            <a:pt x="4023" y="39048"/>
                            <a:pt x="7546" y="38597"/>
                            <a:pt x="11158" y="37512"/>
                          </a:cubicBezTo>
                          <a:cubicBezTo>
                            <a:pt x="14590" y="36518"/>
                            <a:pt x="17932" y="34982"/>
                            <a:pt x="21183" y="33266"/>
                          </a:cubicBezTo>
                          <a:cubicBezTo>
                            <a:pt x="28137" y="29742"/>
                            <a:pt x="34911" y="25766"/>
                            <a:pt x="41775" y="22152"/>
                          </a:cubicBezTo>
                          <a:cubicBezTo>
                            <a:pt x="55683" y="14833"/>
                            <a:pt x="69592" y="7514"/>
                            <a:pt x="83862" y="1641"/>
                          </a:cubicBezTo>
                          <a:cubicBezTo>
                            <a:pt x="84584" y="1370"/>
                            <a:pt x="84223" y="-166"/>
                            <a:pt x="83501" y="15"/>
                          </a:cubicBezTo>
                          <a:close/>
                        </a:path>
                      </a:pathLst>
                    </a:custGeom>
                    <a:solidFill>
                      <a:schemeClr val="dk1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  <p:sp>
                  <p:nvSpPr>
                    <p:cNvPr id="893" name="Google Shape;893;p37"/>
                    <p:cNvSpPr/>
                    <p:nvPr/>
                  </p:nvSpPr>
                  <p:spPr>
                    <a:xfrm>
                      <a:off x="4478267" y="4347450"/>
                      <a:ext cx="36788" cy="960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36788" h="9600" extrusionOk="0">
                          <a:moveTo>
                            <a:pt x="36405" y="467"/>
                          </a:moveTo>
                          <a:cubicBezTo>
                            <a:pt x="30083" y="-256"/>
                            <a:pt x="23761" y="-165"/>
                            <a:pt x="17710" y="919"/>
                          </a:cubicBezTo>
                          <a:cubicBezTo>
                            <a:pt x="14639" y="1461"/>
                            <a:pt x="11659" y="2545"/>
                            <a:pt x="8769" y="3810"/>
                          </a:cubicBezTo>
                          <a:cubicBezTo>
                            <a:pt x="7324" y="4443"/>
                            <a:pt x="5969" y="5075"/>
                            <a:pt x="4614" y="5888"/>
                          </a:cubicBezTo>
                          <a:cubicBezTo>
                            <a:pt x="3079" y="6702"/>
                            <a:pt x="1634" y="8057"/>
                            <a:pt x="98" y="8870"/>
                          </a:cubicBezTo>
                          <a:cubicBezTo>
                            <a:pt x="-82" y="8961"/>
                            <a:pt x="8" y="9683"/>
                            <a:pt x="189" y="9593"/>
                          </a:cubicBezTo>
                          <a:cubicBezTo>
                            <a:pt x="1634" y="9051"/>
                            <a:pt x="3260" y="9141"/>
                            <a:pt x="4795" y="8780"/>
                          </a:cubicBezTo>
                          <a:cubicBezTo>
                            <a:pt x="6330" y="8418"/>
                            <a:pt x="7775" y="8057"/>
                            <a:pt x="9311" y="7696"/>
                          </a:cubicBezTo>
                          <a:cubicBezTo>
                            <a:pt x="12381" y="6973"/>
                            <a:pt x="15362" y="6430"/>
                            <a:pt x="18432" y="5617"/>
                          </a:cubicBezTo>
                          <a:cubicBezTo>
                            <a:pt x="24484" y="4081"/>
                            <a:pt x="30535" y="2726"/>
                            <a:pt x="36676" y="1822"/>
                          </a:cubicBezTo>
                          <a:cubicBezTo>
                            <a:pt x="36947" y="1822"/>
                            <a:pt x="36676" y="557"/>
                            <a:pt x="36405" y="467"/>
                          </a:cubicBezTo>
                          <a:close/>
                        </a:path>
                      </a:pathLst>
                    </a:custGeom>
                    <a:solidFill>
                      <a:schemeClr val="dk1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</p:grpSp>
            </p:grpSp>
            <p:grpSp>
              <p:nvGrpSpPr>
                <p:cNvPr id="894" name="Google Shape;894;p37"/>
                <p:cNvGrpSpPr/>
                <p:nvPr/>
              </p:nvGrpSpPr>
              <p:grpSpPr>
                <a:xfrm>
                  <a:off x="3937940" y="4041268"/>
                  <a:ext cx="577634" cy="1386981"/>
                  <a:chOff x="3937940" y="4041268"/>
                  <a:chExt cx="577634" cy="1386981"/>
                </a:xfrm>
              </p:grpSpPr>
              <p:grpSp>
                <p:nvGrpSpPr>
                  <p:cNvPr id="895" name="Google Shape;895;p37"/>
                  <p:cNvGrpSpPr/>
                  <p:nvPr/>
                </p:nvGrpSpPr>
                <p:grpSpPr>
                  <a:xfrm>
                    <a:off x="3937940" y="4638649"/>
                    <a:ext cx="577634" cy="789600"/>
                    <a:chOff x="3937940" y="4638649"/>
                    <a:chExt cx="577634" cy="789600"/>
                  </a:xfrm>
                </p:grpSpPr>
                <p:grpSp>
                  <p:nvGrpSpPr>
                    <p:cNvPr id="896" name="Google Shape;896;p37"/>
                    <p:cNvGrpSpPr/>
                    <p:nvPr/>
                  </p:nvGrpSpPr>
                  <p:grpSpPr>
                    <a:xfrm>
                      <a:off x="3937940" y="4638649"/>
                      <a:ext cx="577634" cy="789600"/>
                      <a:chOff x="3937940" y="4638649"/>
                      <a:chExt cx="577634" cy="789600"/>
                    </a:xfrm>
                  </p:grpSpPr>
                  <p:grpSp>
                    <p:nvGrpSpPr>
                      <p:cNvPr id="897" name="Google Shape;897;p37"/>
                      <p:cNvGrpSpPr/>
                      <p:nvPr/>
                    </p:nvGrpSpPr>
                    <p:grpSpPr>
                      <a:xfrm>
                        <a:off x="3937940" y="5010023"/>
                        <a:ext cx="577634" cy="418226"/>
                        <a:chOff x="3937940" y="5010023"/>
                        <a:chExt cx="577634" cy="418226"/>
                      </a:xfrm>
                    </p:grpSpPr>
                    <p:sp>
                      <p:nvSpPr>
                        <p:cNvPr id="898" name="Google Shape;898;p37"/>
                        <p:cNvSpPr/>
                        <p:nvPr/>
                      </p:nvSpPr>
                      <p:spPr>
                        <a:xfrm>
                          <a:off x="3937940" y="5010023"/>
                          <a:ext cx="577634" cy="418226"/>
                        </a:xfrm>
                        <a:custGeom>
                          <a:avLst/>
                          <a:gdLst/>
                          <a:ahLst/>
                          <a:cxnLst/>
                          <a:rect l="l" t="t" r="r" b="b"/>
                          <a:pathLst>
                            <a:path w="577634" h="418226" extrusionOk="0">
                              <a:moveTo>
                                <a:pt x="87225" y="418188"/>
                              </a:moveTo>
                              <a:lnTo>
                                <a:pt x="493462" y="410055"/>
                              </a:lnTo>
                              <a:cubicBezTo>
                                <a:pt x="603285" y="407887"/>
                                <a:pt x="583868" y="320332"/>
                                <a:pt x="555689" y="228711"/>
                              </a:cubicBezTo>
                              <a:cubicBezTo>
                                <a:pt x="527511" y="137001"/>
                                <a:pt x="485695" y="-1966"/>
                                <a:pt x="387613" y="21"/>
                              </a:cubicBezTo>
                              <a:cubicBezTo>
                                <a:pt x="289621" y="2009"/>
                                <a:pt x="282215" y="2100"/>
                                <a:pt x="282215" y="2100"/>
                              </a:cubicBezTo>
                              <a:cubicBezTo>
                                <a:pt x="282215" y="2100"/>
                                <a:pt x="274719" y="2280"/>
                                <a:pt x="176637" y="4178"/>
                              </a:cubicBezTo>
                              <a:cubicBezTo>
                                <a:pt x="78555" y="6165"/>
                                <a:pt x="42338" y="146669"/>
                                <a:pt x="17773" y="239373"/>
                              </a:cubicBezTo>
                              <a:cubicBezTo>
                                <a:pt x="-6703" y="332169"/>
                                <a:pt x="-22598" y="420356"/>
                                <a:pt x="87225" y="418188"/>
                              </a:cubicBezTo>
                              <a:close/>
                            </a:path>
                          </a:pathLst>
                        </a:custGeom>
                        <a:solidFill>
                          <a:schemeClr val="accent2"/>
                        </a:solidFill>
                        <a:ln>
                          <a:noFill/>
                        </a:ln>
                      </p:spPr>
                      <p:txBody>
                        <a:bodyPr spcFirstLastPara="1" wrap="square" lIns="91425" tIns="45700" rIns="91425" bIns="45700" anchor="ctr" anchorCtr="0">
                          <a:noAutofit/>
                        </a:bodyPr>
                        <a:lstStyle/>
                        <a:p>
                          <a:pPr marL="0" marR="0" lvl="0" indent="0" algn="l" rtl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None/>
                          </a:pPr>
                          <a:endParaRPr sz="1800">
                            <a:solidFill>
                              <a:srgbClr val="000000"/>
                            </a:solidFill>
                            <a:latin typeface="Calibri"/>
                            <a:ea typeface="Calibri"/>
                            <a:cs typeface="Calibri"/>
                            <a:sym typeface="Calibri"/>
                          </a:endParaRPr>
                        </a:p>
                      </p:txBody>
                    </p:sp>
                    <p:grpSp>
                      <p:nvGrpSpPr>
                        <p:cNvPr id="899" name="Google Shape;899;p37"/>
                        <p:cNvGrpSpPr/>
                        <p:nvPr/>
                      </p:nvGrpSpPr>
                      <p:grpSpPr>
                        <a:xfrm>
                          <a:off x="4075102" y="5024675"/>
                          <a:ext cx="291821" cy="71846"/>
                          <a:chOff x="4075102" y="5024675"/>
                          <a:chExt cx="291821" cy="71846"/>
                        </a:xfrm>
                      </p:grpSpPr>
                      <p:sp>
                        <p:nvSpPr>
                          <p:cNvPr id="900" name="Google Shape;900;p37"/>
                          <p:cNvSpPr/>
                          <p:nvPr/>
                        </p:nvSpPr>
                        <p:spPr>
                          <a:xfrm>
                            <a:off x="4299626" y="5024675"/>
                            <a:ext cx="67297" cy="67328"/>
                          </a:xfrm>
                          <a:custGeom>
                            <a:avLst/>
                            <a:gdLst/>
                            <a:ahLst/>
                            <a:cxnLst/>
                            <a:rect l="l" t="t" r="r" b="b"/>
                            <a:pathLst>
                              <a:path w="67297" h="67328" extrusionOk="0">
                                <a:moveTo>
                                  <a:pt x="7" y="34342"/>
                                </a:moveTo>
                                <a:cubicBezTo>
                                  <a:pt x="368" y="52955"/>
                                  <a:pt x="15721" y="67683"/>
                                  <a:pt x="34326" y="67322"/>
                                </a:cubicBezTo>
                                <a:cubicBezTo>
                                  <a:pt x="52931" y="66960"/>
                                  <a:pt x="67652" y="51600"/>
                                  <a:pt x="67291" y="32987"/>
                                </a:cubicBezTo>
                                <a:cubicBezTo>
                                  <a:pt x="66930" y="14373"/>
                                  <a:pt x="51576" y="-355"/>
                                  <a:pt x="32971" y="7"/>
                                </a:cubicBezTo>
                                <a:cubicBezTo>
                                  <a:pt x="14367" y="368"/>
                                  <a:pt x="-355" y="15729"/>
                                  <a:pt x="7" y="34342"/>
                                </a:cubicBezTo>
                                <a:close/>
                              </a:path>
                            </a:pathLst>
                          </a:custGeom>
                          <a:solidFill>
                            <a:srgbClr val="263238">
                              <a:alpha val="29800"/>
                            </a:srgbClr>
                          </a:solidFill>
                          <a:ln>
                            <a:noFill/>
                          </a:ln>
                        </p:spPr>
                        <p:txBody>
                          <a:bodyPr spcFirstLastPara="1" wrap="square" lIns="91425" tIns="45700" rIns="91425" bIns="45700" anchor="ctr" anchorCtr="0">
                            <a:noAutofit/>
                          </a:bodyPr>
                          <a:lstStyle/>
                          <a:p>
                            <a:pPr marL="0" marR="0" lvl="0" indent="0" algn="l" rtl="0"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None/>
                            </a:pPr>
                            <a:endParaRPr sz="1800">
                              <a:solidFill>
                                <a:srgbClr val="000000"/>
                              </a:solidFill>
                              <a:latin typeface="Calibri"/>
                              <a:ea typeface="Calibri"/>
                              <a:cs typeface="Calibri"/>
                              <a:sym typeface="Calibri"/>
                            </a:endParaRPr>
                          </a:p>
                        </p:txBody>
                      </p:sp>
                      <p:sp>
                        <p:nvSpPr>
                          <p:cNvPr id="901" name="Google Shape;901;p37"/>
                          <p:cNvSpPr/>
                          <p:nvPr/>
                        </p:nvSpPr>
                        <p:spPr>
                          <a:xfrm>
                            <a:off x="4075102" y="5029193"/>
                            <a:ext cx="67297" cy="67328"/>
                          </a:xfrm>
                          <a:custGeom>
                            <a:avLst/>
                            <a:gdLst/>
                            <a:ahLst/>
                            <a:cxnLst/>
                            <a:rect l="l" t="t" r="r" b="b"/>
                            <a:pathLst>
                              <a:path w="67297" h="67328" extrusionOk="0">
                                <a:moveTo>
                                  <a:pt x="7" y="34342"/>
                                </a:moveTo>
                                <a:cubicBezTo>
                                  <a:pt x="368" y="52955"/>
                                  <a:pt x="15721" y="67683"/>
                                  <a:pt x="34326" y="67322"/>
                                </a:cubicBezTo>
                                <a:cubicBezTo>
                                  <a:pt x="52931" y="66960"/>
                                  <a:pt x="67652" y="51600"/>
                                  <a:pt x="67291" y="32987"/>
                                </a:cubicBezTo>
                                <a:cubicBezTo>
                                  <a:pt x="66930" y="14373"/>
                                  <a:pt x="51576" y="-355"/>
                                  <a:pt x="32971" y="7"/>
                                </a:cubicBezTo>
                                <a:cubicBezTo>
                                  <a:pt x="14367" y="368"/>
                                  <a:pt x="-355" y="15729"/>
                                  <a:pt x="7" y="34342"/>
                                </a:cubicBezTo>
                                <a:close/>
                              </a:path>
                            </a:pathLst>
                          </a:custGeom>
                          <a:solidFill>
                            <a:srgbClr val="263238">
                              <a:alpha val="29800"/>
                            </a:srgbClr>
                          </a:solidFill>
                          <a:ln>
                            <a:noFill/>
                          </a:ln>
                        </p:spPr>
                        <p:txBody>
                          <a:bodyPr spcFirstLastPara="1" wrap="square" lIns="91425" tIns="45700" rIns="91425" bIns="45700" anchor="ctr" anchorCtr="0">
                            <a:noAutofit/>
                          </a:bodyPr>
                          <a:lstStyle/>
                          <a:p>
                            <a:pPr marL="0" marR="0" lvl="0" indent="0" algn="l" rtl="0"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None/>
                            </a:pPr>
                            <a:endParaRPr sz="1800">
                              <a:solidFill>
                                <a:srgbClr val="000000"/>
                              </a:solidFill>
                              <a:latin typeface="Calibri"/>
                              <a:ea typeface="Calibri"/>
                              <a:cs typeface="Calibri"/>
                              <a:sym typeface="Calibri"/>
                            </a:endParaRPr>
                          </a:p>
                        </p:txBody>
                      </p:sp>
                      <p:sp>
                        <p:nvSpPr>
                          <p:cNvPr id="902" name="Google Shape;902;p37"/>
                          <p:cNvSpPr/>
                          <p:nvPr/>
                        </p:nvSpPr>
                        <p:spPr>
                          <a:xfrm>
                            <a:off x="4310465" y="5035519"/>
                            <a:ext cx="45619" cy="45640"/>
                          </a:xfrm>
                          <a:custGeom>
                            <a:avLst/>
                            <a:gdLst/>
                            <a:ahLst/>
                            <a:cxnLst/>
                            <a:rect l="l" t="t" r="r" b="b"/>
                            <a:pathLst>
                              <a:path w="45619" h="45640" extrusionOk="0">
                                <a:moveTo>
                                  <a:pt x="5" y="23317"/>
                                </a:moveTo>
                                <a:cubicBezTo>
                                  <a:pt x="276" y="35877"/>
                                  <a:pt x="10662" y="45906"/>
                                  <a:pt x="23307" y="45635"/>
                                </a:cubicBezTo>
                                <a:cubicBezTo>
                                  <a:pt x="35860" y="45364"/>
                                  <a:pt x="45885" y="34973"/>
                                  <a:pt x="45615" y="22324"/>
                                </a:cubicBezTo>
                                <a:cubicBezTo>
                                  <a:pt x="45344" y="9764"/>
                                  <a:pt x="34957" y="-265"/>
                                  <a:pt x="22313" y="5"/>
                                </a:cubicBezTo>
                                <a:cubicBezTo>
                                  <a:pt x="9759" y="277"/>
                                  <a:pt x="-266" y="10667"/>
                                  <a:pt x="5" y="23317"/>
                                </a:cubicBezTo>
                                <a:close/>
                              </a:path>
                            </a:pathLst>
                          </a:custGeom>
                          <a:solidFill>
                            <a:schemeClr val="dk1"/>
                          </a:solidFill>
                          <a:ln>
                            <a:noFill/>
                          </a:ln>
                        </p:spPr>
                        <p:txBody>
                          <a:bodyPr spcFirstLastPara="1" wrap="square" lIns="91425" tIns="45700" rIns="91425" bIns="45700" anchor="ctr" anchorCtr="0">
                            <a:noAutofit/>
                          </a:bodyPr>
                          <a:lstStyle/>
                          <a:p>
                            <a:pPr marL="0" marR="0" lvl="0" indent="0" algn="l" rtl="0"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None/>
                            </a:pPr>
                            <a:endParaRPr sz="1800">
                              <a:solidFill>
                                <a:srgbClr val="000000"/>
                              </a:solidFill>
                              <a:latin typeface="Calibri"/>
                              <a:ea typeface="Calibri"/>
                              <a:cs typeface="Calibri"/>
                              <a:sym typeface="Calibri"/>
                            </a:endParaRPr>
                          </a:p>
                        </p:txBody>
                      </p:sp>
                      <p:sp>
                        <p:nvSpPr>
                          <p:cNvPr id="903" name="Google Shape;903;p37"/>
                          <p:cNvSpPr/>
                          <p:nvPr/>
                        </p:nvSpPr>
                        <p:spPr>
                          <a:xfrm>
                            <a:off x="4085941" y="5040037"/>
                            <a:ext cx="45619" cy="45640"/>
                          </a:xfrm>
                          <a:custGeom>
                            <a:avLst/>
                            <a:gdLst/>
                            <a:ahLst/>
                            <a:cxnLst/>
                            <a:rect l="l" t="t" r="r" b="b"/>
                            <a:pathLst>
                              <a:path w="45619" h="45640" extrusionOk="0">
                                <a:moveTo>
                                  <a:pt x="5" y="23317"/>
                                </a:moveTo>
                                <a:cubicBezTo>
                                  <a:pt x="276" y="35877"/>
                                  <a:pt x="10662" y="45906"/>
                                  <a:pt x="23307" y="45635"/>
                                </a:cubicBezTo>
                                <a:cubicBezTo>
                                  <a:pt x="35860" y="45364"/>
                                  <a:pt x="45885" y="34973"/>
                                  <a:pt x="45615" y="22324"/>
                                </a:cubicBezTo>
                                <a:cubicBezTo>
                                  <a:pt x="45344" y="9764"/>
                                  <a:pt x="34957" y="-265"/>
                                  <a:pt x="22313" y="5"/>
                                </a:cubicBezTo>
                                <a:cubicBezTo>
                                  <a:pt x="9759" y="277"/>
                                  <a:pt x="-266" y="10667"/>
                                  <a:pt x="5" y="23317"/>
                                </a:cubicBezTo>
                                <a:close/>
                              </a:path>
                            </a:pathLst>
                          </a:custGeom>
                          <a:solidFill>
                            <a:schemeClr val="dk1"/>
                          </a:solidFill>
                          <a:ln>
                            <a:noFill/>
                          </a:ln>
                        </p:spPr>
                        <p:txBody>
                          <a:bodyPr spcFirstLastPara="1" wrap="square" lIns="91425" tIns="45700" rIns="91425" bIns="45700" anchor="ctr" anchorCtr="0">
                            <a:noAutofit/>
                          </a:bodyPr>
                          <a:lstStyle/>
                          <a:p>
                            <a:pPr marL="0" marR="0" lvl="0" indent="0" algn="l" rtl="0"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None/>
                            </a:pPr>
                            <a:endParaRPr sz="1800">
                              <a:solidFill>
                                <a:srgbClr val="000000"/>
                              </a:solidFill>
                              <a:latin typeface="Calibri"/>
                              <a:ea typeface="Calibri"/>
                              <a:cs typeface="Calibri"/>
                              <a:sym typeface="Calibri"/>
                            </a:endParaRPr>
                          </a:p>
                        </p:txBody>
                      </p:sp>
                    </p:grpSp>
                  </p:grpSp>
                  <p:sp>
                    <p:nvSpPr>
                      <p:cNvPr id="904" name="Google Shape;904;p37"/>
                      <p:cNvSpPr/>
                      <p:nvPr/>
                    </p:nvSpPr>
                    <p:spPr>
                      <a:xfrm>
                        <a:off x="4219221" y="4638649"/>
                        <a:ext cx="132150" cy="432691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132150" h="432691" extrusionOk="0">
                            <a:moveTo>
                              <a:pt x="120330" y="432475"/>
                            </a:moveTo>
                            <a:cubicBezTo>
                              <a:pt x="119337" y="432656"/>
                              <a:pt x="118343" y="432747"/>
                              <a:pt x="117350" y="432656"/>
                            </a:cubicBezTo>
                            <a:cubicBezTo>
                              <a:pt x="109764" y="432385"/>
                              <a:pt x="103893" y="426060"/>
                              <a:pt x="104164" y="418470"/>
                            </a:cubicBezTo>
                            <a:cubicBezTo>
                              <a:pt x="107415" y="327482"/>
                              <a:pt x="102809" y="80992"/>
                              <a:pt x="43833" y="34097"/>
                            </a:cubicBezTo>
                            <a:cubicBezTo>
                              <a:pt x="35705" y="27682"/>
                              <a:pt x="27216" y="25874"/>
                              <a:pt x="17281" y="28585"/>
                            </a:cubicBezTo>
                            <a:cubicBezTo>
                              <a:pt x="9875" y="30483"/>
                              <a:pt x="2469" y="26236"/>
                              <a:pt x="482" y="18917"/>
                            </a:cubicBezTo>
                            <a:cubicBezTo>
                              <a:pt x="-1505" y="11598"/>
                              <a:pt x="2830" y="4099"/>
                              <a:pt x="10146" y="2111"/>
                            </a:cubicBezTo>
                            <a:cubicBezTo>
                              <a:pt x="28570" y="-2768"/>
                              <a:pt x="46091" y="846"/>
                              <a:pt x="60903" y="12592"/>
                            </a:cubicBezTo>
                            <a:cubicBezTo>
                              <a:pt x="96126" y="40602"/>
                              <a:pt x="118614" y="118218"/>
                              <a:pt x="127736" y="243180"/>
                            </a:cubicBezTo>
                            <a:cubicBezTo>
                              <a:pt x="134419" y="334078"/>
                              <a:pt x="131529" y="418561"/>
                              <a:pt x="131529" y="419374"/>
                            </a:cubicBezTo>
                            <a:cubicBezTo>
                              <a:pt x="131258" y="426060"/>
                              <a:pt x="126472" y="431301"/>
                              <a:pt x="120330" y="432475"/>
                            </a:cubicBezTo>
                            <a:close/>
                          </a:path>
                        </a:pathLst>
                      </a:custGeom>
                      <a:solidFill>
                        <a:schemeClr val="accent2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45700" rIns="91425" bIns="45700" anchor="ctr" anchorCtr="0">
                        <a:noAutofit/>
                      </a:bodyPr>
                      <a:lstStyle/>
                      <a:p>
                        <a:pPr marL="0" marR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 sz="18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endParaRPr>
                      </a:p>
                    </p:txBody>
                  </p:sp>
                </p:grpSp>
                <p:sp>
                  <p:nvSpPr>
                    <p:cNvPr id="905" name="Google Shape;905;p37"/>
                    <p:cNvSpPr/>
                    <p:nvPr/>
                  </p:nvSpPr>
                  <p:spPr>
                    <a:xfrm>
                      <a:off x="4094796" y="4640278"/>
                      <a:ext cx="151760" cy="435183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51760" h="435183" extrusionOk="0">
                          <a:moveTo>
                            <a:pt x="16258" y="434913"/>
                          </a:moveTo>
                          <a:cubicBezTo>
                            <a:pt x="15355" y="435094"/>
                            <a:pt x="14451" y="435184"/>
                            <a:pt x="13548" y="435184"/>
                          </a:cubicBezTo>
                          <a:cubicBezTo>
                            <a:pt x="5962" y="435094"/>
                            <a:pt x="-89" y="428859"/>
                            <a:pt x="1" y="421269"/>
                          </a:cubicBezTo>
                          <a:cubicBezTo>
                            <a:pt x="1" y="420275"/>
                            <a:pt x="1356" y="325221"/>
                            <a:pt x="17522" y="227365"/>
                          </a:cubicBezTo>
                          <a:cubicBezTo>
                            <a:pt x="39920" y="91651"/>
                            <a:pt x="79298" y="15301"/>
                            <a:pt x="134480" y="482"/>
                          </a:cubicBezTo>
                          <a:cubicBezTo>
                            <a:pt x="141796" y="-1505"/>
                            <a:pt x="149292" y="2832"/>
                            <a:pt x="151279" y="10150"/>
                          </a:cubicBezTo>
                          <a:cubicBezTo>
                            <a:pt x="153266" y="17469"/>
                            <a:pt x="148931" y="24969"/>
                            <a:pt x="141615" y="26956"/>
                          </a:cubicBezTo>
                          <a:cubicBezTo>
                            <a:pt x="51752" y="51082"/>
                            <a:pt x="28721" y="319980"/>
                            <a:pt x="27366" y="421630"/>
                          </a:cubicBezTo>
                          <a:cubicBezTo>
                            <a:pt x="27366" y="428317"/>
                            <a:pt x="22580" y="433738"/>
                            <a:pt x="16258" y="434913"/>
                          </a:cubicBezTo>
                          <a:close/>
                        </a:path>
                      </a:pathLst>
                    </a:custGeom>
                    <a:solidFill>
                      <a:schemeClr val="accent2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</p:grpSp>
              <p:grpSp>
                <p:nvGrpSpPr>
                  <p:cNvPr id="906" name="Google Shape;906;p37"/>
                  <p:cNvGrpSpPr/>
                  <p:nvPr/>
                </p:nvGrpSpPr>
                <p:grpSpPr>
                  <a:xfrm>
                    <a:off x="3962594" y="4043053"/>
                    <a:ext cx="415952" cy="797866"/>
                    <a:chOff x="3962594" y="4043053"/>
                    <a:chExt cx="415952" cy="797866"/>
                  </a:xfrm>
                </p:grpSpPr>
                <p:sp>
                  <p:nvSpPr>
                    <p:cNvPr id="907" name="Google Shape;907;p37"/>
                    <p:cNvSpPr/>
                    <p:nvPr/>
                  </p:nvSpPr>
                  <p:spPr>
                    <a:xfrm>
                      <a:off x="3962594" y="4043053"/>
                      <a:ext cx="384508" cy="62806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384508" h="628060" extrusionOk="0">
                          <a:moveTo>
                            <a:pt x="309312" y="18979"/>
                          </a:moveTo>
                          <a:cubicBezTo>
                            <a:pt x="134913" y="122888"/>
                            <a:pt x="2150" y="233483"/>
                            <a:pt x="73" y="295558"/>
                          </a:cubicBezTo>
                          <a:cubicBezTo>
                            <a:pt x="-2727" y="379137"/>
                            <a:pt x="75847" y="557861"/>
                            <a:pt x="129765" y="624453"/>
                          </a:cubicBezTo>
                          <a:cubicBezTo>
                            <a:pt x="148822" y="647945"/>
                            <a:pt x="348870" y="550090"/>
                            <a:pt x="332613" y="522170"/>
                          </a:cubicBezTo>
                          <a:cubicBezTo>
                            <a:pt x="312924" y="488377"/>
                            <a:pt x="208249" y="315345"/>
                            <a:pt x="207436" y="311551"/>
                          </a:cubicBezTo>
                          <a:cubicBezTo>
                            <a:pt x="205540" y="303328"/>
                            <a:pt x="320691" y="136261"/>
                            <a:pt x="353927" y="91354"/>
                          </a:cubicBezTo>
                          <a:cubicBezTo>
                            <a:pt x="409200" y="16268"/>
                            <a:pt x="386712" y="-27193"/>
                            <a:pt x="309312" y="18979"/>
                          </a:cubicBezTo>
                          <a:close/>
                        </a:path>
                      </a:pathLst>
                    </a:custGeom>
                    <a:solidFill>
                      <a:srgbClr val="AD6359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  <p:grpSp>
                  <p:nvGrpSpPr>
                    <p:cNvPr id="908" name="Google Shape;908;p37"/>
                    <p:cNvGrpSpPr/>
                    <p:nvPr/>
                  </p:nvGrpSpPr>
                  <p:grpSpPr>
                    <a:xfrm>
                      <a:off x="4054698" y="4505407"/>
                      <a:ext cx="323848" cy="335512"/>
                      <a:chOff x="4054698" y="4505407"/>
                      <a:chExt cx="323848" cy="335512"/>
                    </a:xfrm>
                  </p:grpSpPr>
                  <p:sp>
                    <p:nvSpPr>
                      <p:cNvPr id="909" name="Google Shape;909;p37"/>
                      <p:cNvSpPr/>
                      <p:nvPr/>
                    </p:nvSpPr>
                    <p:spPr>
                      <a:xfrm>
                        <a:off x="4054698" y="4505407"/>
                        <a:ext cx="323848" cy="335512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323848" h="335512" extrusionOk="0">
                            <a:moveTo>
                              <a:pt x="310142" y="285976"/>
                            </a:moveTo>
                            <a:cubicBezTo>
                              <a:pt x="292440" y="302330"/>
                              <a:pt x="270855" y="289951"/>
                              <a:pt x="270855" y="289951"/>
                            </a:cubicBezTo>
                            <a:cubicBezTo>
                              <a:pt x="270855" y="289951"/>
                              <a:pt x="266339" y="308655"/>
                              <a:pt x="250715" y="318414"/>
                            </a:cubicBezTo>
                            <a:cubicBezTo>
                              <a:pt x="232832" y="329618"/>
                              <a:pt x="207363" y="306487"/>
                              <a:pt x="207363" y="306487"/>
                            </a:cubicBezTo>
                            <a:cubicBezTo>
                              <a:pt x="207363" y="306487"/>
                              <a:pt x="198874" y="324467"/>
                              <a:pt x="181353" y="333142"/>
                            </a:cubicBezTo>
                            <a:cubicBezTo>
                              <a:pt x="163109" y="342177"/>
                              <a:pt x="134118" y="322480"/>
                              <a:pt x="134118" y="322480"/>
                            </a:cubicBezTo>
                            <a:cubicBezTo>
                              <a:pt x="134118" y="322480"/>
                              <a:pt x="117048" y="334858"/>
                              <a:pt x="96457" y="331515"/>
                            </a:cubicBezTo>
                            <a:cubicBezTo>
                              <a:pt x="61324" y="325823"/>
                              <a:pt x="40281" y="275585"/>
                              <a:pt x="26553" y="243780"/>
                            </a:cubicBezTo>
                            <a:cubicBezTo>
                              <a:pt x="12825" y="211975"/>
                              <a:pt x="3793" y="109059"/>
                              <a:pt x="0" y="89633"/>
                            </a:cubicBezTo>
                            <a:lnTo>
                              <a:pt x="203028" y="0"/>
                            </a:lnTo>
                            <a:cubicBezTo>
                              <a:pt x="203028" y="0"/>
                              <a:pt x="304904" y="124962"/>
                              <a:pt x="315742" y="164628"/>
                            </a:cubicBezTo>
                            <a:cubicBezTo>
                              <a:pt x="324954" y="198060"/>
                              <a:pt x="330011" y="267634"/>
                              <a:pt x="310142" y="285976"/>
                            </a:cubicBezTo>
                            <a:close/>
                          </a:path>
                        </a:pathLst>
                      </a:custGeom>
                      <a:solidFill>
                        <a:srgbClr val="AD6359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45700" rIns="91425" bIns="45700" anchor="ctr" anchorCtr="0">
                        <a:noAutofit/>
                      </a:bodyPr>
                      <a:lstStyle/>
                      <a:p>
                        <a:pPr marL="0" marR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 sz="18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endParaRPr>
                      </a:p>
                    </p:txBody>
                  </p:sp>
                  <p:grpSp>
                    <p:nvGrpSpPr>
                      <p:cNvPr id="910" name="Google Shape;910;p37"/>
                      <p:cNvGrpSpPr/>
                      <p:nvPr/>
                    </p:nvGrpSpPr>
                    <p:grpSpPr>
                      <a:xfrm>
                        <a:off x="4153464" y="4682679"/>
                        <a:ext cx="174797" cy="145017"/>
                        <a:chOff x="4153464" y="4682679"/>
                        <a:chExt cx="174797" cy="145017"/>
                      </a:xfrm>
                    </p:grpSpPr>
                    <p:sp>
                      <p:nvSpPr>
                        <p:cNvPr id="911" name="Google Shape;911;p37"/>
                        <p:cNvSpPr/>
                        <p:nvPr/>
                      </p:nvSpPr>
                      <p:spPr>
                        <a:xfrm>
                          <a:off x="4303316" y="4682679"/>
                          <a:ext cx="24945" cy="110712"/>
                        </a:xfrm>
                        <a:custGeom>
                          <a:avLst/>
                          <a:gdLst/>
                          <a:ahLst/>
                          <a:cxnLst/>
                          <a:rect l="l" t="t" r="r" b="b"/>
                          <a:pathLst>
                            <a:path w="24945" h="110712" extrusionOk="0">
                              <a:moveTo>
                                <a:pt x="24946" y="109789"/>
                              </a:moveTo>
                              <a:cubicBezTo>
                                <a:pt x="23772" y="71930"/>
                                <a:pt x="11489" y="36510"/>
                                <a:pt x="1283" y="458"/>
                              </a:cubicBezTo>
                              <a:cubicBezTo>
                                <a:pt x="1012" y="-355"/>
                                <a:pt x="-162" y="7"/>
                                <a:pt x="19" y="820"/>
                              </a:cubicBezTo>
                              <a:cubicBezTo>
                                <a:pt x="10586" y="36600"/>
                                <a:pt x="14018" y="73917"/>
                                <a:pt x="23140" y="110060"/>
                              </a:cubicBezTo>
                              <a:cubicBezTo>
                                <a:pt x="23410" y="111054"/>
                                <a:pt x="24946" y="110873"/>
                                <a:pt x="24946" y="109789"/>
                              </a:cubicBezTo>
                              <a:close/>
                            </a:path>
                          </a:pathLst>
                        </a:custGeom>
                        <a:solidFill>
                          <a:srgbClr val="263238"/>
                        </a:solidFill>
                        <a:ln>
                          <a:noFill/>
                        </a:ln>
                      </p:spPr>
                      <p:txBody>
                        <a:bodyPr spcFirstLastPara="1" wrap="square" lIns="91425" tIns="45700" rIns="91425" bIns="45700" anchor="ctr" anchorCtr="0">
                          <a:noAutofit/>
                        </a:bodyPr>
                        <a:lstStyle/>
                        <a:p>
                          <a:pPr marL="0" marR="0" lvl="0" indent="0" algn="l" rtl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None/>
                          </a:pPr>
                          <a:endParaRPr sz="1800">
                            <a:solidFill>
                              <a:srgbClr val="000000"/>
                            </a:solidFill>
                            <a:latin typeface="Calibri"/>
                            <a:ea typeface="Calibri"/>
                            <a:cs typeface="Calibri"/>
                            <a:sym typeface="Calibri"/>
                          </a:endParaRPr>
                        </a:p>
                      </p:txBody>
                    </p:sp>
                    <p:sp>
                      <p:nvSpPr>
                        <p:cNvPr id="912" name="Google Shape;912;p37"/>
                        <p:cNvSpPr/>
                        <p:nvPr/>
                      </p:nvSpPr>
                      <p:spPr>
                        <a:xfrm>
                          <a:off x="4226798" y="4708017"/>
                          <a:ext cx="37704" cy="103373"/>
                        </a:xfrm>
                        <a:custGeom>
                          <a:avLst/>
                          <a:gdLst/>
                          <a:ahLst/>
                          <a:cxnLst/>
                          <a:rect l="l" t="t" r="r" b="b"/>
                          <a:pathLst>
                            <a:path w="37704" h="103373" extrusionOk="0">
                              <a:moveTo>
                                <a:pt x="37702" y="102069"/>
                              </a:moveTo>
                              <a:cubicBezTo>
                                <a:pt x="37160" y="93486"/>
                                <a:pt x="33818" y="85173"/>
                                <a:pt x="31109" y="77132"/>
                              </a:cubicBezTo>
                              <a:cubicBezTo>
                                <a:pt x="28219" y="68457"/>
                                <a:pt x="25058" y="59873"/>
                                <a:pt x="21897" y="51289"/>
                              </a:cubicBezTo>
                              <a:cubicBezTo>
                                <a:pt x="15484" y="34122"/>
                                <a:pt x="8620" y="17135"/>
                                <a:pt x="1305" y="419"/>
                              </a:cubicBezTo>
                              <a:cubicBezTo>
                                <a:pt x="943" y="-303"/>
                                <a:pt x="-231" y="-33"/>
                                <a:pt x="40" y="781"/>
                              </a:cubicBezTo>
                              <a:cubicBezTo>
                                <a:pt x="6453" y="17858"/>
                                <a:pt x="12594" y="35025"/>
                                <a:pt x="18194" y="52374"/>
                              </a:cubicBezTo>
                              <a:cubicBezTo>
                                <a:pt x="20993" y="61048"/>
                                <a:pt x="23793" y="69722"/>
                                <a:pt x="26503" y="78487"/>
                              </a:cubicBezTo>
                              <a:cubicBezTo>
                                <a:pt x="29031" y="86619"/>
                                <a:pt x="31018" y="95383"/>
                                <a:pt x="35263" y="102792"/>
                              </a:cubicBezTo>
                              <a:cubicBezTo>
                                <a:pt x="35895" y="103876"/>
                                <a:pt x="37792" y="103334"/>
                                <a:pt x="37702" y="102069"/>
                              </a:cubicBezTo>
                              <a:close/>
                            </a:path>
                          </a:pathLst>
                        </a:custGeom>
                        <a:solidFill>
                          <a:srgbClr val="263238"/>
                        </a:solidFill>
                        <a:ln>
                          <a:noFill/>
                        </a:ln>
                      </p:spPr>
                      <p:txBody>
                        <a:bodyPr spcFirstLastPara="1" wrap="square" lIns="91425" tIns="45700" rIns="91425" bIns="45700" anchor="ctr" anchorCtr="0">
                          <a:noAutofit/>
                        </a:bodyPr>
                        <a:lstStyle/>
                        <a:p>
                          <a:pPr marL="0" marR="0" lvl="0" indent="0" algn="l" rtl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None/>
                          </a:pPr>
                          <a:endParaRPr sz="1800">
                            <a:solidFill>
                              <a:srgbClr val="000000"/>
                            </a:solidFill>
                            <a:latin typeface="Calibri"/>
                            <a:ea typeface="Calibri"/>
                            <a:cs typeface="Calibri"/>
                            <a:sym typeface="Calibri"/>
                          </a:endParaRPr>
                        </a:p>
                      </p:txBody>
                    </p:sp>
                    <p:sp>
                      <p:nvSpPr>
                        <p:cNvPr id="913" name="Google Shape;913;p37"/>
                        <p:cNvSpPr/>
                        <p:nvPr/>
                      </p:nvSpPr>
                      <p:spPr>
                        <a:xfrm>
                          <a:off x="4153464" y="4734453"/>
                          <a:ext cx="35080" cy="93243"/>
                        </a:xfrm>
                        <a:custGeom>
                          <a:avLst/>
                          <a:gdLst/>
                          <a:ahLst/>
                          <a:cxnLst/>
                          <a:rect l="l" t="t" r="r" b="b"/>
                          <a:pathLst>
                            <a:path w="35080" h="93243" extrusionOk="0">
                              <a:moveTo>
                                <a:pt x="35080" y="92802"/>
                              </a:moveTo>
                              <a:cubicBezTo>
                                <a:pt x="34899" y="85393"/>
                                <a:pt x="30655" y="77441"/>
                                <a:pt x="27945" y="70665"/>
                              </a:cubicBezTo>
                              <a:cubicBezTo>
                                <a:pt x="24874" y="62894"/>
                                <a:pt x="21804" y="55124"/>
                                <a:pt x="18823" y="47353"/>
                              </a:cubicBezTo>
                              <a:cubicBezTo>
                                <a:pt x="12772" y="31812"/>
                                <a:pt x="6811" y="16271"/>
                                <a:pt x="1302" y="459"/>
                              </a:cubicBezTo>
                              <a:cubicBezTo>
                                <a:pt x="1031" y="-355"/>
                                <a:pt x="-233" y="6"/>
                                <a:pt x="38" y="820"/>
                              </a:cubicBezTo>
                              <a:cubicBezTo>
                                <a:pt x="5547" y="16903"/>
                                <a:pt x="10785" y="32986"/>
                                <a:pt x="16385" y="48980"/>
                              </a:cubicBezTo>
                              <a:cubicBezTo>
                                <a:pt x="19185" y="56841"/>
                                <a:pt x="21984" y="64701"/>
                                <a:pt x="24784" y="72472"/>
                              </a:cubicBezTo>
                              <a:cubicBezTo>
                                <a:pt x="27223" y="79158"/>
                                <a:pt x="29480" y="87742"/>
                                <a:pt x="34267" y="93073"/>
                              </a:cubicBezTo>
                              <a:cubicBezTo>
                                <a:pt x="34629" y="93434"/>
                                <a:pt x="35080" y="93163"/>
                                <a:pt x="35080" y="92802"/>
                              </a:cubicBezTo>
                              <a:close/>
                            </a:path>
                          </a:pathLst>
                        </a:custGeom>
                        <a:solidFill>
                          <a:srgbClr val="263238"/>
                        </a:solidFill>
                        <a:ln>
                          <a:noFill/>
                        </a:ln>
                      </p:spPr>
                      <p:txBody>
                        <a:bodyPr spcFirstLastPara="1" wrap="square" lIns="91425" tIns="45700" rIns="91425" bIns="45700" anchor="ctr" anchorCtr="0">
                          <a:noAutofit/>
                        </a:bodyPr>
                        <a:lstStyle/>
                        <a:p>
                          <a:pPr marL="0" marR="0" lvl="0" indent="0" algn="l" rtl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None/>
                          </a:pPr>
                          <a:endParaRPr sz="1800">
                            <a:solidFill>
                              <a:srgbClr val="000000"/>
                            </a:solidFill>
                            <a:latin typeface="Calibri"/>
                            <a:ea typeface="Calibri"/>
                            <a:cs typeface="Calibri"/>
                            <a:sym typeface="Calibri"/>
                          </a:endParaRPr>
                        </a:p>
                      </p:txBody>
                    </p:sp>
                  </p:grpSp>
                </p:grpSp>
              </p:grpSp>
              <p:grpSp>
                <p:nvGrpSpPr>
                  <p:cNvPr id="914" name="Google Shape;914;p37"/>
                  <p:cNvGrpSpPr/>
                  <p:nvPr/>
                </p:nvGrpSpPr>
                <p:grpSpPr>
                  <a:xfrm>
                    <a:off x="3959859" y="4041268"/>
                    <a:ext cx="391562" cy="496034"/>
                    <a:chOff x="3959859" y="4041268"/>
                    <a:chExt cx="391562" cy="496034"/>
                  </a:xfrm>
                </p:grpSpPr>
                <p:sp>
                  <p:nvSpPr>
                    <p:cNvPr id="915" name="Google Shape;915;p37"/>
                    <p:cNvSpPr/>
                    <p:nvPr/>
                  </p:nvSpPr>
                  <p:spPr>
                    <a:xfrm>
                      <a:off x="3959859" y="4041268"/>
                      <a:ext cx="391562" cy="496034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391562" h="496034" extrusionOk="0">
                          <a:moveTo>
                            <a:pt x="265444" y="399083"/>
                          </a:moveTo>
                          <a:lnTo>
                            <a:pt x="39566" y="496035"/>
                          </a:lnTo>
                          <a:cubicBezTo>
                            <a:pt x="39566" y="496035"/>
                            <a:pt x="-15255" y="332943"/>
                            <a:pt x="4162" y="280265"/>
                          </a:cubicBezTo>
                          <a:cubicBezTo>
                            <a:pt x="23580" y="227678"/>
                            <a:pt x="155892" y="102355"/>
                            <a:pt x="279082" y="33052"/>
                          </a:cubicBezTo>
                          <a:cubicBezTo>
                            <a:pt x="402271" y="-36251"/>
                            <a:pt x="426024" y="7843"/>
                            <a:pt x="341670" y="124131"/>
                          </a:cubicBezTo>
                          <a:cubicBezTo>
                            <a:pt x="257406" y="240419"/>
                            <a:pt x="217216" y="308547"/>
                            <a:pt x="218751" y="312251"/>
                          </a:cubicBezTo>
                          <a:cubicBezTo>
                            <a:pt x="220196" y="315956"/>
                            <a:pt x="265444" y="399083"/>
                            <a:pt x="265444" y="399083"/>
                          </a:cubicBezTo>
                          <a:close/>
                        </a:path>
                      </a:pathLst>
                    </a:custGeom>
                    <a:solidFill>
                      <a:schemeClr val="lt2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  <p:sp>
                  <p:nvSpPr>
                    <p:cNvPr id="916" name="Google Shape;916;p37"/>
                    <p:cNvSpPr/>
                    <p:nvPr/>
                  </p:nvSpPr>
                  <p:spPr>
                    <a:xfrm>
                      <a:off x="3995381" y="4396308"/>
                      <a:ext cx="193866" cy="83117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93866" h="83117" extrusionOk="0">
                          <a:moveTo>
                            <a:pt x="193525" y="1305"/>
                          </a:moveTo>
                          <a:cubicBezTo>
                            <a:pt x="194248" y="944"/>
                            <a:pt x="193706" y="-231"/>
                            <a:pt x="192983" y="40"/>
                          </a:cubicBezTo>
                          <a:cubicBezTo>
                            <a:pt x="127324" y="23352"/>
                            <a:pt x="63020" y="51453"/>
                            <a:pt x="341" y="81812"/>
                          </a:cubicBezTo>
                          <a:cubicBezTo>
                            <a:pt x="-381" y="82174"/>
                            <a:pt x="161" y="83348"/>
                            <a:pt x="883" y="83077"/>
                          </a:cubicBezTo>
                          <a:cubicBezTo>
                            <a:pt x="66271" y="59042"/>
                            <a:pt x="131117" y="32297"/>
                            <a:pt x="193525" y="1305"/>
                          </a:cubicBezTo>
                          <a:close/>
                        </a:path>
                      </a:pathLst>
                    </a:custGeom>
                    <a:solidFill>
                      <a:schemeClr val="dk1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  <p:sp>
                  <p:nvSpPr>
                    <p:cNvPr id="917" name="Google Shape;917;p37"/>
                    <p:cNvSpPr/>
                    <p:nvPr/>
                  </p:nvSpPr>
                  <p:spPr>
                    <a:xfrm>
                      <a:off x="4176442" y="4151574"/>
                      <a:ext cx="137007" cy="288776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37007" h="288776" extrusionOk="0">
                          <a:moveTo>
                            <a:pt x="48860" y="288777"/>
                          </a:moveTo>
                          <a:cubicBezTo>
                            <a:pt x="36307" y="267001"/>
                            <a:pt x="12102" y="223992"/>
                            <a:pt x="0" y="201945"/>
                          </a:cubicBezTo>
                          <a:cubicBezTo>
                            <a:pt x="40732" y="131558"/>
                            <a:pt x="84083" y="61984"/>
                            <a:pt x="137008" y="0"/>
                          </a:cubicBezTo>
                          <a:cubicBezTo>
                            <a:pt x="88238" y="64604"/>
                            <a:pt x="45428" y="133455"/>
                            <a:pt x="3883" y="202849"/>
                          </a:cubicBezTo>
                          <a:cubicBezTo>
                            <a:pt x="3883" y="202849"/>
                            <a:pt x="3883" y="200951"/>
                            <a:pt x="3883" y="200951"/>
                          </a:cubicBezTo>
                          <a:cubicBezTo>
                            <a:pt x="15263" y="222817"/>
                            <a:pt x="37842" y="266820"/>
                            <a:pt x="48860" y="288777"/>
                          </a:cubicBezTo>
                          <a:lnTo>
                            <a:pt x="48860" y="288777"/>
                          </a:lnTo>
                          <a:close/>
                        </a:path>
                      </a:pathLst>
                    </a:custGeom>
                    <a:solidFill>
                      <a:schemeClr val="dk1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</p:grpSp>
            </p:grpSp>
            <p:grpSp>
              <p:nvGrpSpPr>
                <p:cNvPr id="918" name="Google Shape;918;p37"/>
                <p:cNvGrpSpPr/>
                <p:nvPr/>
              </p:nvGrpSpPr>
              <p:grpSpPr>
                <a:xfrm>
                  <a:off x="4276928" y="3692440"/>
                  <a:ext cx="270846" cy="453896"/>
                  <a:chOff x="4276928" y="3692440"/>
                  <a:chExt cx="270846" cy="453896"/>
                </a:xfrm>
              </p:grpSpPr>
              <p:grpSp>
                <p:nvGrpSpPr>
                  <p:cNvPr id="919" name="Google Shape;919;p37"/>
                  <p:cNvGrpSpPr/>
                  <p:nvPr/>
                </p:nvGrpSpPr>
                <p:grpSpPr>
                  <a:xfrm>
                    <a:off x="4341540" y="3889452"/>
                    <a:ext cx="107563" cy="202490"/>
                    <a:chOff x="4341540" y="3889452"/>
                    <a:chExt cx="107563" cy="202490"/>
                  </a:xfrm>
                </p:grpSpPr>
                <p:sp>
                  <p:nvSpPr>
                    <p:cNvPr id="920" name="Google Shape;920;p37"/>
                    <p:cNvSpPr/>
                    <p:nvPr/>
                  </p:nvSpPr>
                  <p:spPr>
                    <a:xfrm>
                      <a:off x="4341540" y="3889452"/>
                      <a:ext cx="107472" cy="20249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07472" h="202490" extrusionOk="0">
                          <a:moveTo>
                            <a:pt x="540" y="143395"/>
                          </a:moveTo>
                          <a:cubicBezTo>
                            <a:pt x="2707" y="151707"/>
                            <a:pt x="43620" y="205017"/>
                            <a:pt x="81643" y="202397"/>
                          </a:cubicBezTo>
                          <a:cubicBezTo>
                            <a:pt x="94016" y="201493"/>
                            <a:pt x="92300" y="133636"/>
                            <a:pt x="92300" y="133636"/>
                          </a:cubicBezTo>
                          <a:lnTo>
                            <a:pt x="93293" y="128576"/>
                          </a:lnTo>
                          <a:lnTo>
                            <a:pt x="107473" y="58009"/>
                          </a:lnTo>
                          <a:lnTo>
                            <a:pt x="23841" y="6777"/>
                          </a:lnTo>
                          <a:lnTo>
                            <a:pt x="11739" y="0"/>
                          </a:lnTo>
                          <a:cubicBezTo>
                            <a:pt x="11739" y="0"/>
                            <a:pt x="9120" y="19607"/>
                            <a:pt x="6139" y="44003"/>
                          </a:cubicBezTo>
                          <a:cubicBezTo>
                            <a:pt x="5959" y="45178"/>
                            <a:pt x="5868" y="46262"/>
                            <a:pt x="5688" y="47437"/>
                          </a:cubicBezTo>
                          <a:cubicBezTo>
                            <a:pt x="5507" y="48792"/>
                            <a:pt x="5236" y="50148"/>
                            <a:pt x="5146" y="51412"/>
                          </a:cubicBezTo>
                          <a:cubicBezTo>
                            <a:pt x="4604" y="55027"/>
                            <a:pt x="4152" y="58731"/>
                            <a:pt x="3701" y="62526"/>
                          </a:cubicBezTo>
                          <a:cubicBezTo>
                            <a:pt x="3340" y="65327"/>
                            <a:pt x="3069" y="68128"/>
                            <a:pt x="2798" y="71110"/>
                          </a:cubicBezTo>
                          <a:cubicBezTo>
                            <a:pt x="2527" y="74092"/>
                            <a:pt x="2256" y="76983"/>
                            <a:pt x="1894" y="79965"/>
                          </a:cubicBezTo>
                          <a:cubicBezTo>
                            <a:pt x="-273" y="109421"/>
                            <a:pt x="-363" y="139871"/>
                            <a:pt x="540" y="143395"/>
                          </a:cubicBezTo>
                          <a:close/>
                        </a:path>
                      </a:pathLst>
                    </a:custGeom>
                    <a:solidFill>
                      <a:srgbClr val="AD6359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  <p:sp>
                  <p:nvSpPr>
                    <p:cNvPr id="921" name="Google Shape;921;p37"/>
                    <p:cNvSpPr/>
                    <p:nvPr/>
                  </p:nvSpPr>
                  <p:spPr>
                    <a:xfrm>
                      <a:off x="4347860" y="3889452"/>
                      <a:ext cx="101243" cy="128576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01243" h="128576" extrusionOk="0">
                          <a:moveTo>
                            <a:pt x="0" y="44003"/>
                          </a:moveTo>
                          <a:cubicBezTo>
                            <a:pt x="21314" y="99482"/>
                            <a:pt x="66382" y="121348"/>
                            <a:pt x="87064" y="128576"/>
                          </a:cubicBezTo>
                          <a:lnTo>
                            <a:pt x="101243" y="58009"/>
                          </a:lnTo>
                          <a:lnTo>
                            <a:pt x="17611" y="6777"/>
                          </a:lnTo>
                          <a:lnTo>
                            <a:pt x="5509" y="0"/>
                          </a:lnTo>
                          <a:cubicBezTo>
                            <a:pt x="5599" y="90"/>
                            <a:pt x="2980" y="19607"/>
                            <a:pt x="0" y="44003"/>
                          </a:cubicBezTo>
                          <a:close/>
                        </a:path>
                      </a:pathLst>
                    </a:custGeom>
                    <a:solidFill>
                      <a:srgbClr val="263238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</p:grpSp>
              <p:grpSp>
                <p:nvGrpSpPr>
                  <p:cNvPr id="922" name="Google Shape;922;p37"/>
                  <p:cNvGrpSpPr/>
                  <p:nvPr/>
                </p:nvGrpSpPr>
                <p:grpSpPr>
                  <a:xfrm>
                    <a:off x="4276928" y="3692440"/>
                    <a:ext cx="270846" cy="306867"/>
                    <a:chOff x="4276928" y="3692440"/>
                    <a:chExt cx="270846" cy="306867"/>
                  </a:xfrm>
                </p:grpSpPr>
                <p:sp>
                  <p:nvSpPr>
                    <p:cNvPr id="923" name="Google Shape;923;p37"/>
                    <p:cNvSpPr/>
                    <p:nvPr/>
                  </p:nvSpPr>
                  <p:spPr>
                    <a:xfrm>
                      <a:off x="4297059" y="3709610"/>
                      <a:ext cx="250715" cy="289697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250715" h="289697" extrusionOk="0">
                          <a:moveTo>
                            <a:pt x="233690" y="110449"/>
                          </a:moveTo>
                          <a:cubicBezTo>
                            <a:pt x="281286" y="227460"/>
                            <a:pt x="216620" y="269204"/>
                            <a:pt x="191332" y="279415"/>
                          </a:cubicBezTo>
                          <a:cubicBezTo>
                            <a:pt x="168392" y="288721"/>
                            <a:pt x="89276" y="317454"/>
                            <a:pt x="29848" y="205955"/>
                          </a:cubicBezTo>
                          <a:cubicBezTo>
                            <a:pt x="-29579" y="94456"/>
                            <a:pt x="9708" y="35364"/>
                            <a:pt x="61007" y="11329"/>
                          </a:cubicBezTo>
                          <a:cubicBezTo>
                            <a:pt x="112306" y="-12706"/>
                            <a:pt x="186094" y="-6561"/>
                            <a:pt x="233690" y="110449"/>
                          </a:cubicBezTo>
                          <a:close/>
                        </a:path>
                      </a:pathLst>
                    </a:custGeom>
                    <a:solidFill>
                      <a:srgbClr val="AD6359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  <p:grpSp>
                  <p:nvGrpSpPr>
                    <p:cNvPr id="924" name="Google Shape;924;p37"/>
                    <p:cNvGrpSpPr/>
                    <p:nvPr/>
                  </p:nvGrpSpPr>
                  <p:grpSpPr>
                    <a:xfrm>
                      <a:off x="4425688" y="3790971"/>
                      <a:ext cx="100479" cy="133451"/>
                      <a:chOff x="4425688" y="3790971"/>
                      <a:chExt cx="100479" cy="133451"/>
                    </a:xfrm>
                  </p:grpSpPr>
                  <p:sp>
                    <p:nvSpPr>
                      <p:cNvPr id="925" name="Google Shape;925;p37"/>
                      <p:cNvSpPr/>
                      <p:nvPr/>
                    </p:nvSpPr>
                    <p:spPr>
                      <a:xfrm>
                        <a:off x="4486157" y="3790971"/>
                        <a:ext cx="23361" cy="12824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23361" h="12824" extrusionOk="0">
                            <a:moveTo>
                              <a:pt x="19845" y="10565"/>
                            </a:moveTo>
                            <a:cubicBezTo>
                              <a:pt x="16955" y="11378"/>
                              <a:pt x="14156" y="11649"/>
                              <a:pt x="11266" y="12101"/>
                            </a:cubicBezTo>
                            <a:cubicBezTo>
                              <a:pt x="7924" y="12643"/>
                              <a:pt x="5395" y="13456"/>
                              <a:pt x="2234" y="12011"/>
                            </a:cubicBezTo>
                            <a:cubicBezTo>
                              <a:pt x="518" y="11198"/>
                              <a:pt x="-385" y="8668"/>
                              <a:pt x="157" y="6951"/>
                            </a:cubicBezTo>
                            <a:cubicBezTo>
                              <a:pt x="1512" y="2885"/>
                              <a:pt x="5395" y="1259"/>
                              <a:pt x="9369" y="445"/>
                            </a:cubicBezTo>
                            <a:cubicBezTo>
                              <a:pt x="13614" y="-458"/>
                              <a:pt x="17226" y="-6"/>
                              <a:pt x="21110" y="1981"/>
                            </a:cubicBezTo>
                            <a:cubicBezTo>
                              <a:pt x="24813" y="3789"/>
                              <a:pt x="23639" y="9481"/>
                              <a:pt x="19845" y="10565"/>
                            </a:cubicBezTo>
                            <a:close/>
                          </a:path>
                        </a:pathLst>
                      </a:custGeom>
                      <a:solidFill>
                        <a:srgbClr val="263238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45700" rIns="91425" bIns="45700" anchor="ctr" anchorCtr="0">
                        <a:noAutofit/>
                      </a:bodyPr>
                      <a:lstStyle/>
                      <a:p>
                        <a:pPr marL="0" marR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 sz="18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endParaRPr>
                      </a:p>
                    </p:txBody>
                  </p:sp>
                  <p:sp>
                    <p:nvSpPr>
                      <p:cNvPr id="926" name="Google Shape;926;p37"/>
                      <p:cNvSpPr/>
                      <p:nvPr/>
                    </p:nvSpPr>
                    <p:spPr>
                      <a:xfrm>
                        <a:off x="4426892" y="3822721"/>
                        <a:ext cx="19951" cy="18937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19951" h="18937" extrusionOk="0">
                            <a:moveTo>
                              <a:pt x="7671" y="18120"/>
                            </a:moveTo>
                            <a:cubicBezTo>
                              <a:pt x="10110" y="16403"/>
                              <a:pt x="12096" y="14416"/>
                              <a:pt x="14264" y="12428"/>
                            </a:cubicBezTo>
                            <a:cubicBezTo>
                              <a:pt x="16793" y="10259"/>
                              <a:pt x="19051" y="8723"/>
                              <a:pt x="19864" y="5290"/>
                            </a:cubicBezTo>
                            <a:cubicBezTo>
                              <a:pt x="20315" y="3482"/>
                              <a:pt x="18960" y="1133"/>
                              <a:pt x="17244" y="501"/>
                            </a:cubicBezTo>
                            <a:cubicBezTo>
                              <a:pt x="13271" y="-945"/>
                              <a:pt x="9477" y="952"/>
                              <a:pt x="6316" y="3482"/>
                            </a:cubicBezTo>
                            <a:cubicBezTo>
                              <a:pt x="2884" y="6193"/>
                              <a:pt x="988" y="9265"/>
                              <a:pt x="85" y="13512"/>
                            </a:cubicBezTo>
                            <a:cubicBezTo>
                              <a:pt x="-728" y="17668"/>
                              <a:pt x="4510" y="20379"/>
                              <a:pt x="7671" y="18120"/>
                            </a:cubicBezTo>
                            <a:close/>
                          </a:path>
                        </a:pathLst>
                      </a:custGeom>
                      <a:solidFill>
                        <a:srgbClr val="263238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45700" rIns="91425" bIns="45700" anchor="ctr" anchorCtr="0">
                        <a:noAutofit/>
                      </a:bodyPr>
                      <a:lstStyle/>
                      <a:p>
                        <a:pPr marL="0" marR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 sz="18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endParaRPr>
                      </a:p>
                    </p:txBody>
                  </p:sp>
                  <p:grpSp>
                    <p:nvGrpSpPr>
                      <p:cNvPr id="927" name="Google Shape;927;p37"/>
                      <p:cNvGrpSpPr/>
                      <p:nvPr/>
                    </p:nvGrpSpPr>
                    <p:grpSpPr>
                      <a:xfrm>
                        <a:off x="4425688" y="3846618"/>
                        <a:ext cx="35276" cy="30379"/>
                        <a:chOff x="4425688" y="3846618"/>
                        <a:chExt cx="35276" cy="30379"/>
                      </a:xfrm>
                    </p:grpSpPr>
                    <p:grpSp>
                      <p:nvGrpSpPr>
                        <p:cNvPr id="928" name="Google Shape;928;p37"/>
                        <p:cNvGrpSpPr/>
                        <p:nvPr/>
                      </p:nvGrpSpPr>
                      <p:grpSpPr>
                        <a:xfrm>
                          <a:off x="4439335" y="3846618"/>
                          <a:ext cx="21629" cy="30379"/>
                          <a:chOff x="4439335" y="3846618"/>
                          <a:chExt cx="21629" cy="30379"/>
                        </a:xfrm>
                      </p:grpSpPr>
                      <p:sp>
                        <p:nvSpPr>
                          <p:cNvPr id="929" name="Google Shape;929;p37"/>
                          <p:cNvSpPr/>
                          <p:nvPr/>
                        </p:nvSpPr>
                        <p:spPr>
                          <a:xfrm>
                            <a:off x="4455443" y="3852537"/>
                            <a:ext cx="5521" cy="24460"/>
                          </a:xfrm>
                          <a:custGeom>
                            <a:avLst/>
                            <a:gdLst/>
                            <a:ahLst/>
                            <a:cxnLst/>
                            <a:rect l="l" t="t" r="r" b="b"/>
                            <a:pathLst>
                              <a:path w="5521" h="24460" extrusionOk="0">
                                <a:moveTo>
                                  <a:pt x="976" y="50"/>
                                </a:moveTo>
                                <a:cubicBezTo>
                                  <a:pt x="795" y="-221"/>
                                  <a:pt x="524" y="683"/>
                                  <a:pt x="615" y="954"/>
                                </a:cubicBezTo>
                                <a:cubicBezTo>
                                  <a:pt x="3866" y="8905"/>
                                  <a:pt x="6304" y="18573"/>
                                  <a:pt x="73" y="23994"/>
                                </a:cubicBezTo>
                                <a:cubicBezTo>
                                  <a:pt x="-108" y="24175"/>
                                  <a:pt x="73" y="24536"/>
                                  <a:pt x="344" y="24446"/>
                                </a:cubicBezTo>
                                <a:cubicBezTo>
                                  <a:pt x="8743" y="19838"/>
                                  <a:pt x="5401" y="7098"/>
                                  <a:pt x="976" y="50"/>
                                </a:cubicBezTo>
                                <a:close/>
                              </a:path>
                            </a:pathLst>
                          </a:custGeom>
                          <a:solidFill>
                            <a:srgbClr val="263238"/>
                          </a:solidFill>
                          <a:ln>
                            <a:noFill/>
                          </a:ln>
                        </p:spPr>
                        <p:txBody>
                          <a:bodyPr spcFirstLastPara="1" wrap="square" lIns="91425" tIns="45700" rIns="91425" bIns="45700" anchor="ctr" anchorCtr="0">
                            <a:noAutofit/>
                          </a:bodyPr>
                          <a:lstStyle/>
                          <a:p>
                            <a:pPr marL="0" marR="0" lvl="0" indent="0" algn="l" rtl="0"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None/>
                            </a:pPr>
                            <a:endParaRPr sz="1800">
                              <a:solidFill>
                                <a:srgbClr val="000000"/>
                              </a:solidFill>
                              <a:latin typeface="Calibri"/>
                              <a:ea typeface="Calibri"/>
                              <a:cs typeface="Calibri"/>
                              <a:sym typeface="Calibri"/>
                            </a:endParaRPr>
                          </a:p>
                        </p:txBody>
                      </p:sp>
                      <p:sp>
                        <p:nvSpPr>
                          <p:cNvPr id="930" name="Google Shape;930;p37"/>
                          <p:cNvSpPr/>
                          <p:nvPr/>
                        </p:nvSpPr>
                        <p:spPr>
                          <a:xfrm>
                            <a:off x="4439335" y="3846618"/>
                            <a:ext cx="20363" cy="27271"/>
                          </a:xfrm>
                          <a:custGeom>
                            <a:avLst/>
                            <a:gdLst/>
                            <a:ahLst/>
                            <a:cxnLst/>
                            <a:rect l="l" t="t" r="r" b="b"/>
                            <a:pathLst>
                              <a:path w="20363" h="27271" extrusionOk="0">
                                <a:moveTo>
                                  <a:pt x="6698" y="277"/>
                                </a:moveTo>
                                <a:cubicBezTo>
                                  <a:pt x="-6669" y="4162"/>
                                  <a:pt x="2092" y="30546"/>
                                  <a:pt x="14465" y="26932"/>
                                </a:cubicBezTo>
                                <a:cubicBezTo>
                                  <a:pt x="26658" y="23408"/>
                                  <a:pt x="17897" y="-2976"/>
                                  <a:pt x="6698" y="277"/>
                                </a:cubicBezTo>
                                <a:close/>
                              </a:path>
                            </a:pathLst>
                          </a:custGeom>
                          <a:solidFill>
                            <a:srgbClr val="263238"/>
                          </a:solidFill>
                          <a:ln>
                            <a:noFill/>
                          </a:ln>
                        </p:spPr>
                        <p:txBody>
                          <a:bodyPr spcFirstLastPara="1" wrap="square" lIns="91425" tIns="45700" rIns="91425" bIns="45700" anchor="ctr" anchorCtr="0">
                            <a:noAutofit/>
                          </a:bodyPr>
                          <a:lstStyle/>
                          <a:p>
                            <a:pPr marL="0" marR="0" lvl="0" indent="0" algn="l" rtl="0"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None/>
                            </a:pPr>
                            <a:endParaRPr sz="1800">
                              <a:solidFill>
                                <a:srgbClr val="000000"/>
                              </a:solidFill>
                              <a:latin typeface="Calibri"/>
                              <a:ea typeface="Calibri"/>
                              <a:cs typeface="Calibri"/>
                              <a:sym typeface="Calibri"/>
                            </a:endParaRPr>
                          </a:p>
                        </p:txBody>
                      </p:sp>
                    </p:grpSp>
                    <p:sp>
                      <p:nvSpPr>
                        <p:cNvPr id="931" name="Google Shape;931;p37"/>
                        <p:cNvSpPr/>
                        <p:nvPr/>
                      </p:nvSpPr>
                      <p:spPr>
                        <a:xfrm>
                          <a:off x="4425688" y="3849643"/>
                          <a:ext cx="17785" cy="13834"/>
                        </a:xfrm>
                        <a:custGeom>
                          <a:avLst/>
                          <a:gdLst/>
                          <a:ahLst/>
                          <a:cxnLst/>
                          <a:rect l="l" t="t" r="r" b="b"/>
                          <a:pathLst>
                            <a:path w="17785" h="13834" extrusionOk="0">
                              <a:moveTo>
                                <a:pt x="15648" y="323"/>
                              </a:moveTo>
                              <a:cubicBezTo>
                                <a:pt x="13842" y="2582"/>
                                <a:pt x="12487" y="5925"/>
                                <a:pt x="9778" y="7190"/>
                              </a:cubicBezTo>
                              <a:cubicBezTo>
                                <a:pt x="6707" y="8546"/>
                                <a:pt x="3365" y="6648"/>
                                <a:pt x="385" y="4661"/>
                              </a:cubicBezTo>
                              <a:cubicBezTo>
                                <a:pt x="114" y="4480"/>
                                <a:pt x="-67" y="4751"/>
                                <a:pt x="23" y="5112"/>
                              </a:cubicBezTo>
                              <a:cubicBezTo>
                                <a:pt x="1649" y="10172"/>
                                <a:pt x="5262" y="14690"/>
                                <a:pt x="10952" y="13696"/>
                              </a:cubicBezTo>
                              <a:cubicBezTo>
                                <a:pt x="16100" y="12702"/>
                                <a:pt x="18177" y="7100"/>
                                <a:pt x="17725" y="1588"/>
                              </a:cubicBezTo>
                              <a:cubicBezTo>
                                <a:pt x="17635" y="594"/>
                                <a:pt x="16370" y="-580"/>
                                <a:pt x="15648" y="323"/>
                              </a:cubicBezTo>
                              <a:close/>
                            </a:path>
                          </a:pathLst>
                        </a:custGeom>
                        <a:solidFill>
                          <a:srgbClr val="263238"/>
                        </a:solidFill>
                        <a:ln>
                          <a:noFill/>
                        </a:ln>
                      </p:spPr>
                      <p:txBody>
                        <a:bodyPr spcFirstLastPara="1" wrap="square" lIns="91425" tIns="45700" rIns="91425" bIns="45700" anchor="ctr" anchorCtr="0">
                          <a:noAutofit/>
                        </a:bodyPr>
                        <a:lstStyle/>
                        <a:p>
                          <a:pPr marL="0" marR="0" lvl="0" indent="0" algn="l" rtl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None/>
                          </a:pPr>
                          <a:endParaRPr sz="1800">
                            <a:solidFill>
                              <a:srgbClr val="000000"/>
                            </a:solidFill>
                            <a:latin typeface="Calibri"/>
                            <a:ea typeface="Calibri"/>
                            <a:cs typeface="Calibri"/>
                            <a:sym typeface="Calibri"/>
                          </a:endParaRPr>
                        </a:p>
                      </p:txBody>
                    </p:sp>
                  </p:grpSp>
                  <p:grpSp>
                    <p:nvGrpSpPr>
                      <p:cNvPr id="932" name="Google Shape;932;p37"/>
                      <p:cNvGrpSpPr/>
                      <p:nvPr/>
                    </p:nvGrpSpPr>
                    <p:grpSpPr>
                      <a:xfrm>
                        <a:off x="4501070" y="3816694"/>
                        <a:ext cx="25097" cy="36786"/>
                        <a:chOff x="4501070" y="3816694"/>
                        <a:chExt cx="25097" cy="36786"/>
                      </a:xfrm>
                    </p:grpSpPr>
                    <p:grpSp>
                      <p:nvGrpSpPr>
                        <p:cNvPr id="933" name="Google Shape;933;p37"/>
                        <p:cNvGrpSpPr/>
                        <p:nvPr/>
                      </p:nvGrpSpPr>
                      <p:grpSpPr>
                        <a:xfrm>
                          <a:off x="4501070" y="3823435"/>
                          <a:ext cx="21015" cy="30045"/>
                          <a:chOff x="4501070" y="3823435"/>
                          <a:chExt cx="21015" cy="30045"/>
                        </a:xfrm>
                      </p:grpSpPr>
                      <p:sp>
                        <p:nvSpPr>
                          <p:cNvPr id="934" name="Google Shape;934;p37"/>
                          <p:cNvSpPr/>
                          <p:nvPr/>
                        </p:nvSpPr>
                        <p:spPr>
                          <a:xfrm>
                            <a:off x="4501390" y="3835299"/>
                            <a:ext cx="16787" cy="18181"/>
                          </a:xfrm>
                          <a:custGeom>
                            <a:avLst/>
                            <a:gdLst/>
                            <a:ahLst/>
                            <a:cxnLst/>
                            <a:rect l="l" t="t" r="r" b="b"/>
                            <a:pathLst>
                              <a:path w="16787" h="18181" extrusionOk="0">
                                <a:moveTo>
                                  <a:pt x="6" y="120"/>
                                </a:moveTo>
                                <a:cubicBezTo>
                                  <a:pt x="-84" y="-241"/>
                                  <a:pt x="819" y="301"/>
                                  <a:pt x="909" y="572"/>
                                </a:cubicBezTo>
                                <a:cubicBezTo>
                                  <a:pt x="3709" y="8704"/>
                                  <a:pt x="8225" y="17559"/>
                                  <a:pt x="16534" y="17469"/>
                                </a:cubicBezTo>
                                <a:cubicBezTo>
                                  <a:pt x="16805" y="17469"/>
                                  <a:pt x="16895" y="17920"/>
                                  <a:pt x="16624" y="17920"/>
                                </a:cubicBezTo>
                                <a:cubicBezTo>
                                  <a:pt x="7232" y="20089"/>
                                  <a:pt x="1361" y="8252"/>
                                  <a:pt x="6" y="120"/>
                                </a:cubicBezTo>
                                <a:close/>
                              </a:path>
                            </a:pathLst>
                          </a:custGeom>
                          <a:solidFill>
                            <a:srgbClr val="263238"/>
                          </a:solidFill>
                          <a:ln>
                            <a:noFill/>
                          </a:ln>
                        </p:spPr>
                        <p:txBody>
                          <a:bodyPr spcFirstLastPara="1" wrap="square" lIns="91425" tIns="45700" rIns="91425" bIns="45700" anchor="ctr" anchorCtr="0">
                            <a:noAutofit/>
                          </a:bodyPr>
                          <a:lstStyle/>
                          <a:p>
                            <a:pPr marL="0" marR="0" lvl="0" indent="0" algn="l" rtl="0"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None/>
                            </a:pPr>
                            <a:endParaRPr sz="1800">
                              <a:solidFill>
                                <a:srgbClr val="000000"/>
                              </a:solidFill>
                              <a:latin typeface="Calibri"/>
                              <a:ea typeface="Calibri"/>
                              <a:cs typeface="Calibri"/>
                              <a:sym typeface="Calibri"/>
                            </a:endParaRPr>
                          </a:p>
                        </p:txBody>
                      </p:sp>
                      <p:sp>
                        <p:nvSpPr>
                          <p:cNvPr id="935" name="Google Shape;935;p37"/>
                          <p:cNvSpPr/>
                          <p:nvPr/>
                        </p:nvSpPr>
                        <p:spPr>
                          <a:xfrm>
                            <a:off x="4501070" y="3823435"/>
                            <a:ext cx="21015" cy="26737"/>
                          </a:xfrm>
                          <a:custGeom>
                            <a:avLst/>
                            <a:gdLst/>
                            <a:ahLst/>
                            <a:cxnLst/>
                            <a:rect l="l" t="t" r="r" b="b"/>
                            <a:pathLst>
                              <a:path w="21015" h="26737" extrusionOk="0">
                                <a:moveTo>
                                  <a:pt x="4300" y="870"/>
                                </a:moveTo>
                                <a:cubicBezTo>
                                  <a:pt x="16854" y="-5003"/>
                                  <a:pt x="27691" y="20568"/>
                                  <a:pt x="16041" y="25989"/>
                                </a:cubicBezTo>
                                <a:cubicBezTo>
                                  <a:pt x="4571" y="31411"/>
                                  <a:pt x="-6267" y="5750"/>
                                  <a:pt x="4300" y="870"/>
                                </a:cubicBezTo>
                                <a:close/>
                              </a:path>
                            </a:pathLst>
                          </a:custGeom>
                          <a:solidFill>
                            <a:srgbClr val="263238"/>
                          </a:solidFill>
                          <a:ln>
                            <a:noFill/>
                          </a:ln>
                        </p:spPr>
                        <p:txBody>
                          <a:bodyPr spcFirstLastPara="1" wrap="square" lIns="91425" tIns="45700" rIns="91425" bIns="45700" anchor="ctr" anchorCtr="0">
                            <a:noAutofit/>
                          </a:bodyPr>
                          <a:lstStyle/>
                          <a:p>
                            <a:pPr marL="0" marR="0" lvl="0" indent="0" algn="l" rtl="0"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None/>
                            </a:pPr>
                            <a:endParaRPr sz="1800">
                              <a:solidFill>
                                <a:srgbClr val="000000"/>
                              </a:solidFill>
                              <a:latin typeface="Calibri"/>
                              <a:ea typeface="Calibri"/>
                              <a:cs typeface="Calibri"/>
                              <a:sym typeface="Calibri"/>
                            </a:endParaRPr>
                          </a:p>
                        </p:txBody>
                      </p:sp>
                    </p:grpSp>
                    <p:sp>
                      <p:nvSpPr>
                        <p:cNvPr id="936" name="Google Shape;936;p37"/>
                        <p:cNvSpPr/>
                        <p:nvPr/>
                      </p:nvSpPr>
                      <p:spPr>
                        <a:xfrm>
                          <a:off x="4510484" y="3816694"/>
                          <a:ext cx="15683" cy="14896"/>
                        </a:xfrm>
                        <a:custGeom>
                          <a:avLst/>
                          <a:gdLst/>
                          <a:ahLst/>
                          <a:cxnLst/>
                          <a:rect l="l" t="t" r="r" b="b"/>
                          <a:pathLst>
                            <a:path w="15683" h="14896" extrusionOk="0">
                              <a:moveTo>
                                <a:pt x="937" y="6979"/>
                              </a:moveTo>
                              <a:cubicBezTo>
                                <a:pt x="3556" y="7521"/>
                                <a:pt x="6536" y="9057"/>
                                <a:pt x="9065" y="8244"/>
                              </a:cubicBezTo>
                              <a:cubicBezTo>
                                <a:pt x="11955" y="7250"/>
                                <a:pt x="12858" y="3636"/>
                                <a:pt x="13490" y="202"/>
                              </a:cubicBezTo>
                              <a:cubicBezTo>
                                <a:pt x="13581" y="-159"/>
                                <a:pt x="13852" y="22"/>
                                <a:pt x="14032" y="293"/>
                              </a:cubicBezTo>
                              <a:cubicBezTo>
                                <a:pt x="16200" y="5082"/>
                                <a:pt x="16742" y="10864"/>
                                <a:pt x="12497" y="13846"/>
                              </a:cubicBezTo>
                              <a:cubicBezTo>
                                <a:pt x="8613" y="16557"/>
                                <a:pt x="3646" y="13665"/>
                                <a:pt x="395" y="9238"/>
                              </a:cubicBezTo>
                              <a:cubicBezTo>
                                <a:pt x="-238" y="8515"/>
                                <a:pt x="-147" y="6798"/>
                                <a:pt x="937" y="6979"/>
                              </a:cubicBezTo>
                              <a:close/>
                            </a:path>
                          </a:pathLst>
                        </a:custGeom>
                        <a:solidFill>
                          <a:srgbClr val="263238"/>
                        </a:solidFill>
                        <a:ln>
                          <a:noFill/>
                        </a:ln>
                      </p:spPr>
                      <p:txBody>
                        <a:bodyPr spcFirstLastPara="1" wrap="square" lIns="91425" tIns="45700" rIns="91425" bIns="45700" anchor="ctr" anchorCtr="0">
                          <a:noAutofit/>
                        </a:bodyPr>
                        <a:lstStyle/>
                        <a:p>
                          <a:pPr marL="0" marR="0" lvl="0" indent="0" algn="l" rtl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None/>
                          </a:pPr>
                          <a:endParaRPr sz="1800">
                            <a:solidFill>
                              <a:srgbClr val="000000"/>
                            </a:solidFill>
                            <a:latin typeface="Calibri"/>
                            <a:ea typeface="Calibri"/>
                            <a:cs typeface="Calibri"/>
                            <a:sym typeface="Calibri"/>
                          </a:endParaRPr>
                        </a:p>
                      </p:txBody>
                    </p:sp>
                  </p:grpSp>
                  <p:sp>
                    <p:nvSpPr>
                      <p:cNvPr id="937" name="Google Shape;937;p37"/>
                      <p:cNvSpPr/>
                      <p:nvPr/>
                    </p:nvSpPr>
                    <p:spPr>
                      <a:xfrm>
                        <a:off x="4475805" y="3917314"/>
                        <a:ext cx="18022" cy="7108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18022" h="7108" extrusionOk="0">
                            <a:moveTo>
                              <a:pt x="845" y="420"/>
                            </a:moveTo>
                            <a:cubicBezTo>
                              <a:pt x="3283" y="1956"/>
                              <a:pt x="5812" y="4305"/>
                              <a:pt x="8883" y="3944"/>
                            </a:cubicBezTo>
                            <a:cubicBezTo>
                              <a:pt x="11863" y="3582"/>
                              <a:pt x="15024" y="1595"/>
                              <a:pt x="17553" y="58"/>
                            </a:cubicBezTo>
                            <a:cubicBezTo>
                              <a:pt x="17824" y="-122"/>
                              <a:pt x="18095" y="149"/>
                              <a:pt x="18005" y="420"/>
                            </a:cubicBezTo>
                            <a:cubicBezTo>
                              <a:pt x="16469" y="4125"/>
                              <a:pt x="12224" y="7016"/>
                              <a:pt x="8160" y="7106"/>
                            </a:cubicBezTo>
                            <a:cubicBezTo>
                              <a:pt x="4186" y="7197"/>
                              <a:pt x="1657" y="4305"/>
                              <a:pt x="32" y="962"/>
                            </a:cubicBezTo>
                            <a:cubicBezTo>
                              <a:pt x="-149" y="510"/>
                              <a:pt x="483" y="149"/>
                              <a:pt x="845" y="420"/>
                            </a:cubicBezTo>
                            <a:close/>
                          </a:path>
                        </a:pathLst>
                      </a:custGeom>
                      <a:solidFill>
                        <a:srgbClr val="263238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45700" rIns="91425" bIns="45700" anchor="ctr" anchorCtr="0">
                        <a:noAutofit/>
                      </a:bodyPr>
                      <a:lstStyle/>
                      <a:p>
                        <a:pPr marL="0" marR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 sz="18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endParaRPr>
                      </a:p>
                    </p:txBody>
                  </p:sp>
                  <p:sp>
                    <p:nvSpPr>
                      <p:cNvPr id="938" name="Google Shape;938;p37"/>
                      <p:cNvSpPr/>
                      <p:nvPr/>
                    </p:nvSpPr>
                    <p:spPr>
                      <a:xfrm>
                        <a:off x="4476608" y="3798331"/>
                        <a:ext cx="41529" cy="102709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41529" h="102709" extrusionOk="0">
                            <a:moveTo>
                              <a:pt x="27046" y="80279"/>
                            </a:moveTo>
                            <a:cubicBezTo>
                              <a:pt x="27046" y="80279"/>
                              <a:pt x="32013" y="92296"/>
                              <a:pt x="33458" y="98169"/>
                            </a:cubicBezTo>
                            <a:cubicBezTo>
                              <a:pt x="33639" y="98711"/>
                              <a:pt x="32284" y="99344"/>
                              <a:pt x="30297" y="99976"/>
                            </a:cubicBezTo>
                            <a:cubicBezTo>
                              <a:pt x="30207" y="100067"/>
                              <a:pt x="30207" y="100067"/>
                              <a:pt x="30026" y="100067"/>
                            </a:cubicBezTo>
                            <a:cubicBezTo>
                              <a:pt x="20092" y="104404"/>
                              <a:pt x="8712" y="103500"/>
                              <a:pt x="222" y="96633"/>
                            </a:cubicBezTo>
                            <a:cubicBezTo>
                              <a:pt x="-320" y="96181"/>
                              <a:pt x="222" y="95368"/>
                              <a:pt x="854" y="95639"/>
                            </a:cubicBezTo>
                            <a:cubicBezTo>
                              <a:pt x="10067" y="99344"/>
                              <a:pt x="19008" y="98621"/>
                              <a:pt x="28220" y="96362"/>
                            </a:cubicBezTo>
                            <a:cubicBezTo>
                              <a:pt x="28220" y="94645"/>
                              <a:pt x="19098" y="76122"/>
                              <a:pt x="20001" y="75761"/>
                            </a:cubicBezTo>
                            <a:cubicBezTo>
                              <a:pt x="23162" y="74677"/>
                              <a:pt x="30026" y="75219"/>
                              <a:pt x="34090" y="75309"/>
                            </a:cubicBezTo>
                            <a:cubicBezTo>
                              <a:pt x="24517" y="50010"/>
                              <a:pt x="10970" y="26427"/>
                              <a:pt x="1848" y="1127"/>
                            </a:cubicBezTo>
                            <a:cubicBezTo>
                              <a:pt x="1577" y="224"/>
                              <a:pt x="2841" y="-409"/>
                              <a:pt x="3293" y="314"/>
                            </a:cubicBezTo>
                            <a:cubicBezTo>
                              <a:pt x="19188" y="23987"/>
                              <a:pt x="30839" y="52901"/>
                              <a:pt x="41406" y="78743"/>
                            </a:cubicBezTo>
                            <a:cubicBezTo>
                              <a:pt x="42941" y="81905"/>
                              <a:pt x="29665" y="80640"/>
                              <a:pt x="27046" y="80279"/>
                            </a:cubicBezTo>
                            <a:close/>
                          </a:path>
                        </a:pathLst>
                      </a:custGeom>
                      <a:solidFill>
                        <a:srgbClr val="263238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45700" rIns="91425" bIns="45700" anchor="ctr" anchorCtr="0">
                        <a:noAutofit/>
                      </a:bodyPr>
                      <a:lstStyle/>
                      <a:p>
                        <a:pPr marL="0" marR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 sz="18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endParaRPr>
                      </a:p>
                    </p:txBody>
                  </p:sp>
                </p:grpSp>
                <p:sp>
                  <p:nvSpPr>
                    <p:cNvPr id="939" name="Google Shape;939;p37"/>
                    <p:cNvSpPr/>
                    <p:nvPr/>
                  </p:nvSpPr>
                  <p:spPr>
                    <a:xfrm>
                      <a:off x="4276928" y="3692440"/>
                      <a:ext cx="238828" cy="229359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238828" h="229359" extrusionOk="0">
                          <a:moveTo>
                            <a:pt x="55760" y="229360"/>
                          </a:moveTo>
                          <a:cubicBezTo>
                            <a:pt x="76171" y="223938"/>
                            <a:pt x="66056" y="180658"/>
                            <a:pt x="66056" y="180658"/>
                          </a:cubicBezTo>
                          <a:cubicBezTo>
                            <a:pt x="66056" y="180658"/>
                            <a:pt x="106426" y="166562"/>
                            <a:pt x="99382" y="103855"/>
                          </a:cubicBezTo>
                          <a:cubicBezTo>
                            <a:pt x="99382" y="103855"/>
                            <a:pt x="107962" y="131143"/>
                            <a:pt x="98388" y="158159"/>
                          </a:cubicBezTo>
                          <a:cubicBezTo>
                            <a:pt x="98388" y="158159"/>
                            <a:pt x="166847" y="125631"/>
                            <a:pt x="175879" y="55515"/>
                          </a:cubicBezTo>
                          <a:cubicBezTo>
                            <a:pt x="175879" y="55515"/>
                            <a:pt x="174614" y="90031"/>
                            <a:pt x="167209" y="104759"/>
                          </a:cubicBezTo>
                          <a:cubicBezTo>
                            <a:pt x="167209" y="104759"/>
                            <a:pt x="194122" y="85965"/>
                            <a:pt x="200174" y="56600"/>
                          </a:cubicBezTo>
                          <a:cubicBezTo>
                            <a:pt x="200174" y="56600"/>
                            <a:pt x="225913" y="87320"/>
                            <a:pt x="238828" y="93465"/>
                          </a:cubicBezTo>
                          <a:cubicBezTo>
                            <a:pt x="238828" y="93465"/>
                            <a:pt x="211644" y="-55984"/>
                            <a:pt x="80235" y="23077"/>
                          </a:cubicBezTo>
                          <a:cubicBezTo>
                            <a:pt x="80235" y="23077"/>
                            <a:pt x="6177" y="42233"/>
                            <a:pt x="397" y="108554"/>
                          </a:cubicBezTo>
                          <a:cubicBezTo>
                            <a:pt x="-5474" y="174785"/>
                            <a:pt x="55760" y="229360"/>
                            <a:pt x="55760" y="229360"/>
                          </a:cubicBezTo>
                          <a:close/>
                        </a:path>
                      </a:pathLst>
                    </a:custGeom>
                    <a:solidFill>
                      <a:srgbClr val="263238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  <p:grpSp>
                  <p:nvGrpSpPr>
                    <p:cNvPr id="940" name="Google Shape;940;p37"/>
                    <p:cNvGrpSpPr/>
                    <p:nvPr/>
                  </p:nvGrpSpPr>
                  <p:grpSpPr>
                    <a:xfrm>
                      <a:off x="4301598" y="3878261"/>
                      <a:ext cx="70195" cy="82518"/>
                      <a:chOff x="4301598" y="3878261"/>
                      <a:chExt cx="70195" cy="82518"/>
                    </a:xfrm>
                  </p:grpSpPr>
                  <p:grpSp>
                    <p:nvGrpSpPr>
                      <p:cNvPr id="941" name="Google Shape;941;p37"/>
                      <p:cNvGrpSpPr/>
                      <p:nvPr/>
                    </p:nvGrpSpPr>
                    <p:grpSpPr>
                      <a:xfrm>
                        <a:off x="4301598" y="3878261"/>
                        <a:ext cx="70195" cy="70290"/>
                        <a:chOff x="4301598" y="3878261"/>
                        <a:chExt cx="70195" cy="70290"/>
                      </a:xfrm>
                    </p:grpSpPr>
                    <p:sp>
                      <p:nvSpPr>
                        <p:cNvPr id="942" name="Google Shape;942;p37"/>
                        <p:cNvSpPr/>
                        <p:nvPr/>
                      </p:nvSpPr>
                      <p:spPr>
                        <a:xfrm>
                          <a:off x="4301598" y="3878261"/>
                          <a:ext cx="70195" cy="70290"/>
                        </a:xfrm>
                        <a:custGeom>
                          <a:avLst/>
                          <a:gdLst/>
                          <a:ahLst/>
                          <a:cxnLst/>
                          <a:rect l="l" t="t" r="r" b="b"/>
                          <a:pathLst>
                            <a:path w="70195" h="70290" extrusionOk="0">
                              <a:moveTo>
                                <a:pt x="55023" y="20950"/>
                              </a:moveTo>
                              <a:cubicBezTo>
                                <a:pt x="55023" y="20950"/>
                                <a:pt x="18535" y="-10403"/>
                                <a:pt x="3633" y="3602"/>
                              </a:cubicBezTo>
                              <a:cubicBezTo>
                                <a:pt x="-11269" y="17607"/>
                                <a:pt x="23051" y="67755"/>
                                <a:pt x="45359" y="70104"/>
                              </a:cubicBezTo>
                              <a:cubicBezTo>
                                <a:pt x="67667" y="72453"/>
                                <a:pt x="70196" y="51852"/>
                                <a:pt x="70196" y="51852"/>
                              </a:cubicBezTo>
                              <a:lnTo>
                                <a:pt x="55023" y="20950"/>
                              </a:lnTo>
                              <a:close/>
                            </a:path>
                          </a:pathLst>
                        </a:custGeom>
                        <a:solidFill>
                          <a:srgbClr val="AD6359"/>
                        </a:solidFill>
                        <a:ln>
                          <a:noFill/>
                        </a:ln>
                      </p:spPr>
                      <p:txBody>
                        <a:bodyPr spcFirstLastPara="1" wrap="square" lIns="91425" tIns="45700" rIns="91425" bIns="45700" anchor="ctr" anchorCtr="0">
                          <a:noAutofit/>
                        </a:bodyPr>
                        <a:lstStyle/>
                        <a:p>
                          <a:pPr marL="0" marR="0" lvl="0" indent="0" algn="l" rtl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None/>
                          </a:pPr>
                          <a:endParaRPr sz="1800">
                            <a:solidFill>
                              <a:srgbClr val="000000"/>
                            </a:solidFill>
                            <a:latin typeface="Calibri"/>
                            <a:ea typeface="Calibri"/>
                            <a:cs typeface="Calibri"/>
                            <a:sym typeface="Calibri"/>
                          </a:endParaRPr>
                        </a:p>
                      </p:txBody>
                    </p:sp>
                    <p:sp>
                      <p:nvSpPr>
                        <p:cNvPr id="943" name="Google Shape;943;p37"/>
                        <p:cNvSpPr/>
                        <p:nvPr/>
                      </p:nvSpPr>
                      <p:spPr>
                        <a:xfrm>
                          <a:off x="4315199" y="3895724"/>
                          <a:ext cx="45611" cy="39315"/>
                        </a:xfrm>
                        <a:custGeom>
                          <a:avLst/>
                          <a:gdLst/>
                          <a:ahLst/>
                          <a:cxnLst/>
                          <a:rect l="l" t="t" r="r" b="b"/>
                          <a:pathLst>
                            <a:path w="45611" h="39315" extrusionOk="0">
                              <a:moveTo>
                                <a:pt x="238" y="324"/>
                              </a:moveTo>
                              <a:cubicBezTo>
                                <a:pt x="-123" y="415"/>
                                <a:pt x="-33" y="866"/>
                                <a:pt x="238" y="866"/>
                              </a:cubicBezTo>
                              <a:cubicBezTo>
                                <a:pt x="15953" y="2945"/>
                                <a:pt x="26881" y="14239"/>
                                <a:pt x="35642" y="26618"/>
                              </a:cubicBezTo>
                              <a:cubicBezTo>
                                <a:pt x="30042" y="22462"/>
                                <a:pt x="23539" y="21016"/>
                                <a:pt x="17759" y="27883"/>
                              </a:cubicBezTo>
                              <a:cubicBezTo>
                                <a:pt x="17488" y="28244"/>
                                <a:pt x="17940" y="28696"/>
                                <a:pt x="18301" y="28515"/>
                              </a:cubicBezTo>
                              <a:cubicBezTo>
                                <a:pt x="23811" y="25805"/>
                                <a:pt x="28326" y="25714"/>
                                <a:pt x="33474" y="29328"/>
                              </a:cubicBezTo>
                              <a:cubicBezTo>
                                <a:pt x="37087" y="31949"/>
                                <a:pt x="40067" y="35653"/>
                                <a:pt x="43138" y="38906"/>
                              </a:cubicBezTo>
                              <a:cubicBezTo>
                                <a:pt x="44131" y="39990"/>
                                <a:pt x="46299" y="38725"/>
                                <a:pt x="45396" y="37370"/>
                              </a:cubicBezTo>
                              <a:cubicBezTo>
                                <a:pt x="45305" y="37280"/>
                                <a:pt x="45215" y="37189"/>
                                <a:pt x="45215" y="37099"/>
                              </a:cubicBezTo>
                              <a:cubicBezTo>
                                <a:pt x="40880" y="18938"/>
                                <a:pt x="20198" y="-2929"/>
                                <a:pt x="238" y="324"/>
                              </a:cubicBezTo>
                              <a:close/>
                            </a:path>
                          </a:pathLst>
                        </a:custGeom>
                        <a:solidFill>
                          <a:srgbClr val="263238"/>
                        </a:solidFill>
                        <a:ln>
                          <a:noFill/>
                        </a:ln>
                      </p:spPr>
                      <p:txBody>
                        <a:bodyPr spcFirstLastPara="1" wrap="square" lIns="91425" tIns="45700" rIns="91425" bIns="45700" anchor="ctr" anchorCtr="0">
                          <a:noAutofit/>
                        </a:bodyPr>
                        <a:lstStyle/>
                        <a:p>
                          <a:pPr marL="0" marR="0" lvl="0" indent="0" algn="l" rtl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None/>
                          </a:pPr>
                          <a:endParaRPr sz="1800">
                            <a:solidFill>
                              <a:srgbClr val="000000"/>
                            </a:solidFill>
                            <a:latin typeface="Calibri"/>
                            <a:ea typeface="Calibri"/>
                            <a:cs typeface="Calibri"/>
                            <a:sym typeface="Calibri"/>
                          </a:endParaRPr>
                        </a:p>
                      </p:txBody>
                    </p:sp>
                  </p:grpSp>
                  <p:sp>
                    <p:nvSpPr>
                      <p:cNvPr id="944" name="Google Shape;944;p37"/>
                      <p:cNvSpPr/>
                      <p:nvPr/>
                    </p:nvSpPr>
                    <p:spPr>
                      <a:xfrm>
                        <a:off x="4346469" y="3939563"/>
                        <a:ext cx="21206" cy="21216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21206" h="21216" extrusionOk="0">
                            <a:moveTo>
                              <a:pt x="20990" y="8530"/>
                            </a:moveTo>
                            <a:cubicBezTo>
                              <a:pt x="22164" y="14313"/>
                              <a:pt x="18461" y="19825"/>
                              <a:pt x="12681" y="20999"/>
                            </a:cubicBezTo>
                            <a:cubicBezTo>
                              <a:pt x="6901" y="22174"/>
                              <a:pt x="1391" y="18469"/>
                              <a:pt x="217" y="12686"/>
                            </a:cubicBezTo>
                            <a:cubicBezTo>
                              <a:pt x="-957" y="6903"/>
                              <a:pt x="2746" y="1392"/>
                              <a:pt x="8526" y="217"/>
                            </a:cubicBezTo>
                            <a:cubicBezTo>
                              <a:pt x="14216" y="-957"/>
                              <a:pt x="19816" y="2747"/>
                              <a:pt x="20990" y="8530"/>
                            </a:cubicBezTo>
                            <a:close/>
                          </a:path>
                        </a:pathLst>
                      </a:custGeom>
                      <a:solidFill>
                        <a:srgbClr val="FFC727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45700" rIns="91425" bIns="45700" anchor="ctr" anchorCtr="0">
                        <a:noAutofit/>
                      </a:bodyPr>
                      <a:lstStyle/>
                      <a:p>
                        <a:pPr marL="0" marR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 sz="18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endParaRPr>
                      </a:p>
                    </p:txBody>
                  </p:sp>
                </p:grpSp>
              </p:grpSp>
              <p:grpSp>
                <p:nvGrpSpPr>
                  <p:cNvPr id="945" name="Google Shape;945;p37"/>
                  <p:cNvGrpSpPr/>
                  <p:nvPr/>
                </p:nvGrpSpPr>
                <p:grpSpPr>
                  <a:xfrm>
                    <a:off x="4323385" y="4016492"/>
                    <a:ext cx="141163" cy="129844"/>
                    <a:chOff x="4323385" y="4016492"/>
                    <a:chExt cx="141163" cy="129844"/>
                  </a:xfrm>
                </p:grpSpPr>
                <p:sp>
                  <p:nvSpPr>
                    <p:cNvPr id="946" name="Google Shape;946;p37"/>
                    <p:cNvSpPr/>
                    <p:nvPr/>
                  </p:nvSpPr>
                  <p:spPr>
                    <a:xfrm>
                      <a:off x="4323385" y="4016492"/>
                      <a:ext cx="138723" cy="125242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38723" h="125242" extrusionOk="0">
                          <a:moveTo>
                            <a:pt x="111991" y="2620"/>
                          </a:moveTo>
                          <a:lnTo>
                            <a:pt x="96818" y="62255"/>
                          </a:lnTo>
                          <a:lnTo>
                            <a:pt x="16889" y="0"/>
                          </a:lnTo>
                          <a:lnTo>
                            <a:pt x="0" y="25661"/>
                          </a:lnTo>
                          <a:cubicBezTo>
                            <a:pt x="0" y="25661"/>
                            <a:pt x="83993" y="130293"/>
                            <a:pt x="83722" y="125052"/>
                          </a:cubicBezTo>
                          <a:lnTo>
                            <a:pt x="100521" y="73098"/>
                          </a:lnTo>
                          <a:lnTo>
                            <a:pt x="138724" y="102554"/>
                          </a:lnTo>
                          <a:lnTo>
                            <a:pt x="124635" y="17710"/>
                          </a:lnTo>
                          <a:lnTo>
                            <a:pt x="111991" y="2620"/>
                          </a:lnTo>
                          <a:close/>
                        </a:path>
                      </a:pathLst>
                    </a:custGeom>
                    <a:solidFill>
                      <a:schemeClr val="lt1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  <p:sp>
                  <p:nvSpPr>
                    <p:cNvPr id="947" name="Google Shape;947;p37"/>
                    <p:cNvSpPr/>
                    <p:nvPr/>
                  </p:nvSpPr>
                  <p:spPr>
                    <a:xfrm>
                      <a:off x="4326990" y="4034516"/>
                      <a:ext cx="137558" cy="11182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37558" h="111820" extrusionOk="0">
                          <a:moveTo>
                            <a:pt x="130603" y="42244"/>
                          </a:moveTo>
                          <a:cubicBezTo>
                            <a:pt x="127803" y="28329"/>
                            <a:pt x="125365" y="14234"/>
                            <a:pt x="121933" y="409"/>
                          </a:cubicBezTo>
                          <a:cubicBezTo>
                            <a:pt x="121843" y="-42"/>
                            <a:pt x="121030" y="-223"/>
                            <a:pt x="120939" y="409"/>
                          </a:cubicBezTo>
                          <a:cubicBezTo>
                            <a:pt x="119946" y="14324"/>
                            <a:pt x="130964" y="67544"/>
                            <a:pt x="132590" y="80465"/>
                          </a:cubicBezTo>
                          <a:cubicBezTo>
                            <a:pt x="132500" y="80465"/>
                            <a:pt x="132500" y="80374"/>
                            <a:pt x="132409" y="80374"/>
                          </a:cubicBezTo>
                          <a:cubicBezTo>
                            <a:pt x="130784" y="79109"/>
                            <a:pt x="97187" y="54713"/>
                            <a:pt x="97006" y="55165"/>
                          </a:cubicBezTo>
                          <a:cubicBezTo>
                            <a:pt x="92942" y="63568"/>
                            <a:pt x="80659" y="101427"/>
                            <a:pt x="79846" y="104770"/>
                          </a:cubicBezTo>
                          <a:cubicBezTo>
                            <a:pt x="66570" y="88145"/>
                            <a:pt x="16084" y="28058"/>
                            <a:pt x="911" y="12607"/>
                          </a:cubicBezTo>
                          <a:cubicBezTo>
                            <a:pt x="459" y="12156"/>
                            <a:pt x="-263" y="12698"/>
                            <a:pt x="98" y="13240"/>
                          </a:cubicBezTo>
                          <a:cubicBezTo>
                            <a:pt x="12290" y="31040"/>
                            <a:pt x="79214" y="112179"/>
                            <a:pt x="80027" y="111818"/>
                          </a:cubicBezTo>
                          <a:cubicBezTo>
                            <a:pt x="80659" y="112179"/>
                            <a:pt x="96103" y="65556"/>
                            <a:pt x="97548" y="56972"/>
                          </a:cubicBezTo>
                          <a:cubicBezTo>
                            <a:pt x="103418" y="62484"/>
                            <a:pt x="137738" y="90494"/>
                            <a:pt x="137557" y="88416"/>
                          </a:cubicBezTo>
                          <a:cubicBezTo>
                            <a:pt x="136474" y="74140"/>
                            <a:pt x="133403" y="56159"/>
                            <a:pt x="130603" y="42244"/>
                          </a:cubicBezTo>
                          <a:close/>
                        </a:path>
                      </a:pathLst>
                    </a:custGeom>
                    <a:solidFill>
                      <a:schemeClr val="dk1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</p:grpSp>
            </p:grpSp>
          </p:grpSp>
        </p:grpSp>
        <p:grpSp>
          <p:nvGrpSpPr>
            <p:cNvPr id="948" name="Google Shape;948;p37"/>
            <p:cNvGrpSpPr/>
            <p:nvPr/>
          </p:nvGrpSpPr>
          <p:grpSpPr>
            <a:xfrm>
              <a:off x="5504703" y="1380649"/>
              <a:ext cx="531236" cy="507000"/>
              <a:chOff x="3637803" y="3162524"/>
              <a:chExt cx="531236" cy="507000"/>
            </a:xfrm>
          </p:grpSpPr>
          <p:grpSp>
            <p:nvGrpSpPr>
              <p:cNvPr id="949" name="Google Shape;949;p37"/>
              <p:cNvGrpSpPr/>
              <p:nvPr/>
            </p:nvGrpSpPr>
            <p:grpSpPr>
              <a:xfrm>
                <a:off x="3637803" y="3162524"/>
                <a:ext cx="531236" cy="507000"/>
                <a:chOff x="3637803" y="3162524"/>
                <a:chExt cx="531236" cy="507000"/>
              </a:xfrm>
            </p:grpSpPr>
            <p:sp>
              <p:nvSpPr>
                <p:cNvPr id="950" name="Google Shape;950;p37"/>
                <p:cNvSpPr/>
                <p:nvPr/>
              </p:nvSpPr>
              <p:spPr>
                <a:xfrm>
                  <a:off x="3644848" y="3164257"/>
                  <a:ext cx="524188" cy="50301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24188" h="503010" extrusionOk="0">
                      <a:moveTo>
                        <a:pt x="524189" y="251550"/>
                      </a:moveTo>
                      <a:cubicBezTo>
                        <a:pt x="524189" y="390427"/>
                        <a:pt x="411656" y="503010"/>
                        <a:pt x="272842" y="503010"/>
                      </a:cubicBezTo>
                      <a:cubicBezTo>
                        <a:pt x="216756" y="503010"/>
                        <a:pt x="165006" y="484578"/>
                        <a:pt x="123100" y="453405"/>
                      </a:cubicBezTo>
                      <a:lnTo>
                        <a:pt x="0" y="484849"/>
                      </a:lnTo>
                      <a:lnTo>
                        <a:pt x="51299" y="370097"/>
                      </a:lnTo>
                      <a:cubicBezTo>
                        <a:pt x="32242" y="334768"/>
                        <a:pt x="21585" y="294288"/>
                        <a:pt x="21585" y="251460"/>
                      </a:cubicBezTo>
                      <a:cubicBezTo>
                        <a:pt x="21585" y="112583"/>
                        <a:pt x="134118" y="0"/>
                        <a:pt x="272932" y="0"/>
                      </a:cubicBezTo>
                      <a:cubicBezTo>
                        <a:pt x="411747" y="0"/>
                        <a:pt x="524189" y="112764"/>
                        <a:pt x="524189" y="251550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951" name="Google Shape;951;p37"/>
                <p:cNvSpPr/>
                <p:nvPr/>
              </p:nvSpPr>
              <p:spPr>
                <a:xfrm>
                  <a:off x="3637803" y="3162524"/>
                  <a:ext cx="531236" cy="5070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31236" h="507000" extrusionOk="0">
                      <a:moveTo>
                        <a:pt x="531233" y="253284"/>
                      </a:moveTo>
                      <a:cubicBezTo>
                        <a:pt x="529879" y="465529"/>
                        <a:pt x="288376" y="577661"/>
                        <a:pt x="130867" y="458301"/>
                      </a:cubicBezTo>
                      <a:cubicBezTo>
                        <a:pt x="130867" y="458301"/>
                        <a:pt x="7948" y="490467"/>
                        <a:pt x="7948" y="490467"/>
                      </a:cubicBezTo>
                      <a:lnTo>
                        <a:pt x="0" y="492545"/>
                      </a:lnTo>
                      <a:lnTo>
                        <a:pt x="3342" y="485046"/>
                      </a:lnTo>
                      <a:lnTo>
                        <a:pt x="54279" y="370204"/>
                      </a:lnTo>
                      <a:lnTo>
                        <a:pt x="54460" y="373999"/>
                      </a:lnTo>
                      <a:cubicBezTo>
                        <a:pt x="-3251" y="271174"/>
                        <a:pt x="24746" y="132297"/>
                        <a:pt x="115965" y="58477"/>
                      </a:cubicBezTo>
                      <a:cubicBezTo>
                        <a:pt x="281061" y="-77780"/>
                        <a:pt x="530601" y="39231"/>
                        <a:pt x="531233" y="253284"/>
                      </a:cubicBezTo>
                      <a:lnTo>
                        <a:pt x="531233" y="253284"/>
                      </a:lnTo>
                      <a:close/>
                      <a:moveTo>
                        <a:pt x="531233" y="253284"/>
                      </a:moveTo>
                      <a:cubicBezTo>
                        <a:pt x="532046" y="92541"/>
                        <a:pt x="374808" y="-30343"/>
                        <a:pt x="219375" y="12034"/>
                      </a:cubicBezTo>
                      <a:cubicBezTo>
                        <a:pt x="64304" y="50706"/>
                        <a:pt x="-14541" y="232050"/>
                        <a:pt x="63040" y="371830"/>
                      </a:cubicBezTo>
                      <a:cubicBezTo>
                        <a:pt x="63040" y="371830"/>
                        <a:pt x="62137" y="373728"/>
                        <a:pt x="62137" y="373728"/>
                      </a:cubicBezTo>
                      <a:lnTo>
                        <a:pt x="10657" y="488299"/>
                      </a:lnTo>
                      <a:lnTo>
                        <a:pt x="6051" y="482878"/>
                      </a:lnTo>
                      <a:lnTo>
                        <a:pt x="129422" y="452156"/>
                      </a:lnTo>
                      <a:cubicBezTo>
                        <a:pt x="297317" y="573685"/>
                        <a:pt x="527440" y="462909"/>
                        <a:pt x="531233" y="253284"/>
                      </a:cubicBezTo>
                      <a:lnTo>
                        <a:pt x="531233" y="253284"/>
                      </a:ln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  <p:sp>
            <p:nvSpPr>
              <p:cNvPr id="952" name="Google Shape;952;p37"/>
              <p:cNvSpPr/>
              <p:nvPr/>
            </p:nvSpPr>
            <p:spPr>
              <a:xfrm>
                <a:off x="3772373" y="3277383"/>
                <a:ext cx="285305" cy="299258"/>
              </a:xfrm>
              <a:custGeom>
                <a:avLst/>
                <a:gdLst/>
                <a:ahLst/>
                <a:cxnLst/>
                <a:rect l="l" t="t" r="r" b="b"/>
                <a:pathLst>
                  <a:path w="285305" h="299258" extrusionOk="0">
                    <a:moveTo>
                      <a:pt x="112713" y="299258"/>
                    </a:moveTo>
                    <a:lnTo>
                      <a:pt x="0" y="185229"/>
                    </a:lnTo>
                    <a:lnTo>
                      <a:pt x="37932" y="147822"/>
                    </a:lnTo>
                    <a:lnTo>
                      <a:pt x="103682" y="214414"/>
                    </a:lnTo>
                    <a:lnTo>
                      <a:pt x="240419" y="0"/>
                    </a:lnTo>
                    <a:lnTo>
                      <a:pt x="285305" y="28643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953" name="Google Shape;953;p37"/>
            <p:cNvGrpSpPr/>
            <p:nvPr/>
          </p:nvGrpSpPr>
          <p:grpSpPr>
            <a:xfrm>
              <a:off x="7309727" y="1110154"/>
              <a:ext cx="1042825" cy="3020052"/>
              <a:chOff x="6850656" y="3705073"/>
              <a:chExt cx="1019579" cy="2952730"/>
            </a:xfrm>
          </p:grpSpPr>
          <p:grpSp>
            <p:nvGrpSpPr>
              <p:cNvPr id="954" name="Google Shape;954;p37"/>
              <p:cNvGrpSpPr/>
              <p:nvPr/>
            </p:nvGrpSpPr>
            <p:grpSpPr>
              <a:xfrm>
                <a:off x="7519094" y="3728147"/>
                <a:ext cx="305870" cy="498239"/>
                <a:chOff x="7519094" y="3728147"/>
                <a:chExt cx="305870" cy="498239"/>
              </a:xfrm>
            </p:grpSpPr>
            <p:grpSp>
              <p:nvGrpSpPr>
                <p:cNvPr id="955" name="Google Shape;955;p37"/>
                <p:cNvGrpSpPr/>
                <p:nvPr/>
              </p:nvGrpSpPr>
              <p:grpSpPr>
                <a:xfrm>
                  <a:off x="7534054" y="3728147"/>
                  <a:ext cx="290910" cy="498239"/>
                  <a:chOff x="7534054" y="3728147"/>
                  <a:chExt cx="290910" cy="498239"/>
                </a:xfrm>
              </p:grpSpPr>
              <p:sp>
                <p:nvSpPr>
                  <p:cNvPr id="956" name="Google Shape;956;p37"/>
                  <p:cNvSpPr/>
                  <p:nvPr/>
                </p:nvSpPr>
                <p:spPr>
                  <a:xfrm>
                    <a:off x="7534407" y="3738517"/>
                    <a:ext cx="282063" cy="48786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82063" h="487869" extrusionOk="0">
                        <a:moveTo>
                          <a:pt x="40" y="25883"/>
                        </a:moveTo>
                        <a:cubicBezTo>
                          <a:pt x="4375" y="27600"/>
                          <a:pt x="8349" y="30130"/>
                          <a:pt x="11781" y="33473"/>
                        </a:cubicBezTo>
                        <a:cubicBezTo>
                          <a:pt x="27044" y="48472"/>
                          <a:pt x="28760" y="71242"/>
                          <a:pt x="26502" y="91211"/>
                        </a:cubicBezTo>
                        <a:cubicBezTo>
                          <a:pt x="23973" y="112534"/>
                          <a:pt x="16297" y="134852"/>
                          <a:pt x="20903" y="156357"/>
                        </a:cubicBezTo>
                        <a:cubicBezTo>
                          <a:pt x="22709" y="164760"/>
                          <a:pt x="26593" y="172982"/>
                          <a:pt x="33637" y="178133"/>
                        </a:cubicBezTo>
                        <a:cubicBezTo>
                          <a:pt x="41585" y="183915"/>
                          <a:pt x="51429" y="183735"/>
                          <a:pt x="60641" y="181656"/>
                        </a:cubicBezTo>
                        <a:cubicBezTo>
                          <a:pt x="70305" y="179578"/>
                          <a:pt x="81414" y="174970"/>
                          <a:pt x="91077" y="179488"/>
                        </a:cubicBezTo>
                        <a:cubicBezTo>
                          <a:pt x="99116" y="183102"/>
                          <a:pt x="103541" y="191957"/>
                          <a:pt x="105167" y="200270"/>
                        </a:cubicBezTo>
                        <a:cubicBezTo>
                          <a:pt x="109321" y="221955"/>
                          <a:pt x="94419" y="242285"/>
                          <a:pt x="89994" y="262796"/>
                        </a:cubicBezTo>
                        <a:cubicBezTo>
                          <a:pt x="85207" y="284752"/>
                          <a:pt x="87284" y="307793"/>
                          <a:pt x="95774" y="328575"/>
                        </a:cubicBezTo>
                        <a:cubicBezTo>
                          <a:pt x="103722" y="348001"/>
                          <a:pt x="117630" y="364717"/>
                          <a:pt x="134881" y="376554"/>
                        </a:cubicBezTo>
                        <a:cubicBezTo>
                          <a:pt x="143280" y="382337"/>
                          <a:pt x="152582" y="387035"/>
                          <a:pt x="162246" y="390198"/>
                        </a:cubicBezTo>
                        <a:cubicBezTo>
                          <a:pt x="173084" y="393721"/>
                          <a:pt x="184554" y="394715"/>
                          <a:pt x="195572" y="397788"/>
                        </a:cubicBezTo>
                        <a:cubicBezTo>
                          <a:pt x="205778" y="400589"/>
                          <a:pt x="216796" y="405739"/>
                          <a:pt x="221673" y="415768"/>
                        </a:cubicBezTo>
                        <a:cubicBezTo>
                          <a:pt x="225557" y="423449"/>
                          <a:pt x="222667" y="454983"/>
                          <a:pt x="196566" y="483625"/>
                        </a:cubicBezTo>
                        <a:cubicBezTo>
                          <a:pt x="194669" y="485704"/>
                          <a:pt x="198553" y="488956"/>
                          <a:pt x="201171" y="487511"/>
                        </a:cubicBezTo>
                        <a:cubicBezTo>
                          <a:pt x="206320" y="484891"/>
                          <a:pt x="211287" y="481999"/>
                          <a:pt x="215983" y="478837"/>
                        </a:cubicBezTo>
                        <a:cubicBezTo>
                          <a:pt x="255541" y="452272"/>
                          <a:pt x="280649" y="407546"/>
                          <a:pt x="282004" y="359748"/>
                        </a:cubicBezTo>
                        <a:cubicBezTo>
                          <a:pt x="282726" y="334177"/>
                          <a:pt x="276856" y="309149"/>
                          <a:pt x="265566" y="286289"/>
                        </a:cubicBezTo>
                        <a:cubicBezTo>
                          <a:pt x="259244" y="273639"/>
                          <a:pt x="251839" y="261441"/>
                          <a:pt x="247774" y="247797"/>
                        </a:cubicBezTo>
                        <a:cubicBezTo>
                          <a:pt x="244162" y="235689"/>
                          <a:pt x="244252" y="223311"/>
                          <a:pt x="246419" y="210932"/>
                        </a:cubicBezTo>
                        <a:cubicBezTo>
                          <a:pt x="250755" y="187439"/>
                          <a:pt x="260689" y="165302"/>
                          <a:pt x="260870" y="141087"/>
                        </a:cubicBezTo>
                        <a:cubicBezTo>
                          <a:pt x="261050" y="119492"/>
                          <a:pt x="255180" y="98077"/>
                          <a:pt x="245065" y="79103"/>
                        </a:cubicBezTo>
                        <a:cubicBezTo>
                          <a:pt x="223841" y="39346"/>
                          <a:pt x="185547" y="11607"/>
                          <a:pt x="141834" y="1758"/>
                        </a:cubicBezTo>
                        <a:cubicBezTo>
                          <a:pt x="98935" y="-7819"/>
                          <a:pt x="-2308" y="24799"/>
                          <a:pt x="40" y="25883"/>
                        </a:cubicBezTo>
                        <a:close/>
                      </a:path>
                    </a:pathLst>
                  </a:custGeom>
                  <a:solidFill>
                    <a:srgbClr val="263238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957" name="Google Shape;957;p37"/>
                  <p:cNvSpPr/>
                  <p:nvPr/>
                </p:nvSpPr>
                <p:spPr>
                  <a:xfrm>
                    <a:off x="7534054" y="3764775"/>
                    <a:ext cx="205251" cy="401107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05251" h="401107" extrusionOk="0">
                        <a:moveTo>
                          <a:pt x="1748" y="167"/>
                        </a:moveTo>
                        <a:cubicBezTo>
                          <a:pt x="9877" y="4595"/>
                          <a:pt x="17644" y="9926"/>
                          <a:pt x="22972" y="17606"/>
                        </a:cubicBezTo>
                        <a:cubicBezTo>
                          <a:pt x="27849" y="24473"/>
                          <a:pt x="30378" y="32696"/>
                          <a:pt x="31281" y="41008"/>
                        </a:cubicBezTo>
                        <a:cubicBezTo>
                          <a:pt x="33358" y="59712"/>
                          <a:pt x="27668" y="77602"/>
                          <a:pt x="22611" y="95312"/>
                        </a:cubicBezTo>
                        <a:cubicBezTo>
                          <a:pt x="17824" y="112028"/>
                          <a:pt x="13670" y="129918"/>
                          <a:pt x="19631" y="146905"/>
                        </a:cubicBezTo>
                        <a:cubicBezTo>
                          <a:pt x="22159" y="154043"/>
                          <a:pt x="26314" y="161091"/>
                          <a:pt x="32275" y="165790"/>
                        </a:cubicBezTo>
                        <a:cubicBezTo>
                          <a:pt x="39139" y="171211"/>
                          <a:pt x="47448" y="172566"/>
                          <a:pt x="55937" y="171663"/>
                        </a:cubicBezTo>
                        <a:cubicBezTo>
                          <a:pt x="71381" y="170036"/>
                          <a:pt x="90438" y="163169"/>
                          <a:pt x="103443" y="175729"/>
                        </a:cubicBezTo>
                        <a:cubicBezTo>
                          <a:pt x="115997" y="187836"/>
                          <a:pt x="111210" y="208438"/>
                          <a:pt x="107959" y="223346"/>
                        </a:cubicBezTo>
                        <a:cubicBezTo>
                          <a:pt x="99921" y="259760"/>
                          <a:pt x="84115" y="305660"/>
                          <a:pt x="112023" y="337827"/>
                        </a:cubicBezTo>
                        <a:cubicBezTo>
                          <a:pt x="126112" y="354091"/>
                          <a:pt x="147517" y="365024"/>
                          <a:pt x="167386" y="372524"/>
                        </a:cubicBezTo>
                        <a:cubicBezTo>
                          <a:pt x="181746" y="377945"/>
                          <a:pt x="199899" y="384631"/>
                          <a:pt x="205228" y="400534"/>
                        </a:cubicBezTo>
                        <a:cubicBezTo>
                          <a:pt x="205409" y="401166"/>
                          <a:pt x="204506" y="401347"/>
                          <a:pt x="204325" y="400715"/>
                        </a:cubicBezTo>
                        <a:cubicBezTo>
                          <a:pt x="198364" y="383999"/>
                          <a:pt x="179037" y="380475"/>
                          <a:pt x="164135" y="375505"/>
                        </a:cubicBezTo>
                        <a:cubicBezTo>
                          <a:pt x="146704" y="369722"/>
                          <a:pt x="129273" y="361139"/>
                          <a:pt x="115274" y="349212"/>
                        </a:cubicBezTo>
                        <a:cubicBezTo>
                          <a:pt x="100824" y="336833"/>
                          <a:pt x="92967" y="320027"/>
                          <a:pt x="91070" y="301142"/>
                        </a:cubicBezTo>
                        <a:cubicBezTo>
                          <a:pt x="89083" y="282077"/>
                          <a:pt x="92695" y="263193"/>
                          <a:pt x="97302" y="244670"/>
                        </a:cubicBezTo>
                        <a:cubicBezTo>
                          <a:pt x="99650" y="235183"/>
                          <a:pt x="102178" y="225786"/>
                          <a:pt x="104166" y="216208"/>
                        </a:cubicBezTo>
                        <a:cubicBezTo>
                          <a:pt x="105972" y="207624"/>
                          <a:pt x="107598" y="198498"/>
                          <a:pt x="105520" y="189734"/>
                        </a:cubicBezTo>
                        <a:cubicBezTo>
                          <a:pt x="103262" y="180427"/>
                          <a:pt x="96218" y="174735"/>
                          <a:pt x="86825" y="173651"/>
                        </a:cubicBezTo>
                        <a:cubicBezTo>
                          <a:pt x="77703" y="172566"/>
                          <a:pt x="68762" y="175006"/>
                          <a:pt x="59731" y="176181"/>
                        </a:cubicBezTo>
                        <a:cubicBezTo>
                          <a:pt x="51693" y="177174"/>
                          <a:pt x="43474" y="177174"/>
                          <a:pt x="36068" y="173560"/>
                        </a:cubicBezTo>
                        <a:cubicBezTo>
                          <a:pt x="30107" y="170759"/>
                          <a:pt x="25140" y="166151"/>
                          <a:pt x="21347" y="160730"/>
                        </a:cubicBezTo>
                        <a:cubicBezTo>
                          <a:pt x="12676" y="148351"/>
                          <a:pt x="10328" y="132900"/>
                          <a:pt x="12315" y="118172"/>
                        </a:cubicBezTo>
                        <a:cubicBezTo>
                          <a:pt x="15115" y="97300"/>
                          <a:pt x="24688" y="77873"/>
                          <a:pt x="27036" y="57001"/>
                        </a:cubicBezTo>
                        <a:cubicBezTo>
                          <a:pt x="28210" y="46339"/>
                          <a:pt x="27759" y="34954"/>
                          <a:pt x="23243" y="25015"/>
                        </a:cubicBezTo>
                        <a:cubicBezTo>
                          <a:pt x="18457" y="14624"/>
                          <a:pt x="9516" y="8390"/>
                          <a:pt x="484" y="1975"/>
                        </a:cubicBezTo>
                        <a:cubicBezTo>
                          <a:pt x="-690" y="1252"/>
                          <a:pt x="484" y="-555"/>
                          <a:pt x="1748" y="167"/>
                        </a:cubicBezTo>
                        <a:close/>
                      </a:path>
                    </a:pathLst>
                  </a:custGeom>
                  <a:solidFill>
                    <a:srgbClr val="263238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958" name="Google Shape;958;p37"/>
                  <p:cNvSpPr/>
                  <p:nvPr/>
                </p:nvSpPr>
                <p:spPr>
                  <a:xfrm>
                    <a:off x="7549158" y="3728147"/>
                    <a:ext cx="275806" cy="475162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75806" h="475162" extrusionOk="0">
                        <a:moveTo>
                          <a:pt x="144696" y="2821"/>
                        </a:moveTo>
                        <a:cubicBezTo>
                          <a:pt x="188950" y="11947"/>
                          <a:pt x="223270" y="47637"/>
                          <a:pt x="236636" y="89924"/>
                        </a:cubicBezTo>
                        <a:cubicBezTo>
                          <a:pt x="244133" y="113597"/>
                          <a:pt x="245036" y="138626"/>
                          <a:pt x="240881" y="163022"/>
                        </a:cubicBezTo>
                        <a:cubicBezTo>
                          <a:pt x="237088" y="185791"/>
                          <a:pt x="230043" y="208561"/>
                          <a:pt x="231218" y="231873"/>
                        </a:cubicBezTo>
                        <a:cubicBezTo>
                          <a:pt x="232482" y="257714"/>
                          <a:pt x="247745" y="278135"/>
                          <a:pt x="259396" y="300181"/>
                        </a:cubicBezTo>
                        <a:cubicBezTo>
                          <a:pt x="268879" y="317982"/>
                          <a:pt x="274388" y="337498"/>
                          <a:pt x="275562" y="357648"/>
                        </a:cubicBezTo>
                        <a:cubicBezTo>
                          <a:pt x="277820" y="396320"/>
                          <a:pt x="264363" y="435806"/>
                          <a:pt x="238352" y="464539"/>
                        </a:cubicBezTo>
                        <a:cubicBezTo>
                          <a:pt x="235011" y="468243"/>
                          <a:pt x="231579" y="471767"/>
                          <a:pt x="227966" y="475020"/>
                        </a:cubicBezTo>
                        <a:cubicBezTo>
                          <a:pt x="227515" y="475472"/>
                          <a:pt x="226883" y="474749"/>
                          <a:pt x="227334" y="474297"/>
                        </a:cubicBezTo>
                        <a:cubicBezTo>
                          <a:pt x="255873" y="447733"/>
                          <a:pt x="270685" y="408518"/>
                          <a:pt x="270595" y="369846"/>
                        </a:cubicBezTo>
                        <a:cubicBezTo>
                          <a:pt x="270595" y="350781"/>
                          <a:pt x="266802" y="331806"/>
                          <a:pt x="259215" y="314367"/>
                        </a:cubicBezTo>
                        <a:cubicBezTo>
                          <a:pt x="249822" y="292773"/>
                          <a:pt x="234108" y="274249"/>
                          <a:pt x="227605" y="251389"/>
                        </a:cubicBezTo>
                        <a:cubicBezTo>
                          <a:pt x="221463" y="229975"/>
                          <a:pt x="225528" y="207477"/>
                          <a:pt x="230043" y="186153"/>
                        </a:cubicBezTo>
                        <a:cubicBezTo>
                          <a:pt x="235011" y="162841"/>
                          <a:pt x="239707" y="139890"/>
                          <a:pt x="236636" y="116037"/>
                        </a:cubicBezTo>
                        <a:cubicBezTo>
                          <a:pt x="230946" y="71672"/>
                          <a:pt x="203130" y="30831"/>
                          <a:pt x="161133" y="13664"/>
                        </a:cubicBezTo>
                        <a:cubicBezTo>
                          <a:pt x="114259" y="-5492"/>
                          <a:pt x="63412" y="8333"/>
                          <a:pt x="18706" y="26584"/>
                        </a:cubicBezTo>
                        <a:cubicBezTo>
                          <a:pt x="12745" y="29024"/>
                          <a:pt x="6785" y="31464"/>
                          <a:pt x="824" y="33994"/>
                        </a:cubicBezTo>
                        <a:cubicBezTo>
                          <a:pt x="191" y="34265"/>
                          <a:pt x="-350" y="33271"/>
                          <a:pt x="282" y="33000"/>
                        </a:cubicBezTo>
                        <a:cubicBezTo>
                          <a:pt x="44988" y="12218"/>
                          <a:pt x="94661" y="-7480"/>
                          <a:pt x="144696" y="2821"/>
                        </a:cubicBezTo>
                        <a:close/>
                      </a:path>
                    </a:pathLst>
                  </a:custGeom>
                  <a:solidFill>
                    <a:srgbClr val="263238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</p:grpSp>
            <p:sp>
              <p:nvSpPr>
                <p:cNvPr id="959" name="Google Shape;959;p37"/>
                <p:cNvSpPr/>
                <p:nvPr/>
              </p:nvSpPr>
              <p:spPr>
                <a:xfrm>
                  <a:off x="7519094" y="3745688"/>
                  <a:ext cx="29862" cy="5551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9862" h="55513" extrusionOk="0">
                      <a:moveTo>
                        <a:pt x="0" y="4436"/>
                      </a:moveTo>
                      <a:cubicBezTo>
                        <a:pt x="6051" y="-172"/>
                        <a:pt x="17250" y="-1437"/>
                        <a:pt x="21224" y="1816"/>
                      </a:cubicBezTo>
                      <a:cubicBezTo>
                        <a:pt x="25198" y="5068"/>
                        <a:pt x="33687" y="44012"/>
                        <a:pt x="27907" y="52053"/>
                      </a:cubicBezTo>
                      <a:cubicBezTo>
                        <a:pt x="22127" y="60095"/>
                        <a:pt x="5870" y="51602"/>
                        <a:pt x="5870" y="51602"/>
                      </a:cubicBezTo>
                      <a:lnTo>
                        <a:pt x="0" y="443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  <p:grpSp>
            <p:nvGrpSpPr>
              <p:cNvPr id="960" name="Google Shape;960;p37"/>
              <p:cNvGrpSpPr/>
              <p:nvPr/>
            </p:nvGrpSpPr>
            <p:grpSpPr>
              <a:xfrm>
                <a:off x="6872299" y="3853718"/>
                <a:ext cx="566346" cy="667704"/>
                <a:chOff x="6872299" y="3853718"/>
                <a:chExt cx="566346" cy="667704"/>
              </a:xfrm>
            </p:grpSpPr>
            <p:grpSp>
              <p:nvGrpSpPr>
                <p:cNvPr id="961" name="Google Shape;961;p37"/>
                <p:cNvGrpSpPr/>
                <p:nvPr/>
              </p:nvGrpSpPr>
              <p:grpSpPr>
                <a:xfrm>
                  <a:off x="6872299" y="3853718"/>
                  <a:ext cx="556345" cy="652057"/>
                  <a:chOff x="6872299" y="3853718"/>
                  <a:chExt cx="556345" cy="652057"/>
                </a:xfrm>
              </p:grpSpPr>
              <p:sp>
                <p:nvSpPr>
                  <p:cNvPr id="962" name="Google Shape;962;p37"/>
                  <p:cNvSpPr/>
                  <p:nvPr/>
                </p:nvSpPr>
                <p:spPr>
                  <a:xfrm>
                    <a:off x="6946874" y="4065086"/>
                    <a:ext cx="481770" cy="44068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81770" h="440689" extrusionOk="0">
                        <a:moveTo>
                          <a:pt x="470254" y="86940"/>
                        </a:moveTo>
                        <a:cubicBezTo>
                          <a:pt x="424825" y="228076"/>
                          <a:pt x="299558" y="482879"/>
                          <a:pt x="228299" y="434719"/>
                        </a:cubicBezTo>
                        <a:cubicBezTo>
                          <a:pt x="121728" y="362706"/>
                          <a:pt x="35657" y="186964"/>
                          <a:pt x="1337" y="115763"/>
                        </a:cubicBezTo>
                        <a:cubicBezTo>
                          <a:pt x="-17899" y="75916"/>
                          <a:pt x="176459" y="-15614"/>
                          <a:pt x="193528" y="20619"/>
                        </a:cubicBezTo>
                        <a:cubicBezTo>
                          <a:pt x="217823" y="72122"/>
                          <a:pt x="268219" y="179464"/>
                          <a:pt x="286643" y="193469"/>
                        </a:cubicBezTo>
                        <a:cubicBezTo>
                          <a:pt x="296397" y="200788"/>
                          <a:pt x="381925" y="80976"/>
                          <a:pt x="429250" y="29112"/>
                        </a:cubicBezTo>
                        <a:cubicBezTo>
                          <a:pt x="497529" y="-45612"/>
                          <a:pt x="484794" y="41852"/>
                          <a:pt x="470254" y="86940"/>
                        </a:cubicBezTo>
                        <a:close/>
                      </a:path>
                    </a:pathLst>
                  </a:custGeom>
                  <a:solidFill>
                    <a:srgbClr val="DD7E6B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grpSp>
                <p:nvGrpSpPr>
                  <p:cNvPr id="963" name="Google Shape;963;p37"/>
                  <p:cNvGrpSpPr/>
                  <p:nvPr/>
                </p:nvGrpSpPr>
                <p:grpSpPr>
                  <a:xfrm>
                    <a:off x="6872299" y="3853718"/>
                    <a:ext cx="315450" cy="366075"/>
                    <a:chOff x="6872299" y="3853718"/>
                    <a:chExt cx="315450" cy="366075"/>
                  </a:xfrm>
                </p:grpSpPr>
                <p:sp>
                  <p:nvSpPr>
                    <p:cNvPr id="964" name="Google Shape;964;p37"/>
                    <p:cNvSpPr/>
                    <p:nvPr/>
                  </p:nvSpPr>
                  <p:spPr>
                    <a:xfrm>
                      <a:off x="6889351" y="3909523"/>
                      <a:ext cx="255206" cy="31027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255206" h="310270" extrusionOk="0">
                          <a:moveTo>
                            <a:pt x="1240" y="180519"/>
                          </a:moveTo>
                          <a:cubicBezTo>
                            <a:pt x="15961" y="222715"/>
                            <a:pt x="79814" y="297258"/>
                            <a:pt x="102122" y="309276"/>
                          </a:cubicBezTo>
                          <a:cubicBezTo>
                            <a:pt x="124429" y="321293"/>
                            <a:pt x="255657" y="220998"/>
                            <a:pt x="255206" y="194976"/>
                          </a:cubicBezTo>
                          <a:cubicBezTo>
                            <a:pt x="254754" y="168953"/>
                            <a:pt x="193250" y="26734"/>
                            <a:pt x="154595" y="2518"/>
                          </a:cubicBezTo>
                          <a:cubicBezTo>
                            <a:pt x="115940" y="-21788"/>
                            <a:pt x="-14023" y="136787"/>
                            <a:pt x="1240" y="180519"/>
                          </a:cubicBezTo>
                          <a:close/>
                        </a:path>
                      </a:pathLst>
                    </a:custGeom>
                    <a:solidFill>
                      <a:srgbClr val="DD7E6B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  <p:sp>
                  <p:nvSpPr>
                    <p:cNvPr id="965" name="Google Shape;965;p37"/>
                    <p:cNvSpPr/>
                    <p:nvPr/>
                  </p:nvSpPr>
                  <p:spPr>
                    <a:xfrm>
                      <a:off x="7062143" y="3860534"/>
                      <a:ext cx="125606" cy="223484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25606" h="223484" extrusionOk="0">
                          <a:moveTo>
                            <a:pt x="75188" y="214600"/>
                          </a:moveTo>
                          <a:cubicBezTo>
                            <a:pt x="75188" y="214600"/>
                            <a:pt x="77085" y="156501"/>
                            <a:pt x="95690" y="108793"/>
                          </a:cubicBezTo>
                          <a:cubicBezTo>
                            <a:pt x="111405" y="68675"/>
                            <a:pt x="139132" y="10938"/>
                            <a:pt x="117908" y="1722"/>
                          </a:cubicBezTo>
                          <a:cubicBezTo>
                            <a:pt x="74286" y="-17253"/>
                            <a:pt x="5014" y="126864"/>
                            <a:pt x="5014" y="126864"/>
                          </a:cubicBezTo>
                          <a:cubicBezTo>
                            <a:pt x="5014" y="126864"/>
                            <a:pt x="-15398" y="195354"/>
                            <a:pt x="26147" y="217943"/>
                          </a:cubicBezTo>
                          <a:cubicBezTo>
                            <a:pt x="52249" y="232129"/>
                            <a:pt x="75188" y="214600"/>
                            <a:pt x="75188" y="214600"/>
                          </a:cubicBezTo>
                          <a:close/>
                        </a:path>
                      </a:pathLst>
                    </a:custGeom>
                    <a:solidFill>
                      <a:srgbClr val="DD7E6B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  <p:grpSp>
                  <p:nvGrpSpPr>
                    <p:cNvPr id="966" name="Google Shape;966;p37"/>
                    <p:cNvGrpSpPr/>
                    <p:nvPr/>
                  </p:nvGrpSpPr>
                  <p:grpSpPr>
                    <a:xfrm>
                      <a:off x="6872299" y="3853718"/>
                      <a:ext cx="227271" cy="263151"/>
                      <a:chOff x="6872299" y="3853718"/>
                      <a:chExt cx="227271" cy="263151"/>
                    </a:xfrm>
                  </p:grpSpPr>
                  <p:sp>
                    <p:nvSpPr>
                      <p:cNvPr id="967" name="Google Shape;967;p37"/>
                      <p:cNvSpPr/>
                      <p:nvPr/>
                    </p:nvSpPr>
                    <p:spPr>
                      <a:xfrm>
                        <a:off x="6872299" y="3853718"/>
                        <a:ext cx="224301" cy="260232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224301" h="260232" extrusionOk="0">
                            <a:moveTo>
                              <a:pt x="223578" y="107477"/>
                            </a:moveTo>
                            <a:cubicBezTo>
                              <a:pt x="218701" y="130608"/>
                              <a:pt x="194226" y="111633"/>
                              <a:pt x="194226" y="111633"/>
                            </a:cubicBezTo>
                            <a:cubicBezTo>
                              <a:pt x="194226" y="111633"/>
                              <a:pt x="222856" y="147504"/>
                              <a:pt x="208586" y="169461"/>
                            </a:cubicBezTo>
                            <a:cubicBezTo>
                              <a:pt x="194768" y="190604"/>
                              <a:pt x="165957" y="166570"/>
                              <a:pt x="163880" y="164853"/>
                            </a:cubicBezTo>
                            <a:cubicBezTo>
                              <a:pt x="165415" y="166750"/>
                              <a:pt x="190884" y="200453"/>
                              <a:pt x="174266" y="220964"/>
                            </a:cubicBezTo>
                            <a:cubicBezTo>
                              <a:pt x="157016" y="242288"/>
                              <a:pt x="132270" y="213193"/>
                              <a:pt x="130644" y="211386"/>
                            </a:cubicBezTo>
                            <a:cubicBezTo>
                              <a:pt x="131457" y="213645"/>
                              <a:pt x="142204" y="243553"/>
                              <a:pt x="126038" y="256293"/>
                            </a:cubicBezTo>
                            <a:cubicBezTo>
                              <a:pt x="98221" y="278159"/>
                              <a:pt x="68688" y="202350"/>
                              <a:pt x="42045" y="191960"/>
                            </a:cubicBezTo>
                            <a:cubicBezTo>
                              <a:pt x="42045" y="191960"/>
                              <a:pt x="19285" y="235240"/>
                              <a:pt x="18292" y="236324"/>
                            </a:cubicBezTo>
                            <a:cubicBezTo>
                              <a:pt x="18292" y="236324"/>
                              <a:pt x="-11241" y="164762"/>
                              <a:pt x="4745" y="129524"/>
                            </a:cubicBezTo>
                            <a:cubicBezTo>
                              <a:pt x="13234" y="110910"/>
                              <a:pt x="32200" y="115157"/>
                              <a:pt x="32200" y="115157"/>
                            </a:cubicBezTo>
                            <a:cubicBezTo>
                              <a:pt x="32200" y="115157"/>
                              <a:pt x="20098" y="93110"/>
                              <a:pt x="32652" y="76575"/>
                            </a:cubicBezTo>
                            <a:cubicBezTo>
                              <a:pt x="39155" y="68082"/>
                              <a:pt x="58482" y="70883"/>
                              <a:pt x="58482" y="70883"/>
                            </a:cubicBezTo>
                            <a:cubicBezTo>
                              <a:pt x="58482" y="70883"/>
                              <a:pt x="49541" y="52812"/>
                              <a:pt x="61643" y="38806"/>
                            </a:cubicBezTo>
                            <a:cubicBezTo>
                              <a:pt x="71307" y="27512"/>
                              <a:pt x="89189" y="32120"/>
                              <a:pt x="89189" y="32120"/>
                            </a:cubicBezTo>
                            <a:cubicBezTo>
                              <a:pt x="89189" y="32120"/>
                              <a:pt x="88647" y="10796"/>
                              <a:pt x="102195" y="2484"/>
                            </a:cubicBezTo>
                            <a:cubicBezTo>
                              <a:pt x="129560" y="-14322"/>
                              <a:pt x="233964" y="57872"/>
                              <a:pt x="223578" y="107477"/>
                            </a:cubicBezTo>
                            <a:close/>
                          </a:path>
                        </a:pathLst>
                      </a:custGeom>
                      <a:solidFill>
                        <a:srgbClr val="DD7E6B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45700" rIns="91425" bIns="45700" anchor="ctr" anchorCtr="0">
                        <a:noAutofit/>
                      </a:bodyPr>
                      <a:lstStyle/>
                      <a:p>
                        <a:pPr marL="0" marR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 sz="18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endParaRPr>
                      </a:p>
                    </p:txBody>
                  </p:sp>
                  <p:grpSp>
                    <p:nvGrpSpPr>
                      <p:cNvPr id="968" name="Google Shape;968;p37"/>
                      <p:cNvGrpSpPr/>
                      <p:nvPr/>
                    </p:nvGrpSpPr>
                    <p:grpSpPr>
                      <a:xfrm>
                        <a:off x="6905991" y="3885467"/>
                        <a:ext cx="162108" cy="183625"/>
                        <a:chOff x="6905991" y="3885467"/>
                        <a:chExt cx="162108" cy="183625"/>
                      </a:xfrm>
                    </p:grpSpPr>
                    <p:sp>
                      <p:nvSpPr>
                        <p:cNvPr id="969" name="Google Shape;969;p37"/>
                        <p:cNvSpPr/>
                        <p:nvPr/>
                      </p:nvSpPr>
                      <p:spPr>
                        <a:xfrm>
                          <a:off x="6964277" y="3885467"/>
                          <a:ext cx="103822" cy="82976"/>
                        </a:xfrm>
                        <a:custGeom>
                          <a:avLst/>
                          <a:gdLst/>
                          <a:ahLst/>
                          <a:cxnLst/>
                          <a:rect l="l" t="t" r="r" b="b"/>
                          <a:pathLst>
                            <a:path w="103822" h="82976" extrusionOk="0">
                              <a:moveTo>
                                <a:pt x="192" y="643"/>
                              </a:moveTo>
                              <a:cubicBezTo>
                                <a:pt x="-169" y="462"/>
                                <a:pt x="12" y="-80"/>
                                <a:pt x="463" y="10"/>
                              </a:cubicBezTo>
                              <a:cubicBezTo>
                                <a:pt x="40563" y="15371"/>
                                <a:pt x="80031" y="44556"/>
                                <a:pt x="103603" y="80788"/>
                              </a:cubicBezTo>
                              <a:cubicBezTo>
                                <a:pt x="104416" y="81963"/>
                                <a:pt x="102790" y="83770"/>
                                <a:pt x="101706" y="82595"/>
                              </a:cubicBezTo>
                              <a:cubicBezTo>
                                <a:pt x="70186" y="49887"/>
                                <a:pt x="39660" y="23412"/>
                                <a:pt x="192" y="643"/>
                              </a:cubicBezTo>
                              <a:close/>
                            </a:path>
                          </a:pathLst>
                        </a:custGeom>
                        <a:solidFill>
                          <a:srgbClr val="263238"/>
                        </a:solidFill>
                        <a:ln>
                          <a:noFill/>
                        </a:ln>
                      </p:spPr>
                      <p:txBody>
                        <a:bodyPr spcFirstLastPara="1" wrap="square" lIns="91425" tIns="45700" rIns="91425" bIns="45700" anchor="ctr" anchorCtr="0">
                          <a:noAutofit/>
                        </a:bodyPr>
                        <a:lstStyle/>
                        <a:p>
                          <a:pPr marL="0" marR="0" lvl="0" indent="0" algn="l" rtl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None/>
                          </a:pPr>
                          <a:endParaRPr sz="1800">
                            <a:solidFill>
                              <a:srgbClr val="000000"/>
                            </a:solidFill>
                            <a:latin typeface="Calibri"/>
                            <a:ea typeface="Calibri"/>
                            <a:cs typeface="Calibri"/>
                            <a:sym typeface="Calibri"/>
                          </a:endParaRPr>
                        </a:p>
                      </p:txBody>
                    </p:sp>
                    <p:sp>
                      <p:nvSpPr>
                        <p:cNvPr id="970" name="Google Shape;970;p37"/>
                        <p:cNvSpPr/>
                        <p:nvPr/>
                      </p:nvSpPr>
                      <p:spPr>
                        <a:xfrm>
                          <a:off x="6930233" y="3923186"/>
                          <a:ext cx="108028" cy="97732"/>
                        </a:xfrm>
                        <a:custGeom>
                          <a:avLst/>
                          <a:gdLst/>
                          <a:ahLst/>
                          <a:cxnLst/>
                          <a:rect l="l" t="t" r="r" b="b"/>
                          <a:pathLst>
                            <a:path w="108028" h="97732" extrusionOk="0">
                              <a:moveTo>
                                <a:pt x="187" y="783"/>
                              </a:moveTo>
                              <a:cubicBezTo>
                                <a:pt x="-265" y="511"/>
                                <a:pt x="187" y="-211"/>
                                <a:pt x="639" y="60"/>
                              </a:cubicBezTo>
                              <a:cubicBezTo>
                                <a:pt x="41913" y="16143"/>
                                <a:pt x="85354" y="50207"/>
                                <a:pt x="107752" y="95114"/>
                              </a:cubicBezTo>
                              <a:cubicBezTo>
                                <a:pt x="108475" y="96650"/>
                                <a:pt x="107662" y="98819"/>
                                <a:pt x="106668" y="97102"/>
                              </a:cubicBezTo>
                              <a:cubicBezTo>
                                <a:pt x="89509" y="68369"/>
                                <a:pt x="35861" y="21203"/>
                                <a:pt x="187" y="783"/>
                              </a:cubicBezTo>
                              <a:close/>
                            </a:path>
                          </a:pathLst>
                        </a:custGeom>
                        <a:solidFill>
                          <a:srgbClr val="263238"/>
                        </a:solidFill>
                        <a:ln>
                          <a:noFill/>
                        </a:ln>
                      </p:spPr>
                      <p:txBody>
                        <a:bodyPr spcFirstLastPara="1" wrap="square" lIns="91425" tIns="45700" rIns="91425" bIns="45700" anchor="ctr" anchorCtr="0">
                          <a:noAutofit/>
                        </a:bodyPr>
                        <a:lstStyle/>
                        <a:p>
                          <a:pPr marL="0" marR="0" lvl="0" indent="0" algn="l" rtl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None/>
                          </a:pPr>
                          <a:endParaRPr sz="1800">
                            <a:solidFill>
                              <a:srgbClr val="000000"/>
                            </a:solidFill>
                            <a:latin typeface="Calibri"/>
                            <a:ea typeface="Calibri"/>
                            <a:cs typeface="Calibri"/>
                            <a:sym typeface="Calibri"/>
                          </a:endParaRPr>
                        </a:p>
                      </p:txBody>
                    </p:sp>
                    <p:sp>
                      <p:nvSpPr>
                        <p:cNvPr id="971" name="Google Shape;971;p37"/>
                        <p:cNvSpPr/>
                        <p:nvPr/>
                      </p:nvSpPr>
                      <p:spPr>
                        <a:xfrm>
                          <a:off x="6905991" y="3968485"/>
                          <a:ext cx="98956" cy="100607"/>
                        </a:xfrm>
                        <a:custGeom>
                          <a:avLst/>
                          <a:gdLst/>
                          <a:ahLst/>
                          <a:cxnLst/>
                          <a:rect l="l" t="t" r="r" b="b"/>
                          <a:pathLst>
                            <a:path w="98956" h="100607" extrusionOk="0">
                              <a:moveTo>
                                <a:pt x="97404" y="100233"/>
                              </a:moveTo>
                              <a:cubicBezTo>
                                <a:pt x="74283" y="57947"/>
                                <a:pt x="40053" y="27316"/>
                                <a:pt x="224" y="932"/>
                              </a:cubicBezTo>
                              <a:cubicBezTo>
                                <a:pt x="-317" y="571"/>
                                <a:pt x="224" y="-152"/>
                                <a:pt x="766" y="29"/>
                              </a:cubicBezTo>
                              <a:cubicBezTo>
                                <a:pt x="23706" y="7618"/>
                                <a:pt x="47279" y="27045"/>
                                <a:pt x="64439" y="43761"/>
                              </a:cubicBezTo>
                              <a:cubicBezTo>
                                <a:pt x="80786" y="59754"/>
                                <a:pt x="92346" y="77463"/>
                                <a:pt x="98939" y="99330"/>
                              </a:cubicBezTo>
                              <a:cubicBezTo>
                                <a:pt x="99120" y="100233"/>
                                <a:pt x="97855" y="101137"/>
                                <a:pt x="97404" y="100233"/>
                              </a:cubicBezTo>
                              <a:close/>
                            </a:path>
                          </a:pathLst>
                        </a:custGeom>
                        <a:solidFill>
                          <a:srgbClr val="263238"/>
                        </a:solidFill>
                        <a:ln>
                          <a:noFill/>
                        </a:ln>
                      </p:spPr>
                      <p:txBody>
                        <a:bodyPr spcFirstLastPara="1" wrap="square" lIns="91425" tIns="45700" rIns="91425" bIns="45700" anchor="ctr" anchorCtr="0">
                          <a:noAutofit/>
                        </a:bodyPr>
                        <a:lstStyle/>
                        <a:p>
                          <a:pPr marL="0" marR="0" lvl="0" indent="0" algn="l" rtl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None/>
                          </a:pPr>
                          <a:endParaRPr sz="1800">
                            <a:solidFill>
                              <a:srgbClr val="000000"/>
                            </a:solidFill>
                            <a:latin typeface="Calibri"/>
                            <a:ea typeface="Calibri"/>
                            <a:cs typeface="Calibri"/>
                            <a:sym typeface="Calibri"/>
                          </a:endParaRPr>
                        </a:p>
                      </p:txBody>
                    </p:sp>
                  </p:grpSp>
                  <p:sp>
                    <p:nvSpPr>
                      <p:cNvPr id="972" name="Google Shape;972;p37"/>
                      <p:cNvSpPr/>
                      <p:nvPr/>
                    </p:nvSpPr>
                    <p:spPr>
                      <a:xfrm>
                        <a:off x="6914434" y="3965351"/>
                        <a:ext cx="174509" cy="151518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174509" h="151518" extrusionOk="0">
                            <a:moveTo>
                              <a:pt x="152813" y="0"/>
                            </a:moveTo>
                            <a:cubicBezTo>
                              <a:pt x="153716" y="1446"/>
                              <a:pt x="150645" y="1175"/>
                              <a:pt x="151549" y="2711"/>
                            </a:cubicBezTo>
                            <a:cubicBezTo>
                              <a:pt x="155252" y="8855"/>
                              <a:pt x="174489" y="47618"/>
                              <a:pt x="163290" y="58280"/>
                            </a:cubicBezTo>
                            <a:cubicBezTo>
                              <a:pt x="154348" y="66773"/>
                              <a:pt x="136647" y="60629"/>
                              <a:pt x="130776" y="55659"/>
                            </a:cubicBezTo>
                            <a:lnTo>
                              <a:pt x="116055" y="43009"/>
                            </a:lnTo>
                            <a:lnTo>
                              <a:pt x="125538" y="59996"/>
                            </a:lnTo>
                            <a:cubicBezTo>
                              <a:pt x="129693" y="67406"/>
                              <a:pt x="132944" y="75809"/>
                              <a:pt x="134479" y="84121"/>
                            </a:cubicBezTo>
                            <a:cubicBezTo>
                              <a:pt x="136014" y="92434"/>
                              <a:pt x="135292" y="101108"/>
                              <a:pt x="130415" y="106981"/>
                            </a:cubicBezTo>
                            <a:cubicBezTo>
                              <a:pt x="125538" y="113306"/>
                              <a:pt x="118042" y="115746"/>
                              <a:pt x="110817" y="112674"/>
                            </a:cubicBezTo>
                            <a:cubicBezTo>
                              <a:pt x="103501" y="109963"/>
                              <a:pt x="96727" y="103819"/>
                              <a:pt x="91580" y="97404"/>
                            </a:cubicBezTo>
                            <a:lnTo>
                              <a:pt x="77129" y="79513"/>
                            </a:lnTo>
                            <a:lnTo>
                              <a:pt x="84987" y="101018"/>
                            </a:lnTo>
                            <a:cubicBezTo>
                              <a:pt x="87064" y="106891"/>
                              <a:pt x="88599" y="113397"/>
                              <a:pt x="89141" y="119631"/>
                            </a:cubicBezTo>
                            <a:cubicBezTo>
                              <a:pt x="89683" y="125866"/>
                              <a:pt x="89141" y="132281"/>
                              <a:pt x="86341" y="137160"/>
                            </a:cubicBezTo>
                            <a:cubicBezTo>
                              <a:pt x="83632" y="141949"/>
                              <a:pt x="78213" y="145292"/>
                              <a:pt x="72975" y="144841"/>
                            </a:cubicBezTo>
                            <a:cubicBezTo>
                              <a:pt x="67465" y="144389"/>
                              <a:pt x="61775" y="140684"/>
                              <a:pt x="56808" y="136708"/>
                            </a:cubicBezTo>
                            <a:cubicBezTo>
                              <a:pt x="46693" y="128396"/>
                              <a:pt x="38294" y="117824"/>
                              <a:pt x="29443" y="107704"/>
                            </a:cubicBezTo>
                            <a:cubicBezTo>
                              <a:pt x="25017" y="102644"/>
                              <a:pt x="20592" y="97494"/>
                              <a:pt x="15986" y="92615"/>
                            </a:cubicBezTo>
                            <a:cubicBezTo>
                              <a:pt x="11289" y="87826"/>
                              <a:pt x="6322" y="82766"/>
                              <a:pt x="0" y="80326"/>
                            </a:cubicBezTo>
                            <a:cubicBezTo>
                              <a:pt x="6051" y="83398"/>
                              <a:pt x="10296" y="88820"/>
                              <a:pt x="14631" y="93880"/>
                            </a:cubicBezTo>
                            <a:cubicBezTo>
                              <a:pt x="18876" y="99030"/>
                              <a:pt x="22850" y="104451"/>
                              <a:pt x="26824" y="109873"/>
                            </a:cubicBezTo>
                            <a:cubicBezTo>
                              <a:pt x="34862" y="120715"/>
                              <a:pt x="43080" y="131468"/>
                              <a:pt x="53286" y="140955"/>
                            </a:cubicBezTo>
                            <a:cubicBezTo>
                              <a:pt x="58524" y="145473"/>
                              <a:pt x="64304" y="150171"/>
                              <a:pt x="72342" y="151346"/>
                            </a:cubicBezTo>
                            <a:cubicBezTo>
                              <a:pt x="80651" y="152521"/>
                              <a:pt x="88599" y="147551"/>
                              <a:pt x="92483" y="140774"/>
                            </a:cubicBezTo>
                            <a:cubicBezTo>
                              <a:pt x="96456" y="133907"/>
                              <a:pt x="96998" y="126227"/>
                              <a:pt x="96547" y="119089"/>
                            </a:cubicBezTo>
                            <a:cubicBezTo>
                              <a:pt x="96005" y="111951"/>
                              <a:pt x="94560" y="105174"/>
                              <a:pt x="92212" y="98307"/>
                            </a:cubicBezTo>
                            <a:lnTo>
                              <a:pt x="85528" y="102012"/>
                            </a:lnTo>
                            <a:cubicBezTo>
                              <a:pt x="91580" y="109602"/>
                              <a:pt x="98443" y="116288"/>
                              <a:pt x="108107" y="120264"/>
                            </a:cubicBezTo>
                            <a:cubicBezTo>
                              <a:pt x="112894" y="122161"/>
                              <a:pt x="118674" y="122703"/>
                              <a:pt x="124003" y="120986"/>
                            </a:cubicBezTo>
                            <a:cubicBezTo>
                              <a:pt x="129331" y="119270"/>
                              <a:pt x="133486" y="115836"/>
                              <a:pt x="136737" y="111680"/>
                            </a:cubicBezTo>
                            <a:cubicBezTo>
                              <a:pt x="143330" y="103096"/>
                              <a:pt x="143691" y="91982"/>
                              <a:pt x="141885" y="82676"/>
                            </a:cubicBezTo>
                            <a:cubicBezTo>
                              <a:pt x="139988" y="73188"/>
                              <a:pt x="136466" y="64605"/>
                              <a:pt x="131680" y="56292"/>
                            </a:cubicBezTo>
                            <a:lnTo>
                              <a:pt x="126351" y="60629"/>
                            </a:lnTo>
                            <a:cubicBezTo>
                              <a:pt x="134028" y="66773"/>
                              <a:pt x="152994" y="75809"/>
                              <a:pt x="168618" y="64334"/>
                            </a:cubicBezTo>
                            <a:cubicBezTo>
                              <a:pt x="186501" y="46443"/>
                              <a:pt x="158503" y="6867"/>
                              <a:pt x="152813" y="0"/>
                            </a:cubicBezTo>
                            <a:close/>
                          </a:path>
                        </a:pathLst>
                      </a:custGeom>
                      <a:solidFill>
                        <a:srgbClr val="263238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45700" rIns="91425" bIns="45700" anchor="ctr" anchorCtr="0">
                        <a:noAutofit/>
                      </a:bodyPr>
                      <a:lstStyle/>
                      <a:p>
                        <a:pPr marL="0" marR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 sz="18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endParaRPr>
                      </a:p>
                    </p:txBody>
                  </p:sp>
                  <p:sp>
                    <p:nvSpPr>
                      <p:cNvPr id="973" name="Google Shape;973;p37"/>
                      <p:cNvSpPr/>
                      <p:nvPr/>
                    </p:nvSpPr>
                    <p:spPr>
                      <a:xfrm>
                        <a:off x="7066435" y="3938787"/>
                        <a:ext cx="33135" cy="36917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33135" h="36917" extrusionOk="0">
                            <a:moveTo>
                              <a:pt x="0" y="26564"/>
                            </a:moveTo>
                            <a:cubicBezTo>
                              <a:pt x="4696" y="28733"/>
                              <a:pt x="9393" y="30450"/>
                              <a:pt x="13818" y="31082"/>
                            </a:cubicBezTo>
                            <a:cubicBezTo>
                              <a:pt x="18244" y="31715"/>
                              <a:pt x="22037" y="30179"/>
                              <a:pt x="24295" y="27287"/>
                            </a:cubicBezTo>
                            <a:cubicBezTo>
                              <a:pt x="26643" y="24396"/>
                              <a:pt x="27365" y="19697"/>
                              <a:pt x="27636" y="14999"/>
                            </a:cubicBezTo>
                            <a:cubicBezTo>
                              <a:pt x="27817" y="10210"/>
                              <a:pt x="27636" y="5241"/>
                              <a:pt x="27365" y="0"/>
                            </a:cubicBezTo>
                            <a:cubicBezTo>
                              <a:pt x="30165" y="4427"/>
                              <a:pt x="32062" y="9397"/>
                              <a:pt x="32784" y="14728"/>
                            </a:cubicBezTo>
                            <a:cubicBezTo>
                              <a:pt x="33507" y="19969"/>
                              <a:pt x="33416" y="26022"/>
                              <a:pt x="29533" y="31353"/>
                            </a:cubicBezTo>
                            <a:cubicBezTo>
                              <a:pt x="27456" y="33883"/>
                              <a:pt x="24746" y="35690"/>
                              <a:pt x="21676" y="36504"/>
                            </a:cubicBezTo>
                            <a:cubicBezTo>
                              <a:pt x="18605" y="37227"/>
                              <a:pt x="15444" y="36955"/>
                              <a:pt x="12734" y="36052"/>
                            </a:cubicBezTo>
                            <a:cubicBezTo>
                              <a:pt x="7315" y="34335"/>
                              <a:pt x="3161" y="30721"/>
                              <a:pt x="0" y="26564"/>
                            </a:cubicBezTo>
                            <a:close/>
                          </a:path>
                        </a:pathLst>
                      </a:custGeom>
                      <a:solidFill>
                        <a:srgbClr val="263238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45700" rIns="91425" bIns="45700" anchor="ctr" anchorCtr="0">
                        <a:noAutofit/>
                      </a:bodyPr>
                      <a:lstStyle/>
                      <a:p>
                        <a:pPr marL="0" marR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 sz="18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endParaRPr>
                      </a:p>
                    </p:txBody>
                  </p:sp>
                </p:grpSp>
              </p:grpSp>
            </p:grpSp>
            <p:grpSp>
              <p:nvGrpSpPr>
                <p:cNvPr id="974" name="Google Shape;974;p37"/>
                <p:cNvGrpSpPr/>
                <p:nvPr/>
              </p:nvGrpSpPr>
              <p:grpSpPr>
                <a:xfrm>
                  <a:off x="6963385" y="4054457"/>
                  <a:ext cx="475260" cy="466965"/>
                  <a:chOff x="6963385" y="4054457"/>
                  <a:chExt cx="475260" cy="466965"/>
                </a:xfrm>
              </p:grpSpPr>
              <p:sp>
                <p:nvSpPr>
                  <p:cNvPr id="975" name="Google Shape;975;p37"/>
                  <p:cNvSpPr/>
                  <p:nvPr/>
                </p:nvSpPr>
                <p:spPr>
                  <a:xfrm>
                    <a:off x="6963385" y="4054457"/>
                    <a:ext cx="475260" cy="46696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75260" h="466965" extrusionOk="0">
                        <a:moveTo>
                          <a:pt x="194448" y="30977"/>
                        </a:moveTo>
                        <a:lnTo>
                          <a:pt x="0" y="211236"/>
                        </a:lnTo>
                        <a:cubicBezTo>
                          <a:pt x="0" y="211236"/>
                          <a:pt x="188126" y="473178"/>
                          <a:pt x="240870" y="466853"/>
                        </a:cubicBezTo>
                        <a:cubicBezTo>
                          <a:pt x="324863" y="456823"/>
                          <a:pt x="422945" y="232199"/>
                          <a:pt x="454917" y="136241"/>
                        </a:cubicBezTo>
                        <a:cubicBezTo>
                          <a:pt x="486889" y="40283"/>
                          <a:pt x="489598" y="-61277"/>
                          <a:pt x="400457" y="45885"/>
                        </a:cubicBezTo>
                        <a:cubicBezTo>
                          <a:pt x="323599" y="138319"/>
                          <a:pt x="275551" y="188467"/>
                          <a:pt x="272661" y="187653"/>
                        </a:cubicBezTo>
                        <a:cubicBezTo>
                          <a:pt x="269771" y="186840"/>
                          <a:pt x="194448" y="30977"/>
                          <a:pt x="194448" y="30977"/>
                        </a:cubicBezTo>
                        <a:close/>
                      </a:path>
                    </a:pathLst>
                  </a:custGeom>
                  <a:solidFill>
                    <a:schemeClr val="accent2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976" name="Google Shape;976;p37"/>
                  <p:cNvSpPr/>
                  <p:nvPr/>
                </p:nvSpPr>
                <p:spPr>
                  <a:xfrm>
                    <a:off x="7232233" y="4236819"/>
                    <a:ext cx="51056" cy="14195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1056" h="141951" extrusionOk="0">
                        <a:moveTo>
                          <a:pt x="1194" y="322"/>
                        </a:moveTo>
                        <a:cubicBezTo>
                          <a:pt x="12845" y="22640"/>
                          <a:pt x="21877" y="46223"/>
                          <a:pt x="30547" y="69896"/>
                        </a:cubicBezTo>
                        <a:cubicBezTo>
                          <a:pt x="34792" y="81642"/>
                          <a:pt x="38494" y="93569"/>
                          <a:pt x="42197" y="105496"/>
                        </a:cubicBezTo>
                        <a:cubicBezTo>
                          <a:pt x="45810" y="117242"/>
                          <a:pt x="49152" y="129441"/>
                          <a:pt x="51048" y="141548"/>
                        </a:cubicBezTo>
                        <a:cubicBezTo>
                          <a:pt x="51139" y="142000"/>
                          <a:pt x="50506" y="142090"/>
                          <a:pt x="50326" y="141729"/>
                        </a:cubicBezTo>
                        <a:cubicBezTo>
                          <a:pt x="45268" y="130434"/>
                          <a:pt x="41113" y="118507"/>
                          <a:pt x="37049" y="106761"/>
                        </a:cubicBezTo>
                        <a:cubicBezTo>
                          <a:pt x="32985" y="95015"/>
                          <a:pt x="28650" y="83269"/>
                          <a:pt x="24586" y="71522"/>
                        </a:cubicBezTo>
                        <a:cubicBezTo>
                          <a:pt x="16458" y="47940"/>
                          <a:pt x="7426" y="24628"/>
                          <a:pt x="20" y="864"/>
                        </a:cubicBezTo>
                        <a:cubicBezTo>
                          <a:pt x="-160" y="51"/>
                          <a:pt x="923" y="-310"/>
                          <a:pt x="1194" y="322"/>
                        </a:cubicBezTo>
                        <a:close/>
                      </a:path>
                    </a:pathLst>
                  </a:custGeom>
                  <a:solidFill>
                    <a:srgbClr val="263238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977" name="Google Shape;977;p37"/>
                  <p:cNvSpPr/>
                  <p:nvPr/>
                </p:nvSpPr>
                <p:spPr>
                  <a:xfrm>
                    <a:off x="7031635" y="4146925"/>
                    <a:ext cx="134245" cy="127098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34245" h="127098" extrusionOk="0">
                        <a:moveTo>
                          <a:pt x="133243" y="132"/>
                        </a:moveTo>
                        <a:cubicBezTo>
                          <a:pt x="123940" y="7541"/>
                          <a:pt x="115180" y="15763"/>
                          <a:pt x="106329" y="23714"/>
                        </a:cubicBezTo>
                        <a:cubicBezTo>
                          <a:pt x="97478" y="31666"/>
                          <a:pt x="88627" y="39707"/>
                          <a:pt x="79957" y="47839"/>
                        </a:cubicBezTo>
                        <a:cubicBezTo>
                          <a:pt x="62616" y="64103"/>
                          <a:pt x="45275" y="80548"/>
                          <a:pt x="28206" y="97174"/>
                        </a:cubicBezTo>
                        <a:cubicBezTo>
                          <a:pt x="23510" y="101691"/>
                          <a:pt x="18904" y="106300"/>
                          <a:pt x="14297" y="110908"/>
                        </a:cubicBezTo>
                        <a:cubicBezTo>
                          <a:pt x="9421" y="115877"/>
                          <a:pt x="5085" y="121479"/>
                          <a:pt x="118" y="126359"/>
                        </a:cubicBezTo>
                        <a:cubicBezTo>
                          <a:pt x="-243" y="126720"/>
                          <a:pt x="299" y="127352"/>
                          <a:pt x="750" y="126991"/>
                        </a:cubicBezTo>
                        <a:cubicBezTo>
                          <a:pt x="5085" y="123106"/>
                          <a:pt x="9963" y="119762"/>
                          <a:pt x="14388" y="115877"/>
                        </a:cubicBezTo>
                        <a:cubicBezTo>
                          <a:pt x="18994" y="111902"/>
                          <a:pt x="23510" y="107836"/>
                          <a:pt x="27935" y="103679"/>
                        </a:cubicBezTo>
                        <a:cubicBezTo>
                          <a:pt x="36696" y="95638"/>
                          <a:pt x="45456" y="87506"/>
                          <a:pt x="54126" y="79373"/>
                        </a:cubicBezTo>
                        <a:cubicBezTo>
                          <a:pt x="71557" y="63110"/>
                          <a:pt x="88898" y="46755"/>
                          <a:pt x="105696" y="29949"/>
                        </a:cubicBezTo>
                        <a:cubicBezTo>
                          <a:pt x="115180" y="20462"/>
                          <a:pt x="125114" y="11155"/>
                          <a:pt x="134055" y="1035"/>
                        </a:cubicBezTo>
                        <a:cubicBezTo>
                          <a:pt x="134597" y="493"/>
                          <a:pt x="133875" y="-320"/>
                          <a:pt x="133243" y="132"/>
                        </a:cubicBezTo>
                        <a:close/>
                      </a:path>
                    </a:pathLst>
                  </a:custGeom>
                  <a:solidFill>
                    <a:schemeClr val="accent2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978" name="Google Shape;978;p37"/>
                  <p:cNvSpPr/>
                  <p:nvPr/>
                </p:nvSpPr>
                <p:spPr>
                  <a:xfrm>
                    <a:off x="7105992" y="4064562"/>
                    <a:ext cx="332552" cy="456852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32552" h="456852" extrusionOk="0">
                        <a:moveTo>
                          <a:pt x="312220" y="126046"/>
                        </a:moveTo>
                        <a:cubicBezTo>
                          <a:pt x="280248" y="222004"/>
                          <a:pt x="182256" y="446628"/>
                          <a:pt x="98263" y="456748"/>
                        </a:cubicBezTo>
                        <a:cubicBezTo>
                          <a:pt x="78665" y="459007"/>
                          <a:pt x="40371" y="424401"/>
                          <a:pt x="0" y="379765"/>
                        </a:cubicBezTo>
                        <a:lnTo>
                          <a:pt x="324322" y="0"/>
                        </a:lnTo>
                        <a:cubicBezTo>
                          <a:pt x="325857" y="904"/>
                          <a:pt x="327663" y="1897"/>
                          <a:pt x="329831" y="2711"/>
                        </a:cubicBezTo>
                        <a:cubicBezTo>
                          <a:pt x="337327" y="25932"/>
                          <a:pt x="328656" y="76712"/>
                          <a:pt x="312220" y="126046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9800"/>
                    </a:srgbClr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</p:grpSp>
          </p:grpSp>
          <p:grpSp>
            <p:nvGrpSpPr>
              <p:cNvPr id="979" name="Google Shape;979;p37"/>
              <p:cNvGrpSpPr/>
              <p:nvPr/>
            </p:nvGrpSpPr>
            <p:grpSpPr>
              <a:xfrm>
                <a:off x="6850656" y="4546339"/>
                <a:ext cx="1019579" cy="2111464"/>
                <a:chOff x="6850656" y="4546339"/>
                <a:chExt cx="1019579" cy="2111464"/>
              </a:xfrm>
            </p:grpSpPr>
            <p:grpSp>
              <p:nvGrpSpPr>
                <p:cNvPr id="980" name="Google Shape;980;p37"/>
                <p:cNvGrpSpPr/>
                <p:nvPr/>
              </p:nvGrpSpPr>
              <p:grpSpPr>
                <a:xfrm>
                  <a:off x="6850656" y="4546519"/>
                  <a:ext cx="770493" cy="2110019"/>
                  <a:chOff x="6850656" y="4546519"/>
                  <a:chExt cx="770493" cy="2110019"/>
                </a:xfrm>
              </p:grpSpPr>
              <p:grpSp>
                <p:nvGrpSpPr>
                  <p:cNvPr id="981" name="Google Shape;981;p37"/>
                  <p:cNvGrpSpPr/>
                  <p:nvPr/>
                </p:nvGrpSpPr>
                <p:grpSpPr>
                  <a:xfrm>
                    <a:off x="6850656" y="6104071"/>
                    <a:ext cx="604840" cy="552467"/>
                    <a:chOff x="6850656" y="6104071"/>
                    <a:chExt cx="604840" cy="552467"/>
                  </a:xfrm>
                </p:grpSpPr>
                <p:sp>
                  <p:nvSpPr>
                    <p:cNvPr id="982" name="Google Shape;982;p37"/>
                    <p:cNvSpPr/>
                    <p:nvPr/>
                  </p:nvSpPr>
                  <p:spPr>
                    <a:xfrm>
                      <a:off x="6850656" y="6104071"/>
                      <a:ext cx="604088" cy="552467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604088" h="552467" extrusionOk="0">
                          <a:moveTo>
                            <a:pt x="8596" y="550899"/>
                          </a:moveTo>
                          <a:cubicBezTo>
                            <a:pt x="27652" y="556862"/>
                            <a:pt x="582909" y="544845"/>
                            <a:pt x="603230" y="531292"/>
                          </a:cubicBezTo>
                          <a:cubicBezTo>
                            <a:pt x="610998" y="526322"/>
                            <a:pt x="563492" y="0"/>
                            <a:pt x="563492" y="0"/>
                          </a:cubicBezTo>
                          <a:lnTo>
                            <a:pt x="211263" y="6777"/>
                          </a:lnTo>
                          <a:lnTo>
                            <a:pt x="251272" y="358803"/>
                          </a:lnTo>
                          <a:cubicBezTo>
                            <a:pt x="251272" y="358803"/>
                            <a:pt x="46347" y="455935"/>
                            <a:pt x="25665" y="473193"/>
                          </a:cubicBezTo>
                          <a:cubicBezTo>
                            <a:pt x="5073" y="490270"/>
                            <a:pt x="-10370" y="545026"/>
                            <a:pt x="8596" y="550899"/>
                          </a:cubicBezTo>
                          <a:close/>
                        </a:path>
                      </a:pathLst>
                    </a:custGeom>
                    <a:solidFill>
                      <a:srgbClr val="DD7E6B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  <p:sp>
                  <p:nvSpPr>
                    <p:cNvPr id="983" name="Google Shape;983;p37"/>
                    <p:cNvSpPr/>
                    <p:nvPr/>
                  </p:nvSpPr>
                  <p:spPr>
                    <a:xfrm>
                      <a:off x="6850656" y="6510853"/>
                      <a:ext cx="604840" cy="14568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604840" h="145685" extrusionOk="0">
                          <a:moveTo>
                            <a:pt x="8596" y="144118"/>
                          </a:moveTo>
                          <a:cubicBezTo>
                            <a:pt x="27562" y="150081"/>
                            <a:pt x="582999" y="138063"/>
                            <a:pt x="603230" y="124510"/>
                          </a:cubicBezTo>
                          <a:cubicBezTo>
                            <a:pt x="605669" y="122974"/>
                            <a:pt x="606391" y="69574"/>
                            <a:pt x="597630" y="0"/>
                          </a:cubicBezTo>
                          <a:cubicBezTo>
                            <a:pt x="496929" y="16896"/>
                            <a:pt x="137475" y="72104"/>
                            <a:pt x="109478" y="55659"/>
                          </a:cubicBezTo>
                          <a:cubicBezTo>
                            <a:pt x="89969" y="44184"/>
                            <a:pt x="107220" y="26203"/>
                            <a:pt x="123206" y="14186"/>
                          </a:cubicBezTo>
                          <a:cubicBezTo>
                            <a:pt x="77325" y="37046"/>
                            <a:pt x="34516" y="59092"/>
                            <a:pt x="25665" y="66502"/>
                          </a:cubicBezTo>
                          <a:cubicBezTo>
                            <a:pt x="5073" y="83579"/>
                            <a:pt x="-10370" y="138244"/>
                            <a:pt x="8596" y="144118"/>
                          </a:cubicBezTo>
                          <a:close/>
                        </a:path>
                      </a:pathLst>
                    </a:custGeom>
                    <a:solidFill>
                      <a:schemeClr val="dk1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</p:grpSp>
              <p:grpSp>
                <p:nvGrpSpPr>
                  <p:cNvPr id="984" name="Google Shape;984;p37"/>
                  <p:cNvGrpSpPr/>
                  <p:nvPr/>
                </p:nvGrpSpPr>
                <p:grpSpPr>
                  <a:xfrm>
                    <a:off x="7019696" y="4546519"/>
                    <a:ext cx="601453" cy="1831962"/>
                    <a:chOff x="7019696" y="4546519"/>
                    <a:chExt cx="601453" cy="1831962"/>
                  </a:xfrm>
                </p:grpSpPr>
                <p:sp>
                  <p:nvSpPr>
                    <p:cNvPr id="985" name="Google Shape;985;p37"/>
                    <p:cNvSpPr/>
                    <p:nvPr/>
                  </p:nvSpPr>
                  <p:spPr>
                    <a:xfrm>
                      <a:off x="7019696" y="4546519"/>
                      <a:ext cx="601363" cy="1831962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601363" h="1831962" extrusionOk="0">
                          <a:moveTo>
                            <a:pt x="72388" y="1831963"/>
                          </a:moveTo>
                          <a:lnTo>
                            <a:pt x="418114" y="1827084"/>
                          </a:lnTo>
                          <a:cubicBezTo>
                            <a:pt x="418114" y="1827084"/>
                            <a:pt x="349565" y="998612"/>
                            <a:pt x="352455" y="982709"/>
                          </a:cubicBezTo>
                          <a:cubicBezTo>
                            <a:pt x="356068" y="962289"/>
                            <a:pt x="601364" y="0"/>
                            <a:pt x="601364" y="0"/>
                          </a:cubicBezTo>
                          <a:lnTo>
                            <a:pt x="271352" y="0"/>
                          </a:lnTo>
                          <a:cubicBezTo>
                            <a:pt x="271352" y="0"/>
                            <a:pt x="11155" y="896871"/>
                            <a:pt x="1762" y="983342"/>
                          </a:cubicBezTo>
                          <a:cubicBezTo>
                            <a:pt x="-13230" y="1122851"/>
                            <a:pt x="72388" y="1831963"/>
                            <a:pt x="72388" y="1831963"/>
                          </a:cubicBezTo>
                          <a:close/>
                        </a:path>
                      </a:pathLst>
                    </a:custGeom>
                    <a:solidFill>
                      <a:srgbClr val="FFC727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  <p:sp>
                  <p:nvSpPr>
                    <p:cNvPr id="986" name="Google Shape;986;p37"/>
                    <p:cNvSpPr/>
                    <p:nvPr/>
                  </p:nvSpPr>
                  <p:spPr>
                    <a:xfrm>
                      <a:off x="7019696" y="4546519"/>
                      <a:ext cx="601363" cy="1831962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601363" h="1831962" extrusionOk="0">
                          <a:moveTo>
                            <a:pt x="72388" y="1831963"/>
                          </a:moveTo>
                          <a:lnTo>
                            <a:pt x="418114" y="1827084"/>
                          </a:lnTo>
                          <a:cubicBezTo>
                            <a:pt x="418114" y="1827084"/>
                            <a:pt x="349565" y="998612"/>
                            <a:pt x="352455" y="982709"/>
                          </a:cubicBezTo>
                          <a:cubicBezTo>
                            <a:pt x="356068" y="962289"/>
                            <a:pt x="601364" y="0"/>
                            <a:pt x="601364" y="0"/>
                          </a:cubicBezTo>
                          <a:lnTo>
                            <a:pt x="271352" y="0"/>
                          </a:lnTo>
                          <a:cubicBezTo>
                            <a:pt x="271352" y="0"/>
                            <a:pt x="11155" y="896871"/>
                            <a:pt x="1762" y="983342"/>
                          </a:cubicBezTo>
                          <a:cubicBezTo>
                            <a:pt x="-13230" y="1122851"/>
                            <a:pt x="72388" y="1831963"/>
                            <a:pt x="72388" y="1831963"/>
                          </a:cubicBezTo>
                          <a:close/>
                        </a:path>
                      </a:pathLst>
                    </a:custGeom>
                    <a:solidFill>
                      <a:schemeClr val="lt2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  <p:grpSp>
                  <p:nvGrpSpPr>
                    <p:cNvPr id="987" name="Google Shape;987;p37"/>
                    <p:cNvGrpSpPr/>
                    <p:nvPr/>
                  </p:nvGrpSpPr>
                  <p:grpSpPr>
                    <a:xfrm>
                      <a:off x="7090413" y="4623838"/>
                      <a:ext cx="459139" cy="1680280"/>
                      <a:chOff x="7090413" y="4623838"/>
                      <a:chExt cx="459139" cy="1680280"/>
                    </a:xfrm>
                  </p:grpSpPr>
                  <p:sp>
                    <p:nvSpPr>
                      <p:cNvPr id="988" name="Google Shape;988;p37"/>
                      <p:cNvSpPr/>
                      <p:nvPr/>
                    </p:nvSpPr>
                    <p:spPr>
                      <a:xfrm>
                        <a:off x="7090413" y="6293835"/>
                        <a:ext cx="317378" cy="10283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317378" h="10283" extrusionOk="0">
                            <a:moveTo>
                              <a:pt x="316329" y="1700"/>
                            </a:moveTo>
                            <a:cubicBezTo>
                              <a:pt x="295917" y="254"/>
                              <a:pt x="275235" y="435"/>
                              <a:pt x="254734" y="254"/>
                            </a:cubicBezTo>
                            <a:cubicBezTo>
                              <a:pt x="234232" y="-17"/>
                              <a:pt x="213731" y="-108"/>
                              <a:pt x="193229" y="164"/>
                            </a:cubicBezTo>
                            <a:cubicBezTo>
                              <a:pt x="152226" y="525"/>
                              <a:pt x="111223" y="1158"/>
                              <a:pt x="70220" y="2332"/>
                            </a:cubicBezTo>
                            <a:cubicBezTo>
                              <a:pt x="59021" y="2694"/>
                              <a:pt x="47822" y="2965"/>
                              <a:pt x="36623" y="3507"/>
                            </a:cubicBezTo>
                            <a:cubicBezTo>
                              <a:pt x="24611" y="4049"/>
                              <a:pt x="12689" y="6127"/>
                              <a:pt x="677" y="6579"/>
                            </a:cubicBezTo>
                            <a:cubicBezTo>
                              <a:pt x="-226" y="6579"/>
                              <a:pt x="-226" y="8025"/>
                              <a:pt x="677" y="8025"/>
                            </a:cubicBezTo>
                            <a:cubicBezTo>
                              <a:pt x="10703" y="8115"/>
                              <a:pt x="20818" y="9651"/>
                              <a:pt x="30933" y="9922"/>
                            </a:cubicBezTo>
                            <a:cubicBezTo>
                              <a:pt x="41410" y="10193"/>
                              <a:pt x="51796" y="10284"/>
                              <a:pt x="62272" y="10284"/>
                            </a:cubicBezTo>
                            <a:cubicBezTo>
                              <a:pt x="82774" y="10284"/>
                              <a:pt x="103275" y="10193"/>
                              <a:pt x="123777" y="10012"/>
                            </a:cubicBezTo>
                            <a:cubicBezTo>
                              <a:pt x="164780" y="9651"/>
                              <a:pt x="205783" y="9109"/>
                              <a:pt x="246786" y="7392"/>
                            </a:cubicBezTo>
                            <a:cubicBezTo>
                              <a:pt x="269907" y="6398"/>
                              <a:pt x="293298" y="6127"/>
                              <a:pt x="316329" y="3868"/>
                            </a:cubicBezTo>
                            <a:cubicBezTo>
                              <a:pt x="317774" y="3597"/>
                              <a:pt x="317684" y="1790"/>
                              <a:pt x="316329" y="1700"/>
                            </a:cubicBezTo>
                            <a:close/>
                          </a:path>
                        </a:pathLst>
                      </a:custGeom>
                      <a:solidFill>
                        <a:schemeClr val="dk1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45700" rIns="91425" bIns="45700" anchor="ctr" anchorCtr="0">
                        <a:noAutofit/>
                      </a:bodyPr>
                      <a:lstStyle/>
                      <a:p>
                        <a:pPr marL="0" marR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 sz="18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endParaRPr>
                      </a:p>
                    </p:txBody>
                  </p:sp>
                  <p:sp>
                    <p:nvSpPr>
                      <p:cNvPr id="989" name="Google Shape;989;p37"/>
                      <p:cNvSpPr/>
                      <p:nvPr/>
                    </p:nvSpPr>
                    <p:spPr>
                      <a:xfrm>
                        <a:off x="7315492" y="4623838"/>
                        <a:ext cx="234060" cy="1636344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234060" h="1636344" extrusionOk="0">
                            <a:moveTo>
                              <a:pt x="233045" y="387"/>
                            </a:moveTo>
                            <a:cubicBezTo>
                              <a:pt x="203512" y="105018"/>
                              <a:pt x="176508" y="210554"/>
                              <a:pt x="150045" y="315909"/>
                            </a:cubicBezTo>
                            <a:cubicBezTo>
                              <a:pt x="123583" y="421354"/>
                              <a:pt x="97211" y="526889"/>
                              <a:pt x="71020" y="632425"/>
                            </a:cubicBezTo>
                            <a:cubicBezTo>
                              <a:pt x="57924" y="685193"/>
                              <a:pt x="44738" y="737960"/>
                              <a:pt x="31642" y="790728"/>
                            </a:cubicBezTo>
                            <a:cubicBezTo>
                              <a:pt x="18908" y="842141"/>
                              <a:pt x="4006" y="893734"/>
                              <a:pt x="845" y="946863"/>
                            </a:cubicBezTo>
                            <a:cubicBezTo>
                              <a:pt x="-2407" y="1000805"/>
                              <a:pt x="4457" y="1055290"/>
                              <a:pt x="9063" y="1108961"/>
                            </a:cubicBezTo>
                            <a:cubicBezTo>
                              <a:pt x="13670" y="1162994"/>
                              <a:pt x="18185" y="1217027"/>
                              <a:pt x="22882" y="1270969"/>
                            </a:cubicBezTo>
                            <a:cubicBezTo>
                              <a:pt x="32365" y="1379034"/>
                              <a:pt x="41396" y="1487190"/>
                              <a:pt x="53137" y="1594985"/>
                            </a:cubicBezTo>
                            <a:cubicBezTo>
                              <a:pt x="54582" y="1608448"/>
                              <a:pt x="56027" y="1622001"/>
                              <a:pt x="57382" y="1635464"/>
                            </a:cubicBezTo>
                            <a:cubicBezTo>
                              <a:pt x="57472" y="1636639"/>
                              <a:pt x="59279" y="1636639"/>
                              <a:pt x="59188" y="1635464"/>
                            </a:cubicBezTo>
                            <a:cubicBezTo>
                              <a:pt x="52053" y="1527308"/>
                              <a:pt x="44557" y="1419333"/>
                              <a:pt x="35977" y="1311268"/>
                            </a:cubicBezTo>
                            <a:cubicBezTo>
                              <a:pt x="31642" y="1257235"/>
                              <a:pt x="27216" y="1203202"/>
                              <a:pt x="22791" y="1149260"/>
                            </a:cubicBezTo>
                            <a:cubicBezTo>
                              <a:pt x="18366" y="1095318"/>
                              <a:pt x="12044" y="1041285"/>
                              <a:pt x="10328" y="987162"/>
                            </a:cubicBezTo>
                            <a:cubicBezTo>
                              <a:pt x="8612" y="932587"/>
                              <a:pt x="18547" y="880361"/>
                              <a:pt x="31732" y="827594"/>
                            </a:cubicBezTo>
                            <a:cubicBezTo>
                              <a:pt x="44647" y="775910"/>
                              <a:pt x="57563" y="724317"/>
                              <a:pt x="70568" y="672724"/>
                            </a:cubicBezTo>
                            <a:cubicBezTo>
                              <a:pt x="96940" y="567188"/>
                              <a:pt x="123402" y="461743"/>
                              <a:pt x="149594" y="356207"/>
                            </a:cubicBezTo>
                            <a:cubicBezTo>
                              <a:pt x="178856" y="238022"/>
                              <a:pt x="208118" y="119656"/>
                              <a:pt x="234038" y="658"/>
                            </a:cubicBezTo>
                            <a:cubicBezTo>
                              <a:pt x="234219" y="-65"/>
                              <a:pt x="233225" y="-246"/>
                              <a:pt x="233045" y="387"/>
                            </a:cubicBezTo>
                            <a:close/>
                          </a:path>
                        </a:pathLst>
                      </a:custGeom>
                      <a:solidFill>
                        <a:schemeClr val="dk1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45700" rIns="91425" bIns="45700" anchor="ctr" anchorCtr="0">
                        <a:noAutofit/>
                      </a:bodyPr>
                      <a:lstStyle/>
                      <a:p>
                        <a:pPr marL="0" marR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 sz="18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endParaRPr>
                      </a:p>
                    </p:txBody>
                  </p:sp>
                </p:grpSp>
                <p:sp>
                  <p:nvSpPr>
                    <p:cNvPr id="990" name="Google Shape;990;p37"/>
                    <p:cNvSpPr/>
                    <p:nvPr/>
                  </p:nvSpPr>
                  <p:spPr>
                    <a:xfrm>
                      <a:off x="7301796" y="4546519"/>
                      <a:ext cx="319353" cy="703419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319353" h="703419" extrusionOk="0">
                          <a:moveTo>
                            <a:pt x="319354" y="0"/>
                          </a:moveTo>
                          <a:cubicBezTo>
                            <a:pt x="319354" y="0"/>
                            <a:pt x="214137" y="412835"/>
                            <a:pt x="140440" y="703420"/>
                          </a:cubicBezTo>
                          <a:lnTo>
                            <a:pt x="0" y="0"/>
                          </a:lnTo>
                          <a:lnTo>
                            <a:pt x="319354" y="0"/>
                          </a:lnTo>
                          <a:close/>
                        </a:path>
                      </a:pathLst>
                    </a:custGeom>
                    <a:solidFill>
                      <a:schemeClr val="dk1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</p:grpSp>
            </p:grpSp>
            <p:grpSp>
              <p:nvGrpSpPr>
                <p:cNvPr id="991" name="Google Shape;991;p37"/>
                <p:cNvGrpSpPr/>
                <p:nvPr/>
              </p:nvGrpSpPr>
              <p:grpSpPr>
                <a:xfrm>
                  <a:off x="7259810" y="4546339"/>
                  <a:ext cx="610425" cy="2111464"/>
                  <a:chOff x="7259810" y="4546339"/>
                  <a:chExt cx="610425" cy="2111464"/>
                </a:xfrm>
              </p:grpSpPr>
              <p:grpSp>
                <p:nvGrpSpPr>
                  <p:cNvPr id="992" name="Google Shape;992;p37"/>
                  <p:cNvGrpSpPr/>
                  <p:nvPr/>
                </p:nvGrpSpPr>
                <p:grpSpPr>
                  <a:xfrm>
                    <a:off x="7265380" y="6105065"/>
                    <a:ext cx="604855" cy="552738"/>
                    <a:chOff x="7265380" y="6105065"/>
                    <a:chExt cx="604855" cy="552738"/>
                  </a:xfrm>
                </p:grpSpPr>
                <p:sp>
                  <p:nvSpPr>
                    <p:cNvPr id="993" name="Google Shape;993;p37"/>
                    <p:cNvSpPr/>
                    <p:nvPr/>
                  </p:nvSpPr>
                  <p:spPr>
                    <a:xfrm>
                      <a:off x="7265383" y="6105065"/>
                      <a:ext cx="604341" cy="552738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604341" h="552738" extrusionOk="0">
                          <a:moveTo>
                            <a:pt x="8596" y="551170"/>
                          </a:moveTo>
                          <a:cubicBezTo>
                            <a:pt x="27652" y="557134"/>
                            <a:pt x="582910" y="545116"/>
                            <a:pt x="603230" y="531563"/>
                          </a:cubicBezTo>
                          <a:cubicBezTo>
                            <a:pt x="610997" y="526593"/>
                            <a:pt x="575504" y="0"/>
                            <a:pt x="575504" y="0"/>
                          </a:cubicBezTo>
                          <a:lnTo>
                            <a:pt x="234474" y="6777"/>
                          </a:lnTo>
                          <a:lnTo>
                            <a:pt x="251272" y="359074"/>
                          </a:lnTo>
                          <a:cubicBezTo>
                            <a:pt x="251272" y="359074"/>
                            <a:pt x="46347" y="456206"/>
                            <a:pt x="25665" y="473464"/>
                          </a:cubicBezTo>
                          <a:cubicBezTo>
                            <a:pt x="5074" y="490632"/>
                            <a:pt x="-10371" y="545297"/>
                            <a:pt x="8596" y="551170"/>
                          </a:cubicBezTo>
                          <a:close/>
                        </a:path>
                      </a:pathLst>
                    </a:custGeom>
                    <a:solidFill>
                      <a:srgbClr val="DD7E6B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  <p:sp>
                  <p:nvSpPr>
                    <p:cNvPr id="994" name="Google Shape;994;p37"/>
                    <p:cNvSpPr/>
                    <p:nvPr/>
                  </p:nvSpPr>
                  <p:spPr>
                    <a:xfrm>
                      <a:off x="7265380" y="6512028"/>
                      <a:ext cx="604855" cy="14577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604855" h="145775" extrusionOk="0">
                          <a:moveTo>
                            <a:pt x="8599" y="144207"/>
                          </a:moveTo>
                          <a:cubicBezTo>
                            <a:pt x="27565" y="150171"/>
                            <a:pt x="583003" y="138154"/>
                            <a:pt x="603233" y="124600"/>
                          </a:cubicBezTo>
                          <a:cubicBezTo>
                            <a:pt x="605672" y="123064"/>
                            <a:pt x="605130" y="71019"/>
                            <a:pt x="603143" y="0"/>
                          </a:cubicBezTo>
                          <a:cubicBezTo>
                            <a:pt x="502441" y="16896"/>
                            <a:pt x="137388" y="72194"/>
                            <a:pt x="109391" y="55659"/>
                          </a:cubicBezTo>
                          <a:cubicBezTo>
                            <a:pt x="89882" y="44184"/>
                            <a:pt x="107133" y="26203"/>
                            <a:pt x="123118" y="14186"/>
                          </a:cubicBezTo>
                          <a:cubicBezTo>
                            <a:pt x="77238" y="37046"/>
                            <a:pt x="34429" y="59092"/>
                            <a:pt x="25578" y="66502"/>
                          </a:cubicBezTo>
                          <a:cubicBezTo>
                            <a:pt x="5076" y="83669"/>
                            <a:pt x="-10368" y="138425"/>
                            <a:pt x="8599" y="144207"/>
                          </a:cubicBezTo>
                          <a:close/>
                        </a:path>
                      </a:pathLst>
                    </a:custGeom>
                    <a:solidFill>
                      <a:schemeClr val="dk1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</p:grpSp>
              <p:grpSp>
                <p:nvGrpSpPr>
                  <p:cNvPr id="995" name="Google Shape;995;p37"/>
                  <p:cNvGrpSpPr/>
                  <p:nvPr/>
                </p:nvGrpSpPr>
                <p:grpSpPr>
                  <a:xfrm>
                    <a:off x="7259810" y="4546339"/>
                    <a:ext cx="601036" cy="1825185"/>
                    <a:chOff x="7259810" y="4546339"/>
                    <a:chExt cx="601036" cy="1825185"/>
                  </a:xfrm>
                </p:grpSpPr>
                <p:sp>
                  <p:nvSpPr>
                    <p:cNvPr id="996" name="Google Shape;996;p37"/>
                    <p:cNvSpPr/>
                    <p:nvPr/>
                  </p:nvSpPr>
                  <p:spPr>
                    <a:xfrm>
                      <a:off x="7301796" y="4546339"/>
                      <a:ext cx="559050" cy="182518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559050" h="1825185" extrusionOk="0">
                          <a:moveTo>
                            <a:pt x="0" y="0"/>
                          </a:moveTo>
                          <a:cubicBezTo>
                            <a:pt x="0" y="0"/>
                            <a:pt x="18605" y="233389"/>
                            <a:pt x="57079" y="292030"/>
                          </a:cubicBezTo>
                          <a:cubicBezTo>
                            <a:pt x="57079" y="292030"/>
                            <a:pt x="94921" y="305222"/>
                            <a:pt x="152813" y="339738"/>
                          </a:cubicBezTo>
                          <a:cubicBezTo>
                            <a:pt x="152813" y="339738"/>
                            <a:pt x="154168" y="964186"/>
                            <a:pt x="153716" y="1001684"/>
                          </a:cubicBezTo>
                          <a:cubicBezTo>
                            <a:pt x="152181" y="1142006"/>
                            <a:pt x="210434" y="1825186"/>
                            <a:pt x="210434" y="1825186"/>
                          </a:cubicBezTo>
                          <a:lnTo>
                            <a:pt x="559050" y="1821842"/>
                          </a:lnTo>
                          <a:cubicBezTo>
                            <a:pt x="559050" y="1821842"/>
                            <a:pt x="468825" y="634568"/>
                            <a:pt x="447782" y="362778"/>
                          </a:cubicBezTo>
                          <a:cubicBezTo>
                            <a:pt x="447782" y="362778"/>
                            <a:pt x="463677" y="275946"/>
                            <a:pt x="460245" y="232124"/>
                          </a:cubicBezTo>
                          <a:cubicBezTo>
                            <a:pt x="451936" y="125775"/>
                            <a:pt x="411837" y="181"/>
                            <a:pt x="411837" y="181"/>
                          </a:cubicBezTo>
                          <a:lnTo>
                            <a:pt x="0" y="0"/>
                          </a:lnTo>
                          <a:close/>
                        </a:path>
                      </a:pathLst>
                    </a:custGeom>
                    <a:solidFill>
                      <a:srgbClr val="FFC727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  <p:sp>
                  <p:nvSpPr>
                    <p:cNvPr id="997" name="Google Shape;997;p37"/>
                    <p:cNvSpPr/>
                    <p:nvPr/>
                  </p:nvSpPr>
                  <p:spPr>
                    <a:xfrm>
                      <a:off x="7301796" y="4546339"/>
                      <a:ext cx="559050" cy="182518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559050" h="1825185" extrusionOk="0">
                          <a:moveTo>
                            <a:pt x="0" y="0"/>
                          </a:moveTo>
                          <a:cubicBezTo>
                            <a:pt x="0" y="0"/>
                            <a:pt x="18605" y="233389"/>
                            <a:pt x="57079" y="292030"/>
                          </a:cubicBezTo>
                          <a:cubicBezTo>
                            <a:pt x="57079" y="292030"/>
                            <a:pt x="94921" y="305222"/>
                            <a:pt x="152813" y="339738"/>
                          </a:cubicBezTo>
                          <a:cubicBezTo>
                            <a:pt x="152813" y="339738"/>
                            <a:pt x="154168" y="964186"/>
                            <a:pt x="153716" y="1001684"/>
                          </a:cubicBezTo>
                          <a:cubicBezTo>
                            <a:pt x="152181" y="1142006"/>
                            <a:pt x="210434" y="1825186"/>
                            <a:pt x="210434" y="1825186"/>
                          </a:cubicBezTo>
                          <a:lnTo>
                            <a:pt x="559050" y="1821842"/>
                          </a:lnTo>
                          <a:cubicBezTo>
                            <a:pt x="559050" y="1821842"/>
                            <a:pt x="468825" y="634568"/>
                            <a:pt x="447782" y="362778"/>
                          </a:cubicBezTo>
                          <a:cubicBezTo>
                            <a:pt x="447782" y="362778"/>
                            <a:pt x="463677" y="275946"/>
                            <a:pt x="460245" y="232124"/>
                          </a:cubicBezTo>
                          <a:cubicBezTo>
                            <a:pt x="451936" y="125775"/>
                            <a:pt x="411837" y="181"/>
                            <a:pt x="411837" y="181"/>
                          </a:cubicBezTo>
                          <a:lnTo>
                            <a:pt x="0" y="0"/>
                          </a:lnTo>
                          <a:close/>
                        </a:path>
                      </a:pathLst>
                    </a:custGeom>
                    <a:solidFill>
                      <a:schemeClr val="lt2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  <p:grpSp>
                  <p:nvGrpSpPr>
                    <p:cNvPr id="998" name="Google Shape;998;p37"/>
                    <p:cNvGrpSpPr/>
                    <p:nvPr/>
                  </p:nvGrpSpPr>
                  <p:grpSpPr>
                    <a:xfrm>
                      <a:off x="7259810" y="4569133"/>
                      <a:ext cx="586732" cy="1740045"/>
                      <a:chOff x="7259810" y="4569133"/>
                      <a:chExt cx="586732" cy="1740045"/>
                    </a:xfrm>
                  </p:grpSpPr>
                  <p:sp>
                    <p:nvSpPr>
                      <p:cNvPr id="999" name="Google Shape;999;p37"/>
                      <p:cNvSpPr/>
                      <p:nvPr/>
                    </p:nvSpPr>
                    <p:spPr>
                      <a:xfrm>
                        <a:off x="7349478" y="4585448"/>
                        <a:ext cx="76241" cy="276606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76241" h="276606" extrusionOk="0">
                            <a:moveTo>
                              <a:pt x="75056" y="182895"/>
                            </a:moveTo>
                            <a:cubicBezTo>
                              <a:pt x="73701" y="174131"/>
                              <a:pt x="72437" y="165456"/>
                              <a:pt x="71082" y="156692"/>
                            </a:cubicBezTo>
                            <a:cubicBezTo>
                              <a:pt x="68644" y="140699"/>
                              <a:pt x="65393" y="124796"/>
                              <a:pt x="62592" y="108893"/>
                            </a:cubicBezTo>
                            <a:cubicBezTo>
                              <a:pt x="56271" y="72751"/>
                              <a:pt x="49587" y="36428"/>
                              <a:pt x="41549" y="557"/>
                            </a:cubicBezTo>
                            <a:cubicBezTo>
                              <a:pt x="41368" y="-346"/>
                              <a:pt x="39924" y="-75"/>
                              <a:pt x="40014" y="828"/>
                            </a:cubicBezTo>
                            <a:cubicBezTo>
                              <a:pt x="41459" y="15285"/>
                              <a:pt x="43084" y="29742"/>
                              <a:pt x="45162" y="44199"/>
                            </a:cubicBezTo>
                            <a:cubicBezTo>
                              <a:pt x="47239" y="58656"/>
                              <a:pt x="48594" y="73113"/>
                              <a:pt x="50671" y="87479"/>
                            </a:cubicBezTo>
                            <a:cubicBezTo>
                              <a:pt x="54735" y="116032"/>
                              <a:pt x="58709" y="144675"/>
                              <a:pt x="63586" y="173137"/>
                            </a:cubicBezTo>
                            <a:cubicBezTo>
                              <a:pt x="65482" y="184069"/>
                              <a:pt x="72256" y="203767"/>
                              <a:pt x="56541" y="207110"/>
                            </a:cubicBezTo>
                            <a:cubicBezTo>
                              <a:pt x="44078" y="209821"/>
                              <a:pt x="34866" y="197532"/>
                              <a:pt x="31253" y="187232"/>
                            </a:cubicBezTo>
                            <a:cubicBezTo>
                              <a:pt x="26737" y="174673"/>
                              <a:pt x="25202" y="160848"/>
                              <a:pt x="22854" y="147747"/>
                            </a:cubicBezTo>
                            <a:cubicBezTo>
                              <a:pt x="20325" y="133290"/>
                              <a:pt x="17977" y="118833"/>
                              <a:pt x="15990" y="104376"/>
                            </a:cubicBezTo>
                            <a:cubicBezTo>
                              <a:pt x="11565" y="72751"/>
                              <a:pt x="6688" y="41308"/>
                              <a:pt x="1540" y="9773"/>
                            </a:cubicBezTo>
                            <a:cubicBezTo>
                              <a:pt x="1359" y="8870"/>
                              <a:pt x="-86" y="9141"/>
                              <a:pt x="4" y="10045"/>
                            </a:cubicBezTo>
                            <a:cubicBezTo>
                              <a:pt x="998" y="42482"/>
                              <a:pt x="2714" y="74649"/>
                              <a:pt x="6958" y="106815"/>
                            </a:cubicBezTo>
                            <a:cubicBezTo>
                              <a:pt x="9036" y="122176"/>
                              <a:pt x="11293" y="137537"/>
                              <a:pt x="13913" y="152807"/>
                            </a:cubicBezTo>
                            <a:cubicBezTo>
                              <a:pt x="16351" y="167083"/>
                              <a:pt x="18157" y="182443"/>
                              <a:pt x="24480" y="195635"/>
                            </a:cubicBezTo>
                            <a:cubicBezTo>
                              <a:pt x="29447" y="206026"/>
                              <a:pt x="38659" y="215333"/>
                              <a:pt x="50581" y="216598"/>
                            </a:cubicBezTo>
                            <a:cubicBezTo>
                              <a:pt x="50851" y="216598"/>
                              <a:pt x="51032" y="216598"/>
                              <a:pt x="51303" y="216598"/>
                            </a:cubicBezTo>
                            <a:cubicBezTo>
                              <a:pt x="51032" y="216778"/>
                              <a:pt x="50851" y="217140"/>
                              <a:pt x="50851" y="217501"/>
                            </a:cubicBezTo>
                            <a:cubicBezTo>
                              <a:pt x="51032" y="222652"/>
                              <a:pt x="50942" y="227802"/>
                              <a:pt x="51484" y="232862"/>
                            </a:cubicBezTo>
                            <a:cubicBezTo>
                              <a:pt x="52026" y="237922"/>
                              <a:pt x="53019" y="242982"/>
                              <a:pt x="54013" y="247951"/>
                            </a:cubicBezTo>
                            <a:cubicBezTo>
                              <a:pt x="55006" y="253011"/>
                              <a:pt x="56180" y="258161"/>
                              <a:pt x="57896" y="262950"/>
                            </a:cubicBezTo>
                            <a:cubicBezTo>
                              <a:pt x="58709" y="265299"/>
                              <a:pt x="59612" y="267649"/>
                              <a:pt x="60696" y="269817"/>
                            </a:cubicBezTo>
                            <a:cubicBezTo>
                              <a:pt x="61870" y="272166"/>
                              <a:pt x="63405" y="273974"/>
                              <a:pt x="64760" y="276142"/>
                            </a:cubicBezTo>
                            <a:cubicBezTo>
                              <a:pt x="65302" y="277046"/>
                              <a:pt x="66386" y="276504"/>
                              <a:pt x="66476" y="275600"/>
                            </a:cubicBezTo>
                            <a:lnTo>
                              <a:pt x="66566" y="275600"/>
                            </a:lnTo>
                            <a:cubicBezTo>
                              <a:pt x="66476" y="274787"/>
                              <a:pt x="66476" y="273883"/>
                              <a:pt x="66476" y="273070"/>
                            </a:cubicBezTo>
                            <a:cubicBezTo>
                              <a:pt x="66476" y="272889"/>
                              <a:pt x="66476" y="272799"/>
                              <a:pt x="66476" y="272618"/>
                            </a:cubicBezTo>
                            <a:cubicBezTo>
                              <a:pt x="66476" y="272618"/>
                              <a:pt x="66476" y="272618"/>
                              <a:pt x="66476" y="272618"/>
                            </a:cubicBezTo>
                            <a:cubicBezTo>
                              <a:pt x="66476" y="271173"/>
                              <a:pt x="66386" y="269637"/>
                              <a:pt x="66205" y="268100"/>
                            </a:cubicBezTo>
                            <a:cubicBezTo>
                              <a:pt x="65844" y="265661"/>
                              <a:pt x="65302" y="263221"/>
                              <a:pt x="64760" y="260781"/>
                            </a:cubicBezTo>
                            <a:cubicBezTo>
                              <a:pt x="63677" y="255902"/>
                              <a:pt x="62322" y="251023"/>
                              <a:pt x="61057" y="246234"/>
                            </a:cubicBezTo>
                            <a:cubicBezTo>
                              <a:pt x="59793" y="241446"/>
                              <a:pt x="58709" y="236566"/>
                              <a:pt x="57445" y="231687"/>
                            </a:cubicBezTo>
                            <a:cubicBezTo>
                              <a:pt x="56180" y="226718"/>
                              <a:pt x="54555" y="221838"/>
                              <a:pt x="53381" y="216869"/>
                            </a:cubicBezTo>
                            <a:cubicBezTo>
                              <a:pt x="53290" y="216598"/>
                              <a:pt x="53200" y="216507"/>
                              <a:pt x="53019" y="216417"/>
                            </a:cubicBezTo>
                            <a:cubicBezTo>
                              <a:pt x="62322" y="216507"/>
                              <a:pt x="71624" y="211628"/>
                              <a:pt x="75056" y="202592"/>
                            </a:cubicBezTo>
                            <a:cubicBezTo>
                              <a:pt x="77133" y="196358"/>
                              <a:pt x="76050" y="189581"/>
                              <a:pt x="75056" y="182895"/>
                            </a:cubicBezTo>
                            <a:close/>
                          </a:path>
                        </a:pathLst>
                      </a:custGeom>
                      <a:solidFill>
                        <a:schemeClr val="dk1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45700" rIns="91425" bIns="45700" anchor="ctr" anchorCtr="0">
                        <a:noAutofit/>
                      </a:bodyPr>
                      <a:lstStyle/>
                      <a:p>
                        <a:pPr marL="0" marR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 sz="18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endParaRPr>
                      </a:p>
                    </p:txBody>
                  </p:sp>
                  <p:sp>
                    <p:nvSpPr>
                      <p:cNvPr id="1000" name="Google Shape;1000;p37"/>
                      <p:cNvSpPr/>
                      <p:nvPr/>
                    </p:nvSpPr>
                    <p:spPr>
                      <a:xfrm>
                        <a:off x="7334579" y="4825681"/>
                        <a:ext cx="148591" cy="69825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148591" h="69825" extrusionOk="0">
                            <a:moveTo>
                              <a:pt x="148298" y="67985"/>
                            </a:moveTo>
                            <a:cubicBezTo>
                              <a:pt x="138273" y="59763"/>
                              <a:pt x="126532" y="52986"/>
                              <a:pt x="115514" y="46390"/>
                            </a:cubicBezTo>
                            <a:cubicBezTo>
                              <a:pt x="103502" y="39161"/>
                              <a:pt x="91038" y="32566"/>
                              <a:pt x="78123" y="27054"/>
                            </a:cubicBezTo>
                            <a:cubicBezTo>
                              <a:pt x="52925" y="16121"/>
                              <a:pt x="26915" y="8622"/>
                              <a:pt x="904" y="38"/>
                            </a:cubicBezTo>
                            <a:cubicBezTo>
                              <a:pt x="91" y="-234"/>
                              <a:pt x="-361" y="1032"/>
                              <a:pt x="362" y="1393"/>
                            </a:cubicBezTo>
                            <a:cubicBezTo>
                              <a:pt x="25560" y="11423"/>
                              <a:pt x="49765" y="24705"/>
                              <a:pt x="74059" y="36632"/>
                            </a:cubicBezTo>
                            <a:cubicBezTo>
                              <a:pt x="86071" y="42505"/>
                              <a:pt x="98173" y="48107"/>
                              <a:pt x="110366" y="53438"/>
                            </a:cubicBezTo>
                            <a:cubicBezTo>
                              <a:pt x="122559" y="58859"/>
                              <a:pt x="134751" y="65184"/>
                              <a:pt x="147305" y="69792"/>
                            </a:cubicBezTo>
                            <a:cubicBezTo>
                              <a:pt x="148298" y="70064"/>
                              <a:pt x="149021" y="68618"/>
                              <a:pt x="148298" y="67985"/>
                            </a:cubicBezTo>
                            <a:close/>
                          </a:path>
                        </a:pathLst>
                      </a:custGeom>
                      <a:solidFill>
                        <a:schemeClr val="lt2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45700" rIns="91425" bIns="45700" anchor="ctr" anchorCtr="0">
                        <a:noAutofit/>
                      </a:bodyPr>
                      <a:lstStyle/>
                      <a:p>
                        <a:pPr marL="0" marR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 sz="18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endParaRPr>
                      </a:p>
                    </p:txBody>
                  </p:sp>
                  <p:sp>
                    <p:nvSpPr>
                      <p:cNvPr id="1001" name="Google Shape;1001;p37"/>
                      <p:cNvSpPr/>
                      <p:nvPr/>
                    </p:nvSpPr>
                    <p:spPr>
                      <a:xfrm>
                        <a:off x="7514149" y="4582803"/>
                        <a:ext cx="136218" cy="120257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136218" h="120257" extrusionOk="0">
                            <a:moveTo>
                              <a:pt x="135270" y="115966"/>
                            </a:moveTo>
                            <a:cubicBezTo>
                              <a:pt x="117568" y="115875"/>
                              <a:pt x="56154" y="111538"/>
                              <a:pt x="38000" y="91118"/>
                            </a:cubicBezTo>
                            <a:cubicBezTo>
                              <a:pt x="27524" y="79371"/>
                              <a:pt x="20479" y="64553"/>
                              <a:pt x="15331" y="50187"/>
                            </a:cubicBezTo>
                            <a:cubicBezTo>
                              <a:pt x="9461" y="33923"/>
                              <a:pt x="5216" y="17297"/>
                              <a:pt x="1513" y="491"/>
                            </a:cubicBezTo>
                            <a:cubicBezTo>
                              <a:pt x="1332" y="-322"/>
                              <a:pt x="158" y="-51"/>
                              <a:pt x="68" y="762"/>
                            </a:cubicBezTo>
                            <a:cubicBezTo>
                              <a:pt x="-474" y="19646"/>
                              <a:pt x="2236" y="38983"/>
                              <a:pt x="7203" y="57235"/>
                            </a:cubicBezTo>
                            <a:cubicBezTo>
                              <a:pt x="11448" y="72776"/>
                              <a:pt x="17228" y="90214"/>
                              <a:pt x="29872" y="101147"/>
                            </a:cubicBezTo>
                            <a:cubicBezTo>
                              <a:pt x="43148" y="112622"/>
                              <a:pt x="61121" y="116688"/>
                              <a:pt x="78010" y="118767"/>
                            </a:cubicBezTo>
                            <a:cubicBezTo>
                              <a:pt x="97157" y="121116"/>
                              <a:pt x="116214" y="120574"/>
                              <a:pt x="135270" y="117953"/>
                            </a:cubicBezTo>
                            <a:cubicBezTo>
                              <a:pt x="136534" y="117773"/>
                              <a:pt x="136534" y="115966"/>
                              <a:pt x="135270" y="115966"/>
                            </a:cubicBezTo>
                            <a:close/>
                          </a:path>
                        </a:pathLst>
                      </a:custGeom>
                      <a:solidFill>
                        <a:schemeClr val="dk1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45700" rIns="91425" bIns="45700" anchor="ctr" anchorCtr="0">
                        <a:noAutofit/>
                      </a:bodyPr>
                      <a:lstStyle/>
                      <a:p>
                        <a:pPr marL="0" marR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 sz="18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endParaRPr>
                      </a:p>
                    </p:txBody>
                  </p:sp>
                  <p:sp>
                    <p:nvSpPr>
                      <p:cNvPr id="1002" name="Google Shape;1002;p37"/>
                      <p:cNvSpPr/>
                      <p:nvPr/>
                    </p:nvSpPr>
                    <p:spPr>
                      <a:xfrm>
                        <a:off x="7259810" y="4587592"/>
                        <a:ext cx="42011" cy="118455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42011" h="118455" extrusionOk="0">
                            <a:moveTo>
                              <a:pt x="261" y="115966"/>
                            </a:moveTo>
                            <a:cubicBezTo>
                              <a:pt x="5770" y="115875"/>
                              <a:pt x="21846" y="104671"/>
                              <a:pt x="23742" y="101780"/>
                            </a:cubicBezTo>
                            <a:cubicBezTo>
                              <a:pt x="37109" y="81540"/>
                              <a:pt x="40451" y="17297"/>
                              <a:pt x="41534" y="491"/>
                            </a:cubicBezTo>
                            <a:cubicBezTo>
                              <a:pt x="41625" y="-322"/>
                              <a:pt x="41986" y="-51"/>
                              <a:pt x="41986" y="762"/>
                            </a:cubicBezTo>
                            <a:cubicBezTo>
                              <a:pt x="42167" y="19646"/>
                              <a:pt x="41354" y="38982"/>
                              <a:pt x="39818" y="57234"/>
                            </a:cubicBezTo>
                            <a:cubicBezTo>
                              <a:pt x="38464" y="72776"/>
                              <a:pt x="36748" y="90214"/>
                              <a:pt x="32864" y="101147"/>
                            </a:cubicBezTo>
                            <a:cubicBezTo>
                              <a:pt x="28800" y="112622"/>
                              <a:pt x="6221" y="120574"/>
                              <a:pt x="351" y="117954"/>
                            </a:cubicBezTo>
                            <a:cubicBezTo>
                              <a:pt x="-101" y="117773"/>
                              <a:pt x="-101" y="115966"/>
                              <a:pt x="261" y="115966"/>
                            </a:cubicBezTo>
                            <a:close/>
                          </a:path>
                        </a:pathLst>
                      </a:custGeom>
                      <a:solidFill>
                        <a:srgbClr val="263238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45700" rIns="91425" bIns="45700" anchor="ctr" anchorCtr="0">
                        <a:noAutofit/>
                      </a:bodyPr>
                      <a:lstStyle/>
                      <a:p>
                        <a:pPr marL="0" marR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 sz="18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endParaRPr>
                      </a:p>
                    </p:txBody>
                  </p:sp>
                  <p:sp>
                    <p:nvSpPr>
                      <p:cNvPr id="1003" name="Google Shape;1003;p37"/>
                      <p:cNvSpPr/>
                      <p:nvPr/>
                    </p:nvSpPr>
                    <p:spPr>
                      <a:xfrm>
                        <a:off x="7529164" y="6298895"/>
                        <a:ext cx="317378" cy="10283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317378" h="10283" extrusionOk="0">
                            <a:moveTo>
                              <a:pt x="316329" y="1700"/>
                            </a:moveTo>
                            <a:cubicBezTo>
                              <a:pt x="295918" y="254"/>
                              <a:pt x="275235" y="435"/>
                              <a:pt x="254734" y="254"/>
                            </a:cubicBezTo>
                            <a:cubicBezTo>
                              <a:pt x="234232" y="-17"/>
                              <a:pt x="213731" y="-108"/>
                              <a:pt x="193229" y="164"/>
                            </a:cubicBezTo>
                            <a:cubicBezTo>
                              <a:pt x="152226" y="525"/>
                              <a:pt x="111223" y="1158"/>
                              <a:pt x="70220" y="2332"/>
                            </a:cubicBezTo>
                            <a:cubicBezTo>
                              <a:pt x="59021" y="2694"/>
                              <a:pt x="47822" y="2965"/>
                              <a:pt x="36623" y="3507"/>
                            </a:cubicBezTo>
                            <a:cubicBezTo>
                              <a:pt x="24611" y="4049"/>
                              <a:pt x="12690" y="6127"/>
                              <a:pt x="678" y="6579"/>
                            </a:cubicBezTo>
                            <a:cubicBezTo>
                              <a:pt x="-226" y="6579"/>
                              <a:pt x="-226" y="8025"/>
                              <a:pt x="678" y="8025"/>
                            </a:cubicBezTo>
                            <a:cubicBezTo>
                              <a:pt x="10702" y="8115"/>
                              <a:pt x="20818" y="9651"/>
                              <a:pt x="30933" y="9922"/>
                            </a:cubicBezTo>
                            <a:cubicBezTo>
                              <a:pt x="41410" y="10193"/>
                              <a:pt x="51796" y="10284"/>
                              <a:pt x="62273" y="10284"/>
                            </a:cubicBezTo>
                            <a:cubicBezTo>
                              <a:pt x="82774" y="10284"/>
                              <a:pt x="103275" y="10193"/>
                              <a:pt x="123777" y="10012"/>
                            </a:cubicBezTo>
                            <a:cubicBezTo>
                              <a:pt x="164780" y="9651"/>
                              <a:pt x="205783" y="9109"/>
                              <a:pt x="246786" y="7392"/>
                            </a:cubicBezTo>
                            <a:cubicBezTo>
                              <a:pt x="269907" y="6398"/>
                              <a:pt x="293298" y="6127"/>
                              <a:pt x="316329" y="3868"/>
                            </a:cubicBezTo>
                            <a:cubicBezTo>
                              <a:pt x="317774" y="3688"/>
                              <a:pt x="317683" y="1790"/>
                              <a:pt x="316329" y="1700"/>
                            </a:cubicBezTo>
                            <a:close/>
                          </a:path>
                        </a:pathLst>
                      </a:custGeom>
                      <a:solidFill>
                        <a:schemeClr val="dk1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45700" rIns="91425" bIns="45700" anchor="ctr" anchorCtr="0">
                        <a:noAutofit/>
                      </a:bodyPr>
                      <a:lstStyle/>
                      <a:p>
                        <a:pPr marL="0" marR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 sz="18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endParaRPr>
                      </a:p>
                    </p:txBody>
                  </p:sp>
                  <p:sp>
                    <p:nvSpPr>
                      <p:cNvPr id="1004" name="Google Shape;1004;p37"/>
                      <p:cNvSpPr/>
                      <p:nvPr/>
                    </p:nvSpPr>
                    <p:spPr>
                      <a:xfrm>
                        <a:off x="7673287" y="4569133"/>
                        <a:ext cx="133915" cy="1686102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133915" h="1686102" extrusionOk="0">
                            <a:moveTo>
                              <a:pt x="129667" y="1686103"/>
                            </a:moveTo>
                            <a:cubicBezTo>
                              <a:pt x="129758" y="1686103"/>
                              <a:pt x="129848" y="1686103"/>
                              <a:pt x="129848" y="1686103"/>
                            </a:cubicBezTo>
                            <a:cubicBezTo>
                              <a:pt x="132197" y="1686013"/>
                              <a:pt x="134002" y="1684025"/>
                              <a:pt x="133912" y="1681676"/>
                            </a:cubicBezTo>
                            <a:lnTo>
                              <a:pt x="24992" y="329592"/>
                            </a:lnTo>
                            <a:cubicBezTo>
                              <a:pt x="25986" y="323629"/>
                              <a:pt x="48203" y="248182"/>
                              <a:pt x="50190" y="209600"/>
                            </a:cubicBezTo>
                            <a:cubicBezTo>
                              <a:pt x="52267" y="168850"/>
                              <a:pt x="10090" y="9914"/>
                              <a:pt x="8374" y="3137"/>
                            </a:cubicBezTo>
                            <a:cubicBezTo>
                              <a:pt x="7742" y="878"/>
                              <a:pt x="5394" y="-477"/>
                              <a:pt x="3136" y="156"/>
                            </a:cubicBezTo>
                            <a:cubicBezTo>
                              <a:pt x="878" y="788"/>
                              <a:pt x="-476" y="3047"/>
                              <a:pt x="155" y="5396"/>
                            </a:cubicBezTo>
                            <a:cubicBezTo>
                              <a:pt x="607" y="7022"/>
                              <a:pt x="43778" y="169753"/>
                              <a:pt x="41701" y="209239"/>
                            </a:cubicBezTo>
                            <a:cubicBezTo>
                              <a:pt x="39624" y="249086"/>
                              <a:pt x="16683" y="328056"/>
                              <a:pt x="16593" y="328689"/>
                            </a:cubicBezTo>
                            <a:cubicBezTo>
                              <a:pt x="16502" y="328960"/>
                              <a:pt x="125513" y="1682127"/>
                              <a:pt x="125513" y="1682127"/>
                            </a:cubicBezTo>
                            <a:cubicBezTo>
                              <a:pt x="125513" y="1684296"/>
                              <a:pt x="127410" y="1686103"/>
                              <a:pt x="129667" y="1686103"/>
                            </a:cubicBezTo>
                            <a:close/>
                          </a:path>
                        </a:pathLst>
                      </a:custGeom>
                      <a:solidFill>
                        <a:schemeClr val="dk1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45700" rIns="91425" bIns="45700" anchor="ctr" anchorCtr="0">
                        <a:noAutofit/>
                      </a:bodyPr>
                      <a:lstStyle/>
                      <a:p>
                        <a:pPr marL="0" marR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 sz="18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endParaRPr>
                      </a:p>
                    </p:txBody>
                  </p:sp>
                </p:grpSp>
              </p:grpSp>
            </p:grpSp>
          </p:grpSp>
          <p:grpSp>
            <p:nvGrpSpPr>
              <p:cNvPr id="1005" name="Google Shape;1005;p37"/>
              <p:cNvGrpSpPr/>
              <p:nvPr/>
            </p:nvGrpSpPr>
            <p:grpSpPr>
              <a:xfrm>
                <a:off x="7261523" y="3705073"/>
                <a:ext cx="465566" cy="846234"/>
                <a:chOff x="7261523" y="3705073"/>
                <a:chExt cx="465566" cy="846234"/>
              </a:xfrm>
            </p:grpSpPr>
            <p:grpSp>
              <p:nvGrpSpPr>
                <p:cNvPr id="1006" name="Google Shape;1006;p37"/>
                <p:cNvGrpSpPr/>
                <p:nvPr/>
              </p:nvGrpSpPr>
              <p:grpSpPr>
                <a:xfrm>
                  <a:off x="7261523" y="4042315"/>
                  <a:ext cx="465566" cy="508992"/>
                  <a:chOff x="7261523" y="4042315"/>
                  <a:chExt cx="465566" cy="508992"/>
                </a:xfrm>
              </p:grpSpPr>
              <p:sp>
                <p:nvSpPr>
                  <p:cNvPr id="1007" name="Google Shape;1007;p37"/>
                  <p:cNvSpPr/>
                  <p:nvPr/>
                </p:nvSpPr>
                <p:spPr>
                  <a:xfrm>
                    <a:off x="7261523" y="4042315"/>
                    <a:ext cx="465566" cy="508992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65566" h="508992" extrusionOk="0">
                        <a:moveTo>
                          <a:pt x="34673" y="373550"/>
                        </a:moveTo>
                        <a:lnTo>
                          <a:pt x="12456" y="508993"/>
                        </a:lnTo>
                        <a:lnTo>
                          <a:pt x="465566" y="508270"/>
                        </a:lnTo>
                        <a:cubicBezTo>
                          <a:pt x="465566" y="508270"/>
                          <a:pt x="377871" y="124349"/>
                          <a:pt x="303541" y="46010"/>
                        </a:cubicBezTo>
                        <a:cubicBezTo>
                          <a:pt x="244475" y="-16245"/>
                          <a:pt x="176378" y="-10462"/>
                          <a:pt x="133568" y="34354"/>
                        </a:cubicBezTo>
                        <a:cubicBezTo>
                          <a:pt x="122731" y="45649"/>
                          <a:pt x="14623" y="208108"/>
                          <a:pt x="1799" y="274610"/>
                        </a:cubicBezTo>
                        <a:cubicBezTo>
                          <a:pt x="-9310" y="333251"/>
                          <a:pt x="34673" y="373550"/>
                          <a:pt x="34673" y="373550"/>
                        </a:cubicBezTo>
                        <a:close/>
                      </a:path>
                    </a:pathLst>
                  </a:custGeom>
                  <a:solidFill>
                    <a:schemeClr val="accent2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grpSp>
                <p:nvGrpSpPr>
                  <p:cNvPr id="1008" name="Google Shape;1008;p37"/>
                  <p:cNvGrpSpPr/>
                  <p:nvPr/>
                </p:nvGrpSpPr>
                <p:grpSpPr>
                  <a:xfrm>
                    <a:off x="7303857" y="4400118"/>
                    <a:ext cx="162617" cy="21439"/>
                    <a:chOff x="7303857" y="4400118"/>
                    <a:chExt cx="162617" cy="21439"/>
                  </a:xfrm>
                </p:grpSpPr>
                <p:sp>
                  <p:nvSpPr>
                    <p:cNvPr id="1009" name="Google Shape;1009;p37"/>
                    <p:cNvSpPr/>
                    <p:nvPr/>
                  </p:nvSpPr>
                  <p:spPr>
                    <a:xfrm>
                      <a:off x="7303857" y="4400118"/>
                      <a:ext cx="92749" cy="1927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92749" h="19270" extrusionOk="0">
                          <a:moveTo>
                            <a:pt x="92319" y="25"/>
                          </a:moveTo>
                          <a:cubicBezTo>
                            <a:pt x="77326" y="-156"/>
                            <a:pt x="62153" y="567"/>
                            <a:pt x="46709" y="4362"/>
                          </a:cubicBezTo>
                          <a:cubicBezTo>
                            <a:pt x="39032" y="6260"/>
                            <a:pt x="31356" y="8699"/>
                            <a:pt x="23679" y="11410"/>
                          </a:cubicBezTo>
                          <a:cubicBezTo>
                            <a:pt x="19795" y="12765"/>
                            <a:pt x="16002" y="13940"/>
                            <a:pt x="12209" y="15024"/>
                          </a:cubicBezTo>
                          <a:cubicBezTo>
                            <a:pt x="8235" y="16199"/>
                            <a:pt x="4080" y="17102"/>
                            <a:pt x="378" y="16651"/>
                          </a:cubicBezTo>
                          <a:cubicBezTo>
                            <a:pt x="16" y="16651"/>
                            <a:pt x="-164" y="17464"/>
                            <a:pt x="197" y="17554"/>
                          </a:cubicBezTo>
                          <a:cubicBezTo>
                            <a:pt x="3810" y="18458"/>
                            <a:pt x="7151" y="19271"/>
                            <a:pt x="10945" y="19271"/>
                          </a:cubicBezTo>
                          <a:cubicBezTo>
                            <a:pt x="14467" y="19271"/>
                            <a:pt x="18170" y="18639"/>
                            <a:pt x="21782" y="17825"/>
                          </a:cubicBezTo>
                          <a:cubicBezTo>
                            <a:pt x="29549" y="16109"/>
                            <a:pt x="37407" y="13669"/>
                            <a:pt x="45174" y="11771"/>
                          </a:cubicBezTo>
                          <a:cubicBezTo>
                            <a:pt x="60888" y="7976"/>
                            <a:pt x="76513" y="4091"/>
                            <a:pt x="92138" y="2194"/>
                          </a:cubicBezTo>
                          <a:cubicBezTo>
                            <a:pt x="92770" y="2194"/>
                            <a:pt x="93041" y="25"/>
                            <a:pt x="92319" y="25"/>
                          </a:cubicBezTo>
                          <a:close/>
                        </a:path>
                      </a:pathLst>
                    </a:custGeom>
                    <a:solidFill>
                      <a:srgbClr val="020100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  <p:sp>
                  <p:nvSpPr>
                    <p:cNvPr id="1010" name="Google Shape;1010;p37"/>
                    <p:cNvSpPr/>
                    <p:nvPr/>
                  </p:nvSpPr>
                  <p:spPr>
                    <a:xfrm>
                      <a:off x="7349617" y="4414058"/>
                      <a:ext cx="116857" cy="7499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16857" h="7499" extrusionOk="0">
                          <a:moveTo>
                            <a:pt x="116100" y="5602"/>
                          </a:moveTo>
                          <a:cubicBezTo>
                            <a:pt x="97044" y="2620"/>
                            <a:pt x="77626" y="632"/>
                            <a:pt x="58389" y="90"/>
                          </a:cubicBezTo>
                          <a:cubicBezTo>
                            <a:pt x="48725" y="-181"/>
                            <a:pt x="39062" y="180"/>
                            <a:pt x="29398" y="903"/>
                          </a:cubicBezTo>
                          <a:cubicBezTo>
                            <a:pt x="24792" y="1265"/>
                            <a:pt x="20185" y="1626"/>
                            <a:pt x="15580" y="2168"/>
                          </a:cubicBezTo>
                          <a:cubicBezTo>
                            <a:pt x="10522" y="2710"/>
                            <a:pt x="5464" y="3975"/>
                            <a:pt x="406" y="4427"/>
                          </a:cubicBezTo>
                          <a:cubicBezTo>
                            <a:pt x="-135" y="4427"/>
                            <a:pt x="-135" y="5421"/>
                            <a:pt x="406" y="5421"/>
                          </a:cubicBezTo>
                          <a:cubicBezTo>
                            <a:pt x="5193" y="5150"/>
                            <a:pt x="10070" y="5782"/>
                            <a:pt x="14857" y="5873"/>
                          </a:cubicBezTo>
                          <a:cubicBezTo>
                            <a:pt x="19644" y="5963"/>
                            <a:pt x="24521" y="5963"/>
                            <a:pt x="29307" y="6053"/>
                          </a:cubicBezTo>
                          <a:cubicBezTo>
                            <a:pt x="38971" y="6144"/>
                            <a:pt x="48635" y="6415"/>
                            <a:pt x="58299" y="6415"/>
                          </a:cubicBezTo>
                          <a:cubicBezTo>
                            <a:pt x="77626" y="6415"/>
                            <a:pt x="96863" y="6686"/>
                            <a:pt x="116190" y="7499"/>
                          </a:cubicBezTo>
                          <a:cubicBezTo>
                            <a:pt x="117094" y="7409"/>
                            <a:pt x="117094" y="5692"/>
                            <a:pt x="116100" y="5602"/>
                          </a:cubicBezTo>
                          <a:close/>
                        </a:path>
                      </a:pathLst>
                    </a:custGeom>
                    <a:solidFill>
                      <a:srgbClr val="020100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</p:grpSp>
            </p:grpSp>
            <p:grpSp>
              <p:nvGrpSpPr>
                <p:cNvPr id="1011" name="Google Shape;1011;p37"/>
                <p:cNvGrpSpPr/>
                <p:nvPr/>
              </p:nvGrpSpPr>
              <p:grpSpPr>
                <a:xfrm>
                  <a:off x="7282391" y="3705073"/>
                  <a:ext cx="275002" cy="482542"/>
                  <a:chOff x="7282391" y="3705073"/>
                  <a:chExt cx="275002" cy="482542"/>
                </a:xfrm>
              </p:grpSpPr>
              <p:sp>
                <p:nvSpPr>
                  <p:cNvPr id="1012" name="Google Shape;1012;p37"/>
                  <p:cNvSpPr/>
                  <p:nvPr/>
                </p:nvSpPr>
                <p:spPr>
                  <a:xfrm>
                    <a:off x="7361619" y="4060397"/>
                    <a:ext cx="131374" cy="127218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31374" h="127218" extrusionOk="0">
                        <a:moveTo>
                          <a:pt x="37085" y="12748"/>
                        </a:moveTo>
                        <a:cubicBezTo>
                          <a:pt x="30402" y="22235"/>
                          <a:pt x="-5002" y="113946"/>
                          <a:pt x="598" y="119006"/>
                        </a:cubicBezTo>
                        <a:cubicBezTo>
                          <a:pt x="6288" y="123976"/>
                          <a:pt x="88746" y="130572"/>
                          <a:pt x="97415" y="125241"/>
                        </a:cubicBezTo>
                        <a:cubicBezTo>
                          <a:pt x="106086" y="119910"/>
                          <a:pt x="131555" y="8953"/>
                          <a:pt x="131374" y="1725"/>
                        </a:cubicBezTo>
                        <a:cubicBezTo>
                          <a:pt x="131103" y="-5594"/>
                          <a:pt x="37085" y="12748"/>
                          <a:pt x="37085" y="12748"/>
                        </a:cubicBezTo>
                        <a:close/>
                      </a:path>
                    </a:pathLst>
                  </a:custGeom>
                  <a:solidFill>
                    <a:srgbClr val="DD7E6B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grpSp>
                <p:nvGrpSpPr>
                  <p:cNvPr id="1013" name="Google Shape;1013;p37"/>
                  <p:cNvGrpSpPr/>
                  <p:nvPr/>
                </p:nvGrpSpPr>
                <p:grpSpPr>
                  <a:xfrm>
                    <a:off x="7282391" y="3705073"/>
                    <a:ext cx="275002" cy="425449"/>
                    <a:chOff x="7282391" y="3705073"/>
                    <a:chExt cx="275002" cy="425449"/>
                  </a:xfrm>
                </p:grpSpPr>
                <p:grpSp>
                  <p:nvGrpSpPr>
                    <p:cNvPr id="1014" name="Google Shape;1014;p37"/>
                    <p:cNvGrpSpPr/>
                    <p:nvPr/>
                  </p:nvGrpSpPr>
                  <p:grpSpPr>
                    <a:xfrm>
                      <a:off x="7374590" y="3915836"/>
                      <a:ext cx="118377" cy="214686"/>
                      <a:chOff x="7374590" y="3915836"/>
                      <a:chExt cx="118377" cy="214686"/>
                    </a:xfrm>
                  </p:grpSpPr>
                  <p:sp>
                    <p:nvSpPr>
                      <p:cNvPr id="1015" name="Google Shape;1015;p37"/>
                      <p:cNvSpPr/>
                      <p:nvPr/>
                    </p:nvSpPr>
                    <p:spPr>
                      <a:xfrm>
                        <a:off x="7374590" y="3915836"/>
                        <a:ext cx="118377" cy="214686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118377" h="214686" extrusionOk="0">
                            <a:moveTo>
                              <a:pt x="118313" y="146286"/>
                            </a:moveTo>
                            <a:cubicBezTo>
                              <a:pt x="116958" y="155050"/>
                              <a:pt x="79929" y="213782"/>
                              <a:pt x="40551" y="214685"/>
                            </a:cubicBezTo>
                            <a:cubicBezTo>
                              <a:pt x="27727" y="214956"/>
                              <a:pt x="22940" y="145021"/>
                              <a:pt x="22940" y="145021"/>
                            </a:cubicBezTo>
                            <a:lnTo>
                              <a:pt x="21405" y="139961"/>
                            </a:lnTo>
                            <a:lnTo>
                              <a:pt x="0" y="68761"/>
                            </a:lnTo>
                            <a:lnTo>
                              <a:pt x="81012" y="8132"/>
                            </a:lnTo>
                            <a:lnTo>
                              <a:pt x="92754" y="0"/>
                            </a:lnTo>
                            <a:cubicBezTo>
                              <a:pt x="92754" y="0"/>
                              <a:pt x="97359" y="19878"/>
                              <a:pt x="102779" y="44636"/>
                            </a:cubicBezTo>
                            <a:cubicBezTo>
                              <a:pt x="103049" y="45810"/>
                              <a:pt x="103320" y="46895"/>
                              <a:pt x="103591" y="48159"/>
                            </a:cubicBezTo>
                            <a:cubicBezTo>
                              <a:pt x="103953" y="49515"/>
                              <a:pt x="104314" y="50870"/>
                              <a:pt x="104495" y="52226"/>
                            </a:cubicBezTo>
                            <a:cubicBezTo>
                              <a:pt x="105398" y="55930"/>
                              <a:pt x="106211" y="59725"/>
                              <a:pt x="107023" y="63430"/>
                            </a:cubicBezTo>
                            <a:cubicBezTo>
                              <a:pt x="107655" y="66321"/>
                              <a:pt x="108197" y="69122"/>
                              <a:pt x="108739" y="72104"/>
                            </a:cubicBezTo>
                            <a:cubicBezTo>
                              <a:pt x="109371" y="75176"/>
                              <a:pt x="109913" y="78067"/>
                              <a:pt x="110455" y="81139"/>
                            </a:cubicBezTo>
                            <a:cubicBezTo>
                              <a:pt x="115964" y="111228"/>
                              <a:pt x="118854" y="142581"/>
                              <a:pt x="118313" y="146286"/>
                            </a:cubicBezTo>
                            <a:close/>
                          </a:path>
                        </a:pathLst>
                      </a:custGeom>
                      <a:solidFill>
                        <a:srgbClr val="DD7E6B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45700" rIns="91425" bIns="45700" anchor="ctr" anchorCtr="0">
                        <a:noAutofit/>
                      </a:bodyPr>
                      <a:lstStyle/>
                      <a:p>
                        <a:pPr marL="0" marR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 sz="18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endParaRPr>
                      </a:p>
                    </p:txBody>
                  </p:sp>
                  <p:sp>
                    <p:nvSpPr>
                      <p:cNvPr id="1016" name="Google Shape;1016;p37"/>
                      <p:cNvSpPr/>
                      <p:nvPr/>
                    </p:nvSpPr>
                    <p:spPr>
                      <a:xfrm>
                        <a:off x="7374680" y="3915836"/>
                        <a:ext cx="102868" cy="139961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102868" h="139961" extrusionOk="0">
                            <a:moveTo>
                              <a:pt x="102868" y="44636"/>
                            </a:moveTo>
                            <a:cubicBezTo>
                              <a:pt x="86251" y="103729"/>
                              <a:pt x="41996" y="130474"/>
                              <a:pt x="21405" y="139961"/>
                            </a:cubicBezTo>
                            <a:lnTo>
                              <a:pt x="0" y="68761"/>
                            </a:lnTo>
                            <a:lnTo>
                              <a:pt x="81012" y="8132"/>
                            </a:lnTo>
                            <a:lnTo>
                              <a:pt x="92753" y="0"/>
                            </a:lnTo>
                            <a:cubicBezTo>
                              <a:pt x="92844" y="-90"/>
                              <a:pt x="97359" y="19788"/>
                              <a:pt x="102868" y="44636"/>
                            </a:cubicBezTo>
                            <a:close/>
                          </a:path>
                        </a:pathLst>
                      </a:custGeom>
                      <a:solidFill>
                        <a:srgbClr val="263238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45700" rIns="91425" bIns="45700" anchor="ctr" anchorCtr="0">
                        <a:noAutofit/>
                      </a:bodyPr>
                      <a:lstStyle/>
                      <a:p>
                        <a:pPr marL="0" marR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 sz="18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endParaRPr>
                      </a:p>
                    </p:txBody>
                  </p:sp>
                </p:grpSp>
                <p:grpSp>
                  <p:nvGrpSpPr>
                    <p:cNvPr id="1017" name="Google Shape;1017;p37"/>
                    <p:cNvGrpSpPr/>
                    <p:nvPr/>
                  </p:nvGrpSpPr>
                  <p:grpSpPr>
                    <a:xfrm>
                      <a:off x="7282391" y="3705073"/>
                      <a:ext cx="275002" cy="309787"/>
                      <a:chOff x="7282391" y="3705073"/>
                      <a:chExt cx="275002" cy="309787"/>
                    </a:xfrm>
                  </p:grpSpPr>
                  <p:sp>
                    <p:nvSpPr>
                      <p:cNvPr id="1018" name="Google Shape;1018;p37"/>
                      <p:cNvSpPr/>
                      <p:nvPr/>
                    </p:nvSpPr>
                    <p:spPr>
                      <a:xfrm>
                        <a:off x="7282391" y="3717090"/>
                        <a:ext cx="262328" cy="297770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262328" h="297770" extrusionOk="0">
                            <a:moveTo>
                              <a:pt x="20850" y="108842"/>
                            </a:moveTo>
                            <a:cubicBezTo>
                              <a:pt x="-33159" y="227570"/>
                              <a:pt x="31868" y="273380"/>
                              <a:pt x="57427" y="285036"/>
                            </a:cubicBezTo>
                            <a:cubicBezTo>
                              <a:pt x="80638" y="295608"/>
                              <a:pt x="161200" y="328587"/>
                              <a:pt x="227220" y="216004"/>
                            </a:cubicBezTo>
                            <a:cubicBezTo>
                              <a:pt x="293240" y="103421"/>
                              <a:pt x="255127" y="40804"/>
                              <a:pt x="203196" y="13878"/>
                            </a:cubicBezTo>
                            <a:cubicBezTo>
                              <a:pt x="151265" y="-13138"/>
                              <a:pt x="74859" y="-9976"/>
                              <a:pt x="20850" y="108842"/>
                            </a:cubicBezTo>
                            <a:close/>
                          </a:path>
                        </a:pathLst>
                      </a:custGeom>
                      <a:solidFill>
                        <a:srgbClr val="DD7E6B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45700" rIns="91425" bIns="45700" anchor="ctr" anchorCtr="0">
                        <a:noAutofit/>
                      </a:bodyPr>
                      <a:lstStyle/>
                      <a:p>
                        <a:pPr marL="0" marR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 sz="18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endParaRPr>
                      </a:p>
                    </p:txBody>
                  </p:sp>
                  <p:grpSp>
                    <p:nvGrpSpPr>
                      <p:cNvPr id="1019" name="Google Shape;1019;p37"/>
                      <p:cNvGrpSpPr/>
                      <p:nvPr/>
                    </p:nvGrpSpPr>
                    <p:grpSpPr>
                      <a:xfrm>
                        <a:off x="7310812" y="3812833"/>
                        <a:ext cx="105587" cy="131924"/>
                        <a:chOff x="7310812" y="3812833"/>
                        <a:chExt cx="105587" cy="131924"/>
                      </a:xfrm>
                    </p:grpSpPr>
                    <p:sp>
                      <p:nvSpPr>
                        <p:cNvPr id="1020" name="Google Shape;1020;p37"/>
                        <p:cNvSpPr/>
                        <p:nvPr/>
                      </p:nvSpPr>
                      <p:spPr>
                        <a:xfrm>
                          <a:off x="7322601" y="3812833"/>
                          <a:ext cx="24193" cy="13127"/>
                        </a:xfrm>
                        <a:custGeom>
                          <a:avLst/>
                          <a:gdLst/>
                          <a:ahLst/>
                          <a:cxnLst/>
                          <a:rect l="l" t="t" r="r" b="b"/>
                          <a:pathLst>
                            <a:path w="24193" h="13127" extrusionOk="0">
                              <a:moveTo>
                                <a:pt x="3761" y="11202"/>
                              </a:moveTo>
                              <a:cubicBezTo>
                                <a:pt x="6741" y="11924"/>
                                <a:pt x="9631" y="12105"/>
                                <a:pt x="12702" y="12557"/>
                              </a:cubicBezTo>
                              <a:cubicBezTo>
                                <a:pt x="16134" y="13009"/>
                                <a:pt x="18844" y="13732"/>
                                <a:pt x="22004" y="12195"/>
                              </a:cubicBezTo>
                              <a:cubicBezTo>
                                <a:pt x="23720" y="11382"/>
                                <a:pt x="24623" y="8672"/>
                                <a:pt x="23991" y="6865"/>
                              </a:cubicBezTo>
                              <a:cubicBezTo>
                                <a:pt x="22456" y="2708"/>
                                <a:pt x="18392" y="1082"/>
                                <a:pt x="14328" y="359"/>
                              </a:cubicBezTo>
                              <a:cubicBezTo>
                                <a:pt x="9902" y="-454"/>
                                <a:pt x="6290" y="88"/>
                                <a:pt x="2316" y="2257"/>
                              </a:cubicBezTo>
                              <a:cubicBezTo>
                                <a:pt x="-1568" y="4335"/>
                                <a:pt x="-213" y="10208"/>
                                <a:pt x="3761" y="11202"/>
                              </a:cubicBezTo>
                              <a:close/>
                            </a:path>
                          </a:pathLst>
                        </a:custGeom>
                        <a:solidFill>
                          <a:srgbClr val="263238"/>
                        </a:solidFill>
                        <a:ln>
                          <a:noFill/>
                        </a:ln>
                      </p:spPr>
                      <p:txBody>
                        <a:bodyPr spcFirstLastPara="1" wrap="square" lIns="91425" tIns="45700" rIns="91425" bIns="45700" anchor="ctr" anchorCtr="0">
                          <a:noAutofit/>
                        </a:bodyPr>
                        <a:lstStyle/>
                        <a:p>
                          <a:pPr marL="0" marR="0" lvl="0" indent="0" algn="l" rtl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None/>
                          </a:pPr>
                          <a:endParaRPr sz="1800">
                            <a:solidFill>
                              <a:srgbClr val="000000"/>
                            </a:solidFill>
                            <a:latin typeface="Calibri"/>
                            <a:ea typeface="Calibri"/>
                            <a:cs typeface="Calibri"/>
                            <a:sym typeface="Calibri"/>
                          </a:endParaRPr>
                        </a:p>
                      </p:txBody>
                    </p:sp>
                    <p:sp>
                      <p:nvSpPr>
                        <p:cNvPr id="1021" name="Google Shape;1021;p37"/>
                        <p:cNvSpPr/>
                        <p:nvPr/>
                      </p:nvSpPr>
                      <p:spPr>
                        <a:xfrm>
                          <a:off x="7394502" y="3833935"/>
                          <a:ext cx="21897" cy="18053"/>
                        </a:xfrm>
                        <a:custGeom>
                          <a:avLst/>
                          <a:gdLst/>
                          <a:ahLst/>
                          <a:cxnLst/>
                          <a:rect l="l" t="t" r="r" b="b"/>
                          <a:pathLst>
                            <a:path w="21897" h="18053" extrusionOk="0">
                              <a:moveTo>
                                <a:pt x="14679" y="17568"/>
                              </a:moveTo>
                              <a:cubicBezTo>
                                <a:pt x="11969" y="16122"/>
                                <a:pt x="9621" y="14405"/>
                                <a:pt x="7092" y="12779"/>
                              </a:cubicBezTo>
                              <a:cubicBezTo>
                                <a:pt x="4202" y="10881"/>
                                <a:pt x="1673" y="9707"/>
                                <a:pt x="228" y="6363"/>
                              </a:cubicBezTo>
                              <a:cubicBezTo>
                                <a:pt x="-495" y="4557"/>
                                <a:pt x="590" y="1936"/>
                                <a:pt x="2215" y="1033"/>
                              </a:cubicBezTo>
                              <a:cubicBezTo>
                                <a:pt x="6099" y="-1045"/>
                                <a:pt x="10163" y="310"/>
                                <a:pt x="13775" y="2478"/>
                              </a:cubicBezTo>
                              <a:cubicBezTo>
                                <a:pt x="17659" y="4828"/>
                                <a:pt x="20098" y="7538"/>
                                <a:pt x="21633" y="11785"/>
                              </a:cubicBezTo>
                              <a:cubicBezTo>
                                <a:pt x="23078" y="15851"/>
                                <a:pt x="18291" y="19375"/>
                                <a:pt x="14679" y="17568"/>
                              </a:cubicBezTo>
                              <a:close/>
                            </a:path>
                          </a:pathLst>
                        </a:custGeom>
                        <a:solidFill>
                          <a:srgbClr val="263238"/>
                        </a:solidFill>
                        <a:ln>
                          <a:noFill/>
                        </a:ln>
                      </p:spPr>
                      <p:txBody>
                        <a:bodyPr spcFirstLastPara="1" wrap="square" lIns="91425" tIns="45700" rIns="91425" bIns="45700" anchor="ctr" anchorCtr="0">
                          <a:noAutofit/>
                        </a:bodyPr>
                        <a:lstStyle/>
                        <a:p>
                          <a:pPr marL="0" marR="0" lvl="0" indent="0" algn="l" rtl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None/>
                          </a:pPr>
                          <a:endParaRPr sz="1800">
                            <a:solidFill>
                              <a:srgbClr val="000000"/>
                            </a:solidFill>
                            <a:latin typeface="Calibri"/>
                            <a:ea typeface="Calibri"/>
                            <a:cs typeface="Calibri"/>
                            <a:sym typeface="Calibri"/>
                          </a:endParaRPr>
                        </a:p>
                      </p:txBody>
                    </p:sp>
                    <p:grpSp>
                      <p:nvGrpSpPr>
                        <p:cNvPr id="1022" name="Google Shape;1022;p37"/>
                        <p:cNvGrpSpPr/>
                        <p:nvPr/>
                      </p:nvGrpSpPr>
                      <p:grpSpPr>
                        <a:xfrm>
                          <a:off x="7310812" y="3832055"/>
                          <a:ext cx="26074" cy="37732"/>
                          <a:chOff x="7310812" y="3832055"/>
                          <a:chExt cx="26074" cy="37732"/>
                        </a:xfrm>
                      </p:grpSpPr>
                      <p:grpSp>
                        <p:nvGrpSpPr>
                          <p:cNvPr id="1023" name="Google Shape;1023;p37"/>
                          <p:cNvGrpSpPr/>
                          <p:nvPr/>
                        </p:nvGrpSpPr>
                        <p:grpSpPr>
                          <a:xfrm>
                            <a:off x="7315451" y="3838512"/>
                            <a:ext cx="21435" cy="31275"/>
                            <a:chOff x="7315451" y="3838512"/>
                            <a:chExt cx="21435" cy="31275"/>
                          </a:xfrm>
                        </p:grpSpPr>
                        <p:sp>
                          <p:nvSpPr>
                            <p:cNvPr id="1024" name="Google Shape;1024;p37"/>
                            <p:cNvSpPr/>
                            <p:nvPr/>
                          </p:nvSpPr>
                          <p:spPr>
                            <a:xfrm>
                              <a:off x="7319876" y="3850571"/>
                              <a:ext cx="16787" cy="19216"/>
                            </a:xfrm>
                            <a:custGeom>
                              <a:avLst/>
                              <a:gdLst/>
                              <a:ahLst/>
                              <a:cxnLst/>
                              <a:rect l="l" t="t" r="r" b="b"/>
                              <a:pathLst>
                                <a:path w="16787" h="19216" extrusionOk="0">
                                  <a:moveTo>
                                    <a:pt x="16781" y="119"/>
                                  </a:moveTo>
                                  <a:cubicBezTo>
                                    <a:pt x="16872" y="-242"/>
                                    <a:pt x="15969" y="300"/>
                                    <a:pt x="15879" y="661"/>
                                  </a:cubicBezTo>
                                  <a:cubicBezTo>
                                    <a:pt x="13259" y="9155"/>
                                    <a:pt x="8744" y="18461"/>
                                    <a:pt x="254" y="18552"/>
                                  </a:cubicBezTo>
                                  <a:cubicBezTo>
                                    <a:pt x="-17" y="18552"/>
                                    <a:pt x="-107" y="19004"/>
                                    <a:pt x="164" y="19004"/>
                                  </a:cubicBezTo>
                                  <a:cubicBezTo>
                                    <a:pt x="9917" y="20991"/>
                                    <a:pt x="15698" y="8612"/>
                                    <a:pt x="16781" y="119"/>
                                  </a:cubicBezTo>
                                  <a:close/>
                                </a:path>
                              </a:pathLst>
                            </a:custGeom>
                            <a:solidFill>
                              <a:srgbClr val="263238"/>
                            </a:solidFill>
                            <a:ln>
                              <a:noFill/>
                            </a:ln>
                          </p:spPr>
                          <p:txBody>
                            <a:bodyPr spcFirstLastPara="1" wrap="square" lIns="91425" tIns="45700" rIns="91425" bIns="45700" anchor="ctr" anchorCtr="0">
                              <a:noAutofit/>
                            </a:bodyPr>
                            <a:lstStyle/>
                            <a:p>
                              <a:pPr marL="0" marR="0" lvl="0" indent="0" algn="l" rtl="0">
                                <a:spcBef>
                                  <a:spcPts val="0"/>
                                </a:spcBef>
                                <a:spcAft>
                                  <a:spcPts val="0"/>
                                </a:spcAft>
                                <a:buNone/>
                              </a:pPr>
                              <a:endParaRPr sz="1800">
                                <a:solidFill>
                                  <a:srgbClr val="000000"/>
                                </a:solidFill>
                                <a:latin typeface="Calibri"/>
                                <a:ea typeface="Calibri"/>
                                <a:cs typeface="Calibri"/>
                                <a:sym typeface="Calibri"/>
                              </a:endParaRPr>
                            </a:p>
                          </p:txBody>
                        </p:sp>
                        <p:sp>
                          <p:nvSpPr>
                            <p:cNvPr id="1025" name="Google Shape;1025;p37"/>
                            <p:cNvSpPr/>
                            <p:nvPr/>
                          </p:nvSpPr>
                          <p:spPr>
                            <a:xfrm>
                              <a:off x="7315451" y="3838512"/>
                              <a:ext cx="21435" cy="27763"/>
                            </a:xfrm>
                            <a:custGeom>
                              <a:avLst/>
                              <a:gdLst/>
                              <a:ahLst/>
                              <a:cxnLst/>
                              <a:rect l="l" t="t" r="r" b="b"/>
                              <a:pathLst>
                                <a:path w="21435" h="27763" extrusionOk="0">
                                  <a:moveTo>
                                    <a:pt x="16781" y="793"/>
                                  </a:moveTo>
                                  <a:cubicBezTo>
                                    <a:pt x="3685" y="-4900"/>
                                    <a:pt x="-6792" y="21755"/>
                                    <a:pt x="5401" y="27086"/>
                                  </a:cubicBezTo>
                                  <a:cubicBezTo>
                                    <a:pt x="17323" y="32327"/>
                                    <a:pt x="27799" y="5581"/>
                                    <a:pt x="16781" y="793"/>
                                  </a:cubicBezTo>
                                  <a:close/>
                                </a:path>
                              </a:pathLst>
                            </a:custGeom>
                            <a:solidFill>
                              <a:srgbClr val="263238"/>
                            </a:solidFill>
                            <a:ln>
                              <a:noFill/>
                            </a:ln>
                          </p:spPr>
                          <p:txBody>
                            <a:bodyPr spcFirstLastPara="1" wrap="square" lIns="91425" tIns="45700" rIns="91425" bIns="45700" anchor="ctr" anchorCtr="0">
                              <a:noAutofit/>
                            </a:bodyPr>
                            <a:lstStyle/>
                            <a:p>
                              <a:pPr marL="0" marR="0" lvl="0" indent="0" algn="l" rtl="0">
                                <a:spcBef>
                                  <a:spcPts val="0"/>
                                </a:spcBef>
                                <a:spcAft>
                                  <a:spcPts val="0"/>
                                </a:spcAft>
                                <a:buNone/>
                              </a:pPr>
                              <a:endParaRPr sz="1800">
                                <a:solidFill>
                                  <a:srgbClr val="000000"/>
                                </a:solidFill>
                                <a:latin typeface="Calibri"/>
                                <a:ea typeface="Calibri"/>
                                <a:cs typeface="Calibri"/>
                                <a:sym typeface="Calibri"/>
                              </a:endParaRPr>
                            </a:p>
                          </p:txBody>
                        </p:sp>
                      </p:grpSp>
                      <p:sp>
                        <p:nvSpPr>
                          <p:cNvPr id="1026" name="Google Shape;1026;p37"/>
                          <p:cNvSpPr/>
                          <p:nvPr/>
                        </p:nvSpPr>
                        <p:spPr>
                          <a:xfrm>
                            <a:off x="7310812" y="3832055"/>
                            <a:ext cx="16144" cy="15170"/>
                          </a:xfrm>
                          <a:custGeom>
                            <a:avLst/>
                            <a:gdLst/>
                            <a:ahLst/>
                            <a:cxnLst/>
                            <a:rect l="l" t="t" r="r" b="b"/>
                            <a:pathLst>
                              <a:path w="16144" h="15170" extrusionOk="0">
                                <a:moveTo>
                                  <a:pt x="15188" y="6889"/>
                                </a:moveTo>
                                <a:cubicBezTo>
                                  <a:pt x="12569" y="7521"/>
                                  <a:pt x="9408" y="9238"/>
                                  <a:pt x="6879" y="8425"/>
                                </a:cubicBezTo>
                                <a:cubicBezTo>
                                  <a:pt x="3899" y="7431"/>
                                  <a:pt x="2815" y="3726"/>
                                  <a:pt x="2092" y="202"/>
                                </a:cubicBezTo>
                                <a:cubicBezTo>
                                  <a:pt x="2002" y="-159"/>
                                  <a:pt x="1731" y="22"/>
                                  <a:pt x="1551" y="293"/>
                                </a:cubicBezTo>
                                <a:cubicBezTo>
                                  <a:pt x="-617" y="5353"/>
                                  <a:pt x="-978" y="11316"/>
                                  <a:pt x="3537" y="14208"/>
                                </a:cubicBezTo>
                                <a:cubicBezTo>
                                  <a:pt x="7692" y="16828"/>
                                  <a:pt x="12659" y="13756"/>
                                  <a:pt x="15820" y="9148"/>
                                </a:cubicBezTo>
                                <a:cubicBezTo>
                                  <a:pt x="16362" y="8334"/>
                                  <a:pt x="16272" y="6618"/>
                                  <a:pt x="15188" y="6889"/>
                                </a:cubicBezTo>
                                <a:close/>
                              </a:path>
                            </a:pathLst>
                          </a:custGeom>
                          <a:solidFill>
                            <a:srgbClr val="263238"/>
                          </a:solidFill>
                          <a:ln>
                            <a:noFill/>
                          </a:ln>
                        </p:spPr>
                        <p:txBody>
                          <a:bodyPr spcFirstLastPara="1" wrap="square" lIns="91425" tIns="45700" rIns="91425" bIns="45700" anchor="ctr" anchorCtr="0">
                            <a:noAutofit/>
                          </a:bodyPr>
                          <a:lstStyle/>
                          <a:p>
                            <a:pPr marL="0" marR="0" lvl="0" indent="0" algn="l" rtl="0"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None/>
                            </a:pPr>
                            <a:endParaRPr sz="1800">
                              <a:solidFill>
                                <a:srgbClr val="000000"/>
                              </a:solidFill>
                              <a:latin typeface="Calibri"/>
                              <a:ea typeface="Calibri"/>
                              <a:cs typeface="Calibri"/>
                              <a:sym typeface="Calibri"/>
                            </a:endParaRPr>
                          </a:p>
                        </p:txBody>
                      </p:sp>
                    </p:grpSp>
                    <p:grpSp>
                      <p:nvGrpSpPr>
                        <p:cNvPr id="1027" name="Google Shape;1027;p37"/>
                        <p:cNvGrpSpPr/>
                        <p:nvPr/>
                      </p:nvGrpSpPr>
                      <p:grpSpPr>
                        <a:xfrm>
                          <a:off x="7380514" y="3863689"/>
                          <a:ext cx="35192" cy="31469"/>
                          <a:chOff x="7380514" y="3863689"/>
                          <a:chExt cx="35192" cy="31469"/>
                        </a:xfrm>
                      </p:grpSpPr>
                      <p:grpSp>
                        <p:nvGrpSpPr>
                          <p:cNvPr id="1028" name="Google Shape;1028;p37"/>
                          <p:cNvGrpSpPr/>
                          <p:nvPr/>
                        </p:nvGrpSpPr>
                        <p:grpSpPr>
                          <a:xfrm>
                            <a:off x="7380514" y="3863689"/>
                            <a:ext cx="22125" cy="31469"/>
                            <a:chOff x="7380514" y="3863689"/>
                            <a:chExt cx="22125" cy="31469"/>
                          </a:xfrm>
                        </p:grpSpPr>
                        <p:sp>
                          <p:nvSpPr>
                            <p:cNvPr id="1029" name="Google Shape;1029;p37"/>
                            <p:cNvSpPr/>
                            <p:nvPr/>
                          </p:nvSpPr>
                          <p:spPr>
                            <a:xfrm>
                              <a:off x="7380514" y="3869885"/>
                              <a:ext cx="5708" cy="25273"/>
                            </a:xfrm>
                            <a:custGeom>
                              <a:avLst/>
                              <a:gdLst/>
                              <a:ahLst/>
                              <a:cxnLst/>
                              <a:rect l="l" t="t" r="r" b="b"/>
                              <a:pathLst>
                                <a:path w="5708" h="25273" extrusionOk="0">
                                  <a:moveTo>
                                    <a:pt x="4552" y="50"/>
                                  </a:moveTo>
                                  <a:cubicBezTo>
                                    <a:pt x="4733" y="-221"/>
                                    <a:pt x="5094" y="683"/>
                                    <a:pt x="4914" y="1044"/>
                                  </a:cubicBezTo>
                                  <a:cubicBezTo>
                                    <a:pt x="1572" y="9266"/>
                                    <a:pt x="-867" y="19296"/>
                                    <a:pt x="5636" y="24808"/>
                                  </a:cubicBezTo>
                                  <a:cubicBezTo>
                                    <a:pt x="5817" y="24988"/>
                                    <a:pt x="5636" y="25350"/>
                                    <a:pt x="5365" y="25259"/>
                                  </a:cubicBezTo>
                                  <a:cubicBezTo>
                                    <a:pt x="-3305" y="20470"/>
                                    <a:pt x="127" y="7279"/>
                                    <a:pt x="4552" y="50"/>
                                  </a:cubicBezTo>
                                  <a:close/>
                                </a:path>
                              </a:pathLst>
                            </a:custGeom>
                            <a:solidFill>
                              <a:srgbClr val="263238"/>
                            </a:solidFill>
                            <a:ln>
                              <a:noFill/>
                            </a:ln>
                          </p:spPr>
                          <p:txBody>
                            <a:bodyPr spcFirstLastPara="1" wrap="square" lIns="91425" tIns="45700" rIns="91425" bIns="45700" anchor="ctr" anchorCtr="0">
                              <a:noAutofit/>
                            </a:bodyPr>
                            <a:lstStyle/>
                            <a:p>
                              <a:pPr marL="0" marR="0" lvl="0" indent="0" algn="l" rtl="0">
                                <a:spcBef>
                                  <a:spcPts val="0"/>
                                </a:spcBef>
                                <a:spcAft>
                                  <a:spcPts val="0"/>
                                </a:spcAft>
                                <a:buNone/>
                              </a:pPr>
                              <a:endParaRPr sz="1800">
                                <a:solidFill>
                                  <a:srgbClr val="000000"/>
                                </a:solidFill>
                                <a:latin typeface="Calibri"/>
                                <a:ea typeface="Calibri"/>
                                <a:cs typeface="Calibri"/>
                                <a:sym typeface="Calibri"/>
                              </a:endParaRPr>
                            </a:p>
                          </p:txBody>
                        </p:sp>
                        <p:sp>
                          <p:nvSpPr>
                            <p:cNvPr id="1030" name="Google Shape;1030;p37"/>
                            <p:cNvSpPr/>
                            <p:nvPr/>
                          </p:nvSpPr>
                          <p:spPr>
                            <a:xfrm>
                              <a:off x="7381744" y="3863689"/>
                              <a:ext cx="20895" cy="28171"/>
                            </a:xfrm>
                            <a:custGeom>
                              <a:avLst/>
                              <a:gdLst/>
                              <a:ahLst/>
                              <a:cxnLst/>
                              <a:rect l="l" t="t" r="r" b="b"/>
                              <a:pathLst>
                                <a:path w="20895" h="28171" extrusionOk="0">
                                  <a:moveTo>
                                    <a:pt x="13979" y="283"/>
                                  </a:moveTo>
                                  <a:cubicBezTo>
                                    <a:pt x="27707" y="4259"/>
                                    <a:pt x="18857" y="31456"/>
                                    <a:pt x="6032" y="27842"/>
                                  </a:cubicBezTo>
                                  <a:cubicBezTo>
                                    <a:pt x="-6432" y="24227"/>
                                    <a:pt x="2510" y="-3060"/>
                                    <a:pt x="13979" y="283"/>
                                  </a:cubicBezTo>
                                  <a:close/>
                                </a:path>
                              </a:pathLst>
                            </a:custGeom>
                            <a:solidFill>
                              <a:srgbClr val="263238"/>
                            </a:solidFill>
                            <a:ln>
                              <a:noFill/>
                            </a:ln>
                          </p:spPr>
                          <p:txBody>
                            <a:bodyPr spcFirstLastPara="1" wrap="square" lIns="91425" tIns="45700" rIns="91425" bIns="45700" anchor="ctr" anchorCtr="0">
                              <a:noAutofit/>
                            </a:bodyPr>
                            <a:lstStyle/>
                            <a:p>
                              <a:pPr marL="0" marR="0" lvl="0" indent="0" algn="l" rtl="0">
                                <a:spcBef>
                                  <a:spcPts val="0"/>
                                </a:spcBef>
                                <a:spcAft>
                                  <a:spcPts val="0"/>
                                </a:spcAft>
                                <a:buNone/>
                              </a:pPr>
                              <a:endParaRPr sz="1800">
                                <a:solidFill>
                                  <a:srgbClr val="000000"/>
                                </a:solidFill>
                                <a:latin typeface="Calibri"/>
                                <a:ea typeface="Calibri"/>
                                <a:cs typeface="Calibri"/>
                                <a:sym typeface="Calibri"/>
                              </a:endParaRPr>
                            </a:p>
                          </p:txBody>
                        </p:sp>
                      </p:grpSp>
                      <p:sp>
                        <p:nvSpPr>
                          <p:cNvPr id="1031" name="Google Shape;1031;p37"/>
                          <p:cNvSpPr/>
                          <p:nvPr/>
                        </p:nvSpPr>
                        <p:spPr>
                          <a:xfrm>
                            <a:off x="7398910" y="3867315"/>
                            <a:ext cx="16796" cy="13518"/>
                          </a:xfrm>
                          <a:custGeom>
                            <a:avLst/>
                            <a:gdLst/>
                            <a:ahLst/>
                            <a:cxnLst/>
                            <a:rect l="l" t="t" r="r" b="b"/>
                            <a:pathLst>
                              <a:path w="16796" h="13518" extrusionOk="0">
                                <a:moveTo>
                                  <a:pt x="1961" y="271"/>
                                </a:moveTo>
                                <a:cubicBezTo>
                                  <a:pt x="3677" y="2439"/>
                                  <a:pt x="4942" y="5783"/>
                                  <a:pt x="7471" y="6777"/>
                                </a:cubicBezTo>
                                <a:cubicBezTo>
                                  <a:pt x="10360" y="7951"/>
                                  <a:pt x="13522" y="5692"/>
                                  <a:pt x="16412" y="3524"/>
                                </a:cubicBezTo>
                                <a:cubicBezTo>
                                  <a:pt x="16682" y="3253"/>
                                  <a:pt x="16863" y="3614"/>
                                  <a:pt x="16773" y="3976"/>
                                </a:cubicBezTo>
                                <a:cubicBezTo>
                                  <a:pt x="15238" y="9216"/>
                                  <a:pt x="11715" y="14095"/>
                                  <a:pt x="6386" y="13463"/>
                                </a:cubicBezTo>
                                <a:cubicBezTo>
                                  <a:pt x="1509" y="12921"/>
                                  <a:pt x="-387" y="7319"/>
                                  <a:pt x="65" y="1717"/>
                                </a:cubicBezTo>
                                <a:cubicBezTo>
                                  <a:pt x="65" y="632"/>
                                  <a:pt x="1239" y="-542"/>
                                  <a:pt x="1961" y="271"/>
                                </a:cubicBezTo>
                                <a:close/>
                              </a:path>
                            </a:pathLst>
                          </a:custGeom>
                          <a:solidFill>
                            <a:srgbClr val="263238"/>
                          </a:solidFill>
                          <a:ln>
                            <a:noFill/>
                          </a:ln>
                        </p:spPr>
                        <p:txBody>
                          <a:bodyPr spcFirstLastPara="1" wrap="square" lIns="91425" tIns="45700" rIns="91425" bIns="45700" anchor="ctr" anchorCtr="0">
                            <a:noAutofit/>
                          </a:bodyPr>
                          <a:lstStyle/>
                          <a:p>
                            <a:pPr marL="0" marR="0" lvl="0" indent="0" algn="l" rtl="0"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None/>
                            </a:pPr>
                            <a:endParaRPr sz="1800">
                              <a:solidFill>
                                <a:srgbClr val="000000"/>
                              </a:solidFill>
                              <a:latin typeface="Calibri"/>
                              <a:ea typeface="Calibri"/>
                              <a:cs typeface="Calibri"/>
                              <a:sym typeface="Calibri"/>
                            </a:endParaRPr>
                          </a:p>
                        </p:txBody>
                      </p:sp>
                    </p:grpSp>
                    <p:sp>
                      <p:nvSpPr>
                        <p:cNvPr id="1032" name="Google Shape;1032;p37"/>
                        <p:cNvSpPr/>
                        <p:nvPr/>
                      </p:nvSpPr>
                      <p:spPr>
                        <a:xfrm>
                          <a:off x="7344376" y="3937192"/>
                          <a:ext cx="18538" cy="7565"/>
                        </a:xfrm>
                        <a:custGeom>
                          <a:avLst/>
                          <a:gdLst/>
                          <a:ahLst/>
                          <a:cxnLst/>
                          <a:rect l="l" t="t" r="r" b="b"/>
                          <a:pathLst>
                            <a:path w="18538" h="7565" extrusionOk="0">
                              <a:moveTo>
                                <a:pt x="17750" y="872"/>
                              </a:moveTo>
                              <a:cubicBezTo>
                                <a:pt x="15221" y="2408"/>
                                <a:pt x="12512" y="4757"/>
                                <a:pt x="9351" y="4305"/>
                              </a:cubicBezTo>
                              <a:cubicBezTo>
                                <a:pt x="6280" y="3854"/>
                                <a:pt x="3029" y="1685"/>
                                <a:pt x="500" y="58"/>
                              </a:cubicBezTo>
                              <a:cubicBezTo>
                                <a:pt x="229" y="-122"/>
                                <a:pt x="-132" y="149"/>
                                <a:pt x="48" y="420"/>
                              </a:cubicBezTo>
                              <a:cubicBezTo>
                                <a:pt x="1584" y="4215"/>
                                <a:pt x="5829" y="7377"/>
                                <a:pt x="9983" y="7558"/>
                              </a:cubicBezTo>
                              <a:cubicBezTo>
                                <a:pt x="14048" y="7739"/>
                                <a:pt x="16757" y="4757"/>
                                <a:pt x="18473" y="1414"/>
                              </a:cubicBezTo>
                              <a:cubicBezTo>
                                <a:pt x="18744" y="962"/>
                                <a:pt x="18111" y="691"/>
                                <a:pt x="17750" y="872"/>
                              </a:cubicBezTo>
                              <a:close/>
                            </a:path>
                          </a:pathLst>
                        </a:custGeom>
                        <a:solidFill>
                          <a:srgbClr val="263238"/>
                        </a:solidFill>
                        <a:ln>
                          <a:noFill/>
                        </a:ln>
                      </p:spPr>
                      <p:txBody>
                        <a:bodyPr spcFirstLastPara="1" wrap="square" lIns="91425" tIns="45700" rIns="91425" bIns="45700" anchor="ctr" anchorCtr="0">
                          <a:noAutofit/>
                        </a:bodyPr>
                        <a:lstStyle/>
                        <a:p>
                          <a:pPr marL="0" marR="0" lvl="0" indent="0" algn="l" rtl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None/>
                          </a:pPr>
                          <a:endParaRPr sz="1800">
                            <a:solidFill>
                              <a:srgbClr val="000000"/>
                            </a:solidFill>
                            <a:latin typeface="Calibri"/>
                            <a:ea typeface="Calibri"/>
                            <a:cs typeface="Calibri"/>
                            <a:sym typeface="Calibri"/>
                          </a:endParaRPr>
                        </a:p>
                      </p:txBody>
                    </p:sp>
                    <p:sp>
                      <p:nvSpPr>
                        <p:cNvPr id="1033" name="Google Shape;1033;p37"/>
                        <p:cNvSpPr/>
                        <p:nvPr/>
                      </p:nvSpPr>
                      <p:spPr>
                        <a:xfrm>
                          <a:off x="7320267" y="3814736"/>
                          <a:ext cx="42916" cy="105668"/>
                        </a:xfrm>
                        <a:custGeom>
                          <a:avLst/>
                          <a:gdLst/>
                          <a:ahLst/>
                          <a:cxnLst/>
                          <a:rect l="l" t="t" r="r" b="b"/>
                          <a:pathLst>
                            <a:path w="42916" h="105668" extrusionOk="0">
                              <a:moveTo>
                                <a:pt x="14945" y="82306"/>
                              </a:moveTo>
                              <a:cubicBezTo>
                                <a:pt x="14945" y="82306"/>
                                <a:pt x="9526" y="94595"/>
                                <a:pt x="7810" y="100558"/>
                              </a:cubicBezTo>
                              <a:cubicBezTo>
                                <a:pt x="7629" y="101100"/>
                                <a:pt x="9074" y="101823"/>
                                <a:pt x="11061" y="102546"/>
                              </a:cubicBezTo>
                              <a:cubicBezTo>
                                <a:pt x="11152" y="102636"/>
                                <a:pt x="11152" y="102636"/>
                                <a:pt x="11332" y="102636"/>
                              </a:cubicBezTo>
                              <a:cubicBezTo>
                                <a:pt x="21448" y="107335"/>
                                <a:pt x="33188" y="106702"/>
                                <a:pt x="42129" y="99835"/>
                              </a:cubicBezTo>
                              <a:cubicBezTo>
                                <a:pt x="42672" y="99384"/>
                                <a:pt x="42129" y="98571"/>
                                <a:pt x="41498" y="98751"/>
                              </a:cubicBezTo>
                              <a:cubicBezTo>
                                <a:pt x="31924" y="102275"/>
                                <a:pt x="22712" y="101281"/>
                                <a:pt x="13229" y="98751"/>
                              </a:cubicBezTo>
                              <a:cubicBezTo>
                                <a:pt x="13319" y="96944"/>
                                <a:pt x="23164" y="78060"/>
                                <a:pt x="22261" y="77698"/>
                              </a:cubicBezTo>
                              <a:cubicBezTo>
                                <a:pt x="19009" y="76433"/>
                                <a:pt x="11965" y="76885"/>
                                <a:pt x="7720" y="76885"/>
                              </a:cubicBezTo>
                              <a:cubicBezTo>
                                <a:pt x="18196" y="51043"/>
                                <a:pt x="32737" y="27009"/>
                                <a:pt x="42852" y="1167"/>
                              </a:cubicBezTo>
                              <a:cubicBezTo>
                                <a:pt x="43214" y="263"/>
                                <a:pt x="41949" y="-459"/>
                                <a:pt x="41407" y="354"/>
                              </a:cubicBezTo>
                              <a:cubicBezTo>
                                <a:pt x="24338" y="24389"/>
                                <a:pt x="11603" y="53935"/>
                                <a:pt x="133" y="80318"/>
                              </a:cubicBezTo>
                              <a:cubicBezTo>
                                <a:pt x="-1492" y="83571"/>
                                <a:pt x="12235" y="82577"/>
                                <a:pt x="14945" y="82306"/>
                              </a:cubicBezTo>
                              <a:close/>
                            </a:path>
                          </a:pathLst>
                        </a:custGeom>
                        <a:solidFill>
                          <a:srgbClr val="263238"/>
                        </a:solidFill>
                        <a:ln>
                          <a:noFill/>
                        </a:ln>
                      </p:spPr>
                      <p:txBody>
                        <a:bodyPr spcFirstLastPara="1" wrap="square" lIns="91425" tIns="45700" rIns="91425" bIns="45700" anchor="ctr" anchorCtr="0">
                          <a:noAutofit/>
                        </a:bodyPr>
                        <a:lstStyle/>
                        <a:p>
                          <a:pPr marL="0" marR="0" lvl="0" indent="0" algn="l" rtl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None/>
                          </a:pPr>
                          <a:endParaRPr sz="1800">
                            <a:solidFill>
                              <a:srgbClr val="000000"/>
                            </a:solidFill>
                            <a:latin typeface="Calibri"/>
                            <a:ea typeface="Calibri"/>
                            <a:cs typeface="Calibri"/>
                            <a:sym typeface="Calibri"/>
                          </a:endParaRPr>
                        </a:p>
                      </p:txBody>
                    </p:sp>
                    <p:grpSp>
                      <p:nvGrpSpPr>
                        <p:cNvPr id="1034" name="Google Shape;1034;p37"/>
                        <p:cNvGrpSpPr/>
                        <p:nvPr/>
                      </p:nvGrpSpPr>
                      <p:grpSpPr>
                        <a:xfrm>
                          <a:off x="7332503" y="3914029"/>
                          <a:ext cx="29553" cy="20375"/>
                          <a:chOff x="7332503" y="3914029"/>
                          <a:chExt cx="29553" cy="20375"/>
                        </a:xfrm>
                      </p:grpSpPr>
                      <p:sp>
                        <p:nvSpPr>
                          <p:cNvPr id="1035" name="Google Shape;1035;p37"/>
                          <p:cNvSpPr/>
                          <p:nvPr/>
                        </p:nvSpPr>
                        <p:spPr>
                          <a:xfrm>
                            <a:off x="7332503" y="3914029"/>
                            <a:ext cx="29553" cy="20375"/>
                          </a:xfrm>
                          <a:custGeom>
                            <a:avLst/>
                            <a:gdLst/>
                            <a:ahLst/>
                            <a:cxnLst/>
                            <a:rect l="l" t="t" r="r" b="b"/>
                            <a:pathLst>
                              <a:path w="29553" h="20375" extrusionOk="0">
                                <a:moveTo>
                                  <a:pt x="0" y="1175"/>
                                </a:moveTo>
                                <a:cubicBezTo>
                                  <a:pt x="0" y="1175"/>
                                  <a:pt x="3071" y="10933"/>
                                  <a:pt x="9935" y="16535"/>
                                </a:cubicBezTo>
                                <a:cubicBezTo>
                                  <a:pt x="12463" y="18613"/>
                                  <a:pt x="15444" y="20059"/>
                                  <a:pt x="19057" y="20330"/>
                                </a:cubicBezTo>
                                <a:cubicBezTo>
                                  <a:pt x="26372" y="20963"/>
                                  <a:pt x="28720" y="14818"/>
                                  <a:pt x="29352" y="9126"/>
                                </a:cubicBezTo>
                                <a:cubicBezTo>
                                  <a:pt x="29894" y="4428"/>
                                  <a:pt x="29172" y="0"/>
                                  <a:pt x="29172" y="0"/>
                                </a:cubicBezTo>
                                <a:cubicBezTo>
                                  <a:pt x="29172" y="0"/>
                                  <a:pt x="16076" y="5692"/>
                                  <a:pt x="0" y="1175"/>
                                </a:cubicBezTo>
                                <a:close/>
                              </a:path>
                            </a:pathLst>
                          </a:custGeom>
                          <a:solidFill>
                            <a:srgbClr val="263238"/>
                          </a:solidFill>
                          <a:ln>
                            <a:noFill/>
                          </a:ln>
                        </p:spPr>
                        <p:txBody>
                          <a:bodyPr spcFirstLastPara="1" wrap="square" lIns="91425" tIns="45700" rIns="91425" bIns="45700" anchor="ctr" anchorCtr="0">
                            <a:noAutofit/>
                          </a:bodyPr>
                          <a:lstStyle/>
                          <a:p>
                            <a:pPr marL="0" marR="0" lvl="0" indent="0" algn="l" rtl="0"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None/>
                            </a:pPr>
                            <a:endParaRPr sz="1800">
                              <a:solidFill>
                                <a:srgbClr val="000000"/>
                              </a:solidFill>
                              <a:latin typeface="Calibri"/>
                              <a:ea typeface="Calibri"/>
                              <a:cs typeface="Calibri"/>
                              <a:sym typeface="Calibri"/>
                            </a:endParaRPr>
                          </a:p>
                        </p:txBody>
                      </p:sp>
                      <p:sp>
                        <p:nvSpPr>
                          <p:cNvPr id="1036" name="Google Shape;1036;p37"/>
                          <p:cNvSpPr/>
                          <p:nvPr/>
                        </p:nvSpPr>
                        <p:spPr>
                          <a:xfrm>
                            <a:off x="7342438" y="3922524"/>
                            <a:ext cx="19417" cy="11789"/>
                          </a:xfrm>
                          <a:custGeom>
                            <a:avLst/>
                            <a:gdLst/>
                            <a:ahLst/>
                            <a:cxnLst/>
                            <a:rect l="l" t="t" r="r" b="b"/>
                            <a:pathLst>
                              <a:path w="19417" h="11789" extrusionOk="0">
                                <a:moveTo>
                                  <a:pt x="0" y="7950"/>
                                </a:moveTo>
                                <a:cubicBezTo>
                                  <a:pt x="2529" y="10028"/>
                                  <a:pt x="5509" y="11474"/>
                                  <a:pt x="9122" y="11745"/>
                                </a:cubicBezTo>
                                <a:cubicBezTo>
                                  <a:pt x="16437" y="12377"/>
                                  <a:pt x="18786" y="6233"/>
                                  <a:pt x="19417" y="540"/>
                                </a:cubicBezTo>
                                <a:cubicBezTo>
                                  <a:pt x="11922" y="-1176"/>
                                  <a:pt x="3070" y="1173"/>
                                  <a:pt x="0" y="7950"/>
                                </a:cubicBezTo>
                                <a:close/>
                              </a:path>
                            </a:pathLst>
                          </a:custGeom>
                          <a:solidFill>
                            <a:srgbClr val="FF9ABB"/>
                          </a:solidFill>
                          <a:ln>
                            <a:noFill/>
                          </a:ln>
                        </p:spPr>
                        <p:txBody>
                          <a:bodyPr spcFirstLastPara="1" wrap="square" lIns="91425" tIns="45700" rIns="91425" bIns="45700" anchor="ctr" anchorCtr="0">
                            <a:noAutofit/>
                          </a:bodyPr>
                          <a:lstStyle/>
                          <a:p>
                            <a:pPr marL="0" marR="0" lvl="0" indent="0" algn="l" rtl="0"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None/>
                            </a:pPr>
                            <a:endParaRPr sz="1800">
                              <a:solidFill>
                                <a:srgbClr val="000000"/>
                              </a:solidFill>
                              <a:latin typeface="Calibri"/>
                              <a:ea typeface="Calibri"/>
                              <a:cs typeface="Calibri"/>
                              <a:sym typeface="Calibri"/>
                            </a:endParaRPr>
                          </a:p>
                        </p:txBody>
                      </p:sp>
                    </p:grpSp>
                  </p:grpSp>
                  <p:grpSp>
                    <p:nvGrpSpPr>
                      <p:cNvPr id="1037" name="Google Shape;1037;p37"/>
                      <p:cNvGrpSpPr/>
                      <p:nvPr/>
                    </p:nvGrpSpPr>
                    <p:grpSpPr>
                      <a:xfrm>
                        <a:off x="7317420" y="3705073"/>
                        <a:ext cx="239973" cy="234707"/>
                        <a:chOff x="7317420" y="3705073"/>
                        <a:chExt cx="239973" cy="234707"/>
                      </a:xfrm>
                    </p:grpSpPr>
                    <p:sp>
                      <p:nvSpPr>
                        <p:cNvPr id="1038" name="Google Shape;1038;p37"/>
                        <p:cNvSpPr/>
                        <p:nvPr/>
                      </p:nvSpPr>
                      <p:spPr>
                        <a:xfrm>
                          <a:off x="7317420" y="3705073"/>
                          <a:ext cx="239973" cy="234707"/>
                        </a:xfrm>
                        <a:custGeom>
                          <a:avLst/>
                          <a:gdLst/>
                          <a:ahLst/>
                          <a:cxnLst/>
                          <a:rect l="l" t="t" r="r" b="b"/>
                          <a:pathLst>
                            <a:path w="239973" h="234707" extrusionOk="0">
                              <a:moveTo>
                                <a:pt x="189752" y="234707"/>
                              </a:moveTo>
                              <a:cubicBezTo>
                                <a:pt x="165729" y="213655"/>
                                <a:pt x="172863" y="184199"/>
                                <a:pt x="172863" y="184199"/>
                              </a:cubicBezTo>
                              <a:cubicBezTo>
                                <a:pt x="142608" y="159531"/>
                                <a:pt x="131589" y="127275"/>
                                <a:pt x="130415" y="124022"/>
                              </a:cubicBezTo>
                              <a:cubicBezTo>
                                <a:pt x="130505" y="126823"/>
                                <a:pt x="131228" y="147333"/>
                                <a:pt x="131950" y="157725"/>
                              </a:cubicBezTo>
                              <a:cubicBezTo>
                                <a:pt x="56447" y="119956"/>
                                <a:pt x="49222" y="51828"/>
                                <a:pt x="49222" y="51828"/>
                              </a:cubicBezTo>
                              <a:cubicBezTo>
                                <a:pt x="15986" y="70260"/>
                                <a:pt x="6051" y="85259"/>
                                <a:pt x="0" y="92488"/>
                              </a:cubicBezTo>
                              <a:cubicBezTo>
                                <a:pt x="0" y="92488"/>
                                <a:pt x="13457" y="43334"/>
                                <a:pt x="47957" y="17763"/>
                              </a:cubicBezTo>
                              <a:cubicBezTo>
                                <a:pt x="90225" y="-13590"/>
                                <a:pt x="130054" y="6108"/>
                                <a:pt x="130054" y="6108"/>
                              </a:cubicBezTo>
                              <a:cubicBezTo>
                                <a:pt x="130054" y="6108"/>
                                <a:pt x="197339" y="5385"/>
                                <a:pt x="230484" y="71525"/>
                              </a:cubicBezTo>
                              <a:cubicBezTo>
                                <a:pt x="266159" y="142816"/>
                                <a:pt x="189752" y="234707"/>
                                <a:pt x="189752" y="234707"/>
                              </a:cubicBezTo>
                              <a:close/>
                            </a:path>
                          </a:pathLst>
                        </a:custGeom>
                        <a:solidFill>
                          <a:srgbClr val="263238"/>
                        </a:solidFill>
                        <a:ln>
                          <a:noFill/>
                        </a:ln>
                      </p:spPr>
                      <p:txBody>
                        <a:bodyPr spcFirstLastPara="1" wrap="square" lIns="91425" tIns="45700" rIns="91425" bIns="45700" anchor="ctr" anchorCtr="0">
                          <a:noAutofit/>
                        </a:bodyPr>
                        <a:lstStyle/>
                        <a:p>
                          <a:pPr marL="0" marR="0" lvl="0" indent="0" algn="l" rtl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None/>
                          </a:pPr>
                          <a:endParaRPr sz="1800">
                            <a:solidFill>
                              <a:srgbClr val="000000"/>
                            </a:solidFill>
                            <a:latin typeface="Calibri"/>
                            <a:ea typeface="Calibri"/>
                            <a:cs typeface="Calibri"/>
                            <a:sym typeface="Calibri"/>
                          </a:endParaRPr>
                        </a:p>
                      </p:txBody>
                    </p:sp>
                    <p:sp>
                      <p:nvSpPr>
                        <p:cNvPr id="1039" name="Google Shape;1039;p37"/>
                        <p:cNvSpPr/>
                        <p:nvPr/>
                      </p:nvSpPr>
                      <p:spPr>
                        <a:xfrm>
                          <a:off x="7364060" y="3743308"/>
                          <a:ext cx="65116" cy="115628"/>
                        </a:xfrm>
                        <a:custGeom>
                          <a:avLst/>
                          <a:gdLst/>
                          <a:ahLst/>
                          <a:cxnLst/>
                          <a:rect l="l" t="t" r="r" b="b"/>
                          <a:pathLst>
                            <a:path w="65116" h="115628" extrusionOk="0">
                              <a:moveTo>
                                <a:pt x="28411" y="88859"/>
                              </a:moveTo>
                              <a:cubicBezTo>
                                <a:pt x="39069" y="99611"/>
                                <a:pt x="51803" y="108556"/>
                                <a:pt x="64989" y="115604"/>
                              </a:cubicBezTo>
                              <a:cubicBezTo>
                                <a:pt x="65079" y="115695"/>
                                <a:pt x="65170" y="115514"/>
                                <a:pt x="65079" y="115423"/>
                              </a:cubicBezTo>
                              <a:cubicBezTo>
                                <a:pt x="44397" y="102593"/>
                                <a:pt x="27599" y="85064"/>
                                <a:pt x="16671" y="63198"/>
                              </a:cubicBezTo>
                              <a:cubicBezTo>
                                <a:pt x="12064" y="53982"/>
                                <a:pt x="8542" y="44314"/>
                                <a:pt x="6375" y="34194"/>
                              </a:cubicBezTo>
                              <a:cubicBezTo>
                                <a:pt x="4026" y="23622"/>
                                <a:pt x="2401" y="11424"/>
                                <a:pt x="4478" y="762"/>
                              </a:cubicBezTo>
                              <a:cubicBezTo>
                                <a:pt x="4659" y="-51"/>
                                <a:pt x="3395" y="-322"/>
                                <a:pt x="3214" y="491"/>
                              </a:cubicBezTo>
                              <a:cubicBezTo>
                                <a:pt x="956" y="11785"/>
                                <a:pt x="-941" y="22176"/>
                                <a:pt x="504" y="33742"/>
                              </a:cubicBezTo>
                              <a:cubicBezTo>
                                <a:pt x="1949" y="44675"/>
                                <a:pt x="5381" y="55518"/>
                                <a:pt x="10710" y="65276"/>
                              </a:cubicBezTo>
                              <a:cubicBezTo>
                                <a:pt x="15406" y="74041"/>
                                <a:pt x="21458" y="81811"/>
                                <a:pt x="28411" y="88859"/>
                              </a:cubicBezTo>
                            </a:path>
                          </a:pathLst>
                        </a:custGeom>
                        <a:solidFill>
                          <a:srgbClr val="263238"/>
                        </a:solidFill>
                        <a:ln>
                          <a:noFill/>
                        </a:ln>
                      </p:spPr>
                      <p:txBody>
                        <a:bodyPr spcFirstLastPara="1" wrap="square" lIns="91425" tIns="45700" rIns="91425" bIns="45700" anchor="ctr" anchorCtr="0">
                          <a:noAutofit/>
                        </a:bodyPr>
                        <a:lstStyle/>
                        <a:p>
                          <a:pPr marL="0" marR="0" lvl="0" indent="0" algn="l" rtl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None/>
                          </a:pPr>
                          <a:endParaRPr sz="1800">
                            <a:solidFill>
                              <a:srgbClr val="000000"/>
                            </a:solidFill>
                            <a:latin typeface="Calibri"/>
                            <a:ea typeface="Calibri"/>
                            <a:cs typeface="Calibri"/>
                            <a:sym typeface="Calibri"/>
                          </a:endParaRPr>
                        </a:p>
                      </p:txBody>
                    </p:sp>
                  </p:grpSp>
                  <p:grpSp>
                    <p:nvGrpSpPr>
                      <p:cNvPr id="1040" name="Google Shape;1040;p37"/>
                      <p:cNvGrpSpPr/>
                      <p:nvPr/>
                    </p:nvGrpSpPr>
                    <p:grpSpPr>
                      <a:xfrm>
                        <a:off x="7468066" y="3915806"/>
                        <a:ext cx="75884" cy="69337"/>
                        <a:chOff x="7468066" y="3915806"/>
                        <a:chExt cx="75884" cy="69337"/>
                      </a:xfrm>
                    </p:grpSpPr>
                    <p:sp>
                      <p:nvSpPr>
                        <p:cNvPr id="1041" name="Google Shape;1041;p37"/>
                        <p:cNvSpPr/>
                        <p:nvPr/>
                      </p:nvSpPr>
                      <p:spPr>
                        <a:xfrm>
                          <a:off x="7468066" y="3915806"/>
                          <a:ext cx="75884" cy="69337"/>
                        </a:xfrm>
                        <a:custGeom>
                          <a:avLst/>
                          <a:gdLst/>
                          <a:ahLst/>
                          <a:cxnLst/>
                          <a:rect l="l" t="t" r="r" b="b"/>
                          <a:pathLst>
                            <a:path w="75884" h="69337" extrusionOk="0">
                              <a:moveTo>
                                <a:pt x="18514" y="17830"/>
                              </a:moveTo>
                              <a:cubicBezTo>
                                <a:pt x="18514" y="17830"/>
                                <a:pt x="58976" y="-11084"/>
                                <a:pt x="72975" y="4728"/>
                              </a:cubicBezTo>
                              <a:cubicBezTo>
                                <a:pt x="86973" y="20450"/>
                                <a:pt x="47145" y="68971"/>
                                <a:pt x="23934" y="69333"/>
                              </a:cubicBezTo>
                              <a:cubicBezTo>
                                <a:pt x="813" y="69694"/>
                                <a:pt x="0" y="48280"/>
                                <a:pt x="0" y="48280"/>
                              </a:cubicBezTo>
                              <a:lnTo>
                                <a:pt x="18514" y="17830"/>
                              </a:lnTo>
                              <a:close/>
                            </a:path>
                          </a:pathLst>
                        </a:custGeom>
                        <a:solidFill>
                          <a:srgbClr val="DD7E6B"/>
                        </a:solidFill>
                        <a:ln>
                          <a:noFill/>
                        </a:ln>
                      </p:spPr>
                      <p:txBody>
                        <a:bodyPr spcFirstLastPara="1" wrap="square" lIns="91425" tIns="45700" rIns="91425" bIns="45700" anchor="ctr" anchorCtr="0">
                          <a:noAutofit/>
                        </a:bodyPr>
                        <a:lstStyle/>
                        <a:p>
                          <a:pPr marL="0" marR="0" lvl="0" indent="0" algn="l" rtl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None/>
                          </a:pPr>
                          <a:endParaRPr sz="1800">
                            <a:solidFill>
                              <a:srgbClr val="000000"/>
                            </a:solidFill>
                            <a:latin typeface="Calibri"/>
                            <a:ea typeface="Calibri"/>
                            <a:cs typeface="Calibri"/>
                            <a:sym typeface="Calibri"/>
                          </a:endParaRPr>
                        </a:p>
                      </p:txBody>
                    </p:sp>
                    <p:sp>
                      <p:nvSpPr>
                        <p:cNvPr id="1042" name="Google Shape;1042;p37"/>
                        <p:cNvSpPr/>
                        <p:nvPr/>
                      </p:nvSpPr>
                      <p:spPr>
                        <a:xfrm>
                          <a:off x="7479093" y="3933285"/>
                          <a:ext cx="50345" cy="37041"/>
                        </a:xfrm>
                        <a:custGeom>
                          <a:avLst/>
                          <a:gdLst/>
                          <a:ahLst/>
                          <a:cxnLst/>
                          <a:rect l="l" t="t" r="r" b="b"/>
                          <a:pathLst>
                            <a:path w="50345" h="37041" extrusionOk="0">
                              <a:moveTo>
                                <a:pt x="50116" y="803"/>
                              </a:moveTo>
                              <a:cubicBezTo>
                                <a:pt x="50477" y="894"/>
                                <a:pt x="50387" y="1345"/>
                                <a:pt x="50025" y="1345"/>
                              </a:cubicBezTo>
                              <a:cubicBezTo>
                                <a:pt x="33678" y="2068"/>
                                <a:pt x="21396" y="12730"/>
                                <a:pt x="11190" y="24567"/>
                              </a:cubicBezTo>
                              <a:cubicBezTo>
                                <a:pt x="17331" y="20772"/>
                                <a:pt x="24195" y="19959"/>
                                <a:pt x="29434" y="27548"/>
                              </a:cubicBezTo>
                              <a:cubicBezTo>
                                <a:pt x="29705" y="27910"/>
                                <a:pt x="29163" y="28362"/>
                                <a:pt x="28802" y="28181"/>
                              </a:cubicBezTo>
                              <a:cubicBezTo>
                                <a:pt x="23382" y="24838"/>
                                <a:pt x="18776" y="24386"/>
                                <a:pt x="13177" y="27639"/>
                              </a:cubicBezTo>
                              <a:cubicBezTo>
                                <a:pt x="9203" y="29988"/>
                                <a:pt x="5771" y="33512"/>
                                <a:pt x="2429" y="36674"/>
                              </a:cubicBezTo>
                              <a:cubicBezTo>
                                <a:pt x="1346" y="37759"/>
                                <a:pt x="-732" y="36223"/>
                                <a:pt x="262" y="34867"/>
                              </a:cubicBezTo>
                              <a:cubicBezTo>
                                <a:pt x="352" y="34777"/>
                                <a:pt x="443" y="34687"/>
                                <a:pt x="533" y="34596"/>
                              </a:cubicBezTo>
                              <a:cubicBezTo>
                                <a:pt x="6584" y="16254"/>
                                <a:pt x="29885" y="-4347"/>
                                <a:pt x="50116" y="803"/>
                              </a:cubicBezTo>
                              <a:close/>
                            </a:path>
                          </a:pathLst>
                        </a:custGeom>
                        <a:solidFill>
                          <a:srgbClr val="263238"/>
                        </a:solidFill>
                        <a:ln>
                          <a:noFill/>
                        </a:ln>
                      </p:spPr>
                      <p:txBody>
                        <a:bodyPr spcFirstLastPara="1" wrap="square" lIns="91425" tIns="45700" rIns="91425" bIns="45700" anchor="ctr" anchorCtr="0">
                          <a:noAutofit/>
                        </a:bodyPr>
                        <a:lstStyle/>
                        <a:p>
                          <a:pPr marL="0" marR="0" lvl="0" indent="0" algn="l" rtl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None/>
                          </a:pPr>
                          <a:endParaRPr sz="1800">
                            <a:solidFill>
                              <a:srgbClr val="000000"/>
                            </a:solidFill>
                            <a:latin typeface="Calibri"/>
                            <a:ea typeface="Calibri"/>
                            <a:cs typeface="Calibri"/>
                            <a:sym typeface="Calibri"/>
                          </a:endParaRPr>
                        </a:p>
                      </p:txBody>
                    </p:sp>
                  </p:grpSp>
                </p:grpSp>
              </p:grpSp>
            </p:grpSp>
          </p:grpSp>
          <p:grpSp>
            <p:nvGrpSpPr>
              <p:cNvPr id="1043" name="Google Shape;1043;p37"/>
              <p:cNvGrpSpPr/>
              <p:nvPr/>
            </p:nvGrpSpPr>
            <p:grpSpPr>
              <a:xfrm>
                <a:off x="7496151" y="4055748"/>
                <a:ext cx="311075" cy="570940"/>
                <a:chOff x="7496151" y="4055748"/>
                <a:chExt cx="311075" cy="570940"/>
              </a:xfrm>
            </p:grpSpPr>
            <p:sp>
              <p:nvSpPr>
                <p:cNvPr id="1044" name="Google Shape;1044;p37"/>
                <p:cNvSpPr/>
                <p:nvPr/>
              </p:nvSpPr>
              <p:spPr>
                <a:xfrm>
                  <a:off x="7496151" y="4055748"/>
                  <a:ext cx="311075" cy="57094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11075" h="570940" extrusionOk="0">
                      <a:moveTo>
                        <a:pt x="50218" y="18210"/>
                      </a:moveTo>
                      <a:cubicBezTo>
                        <a:pt x="193007" y="150582"/>
                        <a:pt x="318996" y="354966"/>
                        <a:pt x="310687" y="470983"/>
                      </a:cubicBezTo>
                      <a:cubicBezTo>
                        <a:pt x="302468" y="585554"/>
                        <a:pt x="263543" y="571188"/>
                        <a:pt x="252253" y="569471"/>
                      </a:cubicBezTo>
                      <a:cubicBezTo>
                        <a:pt x="183523" y="559351"/>
                        <a:pt x="54373" y="242564"/>
                        <a:pt x="14905" y="108837"/>
                      </a:cubicBezTo>
                      <a:cubicBezTo>
                        <a:pt x="-21040" y="-13233"/>
                        <a:pt x="14905" y="-14589"/>
                        <a:pt x="50218" y="18210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grpSp>
              <p:nvGrpSpPr>
                <p:cNvPr id="1045" name="Google Shape;1045;p37"/>
                <p:cNvGrpSpPr/>
                <p:nvPr/>
              </p:nvGrpSpPr>
              <p:grpSpPr>
                <a:xfrm>
                  <a:off x="7503379" y="4163772"/>
                  <a:ext cx="160489" cy="364494"/>
                  <a:chOff x="7503379" y="4163772"/>
                  <a:chExt cx="160489" cy="364494"/>
                </a:xfrm>
              </p:grpSpPr>
              <p:sp>
                <p:nvSpPr>
                  <p:cNvPr id="1046" name="Google Shape;1046;p37"/>
                  <p:cNvSpPr/>
                  <p:nvPr/>
                </p:nvSpPr>
                <p:spPr>
                  <a:xfrm>
                    <a:off x="7508256" y="4163772"/>
                    <a:ext cx="155612" cy="364494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55612" h="364494" extrusionOk="0">
                        <a:moveTo>
                          <a:pt x="155613" y="364495"/>
                        </a:moveTo>
                        <a:cubicBezTo>
                          <a:pt x="148749" y="349405"/>
                          <a:pt x="141704" y="334497"/>
                          <a:pt x="135112" y="319317"/>
                        </a:cubicBezTo>
                        <a:lnTo>
                          <a:pt x="114881" y="274049"/>
                        </a:lnTo>
                        <a:cubicBezTo>
                          <a:pt x="101514" y="243870"/>
                          <a:pt x="87967" y="213691"/>
                          <a:pt x="75052" y="183332"/>
                        </a:cubicBezTo>
                        <a:cubicBezTo>
                          <a:pt x="61595" y="153153"/>
                          <a:pt x="48861" y="122703"/>
                          <a:pt x="36126" y="92253"/>
                        </a:cubicBezTo>
                        <a:cubicBezTo>
                          <a:pt x="29713" y="76983"/>
                          <a:pt x="23482" y="61713"/>
                          <a:pt x="17521" y="46353"/>
                        </a:cubicBezTo>
                        <a:cubicBezTo>
                          <a:pt x="11289" y="31082"/>
                          <a:pt x="5690" y="15541"/>
                          <a:pt x="0" y="0"/>
                        </a:cubicBezTo>
                        <a:cubicBezTo>
                          <a:pt x="7948" y="32167"/>
                          <a:pt x="18876" y="63520"/>
                          <a:pt x="30346" y="94602"/>
                        </a:cubicBezTo>
                        <a:cubicBezTo>
                          <a:pt x="41906" y="125685"/>
                          <a:pt x="54731" y="156135"/>
                          <a:pt x="67646" y="186675"/>
                        </a:cubicBezTo>
                        <a:cubicBezTo>
                          <a:pt x="81193" y="216854"/>
                          <a:pt x="94650" y="247123"/>
                          <a:pt x="109281" y="276850"/>
                        </a:cubicBezTo>
                        <a:cubicBezTo>
                          <a:pt x="123822" y="306396"/>
                          <a:pt x="138814" y="335943"/>
                          <a:pt x="155613" y="364495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1047" name="Google Shape;1047;p37"/>
                  <p:cNvSpPr/>
                  <p:nvPr/>
                </p:nvSpPr>
                <p:spPr>
                  <a:xfrm>
                    <a:off x="7503379" y="4172898"/>
                    <a:ext cx="17882" cy="3054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7882" h="30540" extrusionOk="0">
                        <a:moveTo>
                          <a:pt x="17882" y="30540"/>
                        </a:moveTo>
                        <a:cubicBezTo>
                          <a:pt x="15534" y="24938"/>
                          <a:pt x="12644" y="19878"/>
                          <a:pt x="9664" y="14818"/>
                        </a:cubicBezTo>
                        <a:cubicBezTo>
                          <a:pt x="8128" y="12379"/>
                          <a:pt x="6683" y="9849"/>
                          <a:pt x="5058" y="7409"/>
                        </a:cubicBezTo>
                        <a:cubicBezTo>
                          <a:pt x="3432" y="4970"/>
                          <a:pt x="1896" y="2440"/>
                          <a:pt x="0" y="0"/>
                        </a:cubicBezTo>
                        <a:cubicBezTo>
                          <a:pt x="722" y="6054"/>
                          <a:pt x="3161" y="11746"/>
                          <a:pt x="6141" y="16897"/>
                        </a:cubicBezTo>
                        <a:cubicBezTo>
                          <a:pt x="9302" y="21957"/>
                          <a:pt x="13005" y="26745"/>
                          <a:pt x="17882" y="30540"/>
                        </a:cubicBezTo>
                        <a:close/>
                      </a:path>
                    </a:pathLst>
                  </a:custGeom>
                  <a:solidFill>
                    <a:srgbClr val="263238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</p:grpSp>
          </p:grpSp>
          <p:grpSp>
            <p:nvGrpSpPr>
              <p:cNvPr id="1048" name="Google Shape;1048;p37"/>
              <p:cNvGrpSpPr/>
              <p:nvPr/>
            </p:nvGrpSpPr>
            <p:grpSpPr>
              <a:xfrm>
                <a:off x="7054347" y="4226750"/>
                <a:ext cx="430229" cy="501304"/>
                <a:chOff x="7054347" y="4226750"/>
                <a:chExt cx="430229" cy="501304"/>
              </a:xfrm>
            </p:grpSpPr>
            <p:grpSp>
              <p:nvGrpSpPr>
                <p:cNvPr id="1049" name="Google Shape;1049;p37"/>
                <p:cNvGrpSpPr/>
                <p:nvPr/>
              </p:nvGrpSpPr>
              <p:grpSpPr>
                <a:xfrm>
                  <a:off x="7054347" y="4242229"/>
                  <a:ext cx="430229" cy="485825"/>
                  <a:chOff x="7054347" y="4242229"/>
                  <a:chExt cx="430229" cy="485825"/>
                </a:xfrm>
              </p:grpSpPr>
              <p:sp>
                <p:nvSpPr>
                  <p:cNvPr id="1050" name="Google Shape;1050;p37"/>
                  <p:cNvSpPr/>
                  <p:nvPr/>
                </p:nvSpPr>
                <p:spPr>
                  <a:xfrm rot="-1212217">
                    <a:off x="7114512" y="4283324"/>
                    <a:ext cx="309898" cy="40363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10219" h="404053" extrusionOk="0">
                        <a:moveTo>
                          <a:pt x="0" y="0"/>
                        </a:moveTo>
                        <a:lnTo>
                          <a:pt x="310219" y="0"/>
                        </a:lnTo>
                        <a:lnTo>
                          <a:pt x="310219" y="404053"/>
                        </a:lnTo>
                        <a:lnTo>
                          <a:pt x="0" y="404053"/>
                        </a:lnTo>
                        <a:close/>
                      </a:path>
                    </a:pathLst>
                  </a:custGeom>
                  <a:solidFill>
                    <a:srgbClr val="FFC727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1051" name="Google Shape;1051;p37"/>
                  <p:cNvSpPr/>
                  <p:nvPr/>
                </p:nvSpPr>
                <p:spPr>
                  <a:xfrm rot="-1212217">
                    <a:off x="7114512" y="4283324"/>
                    <a:ext cx="309898" cy="40363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10219" h="404053" extrusionOk="0">
                        <a:moveTo>
                          <a:pt x="0" y="0"/>
                        </a:moveTo>
                        <a:lnTo>
                          <a:pt x="310219" y="0"/>
                        </a:lnTo>
                        <a:lnTo>
                          <a:pt x="310219" y="404053"/>
                        </a:lnTo>
                        <a:lnTo>
                          <a:pt x="0" y="404053"/>
                        </a:lnTo>
                        <a:close/>
                      </a:path>
                    </a:pathLst>
                  </a:custGeom>
                  <a:solidFill>
                    <a:schemeClr val="accent3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</p:grpSp>
            <p:grpSp>
              <p:nvGrpSpPr>
                <p:cNvPr id="1052" name="Google Shape;1052;p37"/>
                <p:cNvGrpSpPr/>
                <p:nvPr/>
              </p:nvGrpSpPr>
              <p:grpSpPr>
                <a:xfrm>
                  <a:off x="7124912" y="4226750"/>
                  <a:ext cx="153204" cy="116139"/>
                  <a:chOff x="7124912" y="4226750"/>
                  <a:chExt cx="153204" cy="116139"/>
                </a:xfrm>
              </p:grpSpPr>
              <p:sp>
                <p:nvSpPr>
                  <p:cNvPr id="1053" name="Google Shape;1053;p37"/>
                  <p:cNvSpPr/>
                  <p:nvPr/>
                </p:nvSpPr>
                <p:spPr>
                  <a:xfrm rot="-1212217">
                    <a:off x="7128077" y="4274399"/>
                    <a:ext cx="146874" cy="44497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47026" h="44543" extrusionOk="0">
                        <a:moveTo>
                          <a:pt x="0" y="0"/>
                        </a:moveTo>
                        <a:lnTo>
                          <a:pt x="147026" y="0"/>
                        </a:lnTo>
                        <a:lnTo>
                          <a:pt x="147026" y="44543"/>
                        </a:lnTo>
                        <a:lnTo>
                          <a:pt x="0" y="44543"/>
                        </a:ln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1054" name="Google Shape;1054;p37"/>
                  <p:cNvSpPr/>
                  <p:nvPr/>
                </p:nvSpPr>
                <p:spPr>
                  <a:xfrm>
                    <a:off x="7143654" y="4226750"/>
                    <a:ext cx="88237" cy="62887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88237" h="62887" extrusionOk="0">
                        <a:moveTo>
                          <a:pt x="88238" y="35239"/>
                        </a:moveTo>
                        <a:lnTo>
                          <a:pt x="71259" y="41473"/>
                        </a:lnTo>
                        <a:lnTo>
                          <a:pt x="64124" y="22227"/>
                        </a:lnTo>
                        <a:lnTo>
                          <a:pt x="22850" y="37407"/>
                        </a:lnTo>
                        <a:lnTo>
                          <a:pt x="29894" y="56653"/>
                        </a:lnTo>
                        <a:lnTo>
                          <a:pt x="12915" y="62888"/>
                        </a:lnTo>
                        <a:lnTo>
                          <a:pt x="0" y="27739"/>
                        </a:lnTo>
                        <a:lnTo>
                          <a:pt x="75594" y="0"/>
                        </a:ln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</p:grpSp>
          </p:grpSp>
          <p:grpSp>
            <p:nvGrpSpPr>
              <p:cNvPr id="1055" name="Google Shape;1055;p37"/>
              <p:cNvGrpSpPr/>
              <p:nvPr/>
            </p:nvGrpSpPr>
            <p:grpSpPr>
              <a:xfrm>
                <a:off x="7140191" y="4334507"/>
                <a:ext cx="648511" cy="303528"/>
                <a:chOff x="7140191" y="4334507"/>
                <a:chExt cx="648511" cy="303528"/>
              </a:xfrm>
            </p:grpSpPr>
            <p:sp>
              <p:nvSpPr>
                <p:cNvPr id="1056" name="Google Shape;1056;p37"/>
                <p:cNvSpPr/>
                <p:nvPr/>
              </p:nvSpPr>
              <p:spPr>
                <a:xfrm>
                  <a:off x="7438960" y="4367210"/>
                  <a:ext cx="346323" cy="2613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46323" h="261300" extrusionOk="0">
                      <a:moveTo>
                        <a:pt x="339067" y="248883"/>
                      </a:moveTo>
                      <a:cubicBezTo>
                        <a:pt x="293910" y="274273"/>
                        <a:pt x="219851" y="260629"/>
                        <a:pt x="21158" y="208855"/>
                      </a:cubicBezTo>
                      <a:cubicBezTo>
                        <a:pt x="-6298" y="201717"/>
                        <a:pt x="-8014" y="-6010"/>
                        <a:pt x="21790" y="134"/>
                      </a:cubicBezTo>
                      <a:cubicBezTo>
                        <a:pt x="59271" y="7904"/>
                        <a:pt x="203053" y="46034"/>
                        <a:pt x="213168" y="50100"/>
                      </a:cubicBezTo>
                      <a:cubicBezTo>
                        <a:pt x="298787" y="84887"/>
                        <a:pt x="369684" y="231715"/>
                        <a:pt x="339067" y="248883"/>
                      </a:cubicBezTo>
                      <a:close/>
                    </a:path>
                  </a:pathLst>
                </a:custGeom>
                <a:solidFill>
                  <a:srgbClr val="F7A9A0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grpSp>
              <p:nvGrpSpPr>
                <p:cNvPr id="1057" name="Google Shape;1057;p37"/>
                <p:cNvGrpSpPr/>
                <p:nvPr/>
              </p:nvGrpSpPr>
              <p:grpSpPr>
                <a:xfrm>
                  <a:off x="7140191" y="4334507"/>
                  <a:ext cx="401744" cy="261684"/>
                  <a:chOff x="7140191" y="4334507"/>
                  <a:chExt cx="401744" cy="261684"/>
                </a:xfrm>
              </p:grpSpPr>
              <p:sp>
                <p:nvSpPr>
                  <p:cNvPr id="1058" name="Google Shape;1058;p37"/>
                  <p:cNvSpPr/>
                  <p:nvPr/>
                </p:nvSpPr>
                <p:spPr>
                  <a:xfrm>
                    <a:off x="7140191" y="4334507"/>
                    <a:ext cx="401744" cy="261684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01744" h="261684" extrusionOk="0">
                        <a:moveTo>
                          <a:pt x="397056" y="65636"/>
                        </a:moveTo>
                        <a:cubicBezTo>
                          <a:pt x="397056" y="65636"/>
                          <a:pt x="328778" y="21271"/>
                          <a:pt x="285697" y="9073"/>
                        </a:cubicBezTo>
                        <a:cubicBezTo>
                          <a:pt x="227986" y="-7281"/>
                          <a:pt x="171539" y="2387"/>
                          <a:pt x="148057" y="7898"/>
                        </a:cubicBezTo>
                        <a:cubicBezTo>
                          <a:pt x="99106" y="19374"/>
                          <a:pt x="-11259" y="80816"/>
                          <a:pt x="934" y="115693"/>
                        </a:cubicBezTo>
                        <a:cubicBezTo>
                          <a:pt x="11952" y="147317"/>
                          <a:pt x="121595" y="78737"/>
                          <a:pt x="121595" y="78737"/>
                        </a:cubicBezTo>
                        <a:cubicBezTo>
                          <a:pt x="121595" y="78737"/>
                          <a:pt x="-1776" y="130150"/>
                          <a:pt x="18545" y="165750"/>
                        </a:cubicBezTo>
                        <a:cubicBezTo>
                          <a:pt x="38776" y="201350"/>
                          <a:pt x="161514" y="114518"/>
                          <a:pt x="161514" y="114518"/>
                        </a:cubicBezTo>
                        <a:cubicBezTo>
                          <a:pt x="161514" y="114518"/>
                          <a:pt x="35976" y="170177"/>
                          <a:pt x="62619" y="203609"/>
                        </a:cubicBezTo>
                        <a:cubicBezTo>
                          <a:pt x="82759" y="228818"/>
                          <a:pt x="198363" y="156443"/>
                          <a:pt x="198363" y="156443"/>
                        </a:cubicBezTo>
                        <a:cubicBezTo>
                          <a:pt x="198363" y="156443"/>
                          <a:pt x="90797" y="205055"/>
                          <a:pt x="110396" y="231890"/>
                        </a:cubicBezTo>
                        <a:cubicBezTo>
                          <a:pt x="132071" y="261527"/>
                          <a:pt x="242978" y="201441"/>
                          <a:pt x="242978" y="201441"/>
                        </a:cubicBezTo>
                        <a:cubicBezTo>
                          <a:pt x="304302" y="261346"/>
                          <a:pt x="359214" y="263334"/>
                          <a:pt x="397688" y="261166"/>
                        </a:cubicBezTo>
                        <a:cubicBezTo>
                          <a:pt x="407171" y="260895"/>
                          <a:pt x="397056" y="65636"/>
                          <a:pt x="397056" y="65636"/>
                        </a:cubicBezTo>
                        <a:close/>
                      </a:path>
                    </a:pathLst>
                  </a:custGeom>
                  <a:solidFill>
                    <a:srgbClr val="DD7E6B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grpSp>
                <p:nvGrpSpPr>
                  <p:cNvPr id="1059" name="Google Shape;1059;p37"/>
                  <p:cNvGrpSpPr/>
                  <p:nvPr/>
                </p:nvGrpSpPr>
                <p:grpSpPr>
                  <a:xfrm>
                    <a:off x="7168526" y="4392783"/>
                    <a:ext cx="190663" cy="133858"/>
                    <a:chOff x="7168526" y="4392783"/>
                    <a:chExt cx="190663" cy="133858"/>
                  </a:xfrm>
                </p:grpSpPr>
                <p:sp>
                  <p:nvSpPr>
                    <p:cNvPr id="1060" name="Google Shape;1060;p37"/>
                    <p:cNvSpPr/>
                    <p:nvPr/>
                  </p:nvSpPr>
                  <p:spPr>
                    <a:xfrm>
                      <a:off x="7168526" y="4392783"/>
                      <a:ext cx="135276" cy="76612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35276" h="76612" extrusionOk="0">
                          <a:moveTo>
                            <a:pt x="134805" y="42"/>
                          </a:moveTo>
                          <a:cubicBezTo>
                            <a:pt x="120084" y="5553"/>
                            <a:pt x="105182" y="11065"/>
                            <a:pt x="91002" y="17842"/>
                          </a:cubicBezTo>
                          <a:cubicBezTo>
                            <a:pt x="76823" y="24618"/>
                            <a:pt x="62915" y="31937"/>
                            <a:pt x="49458" y="40069"/>
                          </a:cubicBezTo>
                          <a:cubicBezTo>
                            <a:pt x="16402" y="59947"/>
                            <a:pt x="-1119" y="77567"/>
                            <a:pt x="55" y="76573"/>
                          </a:cubicBezTo>
                          <a:cubicBezTo>
                            <a:pt x="28505" y="53622"/>
                            <a:pt x="78900" y="28504"/>
                            <a:pt x="93080" y="21727"/>
                          </a:cubicBezTo>
                          <a:cubicBezTo>
                            <a:pt x="107259" y="14950"/>
                            <a:pt x="120987" y="7451"/>
                            <a:pt x="135167" y="584"/>
                          </a:cubicBezTo>
                          <a:cubicBezTo>
                            <a:pt x="135438" y="313"/>
                            <a:pt x="135167" y="-139"/>
                            <a:pt x="134805" y="42"/>
                          </a:cubicBezTo>
                          <a:close/>
                        </a:path>
                      </a:pathLst>
                    </a:custGeom>
                    <a:solidFill>
                      <a:srgbClr val="263238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  <p:sp>
                  <p:nvSpPr>
                    <p:cNvPr id="1061" name="Google Shape;1061;p37"/>
                    <p:cNvSpPr/>
                    <p:nvPr/>
                  </p:nvSpPr>
                  <p:spPr>
                    <a:xfrm>
                      <a:off x="7221106" y="4443499"/>
                      <a:ext cx="108098" cy="52852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08098" h="52852" extrusionOk="0">
                          <a:moveTo>
                            <a:pt x="107784" y="14"/>
                          </a:moveTo>
                          <a:cubicBezTo>
                            <a:pt x="89269" y="7875"/>
                            <a:pt x="70664" y="15013"/>
                            <a:pt x="52511" y="23687"/>
                          </a:cubicBezTo>
                          <a:cubicBezTo>
                            <a:pt x="34448" y="32362"/>
                            <a:pt x="18101" y="42120"/>
                            <a:pt x="670" y="51969"/>
                          </a:cubicBezTo>
                          <a:cubicBezTo>
                            <a:pt x="-685" y="52692"/>
                            <a:pt x="219" y="53234"/>
                            <a:pt x="1573" y="52511"/>
                          </a:cubicBezTo>
                          <a:cubicBezTo>
                            <a:pt x="19365" y="43385"/>
                            <a:pt x="36525" y="36247"/>
                            <a:pt x="54408" y="27302"/>
                          </a:cubicBezTo>
                          <a:cubicBezTo>
                            <a:pt x="72200" y="18356"/>
                            <a:pt x="89811" y="8688"/>
                            <a:pt x="107964" y="466"/>
                          </a:cubicBezTo>
                          <a:cubicBezTo>
                            <a:pt x="108235" y="285"/>
                            <a:pt x="108055" y="-76"/>
                            <a:pt x="107784" y="14"/>
                          </a:cubicBezTo>
                          <a:close/>
                        </a:path>
                      </a:pathLst>
                    </a:custGeom>
                    <a:solidFill>
                      <a:srgbClr val="263238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  <p:sp>
                  <p:nvSpPr>
                    <p:cNvPr id="1062" name="Google Shape;1062;p37"/>
                    <p:cNvSpPr/>
                    <p:nvPr/>
                  </p:nvSpPr>
                  <p:spPr>
                    <a:xfrm>
                      <a:off x="7276328" y="4483068"/>
                      <a:ext cx="82861" cy="43573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82861" h="43573" extrusionOk="0">
                          <a:moveTo>
                            <a:pt x="82185" y="22"/>
                          </a:moveTo>
                          <a:cubicBezTo>
                            <a:pt x="53375" y="10593"/>
                            <a:pt x="26461" y="26496"/>
                            <a:pt x="541" y="42670"/>
                          </a:cubicBezTo>
                          <a:cubicBezTo>
                            <a:pt x="-724" y="43483"/>
                            <a:pt x="450" y="43935"/>
                            <a:pt x="1805" y="43212"/>
                          </a:cubicBezTo>
                          <a:cubicBezTo>
                            <a:pt x="28719" y="28484"/>
                            <a:pt x="49672" y="16828"/>
                            <a:pt x="82637" y="1016"/>
                          </a:cubicBezTo>
                          <a:cubicBezTo>
                            <a:pt x="83089" y="835"/>
                            <a:pt x="82818" y="-159"/>
                            <a:pt x="82185" y="22"/>
                          </a:cubicBezTo>
                          <a:close/>
                        </a:path>
                      </a:pathLst>
                    </a:custGeom>
                    <a:solidFill>
                      <a:srgbClr val="263238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</p:grpSp>
            </p:grpSp>
            <p:grpSp>
              <p:nvGrpSpPr>
                <p:cNvPr id="1063" name="Google Shape;1063;p37"/>
                <p:cNvGrpSpPr/>
                <p:nvPr/>
              </p:nvGrpSpPr>
              <p:grpSpPr>
                <a:xfrm>
                  <a:off x="7527042" y="4375205"/>
                  <a:ext cx="261660" cy="262830"/>
                  <a:chOff x="7527042" y="4375205"/>
                  <a:chExt cx="261660" cy="262830"/>
                </a:xfrm>
              </p:grpSpPr>
              <p:sp>
                <p:nvSpPr>
                  <p:cNvPr id="1064" name="Google Shape;1064;p37"/>
                  <p:cNvSpPr/>
                  <p:nvPr/>
                </p:nvSpPr>
                <p:spPr>
                  <a:xfrm>
                    <a:off x="7527583" y="4375656"/>
                    <a:ext cx="261119" cy="259346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61119" h="259346" extrusionOk="0">
                        <a:moveTo>
                          <a:pt x="0" y="0"/>
                        </a:moveTo>
                        <a:lnTo>
                          <a:pt x="26553" y="245587"/>
                        </a:lnTo>
                        <a:cubicBezTo>
                          <a:pt x="26553" y="245587"/>
                          <a:pt x="223981" y="281458"/>
                          <a:pt x="255411" y="237365"/>
                        </a:cubicBezTo>
                        <a:cubicBezTo>
                          <a:pt x="282867" y="198783"/>
                          <a:pt x="205557" y="79423"/>
                          <a:pt x="145497" y="46714"/>
                        </a:cubicBezTo>
                        <a:cubicBezTo>
                          <a:pt x="120570" y="33070"/>
                          <a:pt x="0" y="0"/>
                          <a:pt x="0" y="0"/>
                        </a:cubicBezTo>
                        <a:close/>
                      </a:path>
                    </a:pathLst>
                  </a:custGeom>
                  <a:solidFill>
                    <a:schemeClr val="accent2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1065" name="Google Shape;1065;p37"/>
                  <p:cNvSpPr/>
                  <p:nvPr/>
                </p:nvSpPr>
                <p:spPr>
                  <a:xfrm>
                    <a:off x="7527042" y="4375205"/>
                    <a:ext cx="218291" cy="11990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18291" h="119901" extrusionOk="0">
                        <a:moveTo>
                          <a:pt x="1445" y="8674"/>
                        </a:moveTo>
                        <a:lnTo>
                          <a:pt x="993" y="452"/>
                        </a:lnTo>
                        <a:lnTo>
                          <a:pt x="451" y="904"/>
                        </a:lnTo>
                        <a:cubicBezTo>
                          <a:pt x="20772" y="7409"/>
                          <a:pt x="41184" y="13824"/>
                          <a:pt x="61414" y="20511"/>
                        </a:cubicBezTo>
                        <a:cubicBezTo>
                          <a:pt x="81735" y="27016"/>
                          <a:pt x="101966" y="33793"/>
                          <a:pt x="121745" y="41473"/>
                        </a:cubicBezTo>
                        <a:cubicBezTo>
                          <a:pt x="131589" y="45358"/>
                          <a:pt x="141614" y="49154"/>
                          <a:pt x="150645" y="54213"/>
                        </a:cubicBezTo>
                        <a:cubicBezTo>
                          <a:pt x="159858" y="59273"/>
                          <a:pt x="168437" y="65417"/>
                          <a:pt x="176656" y="72014"/>
                        </a:cubicBezTo>
                        <a:cubicBezTo>
                          <a:pt x="193003" y="85386"/>
                          <a:pt x="206731" y="101831"/>
                          <a:pt x="218291" y="119902"/>
                        </a:cubicBezTo>
                        <a:cubicBezTo>
                          <a:pt x="208899" y="100656"/>
                          <a:pt x="195803" y="83037"/>
                          <a:pt x="179637" y="68580"/>
                        </a:cubicBezTo>
                        <a:cubicBezTo>
                          <a:pt x="171599" y="61261"/>
                          <a:pt x="162747" y="54936"/>
                          <a:pt x="153355" y="49515"/>
                        </a:cubicBezTo>
                        <a:cubicBezTo>
                          <a:pt x="143872" y="44003"/>
                          <a:pt x="133847" y="40028"/>
                          <a:pt x="123912" y="35962"/>
                        </a:cubicBezTo>
                        <a:cubicBezTo>
                          <a:pt x="103772" y="28372"/>
                          <a:pt x="83361" y="21866"/>
                          <a:pt x="62859" y="15812"/>
                        </a:cubicBezTo>
                        <a:cubicBezTo>
                          <a:pt x="42267" y="10029"/>
                          <a:pt x="21585" y="4608"/>
                          <a:pt x="632" y="90"/>
                        </a:cubicBezTo>
                        <a:lnTo>
                          <a:pt x="0" y="0"/>
                        </a:lnTo>
                        <a:lnTo>
                          <a:pt x="90" y="542"/>
                        </a:lnTo>
                        <a:lnTo>
                          <a:pt x="1445" y="8674"/>
                        </a:ln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1066" name="Google Shape;1066;p37"/>
                  <p:cNvSpPr/>
                  <p:nvPr/>
                </p:nvSpPr>
                <p:spPr>
                  <a:xfrm>
                    <a:off x="7585019" y="4415880"/>
                    <a:ext cx="26106" cy="18991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6106" h="189915" extrusionOk="0">
                        <a:moveTo>
                          <a:pt x="5" y="708"/>
                        </a:moveTo>
                        <a:cubicBezTo>
                          <a:pt x="547" y="13087"/>
                          <a:pt x="2172" y="25465"/>
                          <a:pt x="3527" y="37754"/>
                        </a:cubicBezTo>
                        <a:cubicBezTo>
                          <a:pt x="4792" y="50042"/>
                          <a:pt x="6237" y="62330"/>
                          <a:pt x="7772" y="74619"/>
                        </a:cubicBezTo>
                        <a:cubicBezTo>
                          <a:pt x="10933" y="99196"/>
                          <a:pt x="14184" y="123682"/>
                          <a:pt x="17797" y="148168"/>
                        </a:cubicBezTo>
                        <a:cubicBezTo>
                          <a:pt x="18791" y="154855"/>
                          <a:pt x="19784" y="161541"/>
                          <a:pt x="20868" y="168227"/>
                        </a:cubicBezTo>
                        <a:cubicBezTo>
                          <a:pt x="22042" y="175365"/>
                          <a:pt x="24119" y="182413"/>
                          <a:pt x="25203" y="189551"/>
                        </a:cubicBezTo>
                        <a:cubicBezTo>
                          <a:pt x="25293" y="190093"/>
                          <a:pt x="26106" y="190003"/>
                          <a:pt x="26106" y="189461"/>
                        </a:cubicBezTo>
                        <a:cubicBezTo>
                          <a:pt x="25474" y="183407"/>
                          <a:pt x="25655" y="177263"/>
                          <a:pt x="25113" y="171209"/>
                        </a:cubicBezTo>
                        <a:cubicBezTo>
                          <a:pt x="24571" y="164884"/>
                          <a:pt x="23848" y="158650"/>
                          <a:pt x="23126" y="152415"/>
                        </a:cubicBezTo>
                        <a:cubicBezTo>
                          <a:pt x="21681" y="140127"/>
                          <a:pt x="20145" y="127838"/>
                          <a:pt x="18610" y="115550"/>
                        </a:cubicBezTo>
                        <a:cubicBezTo>
                          <a:pt x="15539" y="90973"/>
                          <a:pt x="12288" y="66487"/>
                          <a:pt x="8314" y="42000"/>
                        </a:cubicBezTo>
                        <a:cubicBezTo>
                          <a:pt x="6056" y="28176"/>
                          <a:pt x="4250" y="14171"/>
                          <a:pt x="1269" y="527"/>
                        </a:cubicBezTo>
                        <a:cubicBezTo>
                          <a:pt x="1089" y="-286"/>
                          <a:pt x="-85" y="-106"/>
                          <a:pt x="5" y="708"/>
                        </a:cubicBezTo>
                        <a:close/>
                      </a:path>
                    </a:pathLst>
                  </a:custGeom>
                  <a:solidFill>
                    <a:srgbClr val="263238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1067" name="Google Shape;1067;p37"/>
                  <p:cNvSpPr/>
                  <p:nvPr/>
                </p:nvSpPr>
                <p:spPr>
                  <a:xfrm>
                    <a:off x="7551697" y="4599377"/>
                    <a:ext cx="199957" cy="38658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99957" h="38658" extrusionOk="0">
                        <a:moveTo>
                          <a:pt x="0" y="0"/>
                        </a:moveTo>
                        <a:cubicBezTo>
                          <a:pt x="1445" y="7228"/>
                          <a:pt x="2529" y="14457"/>
                          <a:pt x="3793" y="21685"/>
                        </a:cubicBezTo>
                        <a:lnTo>
                          <a:pt x="2709" y="20511"/>
                        </a:lnTo>
                        <a:cubicBezTo>
                          <a:pt x="68097" y="28823"/>
                          <a:pt x="134028" y="37949"/>
                          <a:pt x="199958" y="30360"/>
                        </a:cubicBezTo>
                        <a:cubicBezTo>
                          <a:pt x="183972" y="34968"/>
                          <a:pt x="167264" y="37046"/>
                          <a:pt x="150645" y="38040"/>
                        </a:cubicBezTo>
                        <a:cubicBezTo>
                          <a:pt x="100792" y="40750"/>
                          <a:pt x="50667" y="34335"/>
                          <a:pt x="2077" y="23041"/>
                        </a:cubicBezTo>
                        <a:cubicBezTo>
                          <a:pt x="2077" y="23041"/>
                          <a:pt x="1084" y="22770"/>
                          <a:pt x="1084" y="22770"/>
                        </a:cubicBezTo>
                        <a:cubicBezTo>
                          <a:pt x="813" y="15270"/>
                          <a:pt x="271" y="7680"/>
                          <a:pt x="0" y="0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263238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</p:grpSp>
          </p:grpSp>
        </p:grpSp>
        <p:grpSp>
          <p:nvGrpSpPr>
            <p:cNvPr id="1068" name="Google Shape;1068;p37"/>
            <p:cNvGrpSpPr/>
            <p:nvPr/>
          </p:nvGrpSpPr>
          <p:grpSpPr>
            <a:xfrm>
              <a:off x="5068843" y="1910632"/>
              <a:ext cx="1042823" cy="2987917"/>
              <a:chOff x="3201943" y="3676032"/>
              <a:chExt cx="1042823" cy="2987917"/>
            </a:xfrm>
          </p:grpSpPr>
          <p:grpSp>
            <p:nvGrpSpPr>
              <p:cNvPr id="1069" name="Google Shape;1069;p37"/>
              <p:cNvGrpSpPr/>
              <p:nvPr/>
            </p:nvGrpSpPr>
            <p:grpSpPr>
              <a:xfrm>
                <a:off x="3201943" y="4565403"/>
                <a:ext cx="1042823" cy="2098546"/>
                <a:chOff x="3201943" y="4565403"/>
                <a:chExt cx="1042823" cy="2098546"/>
              </a:xfrm>
            </p:grpSpPr>
            <p:grpSp>
              <p:nvGrpSpPr>
                <p:cNvPr id="1070" name="Google Shape;1070;p37"/>
                <p:cNvGrpSpPr/>
                <p:nvPr/>
              </p:nvGrpSpPr>
              <p:grpSpPr>
                <a:xfrm>
                  <a:off x="3438026" y="4565403"/>
                  <a:ext cx="806740" cy="2098546"/>
                  <a:chOff x="3438026" y="4565403"/>
                  <a:chExt cx="806740" cy="2098546"/>
                </a:xfrm>
              </p:grpSpPr>
              <p:grpSp>
                <p:nvGrpSpPr>
                  <p:cNvPr id="1071" name="Google Shape;1071;p37"/>
                  <p:cNvGrpSpPr/>
                  <p:nvPr/>
                </p:nvGrpSpPr>
                <p:grpSpPr>
                  <a:xfrm>
                    <a:off x="3635907" y="6109945"/>
                    <a:ext cx="608859" cy="554004"/>
                    <a:chOff x="3635907" y="6109945"/>
                    <a:chExt cx="608859" cy="554004"/>
                  </a:xfrm>
                </p:grpSpPr>
                <p:sp>
                  <p:nvSpPr>
                    <p:cNvPr id="1072" name="Google Shape;1072;p37"/>
                    <p:cNvSpPr/>
                    <p:nvPr/>
                  </p:nvSpPr>
                  <p:spPr>
                    <a:xfrm>
                      <a:off x="3635907" y="6109945"/>
                      <a:ext cx="608834" cy="554004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608834" h="554004" extrusionOk="0">
                          <a:moveTo>
                            <a:pt x="600234" y="551712"/>
                          </a:moveTo>
                          <a:cubicBezTo>
                            <a:pt x="581087" y="557947"/>
                            <a:pt x="34500" y="550899"/>
                            <a:pt x="13909" y="537436"/>
                          </a:cubicBezTo>
                          <a:cubicBezTo>
                            <a:pt x="5961" y="532466"/>
                            <a:pt x="2348" y="452682"/>
                            <a:pt x="723" y="356273"/>
                          </a:cubicBezTo>
                          <a:cubicBezTo>
                            <a:pt x="723" y="355279"/>
                            <a:pt x="723" y="354284"/>
                            <a:pt x="723" y="353291"/>
                          </a:cubicBezTo>
                          <a:cubicBezTo>
                            <a:pt x="361" y="333412"/>
                            <a:pt x="90" y="312902"/>
                            <a:pt x="90" y="292210"/>
                          </a:cubicBezTo>
                          <a:cubicBezTo>
                            <a:pt x="90" y="289319"/>
                            <a:pt x="90" y="286518"/>
                            <a:pt x="0" y="283626"/>
                          </a:cubicBezTo>
                          <a:lnTo>
                            <a:pt x="26462" y="0"/>
                          </a:lnTo>
                          <a:lnTo>
                            <a:pt x="379323" y="3614"/>
                          </a:lnTo>
                          <a:lnTo>
                            <a:pt x="356112" y="284621"/>
                          </a:lnTo>
                          <a:lnTo>
                            <a:pt x="355661" y="295734"/>
                          </a:lnTo>
                          <a:lnTo>
                            <a:pt x="353493" y="353923"/>
                          </a:lnTo>
                          <a:lnTo>
                            <a:pt x="353313" y="359886"/>
                          </a:lnTo>
                          <a:cubicBezTo>
                            <a:pt x="353313" y="359886"/>
                            <a:pt x="561308" y="456206"/>
                            <a:pt x="582442" y="473373"/>
                          </a:cubicBezTo>
                          <a:cubicBezTo>
                            <a:pt x="603305" y="490451"/>
                            <a:pt x="619471" y="545568"/>
                            <a:pt x="600234" y="551712"/>
                          </a:cubicBezTo>
                          <a:close/>
                        </a:path>
                      </a:pathLst>
                    </a:custGeom>
                    <a:solidFill>
                      <a:srgbClr val="D3766A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  <p:sp>
                  <p:nvSpPr>
                    <p:cNvPr id="1073" name="Google Shape;1073;p37"/>
                    <p:cNvSpPr/>
                    <p:nvPr/>
                  </p:nvSpPr>
                  <p:spPr>
                    <a:xfrm>
                      <a:off x="3635907" y="6393571"/>
                      <a:ext cx="608831" cy="270378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608831" h="270378" extrusionOk="0">
                          <a:moveTo>
                            <a:pt x="600234" y="268086"/>
                          </a:moveTo>
                          <a:cubicBezTo>
                            <a:pt x="581087" y="274320"/>
                            <a:pt x="34500" y="267272"/>
                            <a:pt x="13909" y="253809"/>
                          </a:cubicBezTo>
                          <a:cubicBezTo>
                            <a:pt x="5961" y="248840"/>
                            <a:pt x="2348" y="169056"/>
                            <a:pt x="723" y="72646"/>
                          </a:cubicBezTo>
                          <a:cubicBezTo>
                            <a:pt x="723" y="71653"/>
                            <a:pt x="723" y="70658"/>
                            <a:pt x="723" y="69664"/>
                          </a:cubicBezTo>
                          <a:cubicBezTo>
                            <a:pt x="361" y="49786"/>
                            <a:pt x="90" y="29276"/>
                            <a:pt x="90" y="8584"/>
                          </a:cubicBezTo>
                          <a:cubicBezTo>
                            <a:pt x="90" y="5692"/>
                            <a:pt x="90" y="2891"/>
                            <a:pt x="0" y="0"/>
                          </a:cubicBezTo>
                          <a:lnTo>
                            <a:pt x="356022" y="904"/>
                          </a:lnTo>
                          <a:lnTo>
                            <a:pt x="355570" y="12017"/>
                          </a:lnTo>
                          <a:lnTo>
                            <a:pt x="353403" y="70207"/>
                          </a:lnTo>
                          <a:lnTo>
                            <a:pt x="353222" y="76170"/>
                          </a:lnTo>
                          <a:cubicBezTo>
                            <a:pt x="353222" y="76170"/>
                            <a:pt x="561218" y="172489"/>
                            <a:pt x="582352" y="189657"/>
                          </a:cubicBezTo>
                          <a:cubicBezTo>
                            <a:pt x="603305" y="206824"/>
                            <a:pt x="619471" y="261942"/>
                            <a:pt x="600234" y="268086"/>
                          </a:cubicBezTo>
                          <a:close/>
                        </a:path>
                      </a:pathLst>
                    </a:custGeom>
                    <a:solidFill>
                      <a:srgbClr val="EBEBEB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  <p:grpSp>
                  <p:nvGrpSpPr>
                    <p:cNvPr id="1074" name="Google Shape;1074;p37"/>
                    <p:cNvGrpSpPr/>
                    <p:nvPr/>
                  </p:nvGrpSpPr>
                  <p:grpSpPr>
                    <a:xfrm>
                      <a:off x="3636629" y="6462199"/>
                      <a:ext cx="608137" cy="201638"/>
                      <a:chOff x="3636629" y="6462199"/>
                      <a:chExt cx="608137" cy="201638"/>
                    </a:xfrm>
                  </p:grpSpPr>
                  <p:sp>
                    <p:nvSpPr>
                      <p:cNvPr id="1075" name="Google Shape;1075;p37"/>
                      <p:cNvSpPr/>
                      <p:nvPr/>
                    </p:nvSpPr>
                    <p:spPr>
                      <a:xfrm>
                        <a:off x="3636629" y="6463054"/>
                        <a:ext cx="608137" cy="200783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608137" h="200783" extrusionOk="0">
                            <a:moveTo>
                              <a:pt x="599602" y="198512"/>
                            </a:moveTo>
                            <a:cubicBezTo>
                              <a:pt x="589758" y="201674"/>
                              <a:pt x="441280" y="201403"/>
                              <a:pt x="296143" y="198512"/>
                            </a:cubicBezTo>
                            <a:cubicBezTo>
                              <a:pt x="266971" y="197970"/>
                              <a:pt x="237980" y="197247"/>
                              <a:pt x="210254" y="196524"/>
                            </a:cubicBezTo>
                            <a:cubicBezTo>
                              <a:pt x="106752" y="193723"/>
                              <a:pt x="21224" y="189476"/>
                              <a:pt x="13276" y="184235"/>
                            </a:cubicBezTo>
                            <a:cubicBezTo>
                              <a:pt x="5419" y="179266"/>
                              <a:pt x="1806" y="101741"/>
                              <a:pt x="181" y="7048"/>
                            </a:cubicBezTo>
                            <a:cubicBezTo>
                              <a:pt x="181" y="5692"/>
                              <a:pt x="90" y="4337"/>
                              <a:pt x="90" y="3072"/>
                            </a:cubicBezTo>
                            <a:cubicBezTo>
                              <a:pt x="90" y="2079"/>
                              <a:pt x="90" y="994"/>
                              <a:pt x="0" y="0"/>
                            </a:cubicBezTo>
                            <a:lnTo>
                              <a:pt x="452" y="0"/>
                            </a:lnTo>
                            <a:lnTo>
                              <a:pt x="352680" y="633"/>
                            </a:lnTo>
                            <a:lnTo>
                              <a:pt x="352500" y="6687"/>
                            </a:lnTo>
                            <a:cubicBezTo>
                              <a:pt x="352500" y="6687"/>
                              <a:pt x="560495" y="102915"/>
                              <a:pt x="581629" y="120174"/>
                            </a:cubicBezTo>
                            <a:cubicBezTo>
                              <a:pt x="602582" y="137341"/>
                              <a:pt x="618749" y="192458"/>
                              <a:pt x="599602" y="198512"/>
                            </a:cubicBezTo>
                            <a:close/>
                          </a:path>
                        </a:pathLst>
                      </a:custGeom>
                      <a:solidFill>
                        <a:srgbClr val="FFC727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45700" rIns="91425" bIns="45700" anchor="ctr" anchorCtr="0">
                        <a:noAutofit/>
                      </a:bodyPr>
                      <a:lstStyle/>
                      <a:p>
                        <a:pPr marL="0" marR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 sz="18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endParaRPr>
                      </a:p>
                    </p:txBody>
                  </p:sp>
                  <p:sp>
                    <p:nvSpPr>
                      <p:cNvPr id="1076" name="Google Shape;1076;p37"/>
                      <p:cNvSpPr/>
                      <p:nvPr/>
                    </p:nvSpPr>
                    <p:spPr>
                      <a:xfrm>
                        <a:off x="3636629" y="6463054"/>
                        <a:ext cx="608137" cy="200783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608137" h="200783" extrusionOk="0">
                            <a:moveTo>
                              <a:pt x="599602" y="198512"/>
                            </a:moveTo>
                            <a:cubicBezTo>
                              <a:pt x="589758" y="201674"/>
                              <a:pt x="441280" y="201403"/>
                              <a:pt x="296143" y="198512"/>
                            </a:cubicBezTo>
                            <a:cubicBezTo>
                              <a:pt x="266971" y="197970"/>
                              <a:pt x="237980" y="197247"/>
                              <a:pt x="210254" y="196524"/>
                            </a:cubicBezTo>
                            <a:cubicBezTo>
                              <a:pt x="106752" y="193723"/>
                              <a:pt x="21224" y="189476"/>
                              <a:pt x="13276" y="184235"/>
                            </a:cubicBezTo>
                            <a:cubicBezTo>
                              <a:pt x="5419" y="179266"/>
                              <a:pt x="1806" y="101741"/>
                              <a:pt x="181" y="7048"/>
                            </a:cubicBezTo>
                            <a:cubicBezTo>
                              <a:pt x="181" y="5692"/>
                              <a:pt x="90" y="4337"/>
                              <a:pt x="90" y="3072"/>
                            </a:cubicBezTo>
                            <a:cubicBezTo>
                              <a:pt x="90" y="2079"/>
                              <a:pt x="90" y="994"/>
                              <a:pt x="0" y="0"/>
                            </a:cubicBezTo>
                            <a:lnTo>
                              <a:pt x="452" y="0"/>
                            </a:lnTo>
                            <a:lnTo>
                              <a:pt x="352680" y="633"/>
                            </a:lnTo>
                            <a:lnTo>
                              <a:pt x="352500" y="6687"/>
                            </a:lnTo>
                            <a:cubicBezTo>
                              <a:pt x="352500" y="6687"/>
                              <a:pt x="560495" y="102915"/>
                              <a:pt x="581629" y="120174"/>
                            </a:cubicBezTo>
                            <a:cubicBezTo>
                              <a:pt x="602582" y="137341"/>
                              <a:pt x="618749" y="192458"/>
                              <a:pt x="599602" y="198512"/>
                            </a:cubicBezTo>
                            <a:close/>
                          </a:path>
                        </a:pathLst>
                      </a:custGeom>
                      <a:solidFill>
                        <a:schemeClr val="accent2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45700" rIns="91425" bIns="45700" anchor="ctr" anchorCtr="0">
                        <a:noAutofit/>
                      </a:bodyPr>
                      <a:lstStyle/>
                      <a:p>
                        <a:pPr marL="0" marR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 sz="18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endParaRPr>
                      </a:p>
                    </p:txBody>
                  </p:sp>
                  <p:grpSp>
                    <p:nvGrpSpPr>
                      <p:cNvPr id="1077" name="Google Shape;1077;p37"/>
                      <p:cNvGrpSpPr/>
                      <p:nvPr/>
                    </p:nvGrpSpPr>
                    <p:grpSpPr>
                      <a:xfrm>
                        <a:off x="3674471" y="6462199"/>
                        <a:ext cx="557210" cy="180197"/>
                        <a:chOff x="3674471" y="6462199"/>
                        <a:chExt cx="557210" cy="180197"/>
                      </a:xfrm>
                    </p:grpSpPr>
                    <p:sp>
                      <p:nvSpPr>
                        <p:cNvPr id="1078" name="Google Shape;1078;p37"/>
                        <p:cNvSpPr/>
                        <p:nvPr/>
                      </p:nvSpPr>
                      <p:spPr>
                        <a:xfrm>
                          <a:off x="3674471" y="6634130"/>
                          <a:ext cx="557210" cy="8266"/>
                        </a:xfrm>
                        <a:custGeom>
                          <a:avLst/>
                          <a:gdLst/>
                          <a:ahLst/>
                          <a:cxnLst/>
                          <a:rect l="l" t="t" r="r" b="b"/>
                          <a:pathLst>
                            <a:path w="557210" h="8266" extrusionOk="0">
                              <a:moveTo>
                                <a:pt x="555799" y="6202"/>
                              </a:moveTo>
                              <a:cubicBezTo>
                                <a:pt x="463678" y="2769"/>
                                <a:pt x="91850" y="-2381"/>
                                <a:pt x="542" y="1232"/>
                              </a:cubicBezTo>
                              <a:cubicBezTo>
                                <a:pt x="-181" y="1232"/>
                                <a:pt x="-181" y="1775"/>
                                <a:pt x="542" y="1775"/>
                              </a:cubicBezTo>
                              <a:cubicBezTo>
                                <a:pt x="91760" y="7196"/>
                                <a:pt x="463587" y="9365"/>
                                <a:pt x="555709" y="7738"/>
                              </a:cubicBezTo>
                              <a:cubicBezTo>
                                <a:pt x="557696" y="7738"/>
                                <a:pt x="557696" y="6292"/>
                                <a:pt x="555799" y="6202"/>
                              </a:cubicBezTo>
                              <a:close/>
                            </a:path>
                          </a:pathLst>
                        </a:custGeom>
                        <a:solidFill>
                          <a:schemeClr val="dk1"/>
                        </a:solidFill>
                        <a:ln>
                          <a:noFill/>
                        </a:ln>
                      </p:spPr>
                      <p:txBody>
                        <a:bodyPr spcFirstLastPara="1" wrap="square" lIns="91425" tIns="45700" rIns="91425" bIns="45700" anchor="ctr" anchorCtr="0">
                          <a:noAutofit/>
                        </a:bodyPr>
                        <a:lstStyle/>
                        <a:p>
                          <a:pPr marL="0" marR="0" lvl="0" indent="0" algn="l" rtl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None/>
                          </a:pPr>
                          <a:endParaRPr sz="1800">
                            <a:solidFill>
                              <a:srgbClr val="000000"/>
                            </a:solidFill>
                            <a:latin typeface="Calibri"/>
                            <a:ea typeface="Calibri"/>
                            <a:cs typeface="Calibri"/>
                            <a:sym typeface="Calibri"/>
                          </a:endParaRPr>
                        </a:p>
                      </p:txBody>
                    </p:sp>
                    <p:sp>
                      <p:nvSpPr>
                        <p:cNvPr id="1079" name="Google Shape;1079;p37"/>
                        <p:cNvSpPr/>
                        <p:nvPr/>
                      </p:nvSpPr>
                      <p:spPr>
                        <a:xfrm>
                          <a:off x="3919475" y="6462199"/>
                          <a:ext cx="110907" cy="28467"/>
                        </a:xfrm>
                        <a:custGeom>
                          <a:avLst/>
                          <a:gdLst/>
                          <a:ahLst/>
                          <a:cxnLst/>
                          <a:rect l="l" t="t" r="r" b="b"/>
                          <a:pathLst>
                            <a:path w="110907" h="28467" extrusionOk="0">
                              <a:moveTo>
                                <a:pt x="109032" y="3024"/>
                              </a:moveTo>
                              <a:cubicBezTo>
                                <a:pt x="72905" y="-4205"/>
                                <a:pt x="28470" y="765"/>
                                <a:pt x="382" y="26245"/>
                              </a:cubicBezTo>
                              <a:cubicBezTo>
                                <a:pt x="-701" y="27239"/>
                                <a:pt x="744" y="28775"/>
                                <a:pt x="1918" y="28414"/>
                              </a:cubicBezTo>
                              <a:cubicBezTo>
                                <a:pt x="37863" y="17571"/>
                                <a:pt x="71280" y="10794"/>
                                <a:pt x="108851" y="7542"/>
                              </a:cubicBezTo>
                              <a:cubicBezTo>
                                <a:pt x="111470" y="7361"/>
                                <a:pt x="111651" y="3566"/>
                                <a:pt x="109032" y="3024"/>
                              </a:cubicBezTo>
                              <a:close/>
                            </a:path>
                          </a:pathLst>
                        </a:custGeom>
                        <a:solidFill>
                          <a:schemeClr val="dk1"/>
                        </a:solidFill>
                        <a:ln>
                          <a:noFill/>
                        </a:ln>
                      </p:spPr>
                      <p:txBody>
                        <a:bodyPr spcFirstLastPara="1" wrap="square" lIns="91425" tIns="45700" rIns="91425" bIns="45700" anchor="ctr" anchorCtr="0">
                          <a:noAutofit/>
                        </a:bodyPr>
                        <a:lstStyle/>
                        <a:p>
                          <a:pPr marL="0" marR="0" lvl="0" indent="0" algn="l" rtl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None/>
                          </a:pPr>
                          <a:endParaRPr sz="1800">
                            <a:solidFill>
                              <a:srgbClr val="000000"/>
                            </a:solidFill>
                            <a:latin typeface="Calibri"/>
                            <a:ea typeface="Calibri"/>
                            <a:cs typeface="Calibri"/>
                            <a:sym typeface="Calibri"/>
                          </a:endParaRPr>
                        </a:p>
                      </p:txBody>
                    </p:sp>
                    <p:sp>
                      <p:nvSpPr>
                        <p:cNvPr id="1080" name="Google Shape;1080;p37"/>
                        <p:cNvSpPr/>
                        <p:nvPr/>
                      </p:nvSpPr>
                      <p:spPr>
                        <a:xfrm>
                          <a:off x="3945485" y="6478283"/>
                          <a:ext cx="110907" cy="28467"/>
                        </a:xfrm>
                        <a:custGeom>
                          <a:avLst/>
                          <a:gdLst/>
                          <a:ahLst/>
                          <a:cxnLst/>
                          <a:rect l="l" t="t" r="r" b="b"/>
                          <a:pathLst>
                            <a:path w="110907" h="28467" extrusionOk="0">
                              <a:moveTo>
                                <a:pt x="109032" y="3024"/>
                              </a:moveTo>
                              <a:cubicBezTo>
                                <a:pt x="72906" y="-4205"/>
                                <a:pt x="28470" y="765"/>
                                <a:pt x="382" y="26245"/>
                              </a:cubicBezTo>
                              <a:cubicBezTo>
                                <a:pt x="-701" y="27239"/>
                                <a:pt x="744" y="28775"/>
                                <a:pt x="1918" y="28414"/>
                              </a:cubicBezTo>
                              <a:cubicBezTo>
                                <a:pt x="37863" y="17571"/>
                                <a:pt x="71280" y="10794"/>
                                <a:pt x="108851" y="7542"/>
                              </a:cubicBezTo>
                              <a:cubicBezTo>
                                <a:pt x="111470" y="7361"/>
                                <a:pt x="111651" y="3566"/>
                                <a:pt x="109032" y="3024"/>
                              </a:cubicBezTo>
                              <a:close/>
                            </a:path>
                          </a:pathLst>
                        </a:custGeom>
                        <a:solidFill>
                          <a:schemeClr val="dk1"/>
                        </a:solidFill>
                        <a:ln>
                          <a:noFill/>
                        </a:ln>
                      </p:spPr>
                      <p:txBody>
                        <a:bodyPr spcFirstLastPara="1" wrap="square" lIns="91425" tIns="45700" rIns="91425" bIns="45700" anchor="ctr" anchorCtr="0">
                          <a:noAutofit/>
                        </a:bodyPr>
                        <a:lstStyle/>
                        <a:p>
                          <a:pPr marL="0" marR="0" lvl="0" indent="0" algn="l" rtl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None/>
                          </a:pPr>
                          <a:endParaRPr sz="1800">
                            <a:solidFill>
                              <a:srgbClr val="000000"/>
                            </a:solidFill>
                            <a:latin typeface="Calibri"/>
                            <a:ea typeface="Calibri"/>
                            <a:cs typeface="Calibri"/>
                            <a:sym typeface="Calibri"/>
                          </a:endParaRPr>
                        </a:p>
                      </p:txBody>
                    </p:sp>
                    <p:sp>
                      <p:nvSpPr>
                        <p:cNvPr id="1081" name="Google Shape;1081;p37"/>
                        <p:cNvSpPr/>
                        <p:nvPr/>
                      </p:nvSpPr>
                      <p:spPr>
                        <a:xfrm>
                          <a:off x="3971406" y="6494456"/>
                          <a:ext cx="110907" cy="28467"/>
                        </a:xfrm>
                        <a:custGeom>
                          <a:avLst/>
                          <a:gdLst/>
                          <a:ahLst/>
                          <a:cxnLst/>
                          <a:rect l="l" t="t" r="r" b="b"/>
                          <a:pathLst>
                            <a:path w="110907" h="28467" extrusionOk="0">
                              <a:moveTo>
                                <a:pt x="109032" y="3024"/>
                              </a:moveTo>
                              <a:cubicBezTo>
                                <a:pt x="72905" y="-4205"/>
                                <a:pt x="28470" y="765"/>
                                <a:pt x="382" y="26245"/>
                              </a:cubicBezTo>
                              <a:cubicBezTo>
                                <a:pt x="-701" y="27240"/>
                                <a:pt x="744" y="28775"/>
                                <a:pt x="1918" y="28414"/>
                              </a:cubicBezTo>
                              <a:cubicBezTo>
                                <a:pt x="37863" y="17571"/>
                                <a:pt x="71280" y="10795"/>
                                <a:pt x="108851" y="7542"/>
                              </a:cubicBezTo>
                              <a:cubicBezTo>
                                <a:pt x="111470" y="7361"/>
                                <a:pt x="111651" y="3476"/>
                                <a:pt x="109032" y="3024"/>
                              </a:cubicBezTo>
                              <a:close/>
                            </a:path>
                          </a:pathLst>
                        </a:custGeom>
                        <a:solidFill>
                          <a:schemeClr val="dk1"/>
                        </a:solidFill>
                        <a:ln>
                          <a:noFill/>
                        </a:ln>
                      </p:spPr>
                      <p:txBody>
                        <a:bodyPr spcFirstLastPara="1" wrap="square" lIns="91425" tIns="45700" rIns="91425" bIns="45700" anchor="ctr" anchorCtr="0">
                          <a:noAutofit/>
                        </a:bodyPr>
                        <a:lstStyle/>
                        <a:p>
                          <a:pPr marL="0" marR="0" lvl="0" indent="0" algn="l" rtl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None/>
                          </a:pPr>
                          <a:endParaRPr sz="1800">
                            <a:solidFill>
                              <a:srgbClr val="000000"/>
                            </a:solidFill>
                            <a:latin typeface="Calibri"/>
                            <a:ea typeface="Calibri"/>
                            <a:cs typeface="Calibri"/>
                            <a:sym typeface="Calibri"/>
                          </a:endParaRPr>
                        </a:p>
                      </p:txBody>
                    </p:sp>
                  </p:grpSp>
                  <p:sp>
                    <p:nvSpPr>
                      <p:cNvPr id="1082" name="Google Shape;1082;p37"/>
                      <p:cNvSpPr/>
                      <p:nvPr/>
                    </p:nvSpPr>
                    <p:spPr>
                      <a:xfrm>
                        <a:off x="3636629" y="6463054"/>
                        <a:ext cx="296143" cy="198511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296143" h="198511" extrusionOk="0">
                            <a:moveTo>
                              <a:pt x="296143" y="198512"/>
                            </a:moveTo>
                            <a:cubicBezTo>
                              <a:pt x="266971" y="197970"/>
                              <a:pt x="237980" y="197247"/>
                              <a:pt x="210254" y="196524"/>
                            </a:cubicBezTo>
                            <a:cubicBezTo>
                              <a:pt x="106752" y="193723"/>
                              <a:pt x="21224" y="189476"/>
                              <a:pt x="13276" y="184235"/>
                            </a:cubicBezTo>
                            <a:cubicBezTo>
                              <a:pt x="5419" y="179266"/>
                              <a:pt x="1806" y="101741"/>
                              <a:pt x="181" y="7048"/>
                            </a:cubicBezTo>
                            <a:cubicBezTo>
                              <a:pt x="181" y="5692"/>
                              <a:pt x="90" y="4337"/>
                              <a:pt x="90" y="3072"/>
                            </a:cubicBezTo>
                            <a:cubicBezTo>
                              <a:pt x="90" y="2079"/>
                              <a:pt x="90" y="994"/>
                              <a:pt x="0" y="0"/>
                            </a:cubicBezTo>
                            <a:lnTo>
                              <a:pt x="452" y="0"/>
                            </a:lnTo>
                            <a:cubicBezTo>
                              <a:pt x="48680" y="33883"/>
                              <a:pt x="218743" y="147099"/>
                              <a:pt x="296143" y="198512"/>
                            </a:cubicBezTo>
                            <a:close/>
                          </a:path>
                        </a:pathLst>
                      </a:custGeom>
                      <a:solidFill>
                        <a:srgbClr val="263238">
                          <a:alpha val="29800"/>
                        </a:srgbClr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45700" rIns="91425" bIns="45700" anchor="ctr" anchorCtr="0">
                        <a:noAutofit/>
                      </a:bodyPr>
                      <a:lstStyle/>
                      <a:p>
                        <a:pPr marL="0" marR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 sz="18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endParaRPr>
                      </a:p>
                    </p:txBody>
                  </p:sp>
                </p:grpSp>
              </p:grpSp>
              <p:grpSp>
                <p:nvGrpSpPr>
                  <p:cNvPr id="1083" name="Google Shape;1083;p37"/>
                  <p:cNvGrpSpPr/>
                  <p:nvPr/>
                </p:nvGrpSpPr>
                <p:grpSpPr>
                  <a:xfrm>
                    <a:off x="3438026" y="4565403"/>
                    <a:ext cx="619939" cy="1898645"/>
                    <a:chOff x="3438026" y="4565403"/>
                    <a:chExt cx="619939" cy="1898645"/>
                  </a:xfrm>
                </p:grpSpPr>
                <p:sp>
                  <p:nvSpPr>
                    <p:cNvPr id="1084" name="Google Shape;1084;p37"/>
                    <p:cNvSpPr/>
                    <p:nvPr/>
                  </p:nvSpPr>
                  <p:spPr>
                    <a:xfrm>
                      <a:off x="3438117" y="4565403"/>
                      <a:ext cx="619848" cy="189864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619848" h="1898645" extrusionOk="0">
                          <a:moveTo>
                            <a:pt x="572236" y="1898555"/>
                          </a:moveTo>
                          <a:lnTo>
                            <a:pt x="178643" y="1898645"/>
                          </a:lnTo>
                          <a:cubicBezTo>
                            <a:pt x="178643" y="1898645"/>
                            <a:pt x="257669" y="967981"/>
                            <a:pt x="254598" y="951898"/>
                          </a:cubicBezTo>
                          <a:cubicBezTo>
                            <a:pt x="250624" y="931297"/>
                            <a:pt x="227413" y="838230"/>
                            <a:pt x="196435" y="716612"/>
                          </a:cubicBezTo>
                          <a:cubicBezTo>
                            <a:pt x="186772" y="678572"/>
                            <a:pt x="176295" y="637731"/>
                            <a:pt x="165367" y="595444"/>
                          </a:cubicBezTo>
                          <a:cubicBezTo>
                            <a:pt x="136014" y="481054"/>
                            <a:pt x="103591" y="356002"/>
                            <a:pt x="75413" y="247123"/>
                          </a:cubicBezTo>
                          <a:cubicBezTo>
                            <a:pt x="33055" y="84121"/>
                            <a:pt x="0" y="90"/>
                            <a:pt x="0" y="90"/>
                          </a:cubicBezTo>
                          <a:lnTo>
                            <a:pt x="333624" y="0"/>
                          </a:lnTo>
                          <a:cubicBezTo>
                            <a:pt x="333624" y="0"/>
                            <a:pt x="607820" y="785463"/>
                            <a:pt x="618749" y="947832"/>
                          </a:cubicBezTo>
                          <a:cubicBezTo>
                            <a:pt x="628322" y="1089419"/>
                            <a:pt x="572236" y="1898555"/>
                            <a:pt x="572236" y="1898555"/>
                          </a:cubicBezTo>
                          <a:close/>
                        </a:path>
                      </a:pathLst>
                    </a:custGeom>
                    <a:solidFill>
                      <a:srgbClr val="FFC727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  <p:sp>
                  <p:nvSpPr>
                    <p:cNvPr id="1085" name="Google Shape;1085;p37"/>
                    <p:cNvSpPr/>
                    <p:nvPr/>
                  </p:nvSpPr>
                  <p:spPr>
                    <a:xfrm>
                      <a:off x="3438117" y="4565403"/>
                      <a:ext cx="619848" cy="189864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619848" h="1898645" extrusionOk="0">
                          <a:moveTo>
                            <a:pt x="572236" y="1898555"/>
                          </a:moveTo>
                          <a:lnTo>
                            <a:pt x="178643" y="1898645"/>
                          </a:lnTo>
                          <a:cubicBezTo>
                            <a:pt x="178643" y="1898645"/>
                            <a:pt x="257669" y="967981"/>
                            <a:pt x="254598" y="951898"/>
                          </a:cubicBezTo>
                          <a:cubicBezTo>
                            <a:pt x="250624" y="931297"/>
                            <a:pt x="227413" y="838230"/>
                            <a:pt x="196435" y="716612"/>
                          </a:cubicBezTo>
                          <a:cubicBezTo>
                            <a:pt x="186772" y="678572"/>
                            <a:pt x="176295" y="637731"/>
                            <a:pt x="165367" y="595444"/>
                          </a:cubicBezTo>
                          <a:cubicBezTo>
                            <a:pt x="136014" y="481054"/>
                            <a:pt x="103591" y="356002"/>
                            <a:pt x="75413" y="247123"/>
                          </a:cubicBezTo>
                          <a:cubicBezTo>
                            <a:pt x="33055" y="84121"/>
                            <a:pt x="0" y="90"/>
                            <a:pt x="0" y="90"/>
                          </a:cubicBezTo>
                          <a:lnTo>
                            <a:pt x="333624" y="0"/>
                          </a:lnTo>
                          <a:cubicBezTo>
                            <a:pt x="333624" y="0"/>
                            <a:pt x="607820" y="785463"/>
                            <a:pt x="618749" y="947832"/>
                          </a:cubicBezTo>
                          <a:cubicBezTo>
                            <a:pt x="628322" y="1089419"/>
                            <a:pt x="572236" y="1898555"/>
                            <a:pt x="572236" y="1898555"/>
                          </a:cubicBezTo>
                          <a:close/>
                        </a:path>
                      </a:pathLst>
                    </a:custGeom>
                    <a:solidFill>
                      <a:schemeClr val="dk1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  <p:sp>
                  <p:nvSpPr>
                    <p:cNvPr id="1086" name="Google Shape;1086;p37"/>
                    <p:cNvSpPr/>
                    <p:nvPr/>
                  </p:nvSpPr>
                  <p:spPr>
                    <a:xfrm>
                      <a:off x="3506203" y="4649116"/>
                      <a:ext cx="270143" cy="1708518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270143" h="1708518" extrusionOk="0">
                          <a:moveTo>
                            <a:pt x="260570" y="811984"/>
                          </a:moveTo>
                          <a:cubicBezTo>
                            <a:pt x="247655" y="755059"/>
                            <a:pt x="228327" y="699310"/>
                            <a:pt x="211529" y="643380"/>
                          </a:cubicBezTo>
                          <a:cubicBezTo>
                            <a:pt x="177390" y="529893"/>
                            <a:pt x="142980" y="416406"/>
                            <a:pt x="108479" y="303010"/>
                          </a:cubicBezTo>
                          <a:cubicBezTo>
                            <a:pt x="91229" y="246266"/>
                            <a:pt x="11210" y="34111"/>
                            <a:pt x="3262" y="5920"/>
                          </a:cubicBezTo>
                          <a:cubicBezTo>
                            <a:pt x="11" y="-5555"/>
                            <a:pt x="-1705" y="770"/>
                            <a:pt x="2449" y="15317"/>
                          </a:cubicBezTo>
                          <a:cubicBezTo>
                            <a:pt x="10758" y="44682"/>
                            <a:pt x="147495" y="465289"/>
                            <a:pt x="182086" y="580582"/>
                          </a:cubicBezTo>
                          <a:cubicBezTo>
                            <a:pt x="199426" y="638320"/>
                            <a:pt x="216857" y="696057"/>
                            <a:pt x="234198" y="753884"/>
                          </a:cubicBezTo>
                          <a:cubicBezTo>
                            <a:pt x="242507" y="781534"/>
                            <a:pt x="250635" y="809273"/>
                            <a:pt x="255512" y="837735"/>
                          </a:cubicBezTo>
                          <a:cubicBezTo>
                            <a:pt x="260570" y="867372"/>
                            <a:pt x="260841" y="897460"/>
                            <a:pt x="259034" y="927458"/>
                          </a:cubicBezTo>
                          <a:cubicBezTo>
                            <a:pt x="255241" y="987725"/>
                            <a:pt x="248287" y="1047902"/>
                            <a:pt x="242778" y="1107989"/>
                          </a:cubicBezTo>
                          <a:cubicBezTo>
                            <a:pt x="237178" y="1168256"/>
                            <a:pt x="231669" y="1228433"/>
                            <a:pt x="226069" y="1288700"/>
                          </a:cubicBezTo>
                          <a:cubicBezTo>
                            <a:pt x="214961" y="1408602"/>
                            <a:pt x="203942" y="1539347"/>
                            <a:pt x="193195" y="1659249"/>
                          </a:cubicBezTo>
                          <a:cubicBezTo>
                            <a:pt x="191840" y="1674429"/>
                            <a:pt x="190485" y="1689609"/>
                            <a:pt x="189311" y="1704879"/>
                          </a:cubicBezTo>
                          <a:cubicBezTo>
                            <a:pt x="188950" y="1709939"/>
                            <a:pt x="196627" y="1709577"/>
                            <a:pt x="197169" y="1704698"/>
                          </a:cubicBezTo>
                          <a:cubicBezTo>
                            <a:pt x="210084" y="1586152"/>
                            <a:pt x="220018" y="1456310"/>
                            <a:pt x="231127" y="1337583"/>
                          </a:cubicBezTo>
                          <a:cubicBezTo>
                            <a:pt x="242145" y="1219488"/>
                            <a:pt x="253254" y="1101302"/>
                            <a:pt x="264182" y="983207"/>
                          </a:cubicBezTo>
                          <a:cubicBezTo>
                            <a:pt x="266982" y="953571"/>
                            <a:pt x="270053" y="923844"/>
                            <a:pt x="270143" y="894026"/>
                          </a:cubicBezTo>
                          <a:cubicBezTo>
                            <a:pt x="270143" y="866197"/>
                            <a:pt x="266621" y="838910"/>
                            <a:pt x="260570" y="811984"/>
                          </a:cubicBezTo>
                          <a:close/>
                        </a:path>
                      </a:pathLst>
                    </a:custGeom>
                    <a:solidFill>
                      <a:schemeClr val="dk1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  <p:sp>
                  <p:nvSpPr>
                    <p:cNvPr id="1087" name="Google Shape;1087;p37"/>
                    <p:cNvSpPr/>
                    <p:nvPr/>
                  </p:nvSpPr>
                  <p:spPr>
                    <a:xfrm>
                      <a:off x="3438026" y="4565494"/>
                      <a:ext cx="295781" cy="716521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295781" h="716521" extrusionOk="0">
                          <a:moveTo>
                            <a:pt x="295782" y="0"/>
                          </a:moveTo>
                          <a:cubicBezTo>
                            <a:pt x="272661" y="179266"/>
                            <a:pt x="228588" y="472741"/>
                            <a:pt x="196435" y="716521"/>
                          </a:cubicBezTo>
                          <a:cubicBezTo>
                            <a:pt x="121113" y="421058"/>
                            <a:pt x="0" y="0"/>
                            <a:pt x="0" y="0"/>
                          </a:cubicBezTo>
                          <a:lnTo>
                            <a:pt x="295782" y="0"/>
                          </a:lnTo>
                          <a:close/>
                        </a:path>
                      </a:pathLst>
                    </a:custGeom>
                    <a:solidFill>
                      <a:schemeClr val="dk1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</p:grpSp>
            </p:grpSp>
            <p:grpSp>
              <p:nvGrpSpPr>
                <p:cNvPr id="1088" name="Google Shape;1088;p37"/>
                <p:cNvGrpSpPr/>
                <p:nvPr/>
              </p:nvGrpSpPr>
              <p:grpSpPr>
                <a:xfrm>
                  <a:off x="3201943" y="4565494"/>
                  <a:ext cx="635641" cy="2092322"/>
                  <a:chOff x="3201943" y="4565494"/>
                  <a:chExt cx="635641" cy="2092322"/>
                </a:xfrm>
              </p:grpSpPr>
              <p:grpSp>
                <p:nvGrpSpPr>
                  <p:cNvPr id="1089" name="Google Shape;1089;p37"/>
                  <p:cNvGrpSpPr/>
                  <p:nvPr/>
                </p:nvGrpSpPr>
                <p:grpSpPr>
                  <a:xfrm>
                    <a:off x="3227661" y="6105607"/>
                    <a:ext cx="609923" cy="552209"/>
                    <a:chOff x="3227661" y="6105607"/>
                    <a:chExt cx="609923" cy="552209"/>
                  </a:xfrm>
                </p:grpSpPr>
                <p:sp>
                  <p:nvSpPr>
                    <p:cNvPr id="1090" name="Google Shape;1090;p37"/>
                    <p:cNvSpPr/>
                    <p:nvPr/>
                  </p:nvSpPr>
                  <p:spPr>
                    <a:xfrm>
                      <a:off x="3227661" y="6105607"/>
                      <a:ext cx="609920" cy="552209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609920" h="552209" extrusionOk="0">
                          <a:moveTo>
                            <a:pt x="601429" y="549544"/>
                          </a:moveTo>
                          <a:cubicBezTo>
                            <a:pt x="582282" y="555778"/>
                            <a:pt x="35695" y="550809"/>
                            <a:pt x="15013" y="537436"/>
                          </a:cubicBezTo>
                          <a:cubicBezTo>
                            <a:pt x="7065" y="532466"/>
                            <a:pt x="3182" y="452773"/>
                            <a:pt x="1195" y="356273"/>
                          </a:cubicBezTo>
                          <a:cubicBezTo>
                            <a:pt x="1195" y="355279"/>
                            <a:pt x="1195" y="354285"/>
                            <a:pt x="1195" y="353291"/>
                          </a:cubicBezTo>
                          <a:cubicBezTo>
                            <a:pt x="743" y="333413"/>
                            <a:pt x="382" y="312902"/>
                            <a:pt x="292" y="292211"/>
                          </a:cubicBezTo>
                          <a:cubicBezTo>
                            <a:pt x="292" y="289319"/>
                            <a:pt x="292" y="286518"/>
                            <a:pt x="111" y="283627"/>
                          </a:cubicBezTo>
                          <a:cubicBezTo>
                            <a:pt x="-1153" y="144389"/>
                            <a:pt x="8781" y="0"/>
                            <a:pt x="8781" y="0"/>
                          </a:cubicBezTo>
                          <a:lnTo>
                            <a:pt x="366068" y="2259"/>
                          </a:lnTo>
                          <a:lnTo>
                            <a:pt x="356133" y="283266"/>
                          </a:lnTo>
                          <a:lnTo>
                            <a:pt x="355772" y="294379"/>
                          </a:lnTo>
                          <a:lnTo>
                            <a:pt x="353785" y="352568"/>
                          </a:lnTo>
                          <a:lnTo>
                            <a:pt x="353604" y="358531"/>
                          </a:lnTo>
                          <a:cubicBezTo>
                            <a:pt x="353604" y="358531"/>
                            <a:pt x="561961" y="454038"/>
                            <a:pt x="583185" y="471205"/>
                          </a:cubicBezTo>
                          <a:cubicBezTo>
                            <a:pt x="604229" y="488283"/>
                            <a:pt x="620576" y="543309"/>
                            <a:pt x="601429" y="549544"/>
                          </a:cubicBezTo>
                          <a:close/>
                        </a:path>
                      </a:pathLst>
                    </a:custGeom>
                    <a:solidFill>
                      <a:srgbClr val="D3766A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  <p:sp>
                  <p:nvSpPr>
                    <p:cNvPr id="1091" name="Google Shape;1091;p37"/>
                    <p:cNvSpPr/>
                    <p:nvPr/>
                  </p:nvSpPr>
                  <p:spPr>
                    <a:xfrm>
                      <a:off x="3227773" y="6388873"/>
                      <a:ext cx="609809" cy="268943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609809" h="268943" extrusionOk="0">
                          <a:moveTo>
                            <a:pt x="601318" y="266278"/>
                          </a:moveTo>
                          <a:cubicBezTo>
                            <a:pt x="582171" y="272513"/>
                            <a:pt x="35584" y="267543"/>
                            <a:pt x="14902" y="254171"/>
                          </a:cubicBezTo>
                          <a:cubicBezTo>
                            <a:pt x="6954" y="249201"/>
                            <a:pt x="3071" y="169507"/>
                            <a:pt x="1084" y="73007"/>
                          </a:cubicBezTo>
                          <a:cubicBezTo>
                            <a:pt x="1084" y="72013"/>
                            <a:pt x="1084" y="71019"/>
                            <a:pt x="1084" y="70026"/>
                          </a:cubicBezTo>
                          <a:cubicBezTo>
                            <a:pt x="632" y="50147"/>
                            <a:pt x="271" y="29636"/>
                            <a:pt x="181" y="8945"/>
                          </a:cubicBezTo>
                          <a:cubicBezTo>
                            <a:pt x="181" y="6054"/>
                            <a:pt x="181" y="3253"/>
                            <a:pt x="0" y="361"/>
                          </a:cubicBezTo>
                          <a:lnTo>
                            <a:pt x="356022" y="0"/>
                          </a:lnTo>
                          <a:lnTo>
                            <a:pt x="355661" y="11114"/>
                          </a:lnTo>
                          <a:lnTo>
                            <a:pt x="353674" y="69303"/>
                          </a:lnTo>
                          <a:lnTo>
                            <a:pt x="353493" y="75266"/>
                          </a:lnTo>
                          <a:cubicBezTo>
                            <a:pt x="353493" y="75266"/>
                            <a:pt x="561850" y="170772"/>
                            <a:pt x="583074" y="187940"/>
                          </a:cubicBezTo>
                          <a:cubicBezTo>
                            <a:pt x="604118" y="205017"/>
                            <a:pt x="620465" y="260044"/>
                            <a:pt x="601318" y="266278"/>
                          </a:cubicBezTo>
                          <a:close/>
                        </a:path>
                      </a:pathLst>
                    </a:custGeom>
                    <a:solidFill>
                      <a:srgbClr val="EBEBEB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  <p:grpSp>
                  <p:nvGrpSpPr>
                    <p:cNvPr id="1092" name="Google Shape;1092;p37"/>
                    <p:cNvGrpSpPr/>
                    <p:nvPr/>
                  </p:nvGrpSpPr>
                  <p:grpSpPr>
                    <a:xfrm>
                      <a:off x="3228856" y="6456521"/>
                      <a:ext cx="608728" cy="201295"/>
                      <a:chOff x="3228856" y="6456521"/>
                      <a:chExt cx="608728" cy="201295"/>
                    </a:xfrm>
                  </p:grpSpPr>
                  <p:sp>
                    <p:nvSpPr>
                      <p:cNvPr id="1093" name="Google Shape;1093;p37"/>
                      <p:cNvSpPr/>
                      <p:nvPr/>
                    </p:nvSpPr>
                    <p:spPr>
                      <a:xfrm>
                        <a:off x="3228856" y="6458175"/>
                        <a:ext cx="608728" cy="199641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608728" h="199641" extrusionOk="0">
                            <a:moveTo>
                              <a:pt x="600234" y="196975"/>
                            </a:moveTo>
                            <a:cubicBezTo>
                              <a:pt x="581087" y="203210"/>
                              <a:pt x="34500" y="198241"/>
                              <a:pt x="13818" y="184868"/>
                            </a:cubicBezTo>
                            <a:cubicBezTo>
                              <a:pt x="5870" y="179898"/>
                              <a:pt x="1987" y="100205"/>
                              <a:pt x="0" y="3704"/>
                            </a:cubicBezTo>
                            <a:cubicBezTo>
                              <a:pt x="0" y="2711"/>
                              <a:pt x="0" y="1717"/>
                              <a:pt x="0" y="723"/>
                            </a:cubicBezTo>
                            <a:lnTo>
                              <a:pt x="352680" y="0"/>
                            </a:lnTo>
                            <a:lnTo>
                              <a:pt x="352500" y="5963"/>
                            </a:lnTo>
                            <a:cubicBezTo>
                              <a:pt x="352500" y="5963"/>
                              <a:pt x="560857" y="101469"/>
                              <a:pt x="582081" y="118637"/>
                            </a:cubicBezTo>
                            <a:cubicBezTo>
                              <a:pt x="603034" y="135714"/>
                              <a:pt x="619381" y="190741"/>
                              <a:pt x="600234" y="196975"/>
                            </a:cubicBezTo>
                            <a:close/>
                          </a:path>
                        </a:pathLst>
                      </a:custGeom>
                      <a:solidFill>
                        <a:srgbClr val="FFC727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45700" rIns="91425" bIns="45700" anchor="ctr" anchorCtr="0">
                        <a:noAutofit/>
                      </a:bodyPr>
                      <a:lstStyle/>
                      <a:p>
                        <a:pPr marL="0" marR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 sz="18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endParaRPr>
                      </a:p>
                    </p:txBody>
                  </p:sp>
                  <p:sp>
                    <p:nvSpPr>
                      <p:cNvPr id="1094" name="Google Shape;1094;p37"/>
                      <p:cNvSpPr/>
                      <p:nvPr/>
                    </p:nvSpPr>
                    <p:spPr>
                      <a:xfrm>
                        <a:off x="3228856" y="6458175"/>
                        <a:ext cx="608728" cy="199641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608728" h="199641" extrusionOk="0">
                            <a:moveTo>
                              <a:pt x="600234" y="196975"/>
                            </a:moveTo>
                            <a:cubicBezTo>
                              <a:pt x="581087" y="203210"/>
                              <a:pt x="34500" y="198241"/>
                              <a:pt x="13818" y="184868"/>
                            </a:cubicBezTo>
                            <a:cubicBezTo>
                              <a:pt x="5870" y="179898"/>
                              <a:pt x="1987" y="100205"/>
                              <a:pt x="0" y="3704"/>
                            </a:cubicBezTo>
                            <a:cubicBezTo>
                              <a:pt x="0" y="2711"/>
                              <a:pt x="0" y="1717"/>
                              <a:pt x="0" y="723"/>
                            </a:cubicBezTo>
                            <a:lnTo>
                              <a:pt x="352680" y="0"/>
                            </a:lnTo>
                            <a:lnTo>
                              <a:pt x="352500" y="5963"/>
                            </a:lnTo>
                            <a:cubicBezTo>
                              <a:pt x="352500" y="5963"/>
                              <a:pt x="560857" y="101469"/>
                              <a:pt x="582081" y="118637"/>
                            </a:cubicBezTo>
                            <a:cubicBezTo>
                              <a:pt x="603034" y="135714"/>
                              <a:pt x="619381" y="190741"/>
                              <a:pt x="600234" y="196975"/>
                            </a:cubicBezTo>
                            <a:close/>
                          </a:path>
                        </a:pathLst>
                      </a:custGeom>
                      <a:solidFill>
                        <a:schemeClr val="accent2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45700" rIns="91425" bIns="45700" anchor="ctr" anchorCtr="0">
                        <a:noAutofit/>
                      </a:bodyPr>
                      <a:lstStyle/>
                      <a:p>
                        <a:pPr marL="0" marR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 sz="18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endParaRPr>
                      </a:p>
                    </p:txBody>
                  </p:sp>
                  <p:grpSp>
                    <p:nvGrpSpPr>
                      <p:cNvPr id="1095" name="Google Shape;1095;p37"/>
                      <p:cNvGrpSpPr/>
                      <p:nvPr/>
                    </p:nvGrpSpPr>
                    <p:grpSpPr>
                      <a:xfrm>
                        <a:off x="3267331" y="6456521"/>
                        <a:ext cx="557221" cy="179842"/>
                        <a:chOff x="3267331" y="6456521"/>
                        <a:chExt cx="557221" cy="179842"/>
                      </a:xfrm>
                    </p:grpSpPr>
                    <p:sp>
                      <p:nvSpPr>
                        <p:cNvPr id="1096" name="Google Shape;1096;p37"/>
                        <p:cNvSpPr/>
                        <p:nvPr/>
                      </p:nvSpPr>
                      <p:spPr>
                        <a:xfrm>
                          <a:off x="3267331" y="6629285"/>
                          <a:ext cx="557221" cy="7078"/>
                        </a:xfrm>
                        <a:custGeom>
                          <a:avLst/>
                          <a:gdLst/>
                          <a:ahLst/>
                          <a:cxnLst/>
                          <a:rect l="l" t="t" r="r" b="b"/>
                          <a:pathLst>
                            <a:path w="557221" h="7078" extrusionOk="0">
                              <a:moveTo>
                                <a:pt x="555799" y="4632"/>
                              </a:moveTo>
                              <a:cubicBezTo>
                                <a:pt x="463678" y="1560"/>
                                <a:pt x="91850" y="-2235"/>
                                <a:pt x="542" y="1650"/>
                              </a:cubicBezTo>
                              <a:cubicBezTo>
                                <a:pt x="-181" y="1650"/>
                                <a:pt x="-181" y="2192"/>
                                <a:pt x="542" y="2192"/>
                              </a:cubicBezTo>
                              <a:cubicBezTo>
                                <a:pt x="91760" y="7252"/>
                                <a:pt x="463587" y="8066"/>
                                <a:pt x="555799" y="6077"/>
                              </a:cubicBezTo>
                              <a:cubicBezTo>
                                <a:pt x="557696" y="6077"/>
                                <a:pt x="557696" y="4632"/>
                                <a:pt x="555799" y="4632"/>
                              </a:cubicBezTo>
                              <a:close/>
                            </a:path>
                          </a:pathLst>
                        </a:custGeom>
                        <a:solidFill>
                          <a:schemeClr val="dk1"/>
                        </a:solidFill>
                        <a:ln>
                          <a:noFill/>
                        </a:ln>
                      </p:spPr>
                      <p:txBody>
                        <a:bodyPr spcFirstLastPara="1" wrap="square" lIns="91425" tIns="45700" rIns="91425" bIns="45700" anchor="ctr" anchorCtr="0">
                          <a:noAutofit/>
                        </a:bodyPr>
                        <a:lstStyle/>
                        <a:p>
                          <a:pPr marL="0" marR="0" lvl="0" indent="0" algn="l" rtl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None/>
                          </a:pPr>
                          <a:endParaRPr sz="1800">
                            <a:solidFill>
                              <a:srgbClr val="000000"/>
                            </a:solidFill>
                            <a:latin typeface="Calibri"/>
                            <a:ea typeface="Calibri"/>
                            <a:cs typeface="Calibri"/>
                            <a:sym typeface="Calibri"/>
                          </a:endParaRPr>
                        </a:p>
                      </p:txBody>
                    </p:sp>
                    <p:sp>
                      <p:nvSpPr>
                        <p:cNvPr id="1097" name="Google Shape;1097;p37"/>
                        <p:cNvSpPr/>
                        <p:nvPr/>
                      </p:nvSpPr>
                      <p:spPr>
                        <a:xfrm>
                          <a:off x="3511792" y="6456521"/>
                          <a:ext cx="110817" cy="28814"/>
                        </a:xfrm>
                        <a:custGeom>
                          <a:avLst/>
                          <a:gdLst/>
                          <a:ahLst/>
                          <a:cxnLst/>
                          <a:rect l="l" t="t" r="r" b="b"/>
                          <a:pathLst>
                            <a:path w="110817" h="28814" extrusionOk="0">
                              <a:moveTo>
                                <a:pt x="108941" y="2919"/>
                              </a:moveTo>
                              <a:cubicBezTo>
                                <a:pt x="72725" y="-4219"/>
                                <a:pt x="28380" y="1021"/>
                                <a:pt x="382" y="26592"/>
                              </a:cubicBezTo>
                              <a:cubicBezTo>
                                <a:pt x="-701" y="27586"/>
                                <a:pt x="744" y="29122"/>
                                <a:pt x="1918" y="28761"/>
                              </a:cubicBezTo>
                              <a:cubicBezTo>
                                <a:pt x="37773" y="17827"/>
                                <a:pt x="71280" y="10870"/>
                                <a:pt x="108761" y="7527"/>
                              </a:cubicBezTo>
                              <a:cubicBezTo>
                                <a:pt x="111380" y="7256"/>
                                <a:pt x="111560" y="3461"/>
                                <a:pt x="108941" y="2919"/>
                              </a:cubicBezTo>
                              <a:close/>
                            </a:path>
                          </a:pathLst>
                        </a:custGeom>
                        <a:solidFill>
                          <a:schemeClr val="dk1"/>
                        </a:solidFill>
                        <a:ln>
                          <a:noFill/>
                        </a:ln>
                      </p:spPr>
                      <p:txBody>
                        <a:bodyPr spcFirstLastPara="1" wrap="square" lIns="91425" tIns="45700" rIns="91425" bIns="45700" anchor="ctr" anchorCtr="0">
                          <a:noAutofit/>
                        </a:bodyPr>
                        <a:lstStyle/>
                        <a:p>
                          <a:pPr marL="0" marR="0" lvl="0" indent="0" algn="l" rtl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None/>
                          </a:pPr>
                          <a:endParaRPr sz="1800">
                            <a:solidFill>
                              <a:srgbClr val="000000"/>
                            </a:solidFill>
                            <a:latin typeface="Calibri"/>
                            <a:ea typeface="Calibri"/>
                            <a:cs typeface="Calibri"/>
                            <a:sym typeface="Calibri"/>
                          </a:endParaRPr>
                        </a:p>
                      </p:txBody>
                    </p:sp>
                    <p:sp>
                      <p:nvSpPr>
                        <p:cNvPr id="1098" name="Google Shape;1098;p37"/>
                        <p:cNvSpPr/>
                        <p:nvPr/>
                      </p:nvSpPr>
                      <p:spPr>
                        <a:xfrm>
                          <a:off x="3537803" y="6472605"/>
                          <a:ext cx="110850" cy="28814"/>
                        </a:xfrm>
                        <a:custGeom>
                          <a:avLst/>
                          <a:gdLst/>
                          <a:ahLst/>
                          <a:cxnLst/>
                          <a:rect l="l" t="t" r="r" b="b"/>
                          <a:pathLst>
                            <a:path w="110850" h="28814" extrusionOk="0">
                              <a:moveTo>
                                <a:pt x="108941" y="2919"/>
                              </a:moveTo>
                              <a:cubicBezTo>
                                <a:pt x="72725" y="-4219"/>
                                <a:pt x="28380" y="1022"/>
                                <a:pt x="382" y="26592"/>
                              </a:cubicBezTo>
                              <a:cubicBezTo>
                                <a:pt x="-701" y="27586"/>
                                <a:pt x="744" y="29122"/>
                                <a:pt x="1918" y="28761"/>
                              </a:cubicBezTo>
                              <a:cubicBezTo>
                                <a:pt x="37773" y="17828"/>
                                <a:pt x="71280" y="10870"/>
                                <a:pt x="108761" y="7527"/>
                              </a:cubicBezTo>
                              <a:cubicBezTo>
                                <a:pt x="111470" y="7256"/>
                                <a:pt x="111560" y="3370"/>
                                <a:pt x="108941" y="2919"/>
                              </a:cubicBezTo>
                              <a:close/>
                            </a:path>
                          </a:pathLst>
                        </a:custGeom>
                        <a:solidFill>
                          <a:schemeClr val="dk1"/>
                        </a:solidFill>
                        <a:ln>
                          <a:noFill/>
                        </a:ln>
                      </p:spPr>
                      <p:txBody>
                        <a:bodyPr spcFirstLastPara="1" wrap="square" lIns="91425" tIns="45700" rIns="91425" bIns="45700" anchor="ctr" anchorCtr="0">
                          <a:noAutofit/>
                        </a:bodyPr>
                        <a:lstStyle/>
                        <a:p>
                          <a:pPr marL="0" marR="0" lvl="0" indent="0" algn="l" rtl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None/>
                          </a:pPr>
                          <a:endParaRPr sz="1800">
                            <a:solidFill>
                              <a:srgbClr val="000000"/>
                            </a:solidFill>
                            <a:latin typeface="Calibri"/>
                            <a:ea typeface="Calibri"/>
                            <a:cs typeface="Calibri"/>
                            <a:sym typeface="Calibri"/>
                          </a:endParaRPr>
                        </a:p>
                      </p:txBody>
                    </p:sp>
                    <p:sp>
                      <p:nvSpPr>
                        <p:cNvPr id="1099" name="Google Shape;1099;p37"/>
                        <p:cNvSpPr/>
                        <p:nvPr/>
                      </p:nvSpPr>
                      <p:spPr>
                        <a:xfrm>
                          <a:off x="3563904" y="6488598"/>
                          <a:ext cx="110782" cy="28814"/>
                        </a:xfrm>
                        <a:custGeom>
                          <a:avLst/>
                          <a:gdLst/>
                          <a:ahLst/>
                          <a:cxnLst/>
                          <a:rect l="l" t="t" r="r" b="b"/>
                          <a:pathLst>
                            <a:path w="110782" h="28814" extrusionOk="0">
                              <a:moveTo>
                                <a:pt x="108941" y="2919"/>
                              </a:moveTo>
                              <a:cubicBezTo>
                                <a:pt x="72725" y="-4219"/>
                                <a:pt x="28380" y="1021"/>
                                <a:pt x="382" y="26592"/>
                              </a:cubicBezTo>
                              <a:cubicBezTo>
                                <a:pt x="-701" y="27586"/>
                                <a:pt x="744" y="29122"/>
                                <a:pt x="1918" y="28761"/>
                              </a:cubicBezTo>
                              <a:cubicBezTo>
                                <a:pt x="37773" y="17828"/>
                                <a:pt x="71280" y="10870"/>
                                <a:pt x="108761" y="7527"/>
                              </a:cubicBezTo>
                              <a:cubicBezTo>
                                <a:pt x="111380" y="7256"/>
                                <a:pt x="111470" y="3371"/>
                                <a:pt x="108941" y="2919"/>
                              </a:cubicBezTo>
                              <a:close/>
                            </a:path>
                          </a:pathLst>
                        </a:custGeom>
                        <a:solidFill>
                          <a:schemeClr val="dk1"/>
                        </a:solidFill>
                        <a:ln>
                          <a:noFill/>
                        </a:ln>
                      </p:spPr>
                      <p:txBody>
                        <a:bodyPr spcFirstLastPara="1" wrap="square" lIns="91425" tIns="45700" rIns="91425" bIns="45700" anchor="ctr" anchorCtr="0">
                          <a:noAutofit/>
                        </a:bodyPr>
                        <a:lstStyle/>
                        <a:p>
                          <a:pPr marL="0" marR="0" lvl="0" indent="0" algn="l" rtl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None/>
                          </a:pPr>
                          <a:endParaRPr sz="1800">
                            <a:solidFill>
                              <a:srgbClr val="000000"/>
                            </a:solidFill>
                            <a:latin typeface="Calibri"/>
                            <a:ea typeface="Calibri"/>
                            <a:cs typeface="Calibri"/>
                            <a:sym typeface="Calibri"/>
                          </a:endParaRPr>
                        </a:p>
                      </p:txBody>
                    </p:sp>
                  </p:grpSp>
                </p:grpSp>
              </p:grpSp>
              <p:grpSp>
                <p:nvGrpSpPr>
                  <p:cNvPr id="1100" name="Google Shape;1100;p37"/>
                  <p:cNvGrpSpPr/>
                  <p:nvPr/>
                </p:nvGrpSpPr>
                <p:grpSpPr>
                  <a:xfrm>
                    <a:off x="3201943" y="4565494"/>
                    <a:ext cx="567539" cy="1895211"/>
                    <a:chOff x="3201943" y="4565494"/>
                    <a:chExt cx="567539" cy="1895211"/>
                  </a:xfrm>
                </p:grpSpPr>
                <p:sp>
                  <p:nvSpPr>
                    <p:cNvPr id="1101" name="Google Shape;1101;p37"/>
                    <p:cNvSpPr/>
                    <p:nvPr/>
                  </p:nvSpPr>
                  <p:spPr>
                    <a:xfrm>
                      <a:off x="3201943" y="4565494"/>
                      <a:ext cx="567539" cy="1895211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567539" h="1895211" extrusionOk="0">
                          <a:moveTo>
                            <a:pt x="567540" y="0"/>
                          </a:moveTo>
                          <a:cubicBezTo>
                            <a:pt x="567540" y="0"/>
                            <a:pt x="559863" y="117011"/>
                            <a:pt x="523376" y="243509"/>
                          </a:cubicBezTo>
                          <a:cubicBezTo>
                            <a:pt x="520486" y="253990"/>
                            <a:pt x="517234" y="264291"/>
                            <a:pt x="513893" y="274139"/>
                          </a:cubicBezTo>
                          <a:cubicBezTo>
                            <a:pt x="513893" y="274139"/>
                            <a:pt x="484360" y="287964"/>
                            <a:pt x="426287" y="323564"/>
                          </a:cubicBezTo>
                          <a:cubicBezTo>
                            <a:pt x="426287" y="323564"/>
                            <a:pt x="422494" y="452050"/>
                            <a:pt x="418701" y="595354"/>
                          </a:cubicBezTo>
                          <a:cubicBezTo>
                            <a:pt x="414456" y="755555"/>
                            <a:pt x="410121" y="934188"/>
                            <a:pt x="411024" y="972137"/>
                          </a:cubicBezTo>
                          <a:cubicBezTo>
                            <a:pt x="414366" y="1113906"/>
                            <a:pt x="393503" y="1893495"/>
                            <a:pt x="393503" y="1893495"/>
                          </a:cubicBezTo>
                          <a:lnTo>
                            <a:pt x="0" y="1895212"/>
                          </a:lnTo>
                          <a:cubicBezTo>
                            <a:pt x="0" y="1895212"/>
                            <a:pt x="70988" y="1024634"/>
                            <a:pt x="70446" y="972679"/>
                          </a:cubicBezTo>
                          <a:cubicBezTo>
                            <a:pt x="69633" y="889191"/>
                            <a:pt x="87515" y="554061"/>
                            <a:pt x="102779" y="284982"/>
                          </a:cubicBezTo>
                          <a:cubicBezTo>
                            <a:pt x="102779" y="284982"/>
                            <a:pt x="84264" y="223269"/>
                            <a:pt x="85528" y="203120"/>
                          </a:cubicBezTo>
                          <a:cubicBezTo>
                            <a:pt x="93025" y="80236"/>
                            <a:pt x="121654" y="181"/>
                            <a:pt x="121654" y="181"/>
                          </a:cubicBezTo>
                          <a:lnTo>
                            <a:pt x="567540" y="0"/>
                          </a:lnTo>
                          <a:close/>
                        </a:path>
                      </a:pathLst>
                    </a:custGeom>
                    <a:solidFill>
                      <a:srgbClr val="FFC727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  <p:sp>
                  <p:nvSpPr>
                    <p:cNvPr id="1102" name="Google Shape;1102;p37"/>
                    <p:cNvSpPr/>
                    <p:nvPr/>
                  </p:nvSpPr>
                  <p:spPr>
                    <a:xfrm>
                      <a:off x="3201943" y="4565494"/>
                      <a:ext cx="567539" cy="1895211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567539" h="1895211" extrusionOk="0">
                          <a:moveTo>
                            <a:pt x="567540" y="0"/>
                          </a:moveTo>
                          <a:cubicBezTo>
                            <a:pt x="567540" y="0"/>
                            <a:pt x="559863" y="117011"/>
                            <a:pt x="523376" y="243509"/>
                          </a:cubicBezTo>
                          <a:cubicBezTo>
                            <a:pt x="520486" y="253990"/>
                            <a:pt x="517234" y="264291"/>
                            <a:pt x="513893" y="274139"/>
                          </a:cubicBezTo>
                          <a:cubicBezTo>
                            <a:pt x="513893" y="274139"/>
                            <a:pt x="484360" y="287964"/>
                            <a:pt x="426287" y="323564"/>
                          </a:cubicBezTo>
                          <a:cubicBezTo>
                            <a:pt x="426287" y="323564"/>
                            <a:pt x="422494" y="452050"/>
                            <a:pt x="418701" y="595354"/>
                          </a:cubicBezTo>
                          <a:cubicBezTo>
                            <a:pt x="414456" y="755555"/>
                            <a:pt x="410121" y="934188"/>
                            <a:pt x="411024" y="972137"/>
                          </a:cubicBezTo>
                          <a:cubicBezTo>
                            <a:pt x="414366" y="1113906"/>
                            <a:pt x="393503" y="1893495"/>
                            <a:pt x="393503" y="1893495"/>
                          </a:cubicBezTo>
                          <a:lnTo>
                            <a:pt x="0" y="1895212"/>
                          </a:lnTo>
                          <a:cubicBezTo>
                            <a:pt x="0" y="1895212"/>
                            <a:pt x="70988" y="1024634"/>
                            <a:pt x="70446" y="972679"/>
                          </a:cubicBezTo>
                          <a:cubicBezTo>
                            <a:pt x="69633" y="889191"/>
                            <a:pt x="87515" y="554061"/>
                            <a:pt x="102779" y="284982"/>
                          </a:cubicBezTo>
                          <a:cubicBezTo>
                            <a:pt x="102779" y="284982"/>
                            <a:pt x="84264" y="223269"/>
                            <a:pt x="85528" y="203120"/>
                          </a:cubicBezTo>
                          <a:cubicBezTo>
                            <a:pt x="93025" y="80236"/>
                            <a:pt x="121654" y="181"/>
                            <a:pt x="121654" y="181"/>
                          </a:cubicBezTo>
                          <a:lnTo>
                            <a:pt x="567540" y="0"/>
                          </a:lnTo>
                          <a:close/>
                        </a:path>
                      </a:pathLst>
                    </a:custGeom>
                    <a:solidFill>
                      <a:schemeClr val="dk1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  <p:grpSp>
                  <p:nvGrpSpPr>
                    <p:cNvPr id="1103" name="Google Shape;1103;p37"/>
                    <p:cNvGrpSpPr/>
                    <p:nvPr/>
                  </p:nvGrpSpPr>
                  <p:grpSpPr>
                    <a:xfrm>
                      <a:off x="3257391" y="4584563"/>
                      <a:ext cx="470881" cy="1733419"/>
                      <a:chOff x="3257391" y="4584563"/>
                      <a:chExt cx="470881" cy="1733419"/>
                    </a:xfrm>
                  </p:grpSpPr>
                  <p:sp>
                    <p:nvSpPr>
                      <p:cNvPr id="1104" name="Google Shape;1104;p37"/>
                      <p:cNvSpPr/>
                      <p:nvPr/>
                    </p:nvSpPr>
                    <p:spPr>
                      <a:xfrm>
                        <a:off x="3257391" y="4621217"/>
                        <a:ext cx="101880" cy="1696765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101880" h="1696765" extrusionOk="0">
                            <a:moveTo>
                              <a:pt x="99080" y="1381"/>
                            </a:moveTo>
                            <a:cubicBezTo>
                              <a:pt x="91855" y="221036"/>
                              <a:pt x="84269" y="398134"/>
                              <a:pt x="74515" y="617698"/>
                            </a:cubicBezTo>
                            <a:cubicBezTo>
                              <a:pt x="64670" y="837985"/>
                              <a:pt x="51484" y="1058273"/>
                              <a:pt x="33150" y="1278018"/>
                            </a:cubicBezTo>
                            <a:cubicBezTo>
                              <a:pt x="22854" y="1400811"/>
                              <a:pt x="13191" y="1573481"/>
                              <a:pt x="5" y="1696003"/>
                            </a:cubicBezTo>
                            <a:cubicBezTo>
                              <a:pt x="-86" y="1696816"/>
                              <a:pt x="1179" y="1697088"/>
                              <a:pt x="1269" y="1696274"/>
                            </a:cubicBezTo>
                            <a:cubicBezTo>
                              <a:pt x="29899" y="1478336"/>
                              <a:pt x="45794" y="1208895"/>
                              <a:pt x="59793" y="989692"/>
                            </a:cubicBezTo>
                            <a:cubicBezTo>
                              <a:pt x="73792" y="770489"/>
                              <a:pt x="83365" y="550834"/>
                              <a:pt x="90771" y="331270"/>
                            </a:cubicBezTo>
                            <a:cubicBezTo>
                              <a:pt x="95016" y="207031"/>
                              <a:pt x="98177" y="125440"/>
                              <a:pt x="101880" y="1201"/>
                            </a:cubicBezTo>
                            <a:cubicBezTo>
                              <a:pt x="101880" y="-516"/>
                              <a:pt x="99171" y="-335"/>
                              <a:pt x="99080" y="1381"/>
                            </a:cubicBezTo>
                            <a:close/>
                          </a:path>
                        </a:pathLst>
                      </a:custGeom>
                      <a:solidFill>
                        <a:schemeClr val="dk1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45700" rIns="91425" bIns="45700" anchor="ctr" anchorCtr="0">
                        <a:noAutofit/>
                      </a:bodyPr>
                      <a:lstStyle/>
                      <a:p>
                        <a:pPr marL="0" marR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 sz="18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endParaRPr>
                      </a:p>
                    </p:txBody>
                  </p:sp>
                  <p:sp>
                    <p:nvSpPr>
                      <p:cNvPr id="1105" name="Google Shape;1105;p37"/>
                      <p:cNvSpPr/>
                      <p:nvPr/>
                    </p:nvSpPr>
                    <p:spPr>
                      <a:xfrm>
                        <a:off x="3370642" y="4636291"/>
                        <a:ext cx="147764" cy="132201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147764" h="132201" extrusionOk="0">
                            <a:moveTo>
                              <a:pt x="1003" y="129070"/>
                            </a:moveTo>
                            <a:cubicBezTo>
                              <a:pt x="10667" y="126540"/>
                              <a:pt x="21053" y="125817"/>
                              <a:pt x="30897" y="124191"/>
                            </a:cubicBezTo>
                            <a:cubicBezTo>
                              <a:pt x="38845" y="122926"/>
                              <a:pt x="46793" y="121480"/>
                              <a:pt x="54740" y="119763"/>
                            </a:cubicBezTo>
                            <a:cubicBezTo>
                              <a:pt x="69552" y="116511"/>
                              <a:pt x="84635" y="111541"/>
                              <a:pt x="96737" y="102053"/>
                            </a:cubicBezTo>
                            <a:cubicBezTo>
                              <a:pt x="116335" y="86693"/>
                              <a:pt x="138914" y="8987"/>
                              <a:pt x="141623" y="4018"/>
                            </a:cubicBezTo>
                            <a:cubicBezTo>
                              <a:pt x="146320" y="-4476"/>
                              <a:pt x="147765" y="3024"/>
                              <a:pt x="147765" y="3747"/>
                            </a:cubicBezTo>
                            <a:cubicBezTo>
                              <a:pt x="147765" y="12782"/>
                              <a:pt x="127083" y="80820"/>
                              <a:pt x="119135" y="93560"/>
                            </a:cubicBezTo>
                            <a:cubicBezTo>
                              <a:pt x="104504" y="116781"/>
                              <a:pt x="78403" y="126179"/>
                              <a:pt x="52302" y="129522"/>
                            </a:cubicBezTo>
                            <a:cubicBezTo>
                              <a:pt x="44806" y="130425"/>
                              <a:pt x="37310" y="130967"/>
                              <a:pt x="29723" y="131419"/>
                            </a:cubicBezTo>
                            <a:cubicBezTo>
                              <a:pt x="20421" y="131961"/>
                              <a:pt x="10486" y="132775"/>
                              <a:pt x="1184" y="131600"/>
                            </a:cubicBezTo>
                            <a:cubicBezTo>
                              <a:pt x="-171" y="131419"/>
                              <a:pt x="-532" y="129431"/>
                              <a:pt x="1003" y="129070"/>
                            </a:cubicBezTo>
                            <a:close/>
                          </a:path>
                        </a:pathLst>
                      </a:custGeom>
                      <a:solidFill>
                        <a:schemeClr val="dk1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45700" rIns="91425" bIns="45700" anchor="ctr" anchorCtr="0">
                        <a:noAutofit/>
                      </a:bodyPr>
                      <a:lstStyle/>
                      <a:p>
                        <a:pPr marL="0" marR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 sz="18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endParaRPr>
                      </a:p>
                    </p:txBody>
                  </p:sp>
                  <p:grpSp>
                    <p:nvGrpSpPr>
                      <p:cNvPr id="1106" name="Google Shape;1106;p37"/>
                      <p:cNvGrpSpPr/>
                      <p:nvPr/>
                    </p:nvGrpSpPr>
                    <p:grpSpPr>
                      <a:xfrm>
                        <a:off x="3602998" y="4584563"/>
                        <a:ext cx="125274" cy="310937"/>
                        <a:chOff x="3602998" y="4584563"/>
                        <a:chExt cx="125274" cy="310937"/>
                      </a:xfrm>
                    </p:grpSpPr>
                    <p:sp>
                      <p:nvSpPr>
                        <p:cNvPr id="1107" name="Google Shape;1107;p37"/>
                        <p:cNvSpPr/>
                        <p:nvPr/>
                      </p:nvSpPr>
                      <p:spPr>
                        <a:xfrm>
                          <a:off x="3602998" y="4841286"/>
                          <a:ext cx="114904" cy="54214"/>
                        </a:xfrm>
                        <a:custGeom>
                          <a:avLst/>
                          <a:gdLst/>
                          <a:ahLst/>
                          <a:cxnLst/>
                          <a:rect l="l" t="t" r="r" b="b"/>
                          <a:pathLst>
                            <a:path w="114904" h="54214" extrusionOk="0">
                              <a:moveTo>
                                <a:pt x="111483" y="155"/>
                              </a:moveTo>
                              <a:cubicBezTo>
                                <a:pt x="73099" y="13347"/>
                                <a:pt x="36070" y="32140"/>
                                <a:pt x="666" y="51838"/>
                              </a:cubicBezTo>
                              <a:cubicBezTo>
                                <a:pt x="-688" y="52651"/>
                                <a:pt x="215" y="54729"/>
                                <a:pt x="1660" y="54097"/>
                              </a:cubicBezTo>
                              <a:cubicBezTo>
                                <a:pt x="38960" y="38014"/>
                                <a:pt x="77073" y="22744"/>
                                <a:pt x="113470" y="4672"/>
                              </a:cubicBezTo>
                              <a:cubicBezTo>
                                <a:pt x="116360" y="3226"/>
                                <a:pt x="114463" y="-839"/>
                                <a:pt x="111483" y="155"/>
                              </a:cubicBezTo>
                              <a:close/>
                            </a:path>
                          </a:pathLst>
                        </a:custGeom>
                        <a:solidFill>
                          <a:schemeClr val="dk1"/>
                        </a:solidFill>
                        <a:ln>
                          <a:noFill/>
                        </a:ln>
                      </p:spPr>
                      <p:txBody>
                        <a:bodyPr spcFirstLastPara="1" wrap="square" lIns="91425" tIns="45700" rIns="91425" bIns="45700" anchor="ctr" anchorCtr="0">
                          <a:noAutofit/>
                        </a:bodyPr>
                        <a:lstStyle/>
                        <a:p>
                          <a:pPr marL="0" marR="0" lvl="0" indent="0" algn="l" rtl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None/>
                          </a:pPr>
                          <a:endParaRPr sz="1800">
                            <a:solidFill>
                              <a:srgbClr val="000000"/>
                            </a:solidFill>
                            <a:latin typeface="Calibri"/>
                            <a:ea typeface="Calibri"/>
                            <a:cs typeface="Calibri"/>
                            <a:sym typeface="Calibri"/>
                          </a:endParaRPr>
                        </a:p>
                      </p:txBody>
                    </p:sp>
                    <p:sp>
                      <p:nvSpPr>
                        <p:cNvPr id="1108" name="Google Shape;1108;p37"/>
                        <p:cNvSpPr/>
                        <p:nvPr/>
                      </p:nvSpPr>
                      <p:spPr>
                        <a:xfrm>
                          <a:off x="3649676" y="4584563"/>
                          <a:ext cx="78596" cy="250384"/>
                        </a:xfrm>
                        <a:custGeom>
                          <a:avLst/>
                          <a:gdLst/>
                          <a:ahLst/>
                          <a:cxnLst/>
                          <a:rect l="l" t="t" r="r" b="b"/>
                          <a:pathLst>
                            <a:path w="78596" h="250384" extrusionOk="0">
                              <a:moveTo>
                                <a:pt x="76094" y="1080"/>
                              </a:moveTo>
                              <a:cubicBezTo>
                                <a:pt x="76004" y="-185"/>
                                <a:pt x="73746" y="-456"/>
                                <a:pt x="73746" y="899"/>
                              </a:cubicBezTo>
                              <a:cubicBezTo>
                                <a:pt x="74017" y="45264"/>
                                <a:pt x="71217" y="84298"/>
                                <a:pt x="67514" y="125681"/>
                              </a:cubicBezTo>
                              <a:cubicBezTo>
                                <a:pt x="65798" y="144927"/>
                                <a:pt x="50264" y="251275"/>
                                <a:pt x="16938" y="243505"/>
                              </a:cubicBezTo>
                              <a:cubicBezTo>
                                <a:pt x="11338" y="242240"/>
                                <a:pt x="8538" y="236728"/>
                                <a:pt x="7635" y="228325"/>
                              </a:cubicBezTo>
                              <a:cubicBezTo>
                                <a:pt x="6551" y="218205"/>
                                <a:pt x="10435" y="205736"/>
                                <a:pt x="12061" y="195706"/>
                              </a:cubicBezTo>
                              <a:cubicBezTo>
                                <a:pt x="15763" y="173479"/>
                                <a:pt x="18744" y="151071"/>
                                <a:pt x="20641" y="128663"/>
                              </a:cubicBezTo>
                              <a:cubicBezTo>
                                <a:pt x="24253" y="86647"/>
                                <a:pt x="24343" y="44722"/>
                                <a:pt x="19286" y="2887"/>
                              </a:cubicBezTo>
                              <a:cubicBezTo>
                                <a:pt x="19105" y="1532"/>
                                <a:pt x="17118" y="1622"/>
                                <a:pt x="17118" y="2978"/>
                              </a:cubicBezTo>
                              <a:cubicBezTo>
                                <a:pt x="17209" y="61077"/>
                                <a:pt x="15673" y="119085"/>
                                <a:pt x="7003" y="176641"/>
                              </a:cubicBezTo>
                              <a:cubicBezTo>
                                <a:pt x="2848" y="204290"/>
                                <a:pt x="-11060" y="245944"/>
                                <a:pt x="17841" y="250191"/>
                              </a:cubicBezTo>
                              <a:cubicBezTo>
                                <a:pt x="47284" y="254528"/>
                                <a:pt x="66340" y="184774"/>
                                <a:pt x="69953" y="165708"/>
                              </a:cubicBezTo>
                              <a:cubicBezTo>
                                <a:pt x="79887" y="112399"/>
                                <a:pt x="80248" y="54932"/>
                                <a:pt x="76094" y="1080"/>
                              </a:cubicBezTo>
                              <a:close/>
                            </a:path>
                          </a:pathLst>
                        </a:custGeom>
                        <a:solidFill>
                          <a:schemeClr val="dk1"/>
                        </a:solidFill>
                        <a:ln>
                          <a:noFill/>
                        </a:ln>
                      </p:spPr>
                      <p:txBody>
                        <a:bodyPr spcFirstLastPara="1" wrap="square" lIns="91425" tIns="45700" rIns="91425" bIns="45700" anchor="ctr" anchorCtr="0">
                          <a:noAutofit/>
                        </a:bodyPr>
                        <a:lstStyle/>
                        <a:p>
                          <a:pPr marL="0" marR="0" lvl="0" indent="0" algn="l" rtl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None/>
                          </a:pPr>
                          <a:endParaRPr sz="1800">
                            <a:solidFill>
                              <a:srgbClr val="000000"/>
                            </a:solidFill>
                            <a:latin typeface="Calibri"/>
                            <a:ea typeface="Calibri"/>
                            <a:cs typeface="Calibri"/>
                            <a:sym typeface="Calibri"/>
                          </a:endParaRPr>
                        </a:p>
                      </p:txBody>
                    </p:sp>
                    <p:sp>
                      <p:nvSpPr>
                        <p:cNvPr id="1109" name="Google Shape;1109;p37"/>
                        <p:cNvSpPr/>
                        <p:nvPr/>
                      </p:nvSpPr>
                      <p:spPr>
                        <a:xfrm>
                          <a:off x="3656657" y="4828599"/>
                          <a:ext cx="18041" cy="43553"/>
                        </a:xfrm>
                        <a:custGeom>
                          <a:avLst/>
                          <a:gdLst/>
                          <a:ahLst/>
                          <a:cxnLst/>
                          <a:rect l="l" t="t" r="r" b="b"/>
                          <a:pathLst>
                            <a:path w="18041" h="43553" extrusionOk="0">
                              <a:moveTo>
                                <a:pt x="10770" y="2360"/>
                              </a:moveTo>
                              <a:cubicBezTo>
                                <a:pt x="7789" y="9499"/>
                                <a:pt x="5351" y="16908"/>
                                <a:pt x="3273" y="24407"/>
                              </a:cubicBezTo>
                              <a:cubicBezTo>
                                <a:pt x="1648" y="30190"/>
                                <a:pt x="-520" y="36515"/>
                                <a:pt x="112" y="42569"/>
                              </a:cubicBezTo>
                              <a:cubicBezTo>
                                <a:pt x="203" y="43743"/>
                                <a:pt x="1828" y="43834"/>
                                <a:pt x="2461" y="43020"/>
                              </a:cubicBezTo>
                              <a:cubicBezTo>
                                <a:pt x="6344" y="38051"/>
                                <a:pt x="8060" y="31274"/>
                                <a:pt x="10228" y="25401"/>
                              </a:cubicBezTo>
                              <a:cubicBezTo>
                                <a:pt x="12757" y="18625"/>
                                <a:pt x="15466" y="11848"/>
                                <a:pt x="17814" y="4890"/>
                              </a:cubicBezTo>
                              <a:cubicBezTo>
                                <a:pt x="19350" y="282"/>
                                <a:pt x="12666" y="-2067"/>
                                <a:pt x="10770" y="2360"/>
                              </a:cubicBezTo>
                              <a:close/>
                            </a:path>
                          </a:pathLst>
                        </a:custGeom>
                        <a:solidFill>
                          <a:schemeClr val="dk1"/>
                        </a:solidFill>
                        <a:ln>
                          <a:noFill/>
                        </a:ln>
                      </p:spPr>
                      <p:txBody>
                        <a:bodyPr spcFirstLastPara="1" wrap="square" lIns="91425" tIns="45700" rIns="91425" bIns="45700" anchor="ctr" anchorCtr="0">
                          <a:noAutofit/>
                        </a:bodyPr>
                        <a:lstStyle/>
                        <a:p>
                          <a:pPr marL="0" marR="0" lvl="0" indent="0" algn="l" rtl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None/>
                          </a:pPr>
                          <a:endParaRPr sz="1800">
                            <a:solidFill>
                              <a:srgbClr val="000000"/>
                            </a:solidFill>
                            <a:latin typeface="Calibri"/>
                            <a:ea typeface="Calibri"/>
                            <a:cs typeface="Calibri"/>
                            <a:sym typeface="Calibri"/>
                          </a:endParaRPr>
                        </a:p>
                      </p:txBody>
                    </p:sp>
                  </p:grpSp>
                </p:grpSp>
              </p:grpSp>
            </p:grpSp>
          </p:grpSp>
          <p:grpSp>
            <p:nvGrpSpPr>
              <p:cNvPr id="1110" name="Google Shape;1110;p37"/>
              <p:cNvGrpSpPr/>
              <p:nvPr/>
            </p:nvGrpSpPr>
            <p:grpSpPr>
              <a:xfrm>
                <a:off x="3233643" y="3676032"/>
                <a:ext cx="615135" cy="1068636"/>
                <a:chOff x="3233643" y="3676032"/>
                <a:chExt cx="615135" cy="1068636"/>
              </a:xfrm>
            </p:grpSpPr>
            <p:grpSp>
              <p:nvGrpSpPr>
                <p:cNvPr id="1111" name="Google Shape;1111;p37"/>
                <p:cNvGrpSpPr/>
                <p:nvPr/>
              </p:nvGrpSpPr>
              <p:grpSpPr>
                <a:xfrm>
                  <a:off x="3233643" y="3998846"/>
                  <a:ext cx="615135" cy="745822"/>
                  <a:chOff x="3233643" y="3998846"/>
                  <a:chExt cx="615135" cy="745822"/>
                </a:xfrm>
              </p:grpSpPr>
              <p:sp>
                <p:nvSpPr>
                  <p:cNvPr id="1112" name="Google Shape;1112;p37"/>
                  <p:cNvSpPr/>
                  <p:nvPr/>
                </p:nvSpPr>
                <p:spPr>
                  <a:xfrm>
                    <a:off x="3273527" y="3998846"/>
                    <a:ext cx="557798" cy="699052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57798" h="699052" extrusionOk="0">
                        <a:moveTo>
                          <a:pt x="668" y="699019"/>
                        </a:moveTo>
                        <a:cubicBezTo>
                          <a:pt x="2022" y="700375"/>
                          <a:pt x="553035" y="659985"/>
                          <a:pt x="557641" y="653932"/>
                        </a:cubicBezTo>
                        <a:cubicBezTo>
                          <a:pt x="564053" y="645438"/>
                          <a:pt x="373849" y="82793"/>
                          <a:pt x="311713" y="13309"/>
                        </a:cubicBezTo>
                        <a:cubicBezTo>
                          <a:pt x="298436" y="-1509"/>
                          <a:pt x="258156" y="-2864"/>
                          <a:pt x="224559" y="3912"/>
                        </a:cubicBezTo>
                        <a:cubicBezTo>
                          <a:pt x="215256" y="5720"/>
                          <a:pt x="206496" y="8250"/>
                          <a:pt x="198819" y="11231"/>
                        </a:cubicBezTo>
                        <a:cubicBezTo>
                          <a:pt x="198638" y="11322"/>
                          <a:pt x="198367" y="11412"/>
                          <a:pt x="197916" y="11502"/>
                        </a:cubicBezTo>
                        <a:cubicBezTo>
                          <a:pt x="190239" y="14665"/>
                          <a:pt x="183736" y="18369"/>
                          <a:pt x="179401" y="22345"/>
                        </a:cubicBezTo>
                        <a:cubicBezTo>
                          <a:pt x="90802" y="104930"/>
                          <a:pt x="51786" y="349523"/>
                          <a:pt x="39232" y="430030"/>
                        </a:cubicBezTo>
                        <a:cubicBezTo>
                          <a:pt x="18550" y="562763"/>
                          <a:pt x="-4210" y="694140"/>
                          <a:pt x="668" y="699019"/>
                        </a:cubicBezTo>
                        <a:close/>
                      </a:path>
                    </a:pathLst>
                  </a:custGeom>
                  <a:solidFill>
                    <a:schemeClr val="lt1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1113" name="Google Shape;1113;p37"/>
                  <p:cNvSpPr/>
                  <p:nvPr/>
                </p:nvSpPr>
                <p:spPr>
                  <a:xfrm>
                    <a:off x="3233643" y="4002678"/>
                    <a:ext cx="425925" cy="74199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25925" h="741990" extrusionOk="0">
                        <a:moveTo>
                          <a:pt x="264443" y="80"/>
                        </a:moveTo>
                        <a:cubicBezTo>
                          <a:pt x="264443" y="80"/>
                          <a:pt x="383026" y="202025"/>
                          <a:pt x="395761" y="265003"/>
                        </a:cubicBezTo>
                        <a:cubicBezTo>
                          <a:pt x="408405" y="327981"/>
                          <a:pt x="425926" y="709734"/>
                          <a:pt x="425926" y="709734"/>
                        </a:cubicBezTo>
                        <a:lnTo>
                          <a:pt x="0" y="741991"/>
                        </a:lnTo>
                        <a:cubicBezTo>
                          <a:pt x="0" y="741991"/>
                          <a:pt x="57802" y="514023"/>
                          <a:pt x="57531" y="499837"/>
                        </a:cubicBezTo>
                        <a:cubicBezTo>
                          <a:pt x="57531" y="499837"/>
                          <a:pt x="98714" y="237625"/>
                          <a:pt x="150555" y="122873"/>
                        </a:cubicBezTo>
                        <a:cubicBezTo>
                          <a:pt x="209441" y="-7419"/>
                          <a:pt x="264443" y="80"/>
                          <a:pt x="264443" y="80"/>
                        </a:cubicBezTo>
                        <a:close/>
                      </a:path>
                    </a:pathLst>
                  </a:custGeom>
                  <a:solidFill>
                    <a:schemeClr val="lt2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1114" name="Google Shape;1114;p37"/>
                  <p:cNvSpPr/>
                  <p:nvPr/>
                </p:nvSpPr>
                <p:spPr>
                  <a:xfrm>
                    <a:off x="3588581" y="4008993"/>
                    <a:ext cx="260197" cy="689414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60197" h="689414" extrusionOk="0">
                        <a:moveTo>
                          <a:pt x="0" y="0"/>
                        </a:moveTo>
                        <a:cubicBezTo>
                          <a:pt x="0" y="0"/>
                          <a:pt x="87967" y="211432"/>
                          <a:pt x="93566" y="231672"/>
                        </a:cubicBezTo>
                        <a:cubicBezTo>
                          <a:pt x="99076" y="251912"/>
                          <a:pt x="211337" y="689414"/>
                          <a:pt x="211337" y="689414"/>
                        </a:cubicBezTo>
                        <a:lnTo>
                          <a:pt x="260198" y="655982"/>
                        </a:lnTo>
                        <a:lnTo>
                          <a:pt x="201041" y="474819"/>
                        </a:lnTo>
                        <a:cubicBezTo>
                          <a:pt x="200951" y="474819"/>
                          <a:pt x="45248" y="49605"/>
                          <a:pt x="0" y="0"/>
                        </a:cubicBezTo>
                        <a:close/>
                      </a:path>
                    </a:pathLst>
                  </a:custGeom>
                  <a:solidFill>
                    <a:schemeClr val="lt2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grpSp>
                <p:nvGrpSpPr>
                  <p:cNvPr id="1115" name="Google Shape;1115;p37"/>
                  <p:cNvGrpSpPr/>
                  <p:nvPr/>
                </p:nvGrpSpPr>
                <p:grpSpPr>
                  <a:xfrm>
                    <a:off x="3413336" y="4049053"/>
                    <a:ext cx="433408" cy="479322"/>
                    <a:chOff x="3413336" y="4049053"/>
                    <a:chExt cx="433408" cy="479322"/>
                  </a:xfrm>
                </p:grpSpPr>
                <p:sp>
                  <p:nvSpPr>
                    <p:cNvPr id="1116" name="Google Shape;1116;p37"/>
                    <p:cNvSpPr/>
                    <p:nvPr/>
                  </p:nvSpPr>
                  <p:spPr>
                    <a:xfrm>
                      <a:off x="3414925" y="4054170"/>
                      <a:ext cx="431819" cy="47260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431819" h="472605" extrusionOk="0">
                          <a:moveTo>
                            <a:pt x="88941" y="15271"/>
                          </a:moveTo>
                          <a:cubicBezTo>
                            <a:pt x="217008" y="95326"/>
                            <a:pt x="425184" y="292843"/>
                            <a:pt x="430061" y="346063"/>
                          </a:cubicBezTo>
                          <a:cubicBezTo>
                            <a:pt x="433584" y="384554"/>
                            <a:pt x="432951" y="422414"/>
                            <a:pt x="417417" y="441930"/>
                          </a:cubicBezTo>
                          <a:cubicBezTo>
                            <a:pt x="385716" y="481777"/>
                            <a:pt x="320148" y="476356"/>
                            <a:pt x="297208" y="461628"/>
                          </a:cubicBezTo>
                          <a:cubicBezTo>
                            <a:pt x="196958" y="397295"/>
                            <a:pt x="89393" y="256791"/>
                            <a:pt x="20663" y="110957"/>
                          </a:cubicBezTo>
                          <a:cubicBezTo>
                            <a:pt x="-39668" y="-17167"/>
                            <a:pt x="47216" y="-10842"/>
                            <a:pt x="88941" y="15271"/>
                          </a:cubicBezTo>
                          <a:close/>
                        </a:path>
                      </a:pathLst>
                    </a:custGeom>
                    <a:solidFill>
                      <a:schemeClr val="lt2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  <p:grpSp>
                  <p:nvGrpSpPr>
                    <p:cNvPr id="1117" name="Google Shape;1117;p37"/>
                    <p:cNvGrpSpPr/>
                    <p:nvPr/>
                  </p:nvGrpSpPr>
                  <p:grpSpPr>
                    <a:xfrm>
                      <a:off x="3452748" y="4129347"/>
                      <a:ext cx="365233" cy="399028"/>
                      <a:chOff x="3452748" y="4129347"/>
                      <a:chExt cx="365233" cy="399028"/>
                    </a:xfrm>
                  </p:grpSpPr>
                  <p:sp>
                    <p:nvSpPr>
                      <p:cNvPr id="1118" name="Google Shape;1118;p37"/>
                      <p:cNvSpPr/>
                      <p:nvPr/>
                    </p:nvSpPr>
                    <p:spPr>
                      <a:xfrm>
                        <a:off x="3587949" y="4129347"/>
                        <a:ext cx="199776" cy="185138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199776" h="185138" extrusionOk="0">
                            <a:moveTo>
                              <a:pt x="199777" y="185139"/>
                            </a:moveTo>
                            <a:cubicBezTo>
                              <a:pt x="137550" y="125052"/>
                              <a:pt x="63853" y="58641"/>
                              <a:pt x="0" y="0"/>
                            </a:cubicBezTo>
                            <a:cubicBezTo>
                              <a:pt x="74691" y="51683"/>
                              <a:pt x="143420" y="113758"/>
                              <a:pt x="199777" y="185139"/>
                            </a:cubicBezTo>
                            <a:lnTo>
                              <a:pt x="199777" y="185139"/>
                            </a:lnTo>
                            <a:close/>
                          </a:path>
                        </a:pathLst>
                      </a:custGeom>
                      <a:solidFill>
                        <a:schemeClr val="dk1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45700" rIns="91425" bIns="45700" anchor="ctr" anchorCtr="0">
                        <a:noAutofit/>
                      </a:bodyPr>
                      <a:lstStyle/>
                      <a:p>
                        <a:pPr marL="0" marR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 sz="18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endParaRPr>
                      </a:p>
                    </p:txBody>
                  </p:sp>
                  <p:sp>
                    <p:nvSpPr>
                      <p:cNvPr id="1119" name="Google Shape;1119;p37"/>
                      <p:cNvSpPr/>
                      <p:nvPr/>
                    </p:nvSpPr>
                    <p:spPr>
                      <a:xfrm>
                        <a:off x="3455728" y="4205517"/>
                        <a:ext cx="362253" cy="322858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362253" h="322858" extrusionOk="0">
                            <a:moveTo>
                              <a:pt x="0" y="0"/>
                            </a:moveTo>
                            <a:cubicBezTo>
                              <a:pt x="40100" y="75808"/>
                              <a:pt x="91579" y="145202"/>
                              <a:pt x="149110" y="208631"/>
                            </a:cubicBezTo>
                            <a:cubicBezTo>
                              <a:pt x="163470" y="224444"/>
                              <a:pt x="178463" y="239804"/>
                              <a:pt x="193816" y="254622"/>
                            </a:cubicBezTo>
                            <a:cubicBezTo>
                              <a:pt x="223710" y="283175"/>
                              <a:pt x="257127" y="313806"/>
                              <a:pt x="300569" y="315070"/>
                            </a:cubicBezTo>
                            <a:cubicBezTo>
                              <a:pt x="321341" y="316336"/>
                              <a:pt x="342294" y="311637"/>
                              <a:pt x="362254" y="303505"/>
                            </a:cubicBezTo>
                            <a:cubicBezTo>
                              <a:pt x="344371" y="315613"/>
                              <a:pt x="322696" y="322660"/>
                              <a:pt x="300388" y="322841"/>
                            </a:cubicBezTo>
                            <a:cubicBezTo>
                              <a:pt x="254508" y="323744"/>
                              <a:pt x="219285" y="289771"/>
                              <a:pt x="188397" y="260224"/>
                            </a:cubicBezTo>
                            <a:cubicBezTo>
                              <a:pt x="172953" y="245225"/>
                              <a:pt x="158051" y="229594"/>
                              <a:pt x="143962" y="213330"/>
                            </a:cubicBezTo>
                            <a:cubicBezTo>
                              <a:pt x="87335" y="148635"/>
                              <a:pt x="36849" y="77796"/>
                              <a:pt x="0" y="0"/>
                            </a:cubicBezTo>
                            <a:lnTo>
                              <a:pt x="0" y="0"/>
                            </a:lnTo>
                            <a:close/>
                          </a:path>
                        </a:pathLst>
                      </a:custGeom>
                      <a:solidFill>
                        <a:schemeClr val="dk1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45700" rIns="91425" bIns="45700" anchor="ctr" anchorCtr="0">
                        <a:noAutofit/>
                      </a:bodyPr>
                      <a:lstStyle/>
                      <a:p>
                        <a:pPr marL="0" marR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 sz="18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endParaRPr>
                      </a:p>
                    </p:txBody>
                  </p:sp>
                  <p:sp>
                    <p:nvSpPr>
                      <p:cNvPr id="1120" name="Google Shape;1120;p37"/>
                      <p:cNvSpPr/>
                      <p:nvPr/>
                    </p:nvSpPr>
                    <p:spPr>
                      <a:xfrm>
                        <a:off x="3452748" y="4219793"/>
                        <a:ext cx="26371" cy="29275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26371" h="29275" extrusionOk="0">
                            <a:moveTo>
                              <a:pt x="26372" y="29275"/>
                            </a:moveTo>
                            <a:cubicBezTo>
                              <a:pt x="14721" y="22589"/>
                              <a:pt x="5148" y="12560"/>
                              <a:pt x="0" y="0"/>
                            </a:cubicBezTo>
                            <a:cubicBezTo>
                              <a:pt x="10025" y="8765"/>
                              <a:pt x="18876" y="18071"/>
                              <a:pt x="26372" y="29275"/>
                            </a:cubicBezTo>
                            <a:lnTo>
                              <a:pt x="26372" y="29275"/>
                            </a:lnTo>
                            <a:close/>
                          </a:path>
                        </a:pathLst>
                      </a:custGeom>
                      <a:solidFill>
                        <a:schemeClr val="dk1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45700" rIns="91425" bIns="45700" anchor="ctr" anchorCtr="0">
                        <a:noAutofit/>
                      </a:bodyPr>
                      <a:lstStyle/>
                      <a:p>
                        <a:pPr marL="0" marR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 sz="18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endParaRPr>
                      </a:p>
                    </p:txBody>
                  </p:sp>
                </p:grpSp>
                <p:sp>
                  <p:nvSpPr>
                    <p:cNvPr id="1121" name="Google Shape;1121;p37"/>
                    <p:cNvSpPr/>
                    <p:nvPr/>
                  </p:nvSpPr>
                  <p:spPr>
                    <a:xfrm>
                      <a:off x="3413336" y="4049053"/>
                      <a:ext cx="141016" cy="141374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41016" h="141374" extrusionOk="0">
                          <a:moveTo>
                            <a:pt x="141016" y="55085"/>
                          </a:moveTo>
                          <a:cubicBezTo>
                            <a:pt x="112387" y="37104"/>
                            <a:pt x="52508" y="-6989"/>
                            <a:pt x="19814" y="14605"/>
                          </a:cubicBezTo>
                          <a:cubicBezTo>
                            <a:pt x="-8184" y="41532"/>
                            <a:pt x="22975" y="110021"/>
                            <a:pt x="34625" y="141375"/>
                          </a:cubicBezTo>
                          <a:cubicBezTo>
                            <a:pt x="15749" y="108756"/>
                            <a:pt x="-19925" y="39453"/>
                            <a:pt x="14214" y="7558"/>
                          </a:cubicBezTo>
                          <a:cubicBezTo>
                            <a:pt x="53050" y="-18645"/>
                            <a:pt x="112658" y="29695"/>
                            <a:pt x="141016" y="55085"/>
                          </a:cubicBezTo>
                          <a:lnTo>
                            <a:pt x="141016" y="55085"/>
                          </a:lnTo>
                          <a:close/>
                        </a:path>
                      </a:pathLst>
                    </a:custGeom>
                    <a:solidFill>
                      <a:schemeClr val="dk1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</p:grpSp>
              <p:grpSp>
                <p:nvGrpSpPr>
                  <p:cNvPr id="1122" name="Google Shape;1122;p37"/>
                  <p:cNvGrpSpPr/>
                  <p:nvPr/>
                </p:nvGrpSpPr>
                <p:grpSpPr>
                  <a:xfrm>
                    <a:off x="3550947" y="4215523"/>
                    <a:ext cx="272628" cy="192182"/>
                    <a:chOff x="3550947" y="4215523"/>
                    <a:chExt cx="272628" cy="192182"/>
                  </a:xfrm>
                </p:grpSpPr>
                <p:sp>
                  <p:nvSpPr>
                    <p:cNvPr id="1123" name="Google Shape;1123;p37"/>
                    <p:cNvSpPr/>
                    <p:nvPr/>
                  </p:nvSpPr>
                  <p:spPr>
                    <a:xfrm>
                      <a:off x="3550947" y="4215523"/>
                      <a:ext cx="272628" cy="192182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272628" h="192182" extrusionOk="0">
                          <a:moveTo>
                            <a:pt x="207246" y="24510"/>
                          </a:moveTo>
                          <a:cubicBezTo>
                            <a:pt x="138064" y="-7747"/>
                            <a:pt x="114131" y="-1513"/>
                            <a:pt x="93720" y="6168"/>
                          </a:cubicBezTo>
                          <a:cubicBezTo>
                            <a:pt x="51181" y="22161"/>
                            <a:pt x="-12762" y="65802"/>
                            <a:pt x="2230" y="95620"/>
                          </a:cubicBezTo>
                          <a:cubicBezTo>
                            <a:pt x="15778" y="122636"/>
                            <a:pt x="106003" y="48364"/>
                            <a:pt x="106003" y="48364"/>
                          </a:cubicBezTo>
                          <a:cubicBezTo>
                            <a:pt x="106003" y="48364"/>
                            <a:pt x="1508" y="108902"/>
                            <a:pt x="23816" y="138448"/>
                          </a:cubicBezTo>
                          <a:cubicBezTo>
                            <a:pt x="46124" y="167995"/>
                            <a:pt x="146012" y="75741"/>
                            <a:pt x="146012" y="75741"/>
                          </a:cubicBezTo>
                          <a:cubicBezTo>
                            <a:pt x="146012" y="75741"/>
                            <a:pt x="40072" y="140346"/>
                            <a:pt x="67890" y="167181"/>
                          </a:cubicBezTo>
                          <a:cubicBezTo>
                            <a:pt x="88933" y="187421"/>
                            <a:pt x="184035" y="108992"/>
                            <a:pt x="184035" y="108992"/>
                          </a:cubicBezTo>
                          <a:cubicBezTo>
                            <a:pt x="184035" y="108992"/>
                            <a:pt x="93358" y="165194"/>
                            <a:pt x="114041" y="186969"/>
                          </a:cubicBezTo>
                          <a:cubicBezTo>
                            <a:pt x="136981" y="211004"/>
                            <a:pt x="229283" y="144141"/>
                            <a:pt x="229283" y="144141"/>
                          </a:cubicBezTo>
                          <a:cubicBezTo>
                            <a:pt x="245630" y="148568"/>
                            <a:pt x="265951" y="151460"/>
                            <a:pt x="271189" y="149652"/>
                          </a:cubicBezTo>
                          <a:cubicBezTo>
                            <a:pt x="279137" y="147032"/>
                            <a:pt x="253668" y="46105"/>
                            <a:pt x="207246" y="24510"/>
                          </a:cubicBezTo>
                          <a:close/>
                        </a:path>
                      </a:pathLst>
                    </a:custGeom>
                    <a:solidFill>
                      <a:srgbClr val="EB9481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  <p:grpSp>
                  <p:nvGrpSpPr>
                    <p:cNvPr id="1124" name="Google Shape;1124;p37"/>
                    <p:cNvGrpSpPr/>
                    <p:nvPr/>
                  </p:nvGrpSpPr>
                  <p:grpSpPr>
                    <a:xfrm>
                      <a:off x="3579861" y="4240560"/>
                      <a:ext cx="172575" cy="123202"/>
                      <a:chOff x="3579861" y="4240560"/>
                      <a:chExt cx="172575" cy="123202"/>
                    </a:xfrm>
                  </p:grpSpPr>
                  <p:sp>
                    <p:nvSpPr>
                      <p:cNvPr id="1125" name="Google Shape;1125;p37"/>
                      <p:cNvSpPr/>
                      <p:nvPr/>
                    </p:nvSpPr>
                    <p:spPr>
                      <a:xfrm>
                        <a:off x="3579861" y="4240560"/>
                        <a:ext cx="112301" cy="84446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112301" h="84446" extrusionOk="0">
                            <a:moveTo>
                              <a:pt x="111860" y="14"/>
                            </a:moveTo>
                            <a:cubicBezTo>
                              <a:pt x="99307" y="6701"/>
                              <a:pt x="86572" y="13387"/>
                              <a:pt x="74741" y="21157"/>
                            </a:cubicBezTo>
                            <a:cubicBezTo>
                              <a:pt x="62819" y="28928"/>
                              <a:pt x="51169" y="37060"/>
                              <a:pt x="40060" y="45915"/>
                            </a:cubicBezTo>
                            <a:cubicBezTo>
                              <a:pt x="12785" y="67600"/>
                              <a:pt x="-943" y="85400"/>
                              <a:pt x="50" y="84407"/>
                            </a:cubicBezTo>
                            <a:cubicBezTo>
                              <a:pt x="22900" y="60552"/>
                              <a:pt x="65077" y="32090"/>
                              <a:pt x="76908" y="24320"/>
                            </a:cubicBezTo>
                            <a:cubicBezTo>
                              <a:pt x="88740" y="16549"/>
                              <a:pt x="100300" y="8237"/>
                              <a:pt x="112131" y="466"/>
                            </a:cubicBezTo>
                            <a:cubicBezTo>
                              <a:pt x="112493" y="285"/>
                              <a:pt x="112222" y="-76"/>
                              <a:pt x="111860" y="14"/>
                            </a:cubicBezTo>
                            <a:close/>
                          </a:path>
                        </a:pathLst>
                      </a:custGeom>
                      <a:solidFill>
                        <a:srgbClr val="263238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45700" rIns="91425" bIns="45700" anchor="ctr" anchorCtr="0">
                        <a:noAutofit/>
                      </a:bodyPr>
                      <a:lstStyle/>
                      <a:p>
                        <a:pPr marL="0" marR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 sz="18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endParaRPr>
                      </a:p>
                    </p:txBody>
                  </p:sp>
                  <p:sp>
                    <p:nvSpPr>
                      <p:cNvPr id="1126" name="Google Shape;1126;p37"/>
                      <p:cNvSpPr/>
                      <p:nvPr/>
                    </p:nvSpPr>
                    <p:spPr>
                      <a:xfrm>
                        <a:off x="3630247" y="4283027"/>
                        <a:ext cx="90668" cy="59926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90668" h="59926" extrusionOk="0">
                            <a:moveTo>
                              <a:pt x="90285" y="14"/>
                            </a:moveTo>
                            <a:cubicBezTo>
                              <a:pt x="74660" y="9231"/>
                              <a:pt x="58765" y="17814"/>
                              <a:pt x="43592" y="27663"/>
                            </a:cubicBezTo>
                            <a:cubicBezTo>
                              <a:pt x="28419" y="37512"/>
                              <a:pt x="14872" y="48174"/>
                              <a:pt x="512" y="59107"/>
                            </a:cubicBezTo>
                            <a:cubicBezTo>
                              <a:pt x="-572" y="59920"/>
                              <a:pt x="241" y="60282"/>
                              <a:pt x="1325" y="59469"/>
                            </a:cubicBezTo>
                            <a:cubicBezTo>
                              <a:pt x="16227" y="49168"/>
                              <a:pt x="30677" y="40855"/>
                              <a:pt x="45669" y="30736"/>
                            </a:cubicBezTo>
                            <a:cubicBezTo>
                              <a:pt x="60571" y="20615"/>
                              <a:pt x="75293" y="9954"/>
                              <a:pt x="90556" y="376"/>
                            </a:cubicBezTo>
                            <a:cubicBezTo>
                              <a:pt x="90827" y="285"/>
                              <a:pt x="90556" y="-76"/>
                              <a:pt x="90285" y="14"/>
                            </a:cubicBezTo>
                            <a:close/>
                          </a:path>
                        </a:pathLst>
                      </a:custGeom>
                      <a:solidFill>
                        <a:srgbClr val="263238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45700" rIns="91425" bIns="45700" anchor="ctr" anchorCtr="0">
                        <a:noAutofit/>
                      </a:bodyPr>
                      <a:lstStyle/>
                      <a:p>
                        <a:pPr marL="0" marR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 sz="18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endParaRPr>
                      </a:p>
                    </p:txBody>
                  </p:sp>
                  <p:sp>
                    <p:nvSpPr>
                      <p:cNvPr id="1127" name="Google Shape;1127;p37"/>
                      <p:cNvSpPr/>
                      <p:nvPr/>
                    </p:nvSpPr>
                    <p:spPr>
                      <a:xfrm>
                        <a:off x="3683146" y="4315064"/>
                        <a:ext cx="69290" cy="48698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69290" h="48698" extrusionOk="0">
                            <a:moveTo>
                              <a:pt x="68635" y="54"/>
                            </a:moveTo>
                            <a:cubicBezTo>
                              <a:pt x="43979" y="12885"/>
                              <a:pt x="21851" y="30324"/>
                              <a:pt x="447" y="47852"/>
                            </a:cubicBezTo>
                            <a:cubicBezTo>
                              <a:pt x="-637" y="48756"/>
                              <a:pt x="447" y="49027"/>
                              <a:pt x="1621" y="48214"/>
                            </a:cubicBezTo>
                            <a:cubicBezTo>
                              <a:pt x="24019" y="31859"/>
                              <a:pt x="41450" y="18939"/>
                              <a:pt x="69086" y="958"/>
                            </a:cubicBezTo>
                            <a:cubicBezTo>
                              <a:pt x="69538" y="596"/>
                              <a:pt x="69176" y="-217"/>
                              <a:pt x="68635" y="54"/>
                            </a:cubicBezTo>
                            <a:close/>
                          </a:path>
                        </a:pathLst>
                      </a:custGeom>
                      <a:solidFill>
                        <a:srgbClr val="263238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45700" rIns="91425" bIns="45700" anchor="ctr" anchorCtr="0">
                        <a:noAutofit/>
                      </a:bodyPr>
                      <a:lstStyle/>
                      <a:p>
                        <a:pPr marL="0" marR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 sz="18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endParaRPr>
                      </a:p>
                    </p:txBody>
                  </p:sp>
                </p:grpSp>
              </p:grpSp>
            </p:grpSp>
            <p:grpSp>
              <p:nvGrpSpPr>
                <p:cNvPr id="1128" name="Google Shape;1128;p37"/>
                <p:cNvGrpSpPr/>
                <p:nvPr/>
              </p:nvGrpSpPr>
              <p:grpSpPr>
                <a:xfrm>
                  <a:off x="3431274" y="3676032"/>
                  <a:ext cx="236931" cy="458194"/>
                  <a:chOff x="3431274" y="3676032"/>
                  <a:chExt cx="236931" cy="458194"/>
                </a:xfrm>
              </p:grpSpPr>
              <p:grpSp>
                <p:nvGrpSpPr>
                  <p:cNvPr id="1129" name="Google Shape;1129;p37"/>
                  <p:cNvGrpSpPr/>
                  <p:nvPr/>
                </p:nvGrpSpPr>
                <p:grpSpPr>
                  <a:xfrm>
                    <a:off x="3481192" y="3907108"/>
                    <a:ext cx="129878" cy="174212"/>
                    <a:chOff x="3481192" y="3907108"/>
                    <a:chExt cx="129878" cy="174212"/>
                  </a:xfrm>
                </p:grpSpPr>
                <p:sp>
                  <p:nvSpPr>
                    <p:cNvPr id="1130" name="Google Shape;1130;p37"/>
                    <p:cNvSpPr/>
                    <p:nvPr/>
                  </p:nvSpPr>
                  <p:spPr>
                    <a:xfrm>
                      <a:off x="3481192" y="3907108"/>
                      <a:ext cx="129878" cy="174212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29878" h="174212" extrusionOk="0">
                          <a:moveTo>
                            <a:pt x="109196" y="173356"/>
                          </a:moveTo>
                          <a:cubicBezTo>
                            <a:pt x="83546" y="180223"/>
                            <a:pt x="19694" y="144623"/>
                            <a:pt x="186" y="108210"/>
                          </a:cubicBezTo>
                          <a:cubicBezTo>
                            <a:pt x="-1169" y="105680"/>
                            <a:pt x="5334" y="20294"/>
                            <a:pt x="5424" y="325"/>
                          </a:cubicBezTo>
                          <a:cubicBezTo>
                            <a:pt x="5424" y="-3741"/>
                            <a:pt x="129878" y="31679"/>
                            <a:pt x="129878" y="31679"/>
                          </a:cubicBezTo>
                          <a:cubicBezTo>
                            <a:pt x="129878" y="31679"/>
                            <a:pt x="117234" y="73242"/>
                            <a:pt x="117234" y="107939"/>
                          </a:cubicBezTo>
                          <a:cubicBezTo>
                            <a:pt x="117234" y="110830"/>
                            <a:pt x="117505" y="113541"/>
                            <a:pt x="118047" y="116071"/>
                          </a:cubicBezTo>
                          <a:cubicBezTo>
                            <a:pt x="118047" y="116432"/>
                            <a:pt x="118227" y="116884"/>
                            <a:pt x="118227" y="117426"/>
                          </a:cubicBezTo>
                          <a:cubicBezTo>
                            <a:pt x="120576" y="133058"/>
                            <a:pt x="136561" y="165947"/>
                            <a:pt x="109196" y="173356"/>
                          </a:cubicBezTo>
                          <a:close/>
                        </a:path>
                      </a:pathLst>
                    </a:custGeom>
                    <a:solidFill>
                      <a:srgbClr val="EB9481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  <p:sp>
                  <p:nvSpPr>
                    <p:cNvPr id="1131" name="Google Shape;1131;p37"/>
                    <p:cNvSpPr/>
                    <p:nvPr/>
                  </p:nvSpPr>
                  <p:spPr>
                    <a:xfrm>
                      <a:off x="3491041" y="3907523"/>
                      <a:ext cx="120028" cy="117711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20028" h="117711" extrusionOk="0">
                          <a:moveTo>
                            <a:pt x="108198" y="115746"/>
                          </a:moveTo>
                          <a:cubicBezTo>
                            <a:pt x="108198" y="116107"/>
                            <a:pt x="108288" y="116649"/>
                            <a:pt x="108288" y="117101"/>
                          </a:cubicBezTo>
                          <a:cubicBezTo>
                            <a:pt x="104404" y="117643"/>
                            <a:pt x="100159" y="117824"/>
                            <a:pt x="95553" y="117643"/>
                          </a:cubicBezTo>
                          <a:cubicBezTo>
                            <a:pt x="22127" y="115384"/>
                            <a:pt x="3522" y="23312"/>
                            <a:pt x="0" y="0"/>
                          </a:cubicBezTo>
                          <a:cubicBezTo>
                            <a:pt x="22127" y="3343"/>
                            <a:pt x="120029" y="31263"/>
                            <a:pt x="120029" y="31263"/>
                          </a:cubicBezTo>
                          <a:cubicBezTo>
                            <a:pt x="120029" y="31263"/>
                            <a:pt x="107385" y="72917"/>
                            <a:pt x="107294" y="107614"/>
                          </a:cubicBezTo>
                          <a:cubicBezTo>
                            <a:pt x="107385" y="110415"/>
                            <a:pt x="107656" y="113216"/>
                            <a:pt x="108198" y="115746"/>
                          </a:cubicBezTo>
                          <a:close/>
                        </a:path>
                      </a:pathLst>
                    </a:custGeom>
                    <a:solidFill>
                      <a:srgbClr val="263238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</p:grpSp>
              <p:grpSp>
                <p:nvGrpSpPr>
                  <p:cNvPr id="1132" name="Google Shape;1132;p37"/>
                  <p:cNvGrpSpPr/>
                  <p:nvPr/>
                </p:nvGrpSpPr>
                <p:grpSpPr>
                  <a:xfrm>
                    <a:off x="3431274" y="3676032"/>
                    <a:ext cx="236931" cy="302745"/>
                    <a:chOff x="3431274" y="3676032"/>
                    <a:chExt cx="236931" cy="302745"/>
                  </a:xfrm>
                </p:grpSpPr>
                <p:sp>
                  <p:nvSpPr>
                    <p:cNvPr id="1133" name="Google Shape;1133;p37"/>
                    <p:cNvSpPr/>
                    <p:nvPr/>
                  </p:nvSpPr>
                  <p:spPr>
                    <a:xfrm>
                      <a:off x="3437885" y="3678582"/>
                      <a:ext cx="230315" cy="300151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230315" h="300151" extrusionOk="0">
                          <a:moveTo>
                            <a:pt x="683" y="88077"/>
                          </a:moveTo>
                          <a:cubicBezTo>
                            <a:pt x="-5910" y="133887"/>
                            <a:pt x="36538" y="256590"/>
                            <a:pt x="71941" y="279992"/>
                          </a:cubicBezTo>
                          <a:cubicBezTo>
                            <a:pt x="123240" y="313876"/>
                            <a:pt x="197660" y="306467"/>
                            <a:pt x="224032" y="246922"/>
                          </a:cubicBezTo>
                          <a:cubicBezTo>
                            <a:pt x="249591" y="189185"/>
                            <a:pt x="191428" y="30159"/>
                            <a:pt x="152773" y="9919"/>
                          </a:cubicBezTo>
                          <a:cubicBezTo>
                            <a:pt x="95785" y="-19808"/>
                            <a:pt x="10437" y="20491"/>
                            <a:pt x="683" y="88077"/>
                          </a:cubicBezTo>
                          <a:close/>
                        </a:path>
                      </a:pathLst>
                    </a:custGeom>
                    <a:solidFill>
                      <a:srgbClr val="EB9481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  <p:sp>
                  <p:nvSpPr>
                    <p:cNvPr id="1134" name="Google Shape;1134;p37"/>
                    <p:cNvSpPr/>
                    <p:nvPr/>
                  </p:nvSpPr>
                  <p:spPr>
                    <a:xfrm>
                      <a:off x="3467017" y="3838582"/>
                      <a:ext cx="201188" cy="14019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201188" h="140195" extrusionOk="0">
                          <a:moveTo>
                            <a:pt x="194900" y="87013"/>
                          </a:moveTo>
                          <a:cubicBezTo>
                            <a:pt x="168528" y="146467"/>
                            <a:pt x="94199" y="153966"/>
                            <a:pt x="42809" y="119992"/>
                          </a:cubicBezTo>
                          <a:cubicBezTo>
                            <a:pt x="28449" y="110505"/>
                            <a:pt x="12915" y="84664"/>
                            <a:pt x="0" y="54304"/>
                          </a:cubicBezTo>
                          <a:lnTo>
                            <a:pt x="19327" y="0"/>
                          </a:lnTo>
                          <a:cubicBezTo>
                            <a:pt x="19327" y="0"/>
                            <a:pt x="40281" y="34516"/>
                            <a:pt x="58614" y="42829"/>
                          </a:cubicBezTo>
                          <a:cubicBezTo>
                            <a:pt x="91308" y="57737"/>
                            <a:pt x="137550" y="44455"/>
                            <a:pt x="147214" y="16626"/>
                          </a:cubicBezTo>
                          <a:lnTo>
                            <a:pt x="161574" y="14186"/>
                          </a:lnTo>
                          <a:cubicBezTo>
                            <a:pt x="161574" y="14186"/>
                            <a:pt x="187946" y="28462"/>
                            <a:pt x="195893" y="1898"/>
                          </a:cubicBezTo>
                          <a:cubicBezTo>
                            <a:pt x="202577" y="35781"/>
                            <a:pt x="203660" y="67315"/>
                            <a:pt x="194900" y="87013"/>
                          </a:cubicBezTo>
                          <a:close/>
                        </a:path>
                      </a:pathLst>
                    </a:custGeom>
                    <a:solidFill>
                      <a:srgbClr val="263238">
                        <a:alpha val="29800"/>
                      </a:srgbClr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  <p:sp>
                  <p:nvSpPr>
                    <p:cNvPr id="1135" name="Google Shape;1135;p37"/>
                    <p:cNvSpPr/>
                    <p:nvPr/>
                  </p:nvSpPr>
                  <p:spPr>
                    <a:xfrm>
                      <a:off x="3434650" y="3676032"/>
                      <a:ext cx="194934" cy="19878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94934" h="198785" extrusionOk="0">
                          <a:moveTo>
                            <a:pt x="27942" y="198783"/>
                          </a:moveTo>
                          <a:cubicBezTo>
                            <a:pt x="47360" y="199054"/>
                            <a:pt x="53411" y="180983"/>
                            <a:pt x="55036" y="168423"/>
                          </a:cubicBezTo>
                          <a:cubicBezTo>
                            <a:pt x="56662" y="155954"/>
                            <a:pt x="34716" y="88188"/>
                            <a:pt x="39051" y="69032"/>
                          </a:cubicBezTo>
                          <a:cubicBezTo>
                            <a:pt x="43386" y="49786"/>
                            <a:pt x="59733" y="35510"/>
                            <a:pt x="75719" y="35962"/>
                          </a:cubicBezTo>
                          <a:cubicBezTo>
                            <a:pt x="91704" y="36414"/>
                            <a:pt x="123315" y="46714"/>
                            <a:pt x="133972" y="42739"/>
                          </a:cubicBezTo>
                          <a:cubicBezTo>
                            <a:pt x="144719" y="38853"/>
                            <a:pt x="133882" y="18613"/>
                            <a:pt x="141558" y="16626"/>
                          </a:cubicBezTo>
                          <a:cubicBezTo>
                            <a:pt x="158357" y="12198"/>
                            <a:pt x="187077" y="49063"/>
                            <a:pt x="194935" y="66683"/>
                          </a:cubicBezTo>
                          <a:cubicBezTo>
                            <a:pt x="194935" y="66683"/>
                            <a:pt x="176420" y="-15270"/>
                            <a:pt x="86827" y="2530"/>
                          </a:cubicBezTo>
                          <a:cubicBezTo>
                            <a:pt x="6808" y="18433"/>
                            <a:pt x="667" y="75809"/>
                            <a:pt x="35" y="101289"/>
                          </a:cubicBezTo>
                          <a:cubicBezTo>
                            <a:pt x="-1140" y="150171"/>
                            <a:pt x="27942" y="198783"/>
                            <a:pt x="27942" y="198783"/>
                          </a:cubicBezTo>
                          <a:close/>
                        </a:path>
                      </a:pathLst>
                    </a:custGeom>
                    <a:solidFill>
                      <a:srgbClr val="263238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  <p:grpSp>
                  <p:nvGrpSpPr>
                    <p:cNvPr id="1136" name="Google Shape;1136;p37"/>
                    <p:cNvGrpSpPr/>
                    <p:nvPr/>
                  </p:nvGrpSpPr>
                  <p:grpSpPr>
                    <a:xfrm>
                      <a:off x="3431274" y="3836132"/>
                      <a:ext cx="70153" cy="76491"/>
                      <a:chOff x="3431274" y="3836132"/>
                      <a:chExt cx="70153" cy="76491"/>
                    </a:xfrm>
                  </p:grpSpPr>
                  <p:sp>
                    <p:nvSpPr>
                      <p:cNvPr id="1137" name="Google Shape;1137;p37"/>
                      <p:cNvSpPr/>
                      <p:nvPr/>
                    </p:nvSpPr>
                    <p:spPr>
                      <a:xfrm>
                        <a:off x="3431274" y="3836132"/>
                        <a:ext cx="70153" cy="76491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70153" h="76491" extrusionOk="0">
                            <a:moveTo>
                              <a:pt x="56877" y="25401"/>
                            </a:moveTo>
                            <a:cubicBezTo>
                              <a:pt x="56877" y="25401"/>
                              <a:pt x="21293" y="-10380"/>
                              <a:pt x="4675" y="2993"/>
                            </a:cubicBezTo>
                            <a:cubicBezTo>
                              <a:pt x="-12033" y="16365"/>
                              <a:pt x="19668" y="71663"/>
                              <a:pt x="42698" y="75909"/>
                            </a:cubicBezTo>
                            <a:cubicBezTo>
                              <a:pt x="65819" y="80247"/>
                              <a:pt x="70154" y="58922"/>
                              <a:pt x="70154" y="58922"/>
                            </a:cubicBezTo>
                            <a:lnTo>
                              <a:pt x="56877" y="25401"/>
                            </a:lnTo>
                            <a:close/>
                          </a:path>
                        </a:pathLst>
                      </a:custGeom>
                      <a:solidFill>
                        <a:srgbClr val="EB9481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45700" rIns="91425" bIns="45700" anchor="ctr" anchorCtr="0">
                        <a:noAutofit/>
                      </a:bodyPr>
                      <a:lstStyle/>
                      <a:p>
                        <a:pPr marL="0" marR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 sz="18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endParaRPr>
                      </a:p>
                    </p:txBody>
                  </p:sp>
                  <p:sp>
                    <p:nvSpPr>
                      <p:cNvPr id="1138" name="Google Shape;1138;p37"/>
                      <p:cNvSpPr/>
                      <p:nvPr/>
                    </p:nvSpPr>
                    <p:spPr>
                      <a:xfrm>
                        <a:off x="3445071" y="3854679"/>
                        <a:ext cx="44422" cy="44618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44422" h="44618" extrusionOk="0">
                            <a:moveTo>
                              <a:pt x="271" y="77"/>
                            </a:moveTo>
                            <a:cubicBezTo>
                              <a:pt x="-90" y="77"/>
                              <a:pt x="-90" y="619"/>
                              <a:pt x="271" y="709"/>
                            </a:cubicBezTo>
                            <a:cubicBezTo>
                              <a:pt x="16528" y="4233"/>
                              <a:pt x="27004" y="16883"/>
                              <a:pt x="35133" y="30527"/>
                            </a:cubicBezTo>
                            <a:cubicBezTo>
                              <a:pt x="29623" y="25648"/>
                              <a:pt x="22940" y="23660"/>
                              <a:pt x="16347" y="30346"/>
                            </a:cubicBezTo>
                            <a:cubicBezTo>
                              <a:pt x="15986" y="30708"/>
                              <a:pt x="16528" y="31250"/>
                              <a:pt x="16889" y="31069"/>
                            </a:cubicBezTo>
                            <a:cubicBezTo>
                              <a:pt x="22850" y="28629"/>
                              <a:pt x="27546" y="28991"/>
                              <a:pt x="32604" y="33238"/>
                            </a:cubicBezTo>
                            <a:cubicBezTo>
                              <a:pt x="36216" y="36219"/>
                              <a:pt x="39016" y="40376"/>
                              <a:pt x="41816" y="44080"/>
                            </a:cubicBezTo>
                            <a:cubicBezTo>
                              <a:pt x="42719" y="45345"/>
                              <a:pt x="45067" y="44171"/>
                              <a:pt x="44254" y="42725"/>
                            </a:cubicBezTo>
                            <a:cubicBezTo>
                              <a:pt x="44164" y="42634"/>
                              <a:pt x="44164" y="42544"/>
                              <a:pt x="44074" y="42363"/>
                            </a:cubicBezTo>
                            <a:cubicBezTo>
                              <a:pt x="41184" y="22937"/>
                              <a:pt x="21405" y="-1549"/>
                              <a:pt x="271" y="77"/>
                            </a:cubicBezTo>
                            <a:close/>
                          </a:path>
                        </a:pathLst>
                      </a:custGeom>
                      <a:solidFill>
                        <a:srgbClr val="263238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45700" rIns="91425" bIns="45700" anchor="ctr" anchorCtr="0">
                        <a:noAutofit/>
                      </a:bodyPr>
                      <a:lstStyle/>
                      <a:p>
                        <a:pPr marL="0" marR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 sz="18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endParaRPr>
                      </a:p>
                    </p:txBody>
                  </p:sp>
                </p:grpSp>
                <p:grpSp>
                  <p:nvGrpSpPr>
                    <p:cNvPr id="1139" name="Google Shape;1139;p37"/>
                    <p:cNvGrpSpPr/>
                    <p:nvPr/>
                  </p:nvGrpSpPr>
                  <p:grpSpPr>
                    <a:xfrm>
                      <a:off x="3541381" y="3759458"/>
                      <a:ext cx="98807" cy="147030"/>
                      <a:chOff x="3541381" y="3759458"/>
                      <a:chExt cx="98807" cy="147030"/>
                    </a:xfrm>
                  </p:grpSpPr>
                  <p:grpSp>
                    <p:nvGrpSpPr>
                      <p:cNvPr id="1140" name="Google Shape;1140;p37"/>
                      <p:cNvGrpSpPr/>
                      <p:nvPr/>
                    </p:nvGrpSpPr>
                    <p:grpSpPr>
                      <a:xfrm>
                        <a:off x="3553032" y="3813867"/>
                        <a:ext cx="21624" cy="31235"/>
                        <a:chOff x="3553032" y="3813867"/>
                        <a:chExt cx="21624" cy="31235"/>
                      </a:xfrm>
                    </p:grpSpPr>
                    <p:sp>
                      <p:nvSpPr>
                        <p:cNvPr id="1141" name="Google Shape;1141;p37"/>
                        <p:cNvSpPr/>
                        <p:nvPr/>
                      </p:nvSpPr>
                      <p:spPr>
                        <a:xfrm>
                          <a:off x="3568730" y="3820190"/>
                          <a:ext cx="5926" cy="24912"/>
                        </a:xfrm>
                        <a:custGeom>
                          <a:avLst/>
                          <a:gdLst/>
                          <a:ahLst/>
                          <a:cxnLst/>
                          <a:rect l="l" t="t" r="r" b="b"/>
                          <a:pathLst>
                            <a:path w="5926" h="24912" extrusionOk="0">
                              <a:moveTo>
                                <a:pt x="1789" y="50"/>
                              </a:moveTo>
                              <a:cubicBezTo>
                                <a:pt x="1608" y="-221"/>
                                <a:pt x="1247" y="683"/>
                                <a:pt x="1427" y="1044"/>
                              </a:cubicBezTo>
                              <a:cubicBezTo>
                                <a:pt x="4498" y="9266"/>
                                <a:pt x="6666" y="19115"/>
                                <a:pt x="73" y="24446"/>
                              </a:cubicBezTo>
                              <a:cubicBezTo>
                                <a:pt x="-108" y="24627"/>
                                <a:pt x="73" y="24988"/>
                                <a:pt x="344" y="24898"/>
                              </a:cubicBezTo>
                              <a:cubicBezTo>
                                <a:pt x="9014" y="20380"/>
                                <a:pt x="6033" y="7279"/>
                                <a:pt x="1789" y="50"/>
                              </a:cubicBezTo>
                              <a:close/>
                            </a:path>
                          </a:pathLst>
                        </a:custGeom>
                        <a:solidFill>
                          <a:srgbClr val="263238"/>
                        </a:solidFill>
                        <a:ln>
                          <a:noFill/>
                        </a:ln>
                      </p:spPr>
                      <p:txBody>
                        <a:bodyPr spcFirstLastPara="1" wrap="square" lIns="91425" tIns="45700" rIns="91425" bIns="45700" anchor="ctr" anchorCtr="0">
                          <a:noAutofit/>
                        </a:bodyPr>
                        <a:lstStyle/>
                        <a:p>
                          <a:pPr marL="0" marR="0" lvl="0" indent="0" algn="l" rtl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None/>
                          </a:pPr>
                          <a:endParaRPr sz="1800">
                            <a:solidFill>
                              <a:srgbClr val="000000"/>
                            </a:solidFill>
                            <a:latin typeface="Calibri"/>
                            <a:ea typeface="Calibri"/>
                            <a:cs typeface="Calibri"/>
                            <a:sym typeface="Calibri"/>
                          </a:endParaRPr>
                        </a:p>
                      </p:txBody>
                    </p:sp>
                    <p:sp>
                      <p:nvSpPr>
                        <p:cNvPr id="1142" name="Google Shape;1142;p37"/>
                        <p:cNvSpPr/>
                        <p:nvPr/>
                      </p:nvSpPr>
                      <p:spPr>
                        <a:xfrm>
                          <a:off x="3553032" y="3813867"/>
                          <a:ext cx="20431" cy="27876"/>
                        </a:xfrm>
                        <a:custGeom>
                          <a:avLst/>
                          <a:gdLst/>
                          <a:ahLst/>
                          <a:cxnLst/>
                          <a:rect l="l" t="t" r="r" b="b"/>
                          <a:pathLst>
                            <a:path w="20431" h="27876" extrusionOk="0">
                              <a:moveTo>
                                <a:pt x="7100" y="229"/>
                              </a:moveTo>
                              <a:cubicBezTo>
                                <a:pt x="-6537" y="3753"/>
                                <a:pt x="1501" y="30859"/>
                                <a:pt x="14145" y="27606"/>
                              </a:cubicBezTo>
                              <a:cubicBezTo>
                                <a:pt x="26608" y="24354"/>
                                <a:pt x="18570" y="-2753"/>
                                <a:pt x="7100" y="229"/>
                              </a:cubicBezTo>
                              <a:close/>
                            </a:path>
                          </a:pathLst>
                        </a:custGeom>
                        <a:solidFill>
                          <a:srgbClr val="263238"/>
                        </a:solidFill>
                        <a:ln>
                          <a:noFill/>
                        </a:ln>
                      </p:spPr>
                      <p:txBody>
                        <a:bodyPr spcFirstLastPara="1" wrap="square" lIns="91425" tIns="45700" rIns="91425" bIns="45700" anchor="ctr" anchorCtr="0">
                          <a:noAutofit/>
                        </a:bodyPr>
                        <a:lstStyle/>
                        <a:p>
                          <a:pPr marL="0" marR="0" lvl="0" indent="0" algn="l" rtl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None/>
                          </a:pPr>
                          <a:endParaRPr sz="1800">
                            <a:solidFill>
                              <a:srgbClr val="000000"/>
                            </a:solidFill>
                            <a:latin typeface="Calibri"/>
                            <a:ea typeface="Calibri"/>
                            <a:cs typeface="Calibri"/>
                            <a:sym typeface="Calibri"/>
                          </a:endParaRPr>
                        </a:p>
                      </p:txBody>
                    </p:sp>
                  </p:grpSp>
                  <p:grpSp>
                    <p:nvGrpSpPr>
                      <p:cNvPr id="1143" name="Google Shape;1143;p37"/>
                      <p:cNvGrpSpPr/>
                      <p:nvPr/>
                    </p:nvGrpSpPr>
                    <p:grpSpPr>
                      <a:xfrm>
                        <a:off x="3619331" y="3795481"/>
                        <a:ext cx="20857" cy="31109"/>
                        <a:chOff x="3619331" y="3795481"/>
                        <a:chExt cx="20857" cy="31109"/>
                      </a:xfrm>
                    </p:grpSpPr>
                    <p:sp>
                      <p:nvSpPr>
                        <p:cNvPr id="1144" name="Google Shape;1144;p37"/>
                        <p:cNvSpPr/>
                        <p:nvPr/>
                      </p:nvSpPr>
                      <p:spPr>
                        <a:xfrm>
                          <a:off x="3619469" y="3807019"/>
                          <a:ext cx="15788" cy="19571"/>
                        </a:xfrm>
                        <a:custGeom>
                          <a:avLst/>
                          <a:gdLst/>
                          <a:ahLst/>
                          <a:cxnLst/>
                          <a:rect l="l" t="t" r="r" b="b"/>
                          <a:pathLst>
                            <a:path w="15788" h="19571" extrusionOk="0">
                              <a:moveTo>
                                <a:pt x="0" y="119"/>
                              </a:moveTo>
                              <a:cubicBezTo>
                                <a:pt x="0" y="-242"/>
                                <a:pt x="813" y="300"/>
                                <a:pt x="903" y="661"/>
                              </a:cubicBezTo>
                              <a:cubicBezTo>
                                <a:pt x="3161" y="9155"/>
                                <a:pt x="7135" y="18461"/>
                                <a:pt x="15534" y="19004"/>
                              </a:cubicBezTo>
                              <a:cubicBezTo>
                                <a:pt x="15805" y="19004"/>
                                <a:pt x="15895" y="19455"/>
                                <a:pt x="15624" y="19455"/>
                              </a:cubicBezTo>
                              <a:cubicBezTo>
                                <a:pt x="5870" y="20901"/>
                                <a:pt x="723" y="8522"/>
                                <a:pt x="0" y="119"/>
                              </a:cubicBezTo>
                              <a:close/>
                            </a:path>
                          </a:pathLst>
                        </a:custGeom>
                        <a:solidFill>
                          <a:srgbClr val="263238"/>
                        </a:solidFill>
                        <a:ln>
                          <a:noFill/>
                        </a:ln>
                      </p:spPr>
                      <p:txBody>
                        <a:bodyPr spcFirstLastPara="1" wrap="square" lIns="91425" tIns="45700" rIns="91425" bIns="45700" anchor="ctr" anchorCtr="0">
                          <a:noAutofit/>
                        </a:bodyPr>
                        <a:lstStyle/>
                        <a:p>
                          <a:pPr marL="0" marR="0" lvl="0" indent="0" algn="l" rtl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None/>
                          </a:pPr>
                          <a:endParaRPr sz="1800">
                            <a:solidFill>
                              <a:srgbClr val="000000"/>
                            </a:solidFill>
                            <a:latin typeface="Calibri"/>
                            <a:ea typeface="Calibri"/>
                            <a:cs typeface="Calibri"/>
                            <a:sym typeface="Calibri"/>
                          </a:endParaRPr>
                        </a:p>
                      </p:txBody>
                    </p:sp>
                    <p:sp>
                      <p:nvSpPr>
                        <p:cNvPr id="1145" name="Google Shape;1145;p37"/>
                        <p:cNvSpPr/>
                        <p:nvPr/>
                      </p:nvSpPr>
                      <p:spPr>
                        <a:xfrm>
                          <a:off x="3619331" y="3795481"/>
                          <a:ext cx="20857" cy="27549"/>
                        </a:xfrm>
                        <a:custGeom>
                          <a:avLst/>
                          <a:gdLst/>
                          <a:ahLst/>
                          <a:cxnLst/>
                          <a:rect l="l" t="t" r="r" b="b"/>
                          <a:pathLst>
                            <a:path w="20857" h="27549" extrusionOk="0">
                              <a:moveTo>
                                <a:pt x="5015" y="634"/>
                              </a:moveTo>
                              <a:cubicBezTo>
                                <a:pt x="18201" y="-4426"/>
                                <a:pt x="27323" y="22319"/>
                                <a:pt x="15130" y="27018"/>
                              </a:cubicBezTo>
                              <a:cubicBezTo>
                                <a:pt x="3028" y="31626"/>
                                <a:pt x="-6094" y="4881"/>
                                <a:pt x="5015" y="634"/>
                              </a:cubicBezTo>
                              <a:close/>
                            </a:path>
                          </a:pathLst>
                        </a:custGeom>
                        <a:solidFill>
                          <a:srgbClr val="263238"/>
                        </a:solidFill>
                        <a:ln>
                          <a:noFill/>
                        </a:ln>
                      </p:spPr>
                      <p:txBody>
                        <a:bodyPr spcFirstLastPara="1" wrap="square" lIns="91425" tIns="45700" rIns="91425" bIns="45700" anchor="ctr" anchorCtr="0">
                          <a:noAutofit/>
                        </a:bodyPr>
                        <a:lstStyle/>
                        <a:p>
                          <a:pPr marL="0" marR="0" lvl="0" indent="0" algn="l" rtl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None/>
                          </a:pPr>
                          <a:endParaRPr sz="1800">
                            <a:solidFill>
                              <a:srgbClr val="000000"/>
                            </a:solidFill>
                            <a:latin typeface="Calibri"/>
                            <a:ea typeface="Calibri"/>
                            <a:cs typeface="Calibri"/>
                            <a:sym typeface="Calibri"/>
                          </a:endParaRPr>
                        </a:p>
                      </p:txBody>
                    </p:sp>
                  </p:grpSp>
                  <p:sp>
                    <p:nvSpPr>
                      <p:cNvPr id="1146" name="Google Shape;1146;p37"/>
                      <p:cNvSpPr/>
                      <p:nvPr/>
                    </p:nvSpPr>
                    <p:spPr>
                      <a:xfrm>
                        <a:off x="3541381" y="3791765"/>
                        <a:ext cx="29970" cy="20548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29970" h="20548" extrusionOk="0">
                            <a:moveTo>
                              <a:pt x="8185" y="20343"/>
                            </a:moveTo>
                            <a:cubicBezTo>
                              <a:pt x="11978" y="19258"/>
                              <a:pt x="15320" y="17632"/>
                              <a:pt x="19023" y="16186"/>
                            </a:cubicBezTo>
                            <a:cubicBezTo>
                              <a:pt x="23177" y="14560"/>
                              <a:pt x="26609" y="13656"/>
                              <a:pt x="29228" y="9771"/>
                            </a:cubicBezTo>
                            <a:cubicBezTo>
                              <a:pt x="30673" y="7693"/>
                              <a:pt x="29860" y="4169"/>
                              <a:pt x="28054" y="2543"/>
                            </a:cubicBezTo>
                            <a:cubicBezTo>
                              <a:pt x="23719" y="-1072"/>
                              <a:pt x="18119" y="-258"/>
                              <a:pt x="13062" y="1458"/>
                            </a:cubicBezTo>
                            <a:cubicBezTo>
                              <a:pt x="7553" y="3446"/>
                              <a:pt x="3850" y="6338"/>
                              <a:pt x="869" y="11307"/>
                            </a:cubicBezTo>
                            <a:cubicBezTo>
                              <a:pt x="-2111" y="16096"/>
                              <a:pt x="3127" y="21698"/>
                              <a:pt x="8185" y="20343"/>
                            </a:cubicBezTo>
                            <a:close/>
                          </a:path>
                        </a:pathLst>
                      </a:custGeom>
                      <a:solidFill>
                        <a:srgbClr val="263238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45700" rIns="91425" bIns="45700" anchor="ctr" anchorCtr="0">
                        <a:noAutofit/>
                      </a:bodyPr>
                      <a:lstStyle/>
                      <a:p>
                        <a:pPr marL="0" marR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 sz="18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endParaRPr>
                      </a:p>
                    </p:txBody>
                  </p:sp>
                  <p:sp>
                    <p:nvSpPr>
                      <p:cNvPr id="1147" name="Google Shape;1147;p37"/>
                      <p:cNvSpPr/>
                      <p:nvPr/>
                    </p:nvSpPr>
                    <p:spPr>
                      <a:xfrm>
                        <a:off x="3602130" y="3759458"/>
                        <a:ext cx="31370" cy="15898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31370" h="15898" extrusionOk="0">
                            <a:moveTo>
                              <a:pt x="25739" y="15333"/>
                            </a:moveTo>
                            <a:cubicBezTo>
                              <a:pt x="21765" y="15875"/>
                              <a:pt x="18062" y="15604"/>
                              <a:pt x="14178" y="15785"/>
                            </a:cubicBezTo>
                            <a:cubicBezTo>
                              <a:pt x="9753" y="15875"/>
                              <a:pt x="6230" y="16417"/>
                              <a:pt x="2257" y="13978"/>
                            </a:cubicBezTo>
                            <a:cubicBezTo>
                              <a:pt x="179" y="12622"/>
                              <a:pt x="-633" y="9098"/>
                              <a:pt x="541" y="6930"/>
                            </a:cubicBezTo>
                            <a:cubicBezTo>
                              <a:pt x="3069" y="1870"/>
                              <a:pt x="8488" y="424"/>
                              <a:pt x="13907" y="63"/>
                            </a:cubicBezTo>
                            <a:cubicBezTo>
                              <a:pt x="19687" y="-299"/>
                              <a:pt x="24293" y="876"/>
                              <a:pt x="28990" y="4219"/>
                            </a:cubicBezTo>
                            <a:cubicBezTo>
                              <a:pt x="33596" y="7382"/>
                              <a:pt x="30977" y="14701"/>
                              <a:pt x="25739" y="15333"/>
                            </a:cubicBezTo>
                            <a:close/>
                          </a:path>
                        </a:pathLst>
                      </a:custGeom>
                      <a:solidFill>
                        <a:srgbClr val="263238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45700" rIns="91425" bIns="45700" anchor="ctr" anchorCtr="0">
                        <a:noAutofit/>
                      </a:bodyPr>
                      <a:lstStyle/>
                      <a:p>
                        <a:pPr marL="0" marR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 sz="18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endParaRPr>
                      </a:p>
                    </p:txBody>
                  </p:sp>
                  <p:sp>
                    <p:nvSpPr>
                      <p:cNvPr id="1148" name="Google Shape;1148;p37"/>
                      <p:cNvSpPr/>
                      <p:nvPr/>
                    </p:nvSpPr>
                    <p:spPr>
                      <a:xfrm>
                        <a:off x="3583729" y="3898327"/>
                        <a:ext cx="18177" cy="8161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18177" h="8161" extrusionOk="0">
                            <a:moveTo>
                              <a:pt x="788" y="2059"/>
                            </a:moveTo>
                            <a:cubicBezTo>
                              <a:pt x="3407" y="3414"/>
                              <a:pt x="6207" y="5492"/>
                              <a:pt x="9278" y="4860"/>
                            </a:cubicBezTo>
                            <a:cubicBezTo>
                              <a:pt x="12258" y="4227"/>
                              <a:pt x="15329" y="1878"/>
                              <a:pt x="17677" y="71"/>
                            </a:cubicBezTo>
                            <a:cubicBezTo>
                              <a:pt x="17948" y="-110"/>
                              <a:pt x="18309" y="71"/>
                              <a:pt x="18129" y="432"/>
                            </a:cubicBezTo>
                            <a:cubicBezTo>
                              <a:pt x="16864" y="4318"/>
                              <a:pt x="12890" y="7661"/>
                              <a:pt x="8826" y="8112"/>
                            </a:cubicBezTo>
                            <a:cubicBezTo>
                              <a:pt x="4852" y="8564"/>
                              <a:pt x="1962" y="5854"/>
                              <a:pt x="66" y="2691"/>
                            </a:cubicBezTo>
                            <a:cubicBezTo>
                              <a:pt x="-205" y="2239"/>
                              <a:pt x="427" y="1878"/>
                              <a:pt x="788" y="2059"/>
                            </a:cubicBezTo>
                            <a:close/>
                          </a:path>
                        </a:pathLst>
                      </a:custGeom>
                      <a:solidFill>
                        <a:srgbClr val="263238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45700" rIns="91425" bIns="45700" anchor="ctr" anchorCtr="0">
                        <a:noAutofit/>
                      </a:bodyPr>
                      <a:lstStyle/>
                      <a:p>
                        <a:pPr marL="0" marR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 sz="18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endParaRPr>
                      </a:p>
                    </p:txBody>
                  </p:sp>
                  <p:sp>
                    <p:nvSpPr>
                      <p:cNvPr id="1149" name="Google Shape;1149;p37"/>
                      <p:cNvSpPr/>
                      <p:nvPr/>
                    </p:nvSpPr>
                    <p:spPr>
                      <a:xfrm>
                        <a:off x="3587222" y="3770256"/>
                        <a:ext cx="47581" cy="109131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47581" h="109131" extrusionOk="0">
                            <a:moveTo>
                              <a:pt x="366" y="101938"/>
                            </a:moveTo>
                            <a:cubicBezTo>
                              <a:pt x="7230" y="107811"/>
                              <a:pt x="15268" y="109709"/>
                              <a:pt x="23216" y="108986"/>
                            </a:cubicBezTo>
                            <a:cubicBezTo>
                              <a:pt x="26738" y="108624"/>
                              <a:pt x="30260" y="107721"/>
                              <a:pt x="33602" y="106366"/>
                            </a:cubicBezTo>
                            <a:cubicBezTo>
                              <a:pt x="34234" y="106185"/>
                              <a:pt x="34957" y="105914"/>
                              <a:pt x="35499" y="105552"/>
                            </a:cubicBezTo>
                            <a:cubicBezTo>
                              <a:pt x="36131" y="105281"/>
                              <a:pt x="36582" y="105100"/>
                              <a:pt x="37215" y="104739"/>
                            </a:cubicBezTo>
                            <a:cubicBezTo>
                              <a:pt x="38118" y="104287"/>
                              <a:pt x="38479" y="103294"/>
                              <a:pt x="38298" y="102390"/>
                            </a:cubicBezTo>
                            <a:lnTo>
                              <a:pt x="38298" y="102299"/>
                            </a:lnTo>
                            <a:cubicBezTo>
                              <a:pt x="38208" y="102028"/>
                              <a:pt x="38118" y="101757"/>
                              <a:pt x="37937" y="101486"/>
                            </a:cubicBezTo>
                            <a:cubicBezTo>
                              <a:pt x="37937" y="101486"/>
                              <a:pt x="37937" y="101486"/>
                              <a:pt x="37937" y="101396"/>
                            </a:cubicBezTo>
                            <a:lnTo>
                              <a:pt x="37666" y="100673"/>
                            </a:lnTo>
                            <a:cubicBezTo>
                              <a:pt x="35950" y="94167"/>
                              <a:pt x="32338" y="84499"/>
                              <a:pt x="32338" y="84499"/>
                            </a:cubicBezTo>
                            <a:cubicBezTo>
                              <a:pt x="35047" y="84951"/>
                              <a:pt x="48685" y="86849"/>
                              <a:pt x="47510" y="83506"/>
                            </a:cubicBezTo>
                            <a:cubicBezTo>
                              <a:pt x="37576" y="56037"/>
                              <a:pt x="26467" y="25588"/>
                              <a:pt x="10752" y="378"/>
                            </a:cubicBezTo>
                            <a:cubicBezTo>
                              <a:pt x="10301" y="-435"/>
                              <a:pt x="8946" y="198"/>
                              <a:pt x="9307" y="1011"/>
                            </a:cubicBezTo>
                            <a:cubicBezTo>
                              <a:pt x="17887" y="27756"/>
                              <a:pt x="31073" y="52784"/>
                              <a:pt x="40014" y="79530"/>
                            </a:cubicBezTo>
                            <a:cubicBezTo>
                              <a:pt x="35770" y="79259"/>
                              <a:pt x="28725" y="78355"/>
                              <a:pt x="25293" y="79439"/>
                            </a:cubicBezTo>
                            <a:cubicBezTo>
                              <a:pt x="24480" y="79982"/>
                              <a:pt x="32518" y="97962"/>
                              <a:pt x="33060" y="100944"/>
                            </a:cubicBezTo>
                            <a:cubicBezTo>
                              <a:pt x="33060" y="100944"/>
                              <a:pt x="33060" y="101035"/>
                              <a:pt x="33060" y="101306"/>
                            </a:cubicBezTo>
                            <a:cubicBezTo>
                              <a:pt x="22584" y="105914"/>
                              <a:pt x="13462" y="105100"/>
                              <a:pt x="818" y="100944"/>
                            </a:cubicBezTo>
                            <a:cubicBezTo>
                              <a:pt x="95" y="100673"/>
                              <a:pt x="-357" y="101486"/>
                              <a:pt x="366" y="101938"/>
                            </a:cubicBezTo>
                            <a:close/>
                          </a:path>
                        </a:pathLst>
                      </a:custGeom>
                      <a:solidFill>
                        <a:srgbClr val="263238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45700" rIns="91425" bIns="45700" anchor="ctr" anchorCtr="0">
                        <a:noAutofit/>
                      </a:bodyPr>
                      <a:lstStyle/>
                      <a:p>
                        <a:pPr marL="0" marR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 sz="18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endParaRPr>
                      </a:p>
                    </p:txBody>
                  </p:sp>
                  <p:grpSp>
                    <p:nvGrpSpPr>
                      <p:cNvPr id="1150" name="Google Shape;1150;p37"/>
                      <p:cNvGrpSpPr/>
                      <p:nvPr/>
                    </p:nvGrpSpPr>
                    <p:grpSpPr>
                      <a:xfrm>
                        <a:off x="3587675" y="3872827"/>
                        <a:ext cx="28633" cy="20529"/>
                        <a:chOff x="3587675" y="3872827"/>
                        <a:chExt cx="28633" cy="20529"/>
                      </a:xfrm>
                    </p:grpSpPr>
                    <p:sp>
                      <p:nvSpPr>
                        <p:cNvPr id="1151" name="Google Shape;1151;p37"/>
                        <p:cNvSpPr/>
                        <p:nvPr/>
                      </p:nvSpPr>
                      <p:spPr>
                        <a:xfrm>
                          <a:off x="3587675" y="3872827"/>
                          <a:ext cx="28633" cy="20529"/>
                        </a:xfrm>
                        <a:custGeom>
                          <a:avLst/>
                          <a:gdLst/>
                          <a:ahLst/>
                          <a:cxnLst/>
                          <a:rect l="l" t="t" r="r" b="b"/>
                          <a:pathLst>
                            <a:path w="28633" h="20529" extrusionOk="0">
                              <a:moveTo>
                                <a:pt x="28634" y="4427"/>
                              </a:moveTo>
                              <a:cubicBezTo>
                                <a:pt x="28634" y="4427"/>
                                <a:pt x="24660" y="13373"/>
                                <a:pt x="17525" y="17891"/>
                              </a:cubicBezTo>
                              <a:cubicBezTo>
                                <a:pt x="14906" y="19517"/>
                                <a:pt x="11925" y="20692"/>
                                <a:pt x="8493" y="20511"/>
                              </a:cubicBezTo>
                              <a:cubicBezTo>
                                <a:pt x="1449" y="20240"/>
                                <a:pt x="-87" y="14186"/>
                                <a:pt x="4" y="8674"/>
                              </a:cubicBezTo>
                              <a:cubicBezTo>
                                <a:pt x="4" y="4156"/>
                                <a:pt x="1178" y="0"/>
                                <a:pt x="1178" y="0"/>
                              </a:cubicBezTo>
                              <a:cubicBezTo>
                                <a:pt x="1178" y="0"/>
                                <a:pt x="12828" y="6958"/>
                                <a:pt x="28634" y="4427"/>
                              </a:cubicBezTo>
                              <a:close/>
                            </a:path>
                          </a:pathLst>
                        </a:custGeom>
                        <a:solidFill>
                          <a:srgbClr val="263238"/>
                        </a:solidFill>
                        <a:ln>
                          <a:noFill/>
                        </a:ln>
                      </p:spPr>
                      <p:txBody>
                        <a:bodyPr spcFirstLastPara="1" wrap="square" lIns="91425" tIns="45700" rIns="91425" bIns="45700" anchor="ctr" anchorCtr="0">
                          <a:noAutofit/>
                        </a:bodyPr>
                        <a:lstStyle/>
                        <a:p>
                          <a:pPr marL="0" marR="0" lvl="0" indent="0" algn="l" rtl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None/>
                          </a:pPr>
                          <a:endParaRPr sz="1800">
                            <a:solidFill>
                              <a:srgbClr val="000000"/>
                            </a:solidFill>
                            <a:latin typeface="Calibri"/>
                            <a:ea typeface="Calibri"/>
                            <a:cs typeface="Calibri"/>
                            <a:sym typeface="Calibri"/>
                          </a:endParaRPr>
                        </a:p>
                      </p:txBody>
                    </p:sp>
                    <p:sp>
                      <p:nvSpPr>
                        <p:cNvPr id="1152" name="Google Shape;1152;p37"/>
                        <p:cNvSpPr/>
                        <p:nvPr/>
                      </p:nvSpPr>
                      <p:spPr>
                        <a:xfrm>
                          <a:off x="3587675" y="3881378"/>
                          <a:ext cx="17524" cy="11977"/>
                        </a:xfrm>
                        <a:custGeom>
                          <a:avLst/>
                          <a:gdLst/>
                          <a:ahLst/>
                          <a:cxnLst/>
                          <a:rect l="l" t="t" r="r" b="b"/>
                          <a:pathLst>
                            <a:path w="17524" h="11977" extrusionOk="0">
                              <a:moveTo>
                                <a:pt x="17525" y="9339"/>
                              </a:moveTo>
                              <a:cubicBezTo>
                                <a:pt x="14906" y="10965"/>
                                <a:pt x="11925" y="12140"/>
                                <a:pt x="8493" y="11959"/>
                              </a:cubicBezTo>
                              <a:cubicBezTo>
                                <a:pt x="1449" y="11688"/>
                                <a:pt x="-87" y="5634"/>
                                <a:pt x="4" y="123"/>
                              </a:cubicBezTo>
                              <a:cubicBezTo>
                                <a:pt x="7229" y="-691"/>
                                <a:pt x="15357" y="2562"/>
                                <a:pt x="17525" y="9339"/>
                              </a:cubicBezTo>
                              <a:close/>
                            </a:path>
                          </a:pathLst>
                        </a:custGeom>
                        <a:solidFill>
                          <a:srgbClr val="F291B8"/>
                        </a:solidFill>
                        <a:ln>
                          <a:noFill/>
                        </a:ln>
                      </p:spPr>
                      <p:txBody>
                        <a:bodyPr spcFirstLastPara="1" wrap="square" lIns="91425" tIns="45700" rIns="91425" bIns="45700" anchor="ctr" anchorCtr="0">
                          <a:noAutofit/>
                        </a:bodyPr>
                        <a:lstStyle/>
                        <a:p>
                          <a:pPr marL="0" marR="0" lvl="0" indent="0" algn="l" rtl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None/>
                          </a:pPr>
                          <a:endParaRPr sz="1800">
                            <a:solidFill>
                              <a:srgbClr val="000000"/>
                            </a:solidFill>
                            <a:latin typeface="Calibri"/>
                            <a:ea typeface="Calibri"/>
                            <a:cs typeface="Calibri"/>
                            <a:sym typeface="Calibri"/>
                          </a:endParaRPr>
                        </a:p>
                      </p:txBody>
                    </p:sp>
                  </p:grpSp>
                </p:grpSp>
              </p:grpSp>
              <p:grpSp>
                <p:nvGrpSpPr>
                  <p:cNvPr id="1153" name="Google Shape;1153;p37"/>
                  <p:cNvGrpSpPr/>
                  <p:nvPr/>
                </p:nvGrpSpPr>
                <p:grpSpPr>
                  <a:xfrm>
                    <a:off x="3476591" y="3981706"/>
                    <a:ext cx="148748" cy="141496"/>
                    <a:chOff x="3476591" y="3981706"/>
                    <a:chExt cx="148748" cy="141496"/>
                  </a:xfrm>
                </p:grpSpPr>
                <p:sp>
                  <p:nvSpPr>
                    <p:cNvPr id="1154" name="Google Shape;1154;p37"/>
                    <p:cNvSpPr/>
                    <p:nvPr/>
                  </p:nvSpPr>
                  <p:spPr>
                    <a:xfrm>
                      <a:off x="3476591" y="3981706"/>
                      <a:ext cx="146762" cy="136979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46762" h="136979" extrusionOk="0">
                          <a:moveTo>
                            <a:pt x="123009" y="36684"/>
                          </a:moveTo>
                          <a:lnTo>
                            <a:pt x="116958" y="90536"/>
                          </a:lnTo>
                          <a:lnTo>
                            <a:pt x="5148" y="0"/>
                          </a:lnTo>
                          <a:lnTo>
                            <a:pt x="0" y="30540"/>
                          </a:lnTo>
                          <a:lnTo>
                            <a:pt x="111810" y="136979"/>
                          </a:lnTo>
                          <a:lnTo>
                            <a:pt x="119306" y="96590"/>
                          </a:lnTo>
                          <a:lnTo>
                            <a:pt x="146762" y="117914"/>
                          </a:lnTo>
                          <a:lnTo>
                            <a:pt x="137640" y="58821"/>
                          </a:lnTo>
                          <a:close/>
                        </a:path>
                      </a:pathLst>
                    </a:custGeom>
                    <a:solidFill>
                      <a:schemeClr val="lt1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  <p:sp>
                  <p:nvSpPr>
                    <p:cNvPr id="1155" name="Google Shape;1155;p37"/>
                    <p:cNvSpPr/>
                    <p:nvPr/>
                  </p:nvSpPr>
                  <p:spPr>
                    <a:xfrm>
                      <a:off x="3476591" y="4012246"/>
                      <a:ext cx="148748" cy="110956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48748" h="110956" extrusionOk="0">
                          <a:moveTo>
                            <a:pt x="0" y="0"/>
                          </a:moveTo>
                          <a:cubicBezTo>
                            <a:pt x="38474" y="34154"/>
                            <a:pt x="76045" y="69303"/>
                            <a:pt x="113255" y="104903"/>
                          </a:cubicBezTo>
                          <a:lnTo>
                            <a:pt x="109552" y="106078"/>
                          </a:lnTo>
                          <a:lnTo>
                            <a:pt x="117319" y="65689"/>
                          </a:lnTo>
                          <a:lnTo>
                            <a:pt x="117951" y="62526"/>
                          </a:lnTo>
                          <a:lnTo>
                            <a:pt x="120480" y="64514"/>
                          </a:lnTo>
                          <a:lnTo>
                            <a:pt x="147575" y="86290"/>
                          </a:lnTo>
                          <a:lnTo>
                            <a:pt x="145227" y="87645"/>
                          </a:lnTo>
                          <a:cubicBezTo>
                            <a:pt x="142427" y="67857"/>
                            <a:pt x="140079" y="48069"/>
                            <a:pt x="137640" y="28281"/>
                          </a:cubicBezTo>
                          <a:cubicBezTo>
                            <a:pt x="141433" y="49154"/>
                            <a:pt x="145407" y="69936"/>
                            <a:pt x="148749" y="90898"/>
                          </a:cubicBezTo>
                          <a:lnTo>
                            <a:pt x="145769" y="88639"/>
                          </a:lnTo>
                          <a:lnTo>
                            <a:pt x="118132" y="67677"/>
                          </a:lnTo>
                          <a:lnTo>
                            <a:pt x="121293" y="66502"/>
                          </a:lnTo>
                          <a:lnTo>
                            <a:pt x="113978" y="106981"/>
                          </a:lnTo>
                          <a:lnTo>
                            <a:pt x="113255" y="110957"/>
                          </a:lnTo>
                          <a:lnTo>
                            <a:pt x="110275" y="108156"/>
                          </a:lnTo>
                          <a:cubicBezTo>
                            <a:pt x="72975" y="72556"/>
                            <a:pt x="36036" y="36775"/>
                            <a:pt x="0" y="0"/>
                          </a:cubicBezTo>
                          <a:lnTo>
                            <a:pt x="0" y="0"/>
                          </a:lnTo>
                          <a:close/>
                        </a:path>
                      </a:pathLst>
                    </a:custGeom>
                    <a:solidFill>
                      <a:schemeClr val="dk1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</p:grpSp>
              <p:sp>
                <p:nvSpPr>
                  <p:cNvPr id="1156" name="Google Shape;1156;p37"/>
                  <p:cNvSpPr/>
                  <p:nvPr/>
                </p:nvSpPr>
                <p:spPr>
                  <a:xfrm>
                    <a:off x="3474243" y="3982067"/>
                    <a:ext cx="86612" cy="15215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86612" h="152159" extrusionOk="0">
                        <a:moveTo>
                          <a:pt x="3071" y="33612"/>
                        </a:moveTo>
                        <a:lnTo>
                          <a:pt x="0" y="0"/>
                        </a:lnTo>
                        <a:cubicBezTo>
                          <a:pt x="0" y="0"/>
                          <a:pt x="58163" y="44274"/>
                          <a:pt x="63311" y="52497"/>
                        </a:cubicBezTo>
                        <a:cubicBezTo>
                          <a:pt x="68549" y="60719"/>
                          <a:pt x="86612" y="152159"/>
                          <a:pt x="86612" y="152159"/>
                        </a:cubicBezTo>
                        <a:cubicBezTo>
                          <a:pt x="86612" y="152159"/>
                          <a:pt x="17611" y="71020"/>
                          <a:pt x="3071" y="33612"/>
                        </a:cubicBezTo>
                        <a:close/>
                      </a:path>
                    </a:pathLst>
                  </a:custGeom>
                  <a:solidFill>
                    <a:schemeClr val="lt2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</p:grpSp>
          </p:grpSp>
        </p:grpSp>
        <p:grpSp>
          <p:nvGrpSpPr>
            <p:cNvPr id="1157" name="Google Shape;1157;p37"/>
            <p:cNvGrpSpPr/>
            <p:nvPr/>
          </p:nvGrpSpPr>
          <p:grpSpPr>
            <a:xfrm>
              <a:off x="6728865" y="2342638"/>
              <a:ext cx="362580" cy="318590"/>
              <a:chOff x="4493623" y="1308386"/>
              <a:chExt cx="600100" cy="527292"/>
            </a:xfrm>
          </p:grpSpPr>
          <p:sp>
            <p:nvSpPr>
              <p:cNvPr id="1158" name="Google Shape;1158;p37"/>
              <p:cNvSpPr/>
              <p:nvPr/>
            </p:nvSpPr>
            <p:spPr>
              <a:xfrm>
                <a:off x="4684645" y="1308386"/>
                <a:ext cx="409078" cy="509314"/>
              </a:xfrm>
              <a:custGeom>
                <a:avLst/>
                <a:gdLst/>
                <a:ahLst/>
                <a:cxnLst/>
                <a:rect l="l" t="t" r="r" b="b"/>
                <a:pathLst>
                  <a:path w="409078" h="509314" extrusionOk="0">
                    <a:moveTo>
                      <a:pt x="45699" y="503517"/>
                    </a:moveTo>
                    <a:cubicBezTo>
                      <a:pt x="33236" y="495746"/>
                      <a:pt x="22398" y="484452"/>
                      <a:pt x="5780" y="486078"/>
                    </a:cubicBezTo>
                    <a:cubicBezTo>
                      <a:pt x="-632" y="486711"/>
                      <a:pt x="813" y="481470"/>
                      <a:pt x="723" y="477946"/>
                    </a:cubicBezTo>
                    <a:cubicBezTo>
                      <a:pt x="452" y="415239"/>
                      <a:pt x="271" y="352713"/>
                      <a:pt x="0" y="290097"/>
                    </a:cubicBezTo>
                    <a:cubicBezTo>
                      <a:pt x="0" y="285579"/>
                      <a:pt x="271" y="281784"/>
                      <a:pt x="5238" y="279254"/>
                    </a:cubicBezTo>
                    <a:cubicBezTo>
                      <a:pt x="52925" y="254948"/>
                      <a:pt x="73516" y="207421"/>
                      <a:pt x="102688" y="166761"/>
                    </a:cubicBezTo>
                    <a:cubicBezTo>
                      <a:pt x="133847" y="123391"/>
                      <a:pt x="144414" y="76405"/>
                      <a:pt x="136918" y="24541"/>
                    </a:cubicBezTo>
                    <a:cubicBezTo>
                      <a:pt x="134840" y="10446"/>
                      <a:pt x="141433" y="4121"/>
                      <a:pt x="154078" y="1230"/>
                    </a:cubicBezTo>
                    <a:cubicBezTo>
                      <a:pt x="169341" y="-2294"/>
                      <a:pt x="184604" y="1862"/>
                      <a:pt x="189842" y="12343"/>
                    </a:cubicBezTo>
                    <a:cubicBezTo>
                      <a:pt x="202848" y="38366"/>
                      <a:pt x="213956" y="65382"/>
                      <a:pt x="217388" y="94296"/>
                    </a:cubicBezTo>
                    <a:cubicBezTo>
                      <a:pt x="220188" y="118059"/>
                      <a:pt x="211789" y="141190"/>
                      <a:pt x="208899" y="164683"/>
                    </a:cubicBezTo>
                    <a:cubicBezTo>
                      <a:pt x="206731" y="181851"/>
                      <a:pt x="202848" y="198928"/>
                      <a:pt x="199596" y="216366"/>
                    </a:cubicBezTo>
                    <a:cubicBezTo>
                      <a:pt x="203751" y="219439"/>
                      <a:pt x="208628" y="217812"/>
                      <a:pt x="213144" y="217812"/>
                    </a:cubicBezTo>
                    <a:cubicBezTo>
                      <a:pt x="266068" y="217722"/>
                      <a:pt x="318903" y="217541"/>
                      <a:pt x="371827" y="217360"/>
                    </a:cubicBezTo>
                    <a:cubicBezTo>
                      <a:pt x="394135" y="217270"/>
                      <a:pt x="405063" y="223685"/>
                      <a:pt x="408224" y="238413"/>
                    </a:cubicBezTo>
                    <a:cubicBezTo>
                      <a:pt x="412108" y="256846"/>
                      <a:pt x="402444" y="275640"/>
                      <a:pt x="385374" y="284314"/>
                    </a:cubicBezTo>
                    <a:cubicBezTo>
                      <a:pt x="381401" y="286302"/>
                      <a:pt x="374266" y="284585"/>
                      <a:pt x="373814" y="290729"/>
                    </a:cubicBezTo>
                    <a:cubicBezTo>
                      <a:pt x="373363" y="297054"/>
                      <a:pt x="380678" y="296331"/>
                      <a:pt x="384381" y="298861"/>
                    </a:cubicBezTo>
                    <a:cubicBezTo>
                      <a:pt x="403528" y="311963"/>
                      <a:pt x="400096" y="339070"/>
                      <a:pt x="377969" y="354792"/>
                    </a:cubicBezTo>
                    <a:cubicBezTo>
                      <a:pt x="372640" y="358586"/>
                      <a:pt x="362344" y="356870"/>
                      <a:pt x="362073" y="364640"/>
                    </a:cubicBezTo>
                    <a:cubicBezTo>
                      <a:pt x="361983" y="370875"/>
                      <a:pt x="371647" y="370784"/>
                      <a:pt x="376072" y="375122"/>
                    </a:cubicBezTo>
                    <a:cubicBezTo>
                      <a:pt x="391606" y="390301"/>
                      <a:pt x="384020" y="418854"/>
                      <a:pt x="360899" y="430510"/>
                    </a:cubicBezTo>
                    <a:cubicBezTo>
                      <a:pt x="357919" y="431955"/>
                      <a:pt x="354306" y="432317"/>
                      <a:pt x="351597" y="434124"/>
                    </a:cubicBezTo>
                    <a:cubicBezTo>
                      <a:pt x="348977" y="435931"/>
                      <a:pt x="346449" y="437919"/>
                      <a:pt x="351506" y="441443"/>
                    </a:cubicBezTo>
                    <a:cubicBezTo>
                      <a:pt x="374446" y="457707"/>
                      <a:pt x="374085" y="480567"/>
                      <a:pt x="351055" y="497192"/>
                    </a:cubicBezTo>
                    <a:cubicBezTo>
                      <a:pt x="348797" y="498818"/>
                      <a:pt x="346449" y="500535"/>
                      <a:pt x="344191" y="502162"/>
                    </a:cubicBezTo>
                    <a:cubicBezTo>
                      <a:pt x="335792" y="508306"/>
                      <a:pt x="325947" y="508306"/>
                      <a:pt x="316374" y="508306"/>
                    </a:cubicBezTo>
                    <a:cubicBezTo>
                      <a:pt x="233465" y="508758"/>
                      <a:pt x="150555" y="508938"/>
                      <a:pt x="67556" y="509209"/>
                    </a:cubicBezTo>
                    <a:cubicBezTo>
                      <a:pt x="59789" y="509571"/>
                      <a:pt x="51931" y="509300"/>
                      <a:pt x="45699" y="503517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159" name="Google Shape;1159;p37"/>
              <p:cNvSpPr/>
              <p:nvPr/>
            </p:nvSpPr>
            <p:spPr>
              <a:xfrm>
                <a:off x="4493623" y="1570380"/>
                <a:ext cx="167994" cy="265298"/>
              </a:xfrm>
              <a:custGeom>
                <a:avLst/>
                <a:gdLst/>
                <a:ahLst/>
                <a:cxnLst/>
                <a:rect l="l" t="t" r="r" b="b"/>
                <a:pathLst>
                  <a:path w="167994" h="265298" extrusionOk="0">
                    <a:moveTo>
                      <a:pt x="548" y="131831"/>
                    </a:moveTo>
                    <a:cubicBezTo>
                      <a:pt x="458" y="92074"/>
                      <a:pt x="458" y="52227"/>
                      <a:pt x="6" y="12471"/>
                    </a:cubicBezTo>
                    <a:cubicBezTo>
                      <a:pt x="-84" y="4339"/>
                      <a:pt x="729" y="363"/>
                      <a:pt x="10663" y="454"/>
                    </a:cubicBezTo>
                    <a:cubicBezTo>
                      <a:pt x="59162" y="905"/>
                      <a:pt x="107662" y="725"/>
                      <a:pt x="156161" y="2"/>
                    </a:cubicBezTo>
                    <a:cubicBezTo>
                      <a:pt x="165644" y="-89"/>
                      <a:pt x="167179" y="3164"/>
                      <a:pt x="167179" y="11567"/>
                    </a:cubicBezTo>
                    <a:cubicBezTo>
                      <a:pt x="167179" y="91623"/>
                      <a:pt x="167360" y="171678"/>
                      <a:pt x="167992" y="251823"/>
                    </a:cubicBezTo>
                    <a:cubicBezTo>
                      <a:pt x="168082" y="262033"/>
                      <a:pt x="165283" y="264925"/>
                      <a:pt x="155077" y="264744"/>
                    </a:cubicBezTo>
                    <a:cubicBezTo>
                      <a:pt x="108023" y="264383"/>
                      <a:pt x="60969" y="264383"/>
                      <a:pt x="13914" y="265286"/>
                    </a:cubicBezTo>
                    <a:cubicBezTo>
                      <a:pt x="2174" y="265557"/>
                      <a:pt x="548" y="261401"/>
                      <a:pt x="638" y="251191"/>
                    </a:cubicBezTo>
                    <a:cubicBezTo>
                      <a:pt x="1180" y="211434"/>
                      <a:pt x="729" y="171678"/>
                      <a:pt x="548" y="13183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1160" name="Google Shape;1160;p37"/>
            <p:cNvGrpSpPr/>
            <p:nvPr/>
          </p:nvGrpSpPr>
          <p:grpSpPr>
            <a:xfrm>
              <a:off x="8513215" y="913888"/>
              <a:ext cx="362580" cy="318590"/>
              <a:chOff x="4493623" y="1308386"/>
              <a:chExt cx="600100" cy="527292"/>
            </a:xfrm>
          </p:grpSpPr>
          <p:sp>
            <p:nvSpPr>
              <p:cNvPr id="1161" name="Google Shape;1161;p37"/>
              <p:cNvSpPr/>
              <p:nvPr/>
            </p:nvSpPr>
            <p:spPr>
              <a:xfrm>
                <a:off x="4684645" y="1308386"/>
                <a:ext cx="409078" cy="509314"/>
              </a:xfrm>
              <a:custGeom>
                <a:avLst/>
                <a:gdLst/>
                <a:ahLst/>
                <a:cxnLst/>
                <a:rect l="l" t="t" r="r" b="b"/>
                <a:pathLst>
                  <a:path w="409078" h="509314" extrusionOk="0">
                    <a:moveTo>
                      <a:pt x="45699" y="503517"/>
                    </a:moveTo>
                    <a:cubicBezTo>
                      <a:pt x="33236" y="495746"/>
                      <a:pt x="22398" y="484452"/>
                      <a:pt x="5780" y="486078"/>
                    </a:cubicBezTo>
                    <a:cubicBezTo>
                      <a:pt x="-632" y="486711"/>
                      <a:pt x="813" y="481470"/>
                      <a:pt x="723" y="477946"/>
                    </a:cubicBezTo>
                    <a:cubicBezTo>
                      <a:pt x="452" y="415239"/>
                      <a:pt x="271" y="352713"/>
                      <a:pt x="0" y="290097"/>
                    </a:cubicBezTo>
                    <a:cubicBezTo>
                      <a:pt x="0" y="285579"/>
                      <a:pt x="271" y="281784"/>
                      <a:pt x="5238" y="279254"/>
                    </a:cubicBezTo>
                    <a:cubicBezTo>
                      <a:pt x="52925" y="254948"/>
                      <a:pt x="73516" y="207421"/>
                      <a:pt x="102688" y="166761"/>
                    </a:cubicBezTo>
                    <a:cubicBezTo>
                      <a:pt x="133847" y="123391"/>
                      <a:pt x="144414" y="76405"/>
                      <a:pt x="136918" y="24541"/>
                    </a:cubicBezTo>
                    <a:cubicBezTo>
                      <a:pt x="134840" y="10446"/>
                      <a:pt x="141433" y="4121"/>
                      <a:pt x="154078" y="1230"/>
                    </a:cubicBezTo>
                    <a:cubicBezTo>
                      <a:pt x="169341" y="-2294"/>
                      <a:pt x="184604" y="1862"/>
                      <a:pt x="189842" y="12343"/>
                    </a:cubicBezTo>
                    <a:cubicBezTo>
                      <a:pt x="202848" y="38366"/>
                      <a:pt x="213956" y="65382"/>
                      <a:pt x="217388" y="94296"/>
                    </a:cubicBezTo>
                    <a:cubicBezTo>
                      <a:pt x="220188" y="118059"/>
                      <a:pt x="211789" y="141190"/>
                      <a:pt x="208899" y="164683"/>
                    </a:cubicBezTo>
                    <a:cubicBezTo>
                      <a:pt x="206731" y="181851"/>
                      <a:pt x="202848" y="198928"/>
                      <a:pt x="199596" y="216366"/>
                    </a:cubicBezTo>
                    <a:cubicBezTo>
                      <a:pt x="203751" y="219439"/>
                      <a:pt x="208628" y="217812"/>
                      <a:pt x="213144" y="217812"/>
                    </a:cubicBezTo>
                    <a:cubicBezTo>
                      <a:pt x="266068" y="217722"/>
                      <a:pt x="318903" y="217541"/>
                      <a:pt x="371827" y="217360"/>
                    </a:cubicBezTo>
                    <a:cubicBezTo>
                      <a:pt x="394135" y="217270"/>
                      <a:pt x="405063" y="223685"/>
                      <a:pt x="408224" y="238413"/>
                    </a:cubicBezTo>
                    <a:cubicBezTo>
                      <a:pt x="412108" y="256846"/>
                      <a:pt x="402444" y="275640"/>
                      <a:pt x="385374" y="284314"/>
                    </a:cubicBezTo>
                    <a:cubicBezTo>
                      <a:pt x="381401" y="286302"/>
                      <a:pt x="374266" y="284585"/>
                      <a:pt x="373814" y="290729"/>
                    </a:cubicBezTo>
                    <a:cubicBezTo>
                      <a:pt x="373363" y="297054"/>
                      <a:pt x="380678" y="296331"/>
                      <a:pt x="384381" y="298861"/>
                    </a:cubicBezTo>
                    <a:cubicBezTo>
                      <a:pt x="403528" y="311963"/>
                      <a:pt x="400096" y="339070"/>
                      <a:pt x="377969" y="354792"/>
                    </a:cubicBezTo>
                    <a:cubicBezTo>
                      <a:pt x="372640" y="358586"/>
                      <a:pt x="362344" y="356870"/>
                      <a:pt x="362073" y="364640"/>
                    </a:cubicBezTo>
                    <a:cubicBezTo>
                      <a:pt x="361983" y="370875"/>
                      <a:pt x="371647" y="370784"/>
                      <a:pt x="376072" y="375122"/>
                    </a:cubicBezTo>
                    <a:cubicBezTo>
                      <a:pt x="391606" y="390301"/>
                      <a:pt x="384020" y="418854"/>
                      <a:pt x="360899" y="430510"/>
                    </a:cubicBezTo>
                    <a:cubicBezTo>
                      <a:pt x="357919" y="431955"/>
                      <a:pt x="354306" y="432317"/>
                      <a:pt x="351597" y="434124"/>
                    </a:cubicBezTo>
                    <a:cubicBezTo>
                      <a:pt x="348977" y="435931"/>
                      <a:pt x="346449" y="437919"/>
                      <a:pt x="351506" y="441443"/>
                    </a:cubicBezTo>
                    <a:cubicBezTo>
                      <a:pt x="374446" y="457707"/>
                      <a:pt x="374085" y="480567"/>
                      <a:pt x="351055" y="497192"/>
                    </a:cubicBezTo>
                    <a:cubicBezTo>
                      <a:pt x="348797" y="498818"/>
                      <a:pt x="346449" y="500535"/>
                      <a:pt x="344191" y="502162"/>
                    </a:cubicBezTo>
                    <a:cubicBezTo>
                      <a:pt x="335792" y="508306"/>
                      <a:pt x="325947" y="508306"/>
                      <a:pt x="316374" y="508306"/>
                    </a:cubicBezTo>
                    <a:cubicBezTo>
                      <a:pt x="233465" y="508758"/>
                      <a:pt x="150555" y="508938"/>
                      <a:pt x="67556" y="509209"/>
                    </a:cubicBezTo>
                    <a:cubicBezTo>
                      <a:pt x="59789" y="509571"/>
                      <a:pt x="51931" y="509300"/>
                      <a:pt x="45699" y="503517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162" name="Google Shape;1162;p37"/>
              <p:cNvSpPr/>
              <p:nvPr/>
            </p:nvSpPr>
            <p:spPr>
              <a:xfrm>
                <a:off x="4493623" y="1570380"/>
                <a:ext cx="167994" cy="265298"/>
              </a:xfrm>
              <a:custGeom>
                <a:avLst/>
                <a:gdLst/>
                <a:ahLst/>
                <a:cxnLst/>
                <a:rect l="l" t="t" r="r" b="b"/>
                <a:pathLst>
                  <a:path w="167994" h="265298" extrusionOk="0">
                    <a:moveTo>
                      <a:pt x="548" y="131831"/>
                    </a:moveTo>
                    <a:cubicBezTo>
                      <a:pt x="458" y="92074"/>
                      <a:pt x="458" y="52227"/>
                      <a:pt x="6" y="12471"/>
                    </a:cubicBezTo>
                    <a:cubicBezTo>
                      <a:pt x="-84" y="4339"/>
                      <a:pt x="729" y="363"/>
                      <a:pt x="10663" y="454"/>
                    </a:cubicBezTo>
                    <a:cubicBezTo>
                      <a:pt x="59162" y="905"/>
                      <a:pt x="107662" y="725"/>
                      <a:pt x="156161" y="2"/>
                    </a:cubicBezTo>
                    <a:cubicBezTo>
                      <a:pt x="165644" y="-89"/>
                      <a:pt x="167179" y="3164"/>
                      <a:pt x="167179" y="11567"/>
                    </a:cubicBezTo>
                    <a:cubicBezTo>
                      <a:pt x="167179" y="91623"/>
                      <a:pt x="167360" y="171678"/>
                      <a:pt x="167992" y="251823"/>
                    </a:cubicBezTo>
                    <a:cubicBezTo>
                      <a:pt x="168082" y="262033"/>
                      <a:pt x="165283" y="264925"/>
                      <a:pt x="155077" y="264744"/>
                    </a:cubicBezTo>
                    <a:cubicBezTo>
                      <a:pt x="108023" y="264383"/>
                      <a:pt x="60969" y="264383"/>
                      <a:pt x="13914" y="265286"/>
                    </a:cubicBezTo>
                    <a:cubicBezTo>
                      <a:pt x="2174" y="265557"/>
                      <a:pt x="548" y="261401"/>
                      <a:pt x="638" y="251191"/>
                    </a:cubicBezTo>
                    <a:cubicBezTo>
                      <a:pt x="1180" y="211434"/>
                      <a:pt x="729" y="171678"/>
                      <a:pt x="548" y="13183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D167FA81-FABB-E518-9C56-94A8FF2ABFBD}"/>
              </a:ext>
            </a:extLst>
          </p:cNvPr>
          <p:cNvSpPr txBox="1"/>
          <p:nvPr/>
        </p:nvSpPr>
        <p:spPr>
          <a:xfrm>
            <a:off x="431180" y="1319265"/>
            <a:ext cx="4152151" cy="1107996"/>
          </a:xfrm>
          <a:prstGeom prst="rect">
            <a:avLst/>
          </a:prstGeom>
          <a:effectLst/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5400">
                <a:solidFill>
                  <a:srgbClr val="535761"/>
                </a:solidFill>
                <a:latin typeface="Comfortaa" panose="00000500000000000000" pitchFamily="2" charset="0"/>
                <a:ea typeface="Karla" pitchFamily="2" charset="0"/>
                <a:cs typeface="Heebo" panose="00000500000000000000" pitchFamily="2" charset="-79"/>
              </a:defRPr>
            </a:lvl1pPr>
          </a:lstStyle>
          <a:p>
            <a:pPr algn="r" rtl="1"/>
            <a:r>
              <a:rPr lang="fa-IR" sz="6600" b="1" dirty="0">
                <a:solidFill>
                  <a:srgbClr val="192B7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02</a:t>
            </a:r>
            <a:r>
              <a:rPr lang="fa-IR" sz="4400" b="1" dirty="0">
                <a:solidFill>
                  <a:srgbClr val="192B7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  تیتر عنوان</a:t>
            </a:r>
            <a:endParaRPr lang="en-EG" sz="4400" dirty="0">
              <a:solidFill>
                <a:srgbClr val="192B7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98209A50-99EF-C10F-E804-DDDD7D448A7F}"/>
              </a:ext>
            </a:extLst>
          </p:cNvPr>
          <p:cNvSpPr/>
          <p:nvPr/>
        </p:nvSpPr>
        <p:spPr>
          <a:xfrm>
            <a:off x="43796" y="2686824"/>
            <a:ext cx="4539535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fa-IR" sz="4000" b="1" dirty="0">
                <a:solidFill>
                  <a:srgbClr val="FFCD8D"/>
                </a:solidFill>
                <a:latin typeface="Shabnam" panose="020B0603030804020204" pitchFamily="34" charset="-78"/>
                <a:ea typeface="Open Sans" panose="020B0606030504020204" pitchFamily="34" charset="0"/>
                <a:cs typeface="Shabnam" panose="020B0603030804020204" pitchFamily="34" charset="-78"/>
              </a:rPr>
              <a:t>ارائه خود را وارد نماید</a:t>
            </a:r>
            <a:endParaRPr lang="en-US" sz="4000" b="1" dirty="0">
              <a:solidFill>
                <a:srgbClr val="FFCD8D"/>
              </a:solidFill>
              <a:latin typeface="Shabnam" panose="020B0603030804020204" pitchFamily="34" charset="-78"/>
              <a:ea typeface="Open Sans" panose="020B0606030504020204" pitchFamily="34" charset="0"/>
              <a:cs typeface="Shabnam" panose="020B0603030804020204" pitchFamily="34" charset="-78"/>
            </a:endParaRPr>
          </a:p>
        </p:txBody>
      </p:sp>
    </p:spTree>
  </p:cSld>
  <p:clrMapOvr>
    <a:masterClrMapping/>
  </p:clrMapOvr>
  <p:transition spd="slow">
    <p:cover dir="d"/>
  </p:transition>
</p:sld>
</file>

<file path=ppt/theme/theme1.xml><?xml version="1.0" encoding="utf-8"?>
<a:theme xmlns:a="http://schemas.openxmlformats.org/drawingml/2006/main" name="Leadership in Business Management by Slidesgo">
  <a:themeElements>
    <a:clrScheme name="Simple Light">
      <a:dk1>
        <a:srgbClr val="192B77"/>
      </a:dk1>
      <a:lt1>
        <a:srgbClr val="FFFFFF"/>
      </a:lt1>
      <a:dk2>
        <a:srgbClr val="1972AA"/>
      </a:dk2>
      <a:lt2>
        <a:srgbClr val="8FBFE3"/>
      </a:lt2>
      <a:accent1>
        <a:srgbClr val="DDEFFD"/>
      </a:accent1>
      <a:accent2>
        <a:srgbClr val="FFCD8D"/>
      </a:accent2>
      <a:accent3>
        <a:srgbClr val="EFEFEF"/>
      </a:accent3>
      <a:accent4>
        <a:srgbClr val="FFFFFF"/>
      </a:accent4>
      <a:accent5>
        <a:srgbClr val="FFFFFF"/>
      </a:accent5>
      <a:accent6>
        <a:srgbClr val="FFFFFF"/>
      </a:accent6>
      <a:hlink>
        <a:srgbClr val="03186E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</TotalTime>
  <Words>855</Words>
  <Application>Microsoft Office PowerPoint</Application>
  <PresentationFormat>On-screen Show (16:9)</PresentationFormat>
  <Paragraphs>62</Paragraphs>
  <Slides>15</Slides>
  <Notes>15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1" baseType="lpstr">
      <vt:lpstr>Arial</vt:lpstr>
      <vt:lpstr>Oswald</vt:lpstr>
      <vt:lpstr>Calibri</vt:lpstr>
      <vt:lpstr>Shabnam</vt:lpstr>
      <vt:lpstr>Abel</vt:lpstr>
      <vt:lpstr>Leadership in Business Management by Slidesgo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Mobotop</cp:lastModifiedBy>
  <cp:revision>4</cp:revision>
  <dcterms:modified xsi:type="dcterms:W3CDTF">2024-12-21T15:47:15Z</dcterms:modified>
</cp:coreProperties>
</file>